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3" r:id="rId2"/>
  </p:sldMasterIdLst>
  <p:notesMasterIdLst>
    <p:notesMasterId r:id="rId29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12192000" cy="6858000"/>
  <p:notesSz cx="6858000" cy="9144000"/>
  <p:embeddedFontLst>
    <p:embeddedFont>
      <p:font typeface="Malgun Gothic" panose="020B0503020000020004" pitchFamily="34" charset="-127"/>
      <p:regular r:id="rId30"/>
      <p:bold r:id="rId31"/>
    </p:embeddedFont>
    <p:embeddedFont>
      <p:font typeface="Century Gothic" panose="020B0502020202020204" pitchFamily="34" charset="0"/>
      <p:regular r:id="rId32"/>
      <p:bold r:id="rId33"/>
      <p:italic r:id="rId34"/>
      <p:boldItalic r:id="rId35"/>
    </p:embeddedFont>
    <p:embeddedFont>
      <p:font typeface="Raleway" panose="020B0A03030101060003" pitchFamily="34" charset="0"/>
      <p:regular r:id="rId36"/>
      <p:bold r:id="rId37"/>
      <p:italic r:id="rId38"/>
      <p:boldItalic r:id="rId39"/>
    </p:embeddedFont>
    <p:embeddedFont>
      <p:font typeface="Oxygen Light" panose="020B0604020202020204" charset="0"/>
      <p:regular r:id="rId40"/>
      <p:bold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2" roundtripDataSignature="AMtx7mgPUoGETMcCNi6UVeBOs+jPx0JlC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5.fntdata"/><Relationship Id="rId42" Type="http://customschemas.google.com/relationships/presentationmetadata" Target="meta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41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7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2.fntdata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" name="Google Shape;5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plantillaspowerpoint.org</a:t>
            </a:r>
            <a:endParaRPr/>
          </a:p>
        </p:txBody>
      </p:sp>
      <p:sp>
        <p:nvSpPr>
          <p:cNvPr id="52" name="Google Shape;52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4" name="Google Shape;644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plantillaspowerpoint.org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8" name="Google Shape;69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84" name="Google Shape;78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plantillaspowerpoint.org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5" name="Google Shape;78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4" name="Google Shape;80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8" name="Google Shape;868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plantillaspowerpoint.org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9" name="Google Shape;869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8" name="Google Shape;91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5" name="Google Shape;985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plantillaspowerpoint.org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" name="Google Shape;986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" name="Google Shape;1040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1" name="Google Shape;104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0" name="Google Shape;111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1" name="Google Shape;1111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plantillaspowerpoint.org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2" name="Google Shape;1112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" name="Google Shape;7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plantillaspowerpoint.org</a:t>
            </a:r>
            <a:endParaRPr/>
          </a:p>
        </p:txBody>
      </p:sp>
      <p:sp>
        <p:nvSpPr>
          <p:cNvPr id="74" name="Google Shape;74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7" name="Google Shape;118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80" name="Google Shape;1380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plantillaspowerpoint.org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1" name="Google Shape;1381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8" name="Google Shape;1448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9" name="Google Shape;144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2" name="Google Shape;1472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73" name="Google Shape;1473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plantillaspowerpoint.org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9" name="Google Shape;1529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0" name="Google Shape;1530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9" name="Google Shape;1649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50" name="Google Shape;1650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plantillaspowerpoint.org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1" name="Google Shape;1651;p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5" name="Google Shape;1865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66" name="Google Shape;1866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plantillaspowerpoint.org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7" name="Google Shape;1867;p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5" name="Google Shape;14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plantillaspowerpoint.org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7" name="Google Shape;23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plantillaspowerpoint.org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4" name="Google Shape;36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plantillaspowerpoint.org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9" name="Google Shape;49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plantillaspowerpoint.org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0" name="Google Shape;500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 layout">
  <p:cSld name="Cover slide layout">
    <p:bg>
      <p:bgPr>
        <a:solidFill>
          <a:schemeClr val="lt1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8"/>
          <p:cNvSpPr txBox="1">
            <a:spLocks noGrp="1"/>
          </p:cNvSpPr>
          <p:nvPr>
            <p:ph type="body" idx="1"/>
          </p:nvPr>
        </p:nvSpPr>
        <p:spPr>
          <a:xfrm>
            <a:off x="419100" y="2037571"/>
            <a:ext cx="4857750" cy="43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8"/>
          <p:cNvSpPr txBox="1">
            <a:spLocks noGrp="1"/>
          </p:cNvSpPr>
          <p:nvPr>
            <p:ph type="title"/>
          </p:nvPr>
        </p:nvSpPr>
        <p:spPr>
          <a:xfrm>
            <a:off x="419100" y="704850"/>
            <a:ext cx="4857750" cy="1277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Diseño personalizado">
  <p:cSld name="2_Diseño personalizado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6"/>
          <p:cNvSpPr>
            <a:spLocks noGrp="1"/>
          </p:cNvSpPr>
          <p:nvPr>
            <p:ph type="pic" idx="2"/>
          </p:nvPr>
        </p:nvSpPr>
        <p:spPr>
          <a:xfrm>
            <a:off x="0" y="3467100"/>
            <a:ext cx="7506789" cy="33909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8" name="Google Shape;48;p36"/>
          <p:cNvSpPr>
            <a:spLocks noGrp="1"/>
          </p:cNvSpPr>
          <p:nvPr>
            <p:ph type="pic" idx="3"/>
          </p:nvPr>
        </p:nvSpPr>
        <p:spPr>
          <a:xfrm>
            <a:off x="0" y="0"/>
            <a:ext cx="7506789" cy="33909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">
  <p:cSld name="Diseño personalizado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1"/>
          <p:cNvSpPr>
            <a:spLocks noGrp="1"/>
          </p:cNvSpPr>
          <p:nvPr>
            <p:ph type="pic" idx="2"/>
          </p:nvPr>
        </p:nvSpPr>
        <p:spPr>
          <a:xfrm>
            <a:off x="5386388" y="161924"/>
            <a:ext cx="6639960" cy="653414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>
  <p:cSld name="Title + 1 column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7"/>
          <p:cNvSpPr txBox="1">
            <a:spLocks noGrp="1"/>
          </p:cNvSpPr>
          <p:nvPr>
            <p:ph type="ctrTitle"/>
          </p:nvPr>
        </p:nvSpPr>
        <p:spPr>
          <a:xfrm>
            <a:off x="1317424" y="131813"/>
            <a:ext cx="9559077" cy="865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7348B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27348B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Font typeface="Arial"/>
              <a:buNone/>
              <a:defRPr sz="64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Font typeface="Arial"/>
              <a:buNone/>
              <a:defRPr sz="64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Font typeface="Arial"/>
              <a:buNone/>
              <a:defRPr sz="64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Font typeface="Arial"/>
              <a:buNone/>
              <a:defRPr sz="64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Font typeface="Arial"/>
              <a:buNone/>
              <a:defRPr sz="64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Font typeface="Arial"/>
              <a:buNone/>
              <a:defRPr sz="64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Font typeface="Arial"/>
              <a:buNone/>
              <a:defRPr sz="64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Font typeface="Arial"/>
              <a:buNone/>
              <a:defRPr sz="6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Icon sets layout">
  <p:cSld name="9_Icon sets layou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8"/>
          <p:cNvSpPr txBox="1">
            <a:spLocks noGrp="1"/>
          </p:cNvSpPr>
          <p:nvPr>
            <p:ph type="body" idx="1"/>
          </p:nvPr>
        </p:nvSpPr>
        <p:spPr>
          <a:xfrm>
            <a:off x="323528" y="123484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Google Shape;19;p38"/>
          <p:cNvSpPr/>
          <p:nvPr/>
        </p:nvSpPr>
        <p:spPr>
          <a:xfrm>
            <a:off x="354015" y="1131597"/>
            <a:ext cx="3560767" cy="5402561"/>
          </a:xfrm>
          <a:prstGeom prst="roundRect">
            <a:avLst>
              <a:gd name="adj" fmla="val 3968"/>
            </a:avLst>
          </a:prstGeom>
          <a:gradFill>
            <a:gsLst>
              <a:gs pos="0">
                <a:srgbClr val="FF9800"/>
              </a:gs>
              <a:gs pos="26000">
                <a:srgbClr val="FF9800"/>
              </a:gs>
              <a:gs pos="55000">
                <a:srgbClr val="FCBF16"/>
              </a:gs>
              <a:gs pos="100000">
                <a:srgbClr val="FCBF16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rgbClr val="5E402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38"/>
          <p:cNvSpPr/>
          <p:nvPr/>
        </p:nvSpPr>
        <p:spPr>
          <a:xfrm>
            <a:off x="456477" y="1296675"/>
            <a:ext cx="130875" cy="4265764"/>
          </a:xfrm>
          <a:prstGeom prst="roundRect">
            <a:avLst>
              <a:gd name="adj" fmla="val 50000"/>
            </a:avLst>
          </a:prstGeom>
          <a:solidFill>
            <a:srgbClr val="FFFFFF">
              <a:alpha val="7764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" name="Google Shape;21;p38"/>
          <p:cNvGrpSpPr/>
          <p:nvPr/>
        </p:nvGrpSpPr>
        <p:grpSpPr>
          <a:xfrm>
            <a:off x="1396049" y="1837567"/>
            <a:ext cx="2232248" cy="1861364"/>
            <a:chOff x="1476865" y="1876875"/>
            <a:chExt cx="2232248" cy="1316119"/>
          </a:xfrm>
        </p:grpSpPr>
        <p:sp>
          <p:nvSpPr>
            <p:cNvPr id="22" name="Google Shape;22;p38"/>
            <p:cNvSpPr txBox="1"/>
            <p:nvPr/>
          </p:nvSpPr>
          <p:spPr>
            <a:xfrm>
              <a:off x="1476865" y="1876875"/>
              <a:ext cx="2232248" cy="7181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You can Resize without losing quality</a:t>
              </a:r>
              <a:endParaRPr sz="2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38"/>
            <p:cNvSpPr txBox="1"/>
            <p:nvPr/>
          </p:nvSpPr>
          <p:spPr>
            <a:xfrm>
              <a:off x="1476865" y="2474847"/>
              <a:ext cx="2232248" cy="7181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You can Change Fill Color &amp;</a:t>
              </a:r>
              <a:endParaRPr/>
            </a:p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Line Color</a:t>
              </a:r>
              <a:endParaRPr sz="2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" name="Google Shape;24;p38"/>
          <p:cNvSpPr txBox="1"/>
          <p:nvPr/>
        </p:nvSpPr>
        <p:spPr>
          <a:xfrm>
            <a:off x="587352" y="5849291"/>
            <a:ext cx="325784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www.plantillaspowerpoint.org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38"/>
          <p:cNvSpPr txBox="1"/>
          <p:nvPr/>
        </p:nvSpPr>
        <p:spPr>
          <a:xfrm>
            <a:off x="911001" y="4221968"/>
            <a:ext cx="2717296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GOOGLE SLIDES AND FREE 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PPT 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TEMPLATES  </a:t>
            </a:r>
            <a:endParaRPr/>
          </a:p>
        </p:txBody>
      </p:sp>
      <p:sp>
        <p:nvSpPr>
          <p:cNvPr id="26" name="Google Shape;26;p38"/>
          <p:cNvSpPr/>
          <p:nvPr/>
        </p:nvSpPr>
        <p:spPr>
          <a:xfrm rot="5400000">
            <a:off x="2598578" y="5216749"/>
            <a:ext cx="101647" cy="2224625"/>
          </a:xfrm>
          <a:prstGeom prst="roundRect">
            <a:avLst>
              <a:gd name="adj" fmla="val 50000"/>
            </a:avLst>
          </a:prstGeom>
          <a:solidFill>
            <a:srgbClr val="FFFFFF">
              <a:alpha val="7764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" name="Google Shape;27;p38"/>
          <p:cNvGrpSpPr/>
          <p:nvPr/>
        </p:nvGrpSpPr>
        <p:grpSpPr>
          <a:xfrm>
            <a:off x="2855938" y="1296678"/>
            <a:ext cx="905777" cy="910369"/>
            <a:chOff x="2844390" y="1337313"/>
            <a:chExt cx="905777" cy="910369"/>
          </a:xfrm>
        </p:grpSpPr>
        <p:sp>
          <p:nvSpPr>
            <p:cNvPr id="28" name="Google Shape;28;p38"/>
            <p:cNvSpPr/>
            <p:nvPr/>
          </p:nvSpPr>
          <p:spPr>
            <a:xfrm rot="10800000">
              <a:off x="3620828" y="1341905"/>
              <a:ext cx="129339" cy="905777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77647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38"/>
            <p:cNvSpPr/>
            <p:nvPr/>
          </p:nvSpPr>
          <p:spPr>
            <a:xfrm rot="5400000">
              <a:off x="3232609" y="949094"/>
              <a:ext cx="129339" cy="905777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77647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yle slide layout">
  <p:cSld name="Style slide layou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Contents slide layout">
  <p:cSld name="9_Contents slide layou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2"/>
          <p:cNvSpPr>
            <a:spLocks noGrp="1"/>
          </p:cNvSpPr>
          <p:nvPr>
            <p:ph type="pic" idx="2"/>
          </p:nvPr>
        </p:nvSpPr>
        <p:spPr>
          <a:xfrm>
            <a:off x="3813242" y="56605"/>
            <a:ext cx="8030371" cy="674478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seño personalizado">
  <p:cSld name="1_Diseño personalizado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3"/>
          <p:cNvSpPr>
            <a:spLocks noGrp="1"/>
          </p:cNvSpPr>
          <p:nvPr>
            <p:ph type="pic" idx="2"/>
          </p:nvPr>
        </p:nvSpPr>
        <p:spPr>
          <a:xfrm>
            <a:off x="3815128" y="0"/>
            <a:ext cx="4560872" cy="6858000"/>
          </a:xfrm>
          <a:prstGeom prst="rect">
            <a:avLst/>
          </a:prstGeom>
          <a:solidFill>
            <a:srgbClr val="F2F2F2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Images &amp; Contents Layout">
  <p:cSld name="12_Images &amp; Contents Layout">
    <p:bg>
      <p:bgPr>
        <a:solidFill>
          <a:schemeClr val="lt1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4"/>
          <p:cNvSpPr>
            <a:spLocks noGrp="1"/>
          </p:cNvSpPr>
          <p:nvPr>
            <p:ph type="pic" idx="2"/>
          </p:nvPr>
        </p:nvSpPr>
        <p:spPr>
          <a:xfrm>
            <a:off x="8042640" y="1"/>
            <a:ext cx="4155273" cy="686752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8" name="Google Shape;38;p34"/>
          <p:cNvSpPr>
            <a:spLocks noGrp="1"/>
          </p:cNvSpPr>
          <p:nvPr>
            <p:ph type="pic" idx="3"/>
          </p:nvPr>
        </p:nvSpPr>
        <p:spPr>
          <a:xfrm>
            <a:off x="4746921" y="0"/>
            <a:ext cx="3888000" cy="3348000"/>
          </a:xfrm>
          <a:prstGeom prst="flowChartInputOutpu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9" name="Google Shape;39;p34"/>
          <p:cNvSpPr>
            <a:spLocks noGrp="1"/>
          </p:cNvSpPr>
          <p:nvPr>
            <p:ph type="pic" idx="4"/>
          </p:nvPr>
        </p:nvSpPr>
        <p:spPr>
          <a:xfrm>
            <a:off x="4746921" y="3510000"/>
            <a:ext cx="3887317" cy="3348000"/>
          </a:xfrm>
          <a:prstGeom prst="flowChartInputOutpu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0" name="Google Shape;40;p34"/>
          <p:cNvSpPr/>
          <p:nvPr/>
        </p:nvSpPr>
        <p:spPr>
          <a:xfrm>
            <a:off x="3932965" y="4941168"/>
            <a:ext cx="635376" cy="1916832"/>
          </a:xfrm>
          <a:prstGeom prst="parallelogram">
            <a:avLst>
              <a:gd name="adj" fmla="val 8105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Images and Contents Layout">
  <p:cSld name="7_Images and Contents Layou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5"/>
          <p:cNvSpPr/>
          <p:nvPr/>
        </p:nvSpPr>
        <p:spPr>
          <a:xfrm>
            <a:off x="4654929" y="2590782"/>
            <a:ext cx="6444000" cy="36720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rgbClr val="FF98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35"/>
          <p:cNvSpPr>
            <a:spLocks noGrp="1"/>
          </p:cNvSpPr>
          <p:nvPr>
            <p:ph type="pic" idx="2"/>
          </p:nvPr>
        </p:nvSpPr>
        <p:spPr>
          <a:xfrm>
            <a:off x="4762929" y="2698782"/>
            <a:ext cx="6228000" cy="345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4" name="Google Shape;44;p35"/>
          <p:cNvSpPr>
            <a:spLocks noGrp="1"/>
          </p:cNvSpPr>
          <p:nvPr>
            <p:ph type="pic" idx="3"/>
          </p:nvPr>
        </p:nvSpPr>
        <p:spPr>
          <a:xfrm>
            <a:off x="471317" y="1901754"/>
            <a:ext cx="5088565" cy="32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cxnSp>
        <p:nvCxnSpPr>
          <p:cNvPr id="45" name="Google Shape;45;p35"/>
          <p:cNvCxnSpPr/>
          <p:nvPr/>
        </p:nvCxnSpPr>
        <p:spPr>
          <a:xfrm>
            <a:off x="3015599" y="5251269"/>
            <a:ext cx="0" cy="1606731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plantillaspowerpoint.org/" TargetMode="Externa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7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6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8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9.png"/><Relationship Id="rId5" Type="http://schemas.openxmlformats.org/officeDocument/2006/relationships/image" Target="../media/image5.png"/><Relationship Id="rId4" Type="http://schemas.openxmlformats.org/officeDocument/2006/relationships/image" Target="../media/image30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5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58494" y="418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"/>
          <p:cNvSpPr/>
          <p:nvPr/>
        </p:nvSpPr>
        <p:spPr>
          <a:xfrm>
            <a:off x="0" y="0"/>
            <a:ext cx="7636933" cy="6869288"/>
          </a:xfrm>
          <a:custGeom>
            <a:avLst/>
            <a:gdLst/>
            <a:ahLst/>
            <a:cxnLst/>
            <a:rect l="l" t="t" r="r" b="b"/>
            <a:pathLst>
              <a:path w="7179732" h="6524977" extrusionOk="0">
                <a:moveTo>
                  <a:pt x="0" y="0"/>
                </a:moveTo>
                <a:lnTo>
                  <a:pt x="7179733" y="0"/>
                </a:lnTo>
                <a:lnTo>
                  <a:pt x="4594578" y="6524978"/>
                </a:lnTo>
                <a:lnTo>
                  <a:pt x="0" y="6524978"/>
                </a:lnTo>
                <a:lnTo>
                  <a:pt x="0" y="0"/>
                </a:lnTo>
                <a:close/>
              </a:path>
            </a:pathLst>
          </a:custGeom>
          <a:solidFill>
            <a:srgbClr val="FEAF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1"/>
          <p:cNvSpPr/>
          <p:nvPr/>
        </p:nvSpPr>
        <p:spPr>
          <a:xfrm>
            <a:off x="0" y="-3"/>
            <a:ext cx="7315200" cy="6767737"/>
          </a:xfrm>
          <a:custGeom>
            <a:avLst/>
            <a:gdLst/>
            <a:ahLst/>
            <a:cxnLst/>
            <a:rect l="l" t="t" r="r" b="b"/>
            <a:pathLst>
              <a:path w="7179732" h="6524977" extrusionOk="0">
                <a:moveTo>
                  <a:pt x="0" y="0"/>
                </a:moveTo>
                <a:lnTo>
                  <a:pt x="7179733" y="0"/>
                </a:lnTo>
                <a:lnTo>
                  <a:pt x="4594578" y="6524978"/>
                </a:lnTo>
                <a:lnTo>
                  <a:pt x="0" y="6524978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FF9800"/>
              </a:gs>
              <a:gs pos="26000">
                <a:srgbClr val="FF9800"/>
              </a:gs>
              <a:gs pos="55000">
                <a:srgbClr val="FCBF16"/>
              </a:gs>
              <a:gs pos="100000">
                <a:srgbClr val="FCBF16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"/>
          <p:cNvSpPr/>
          <p:nvPr/>
        </p:nvSpPr>
        <p:spPr>
          <a:xfrm>
            <a:off x="564525" y="4243004"/>
            <a:ext cx="3769894" cy="428458"/>
          </a:xfrm>
          <a:prstGeom prst="ellipse">
            <a:avLst/>
          </a:prstGeom>
          <a:solidFill>
            <a:srgbClr val="FFF3A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" name="Google Shape;58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380628">
            <a:off x="502265" y="1583463"/>
            <a:ext cx="3769894" cy="3769894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"/>
          <p:cNvSpPr txBox="1"/>
          <p:nvPr/>
        </p:nvSpPr>
        <p:spPr>
          <a:xfrm>
            <a:off x="92379" y="953767"/>
            <a:ext cx="5663890" cy="1309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Arial"/>
              <a:buNone/>
            </a:pPr>
            <a:r>
              <a:rPr lang="en-US" sz="9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CHEESE</a:t>
            </a:r>
            <a:endParaRPr/>
          </a:p>
        </p:txBody>
      </p:sp>
      <p:sp>
        <p:nvSpPr>
          <p:cNvPr id="60" name="Google Shape;60;p1"/>
          <p:cNvSpPr txBox="1"/>
          <p:nvPr/>
        </p:nvSpPr>
        <p:spPr>
          <a:xfrm>
            <a:off x="469493" y="421537"/>
            <a:ext cx="412819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FREE TEMPLATE</a:t>
            </a:r>
            <a:endParaRPr sz="2400" b="1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1" name="Google Shape;61;p1"/>
          <p:cNvSpPr/>
          <p:nvPr/>
        </p:nvSpPr>
        <p:spPr>
          <a:xfrm>
            <a:off x="609376" y="2171420"/>
            <a:ext cx="4715130" cy="420045"/>
          </a:xfrm>
          <a:prstGeom prst="roundRect">
            <a:avLst>
              <a:gd name="adj" fmla="val 16667"/>
            </a:avLst>
          </a:prstGeom>
          <a:solidFill>
            <a:srgbClr val="FEAF00">
              <a:alpha val="4784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Subtitle of Your Presentation</a:t>
            </a: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2" name="Google Shape;62;p1"/>
          <p:cNvCxnSpPr/>
          <p:nvPr/>
        </p:nvCxnSpPr>
        <p:spPr>
          <a:xfrm>
            <a:off x="3073164" y="5166739"/>
            <a:ext cx="2019251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3" name="Google Shape;63;p1"/>
          <p:cNvCxnSpPr/>
          <p:nvPr/>
        </p:nvCxnSpPr>
        <p:spPr>
          <a:xfrm>
            <a:off x="308608" y="5172103"/>
            <a:ext cx="1821581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4" name="Google Shape;64;p1"/>
          <p:cNvSpPr txBox="1"/>
          <p:nvPr/>
        </p:nvSpPr>
        <p:spPr>
          <a:xfrm>
            <a:off x="1223063" y="5605732"/>
            <a:ext cx="277533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plantillaspowerpoint.org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5" name="Google Shape;65;p1"/>
          <p:cNvGrpSpPr/>
          <p:nvPr/>
        </p:nvGrpSpPr>
        <p:grpSpPr>
          <a:xfrm>
            <a:off x="1357621" y="6162941"/>
            <a:ext cx="2468122" cy="355392"/>
            <a:chOff x="359484" y="5996664"/>
            <a:chExt cx="4327937" cy="623192"/>
          </a:xfrm>
        </p:grpSpPr>
        <p:sp>
          <p:nvSpPr>
            <p:cNvPr id="66" name="Google Shape;66;p1"/>
            <p:cNvSpPr/>
            <p:nvPr/>
          </p:nvSpPr>
          <p:spPr>
            <a:xfrm>
              <a:off x="1294284" y="6009071"/>
              <a:ext cx="573085" cy="610785"/>
            </a:xfrm>
            <a:custGeom>
              <a:avLst/>
              <a:gdLst/>
              <a:ahLst/>
              <a:cxnLst/>
              <a:rect l="l" t="t" r="r" b="b"/>
              <a:pathLst>
                <a:path w="3960440" h="3960000" extrusionOk="0">
                  <a:moveTo>
                    <a:pt x="1979373" y="472350"/>
                  </a:moveTo>
                  <a:cubicBezTo>
                    <a:pt x="1228307" y="485871"/>
                    <a:pt x="850011" y="1078219"/>
                    <a:pt x="813783" y="1434034"/>
                  </a:cubicBezTo>
                  <a:cubicBezTo>
                    <a:pt x="787561" y="1781828"/>
                    <a:pt x="889690" y="2005359"/>
                    <a:pt x="1119009" y="2222584"/>
                  </a:cubicBezTo>
                  <a:cubicBezTo>
                    <a:pt x="1178964" y="2123026"/>
                    <a:pt x="1260199" y="1908547"/>
                    <a:pt x="1328015" y="1812920"/>
                  </a:cubicBezTo>
                  <a:cubicBezTo>
                    <a:pt x="1222115" y="1647651"/>
                    <a:pt x="1255483" y="1756375"/>
                    <a:pt x="1234998" y="1431771"/>
                  </a:cubicBezTo>
                  <a:cubicBezTo>
                    <a:pt x="1331609" y="922504"/>
                    <a:pt x="1719145" y="812633"/>
                    <a:pt x="2217373" y="891303"/>
                  </a:cubicBezTo>
                  <a:cubicBezTo>
                    <a:pt x="2693518" y="1016895"/>
                    <a:pt x="2787642" y="1344599"/>
                    <a:pt x="2783502" y="1606823"/>
                  </a:cubicBezTo>
                  <a:cubicBezTo>
                    <a:pt x="2771081" y="1743454"/>
                    <a:pt x="2679609" y="2064482"/>
                    <a:pt x="2456028" y="2225955"/>
                  </a:cubicBezTo>
                  <a:cubicBezTo>
                    <a:pt x="2192422" y="2399851"/>
                    <a:pt x="2004893" y="2209395"/>
                    <a:pt x="2026974" y="2018938"/>
                  </a:cubicBezTo>
                  <a:cubicBezTo>
                    <a:pt x="2072519" y="1810540"/>
                    <a:pt x="2086043" y="1754994"/>
                    <a:pt x="2135727" y="1554876"/>
                  </a:cubicBezTo>
                  <a:cubicBezTo>
                    <a:pt x="2195073" y="1382360"/>
                    <a:pt x="2084273" y="1259912"/>
                    <a:pt x="1915898" y="1219889"/>
                  </a:cubicBezTo>
                  <a:cubicBezTo>
                    <a:pt x="1750283" y="1186766"/>
                    <a:pt x="1626460" y="1331294"/>
                    <a:pt x="1589196" y="1434803"/>
                  </a:cubicBezTo>
                  <a:cubicBezTo>
                    <a:pt x="1499489" y="1732912"/>
                    <a:pt x="1614533" y="1824000"/>
                    <a:pt x="1574511" y="1939931"/>
                  </a:cubicBezTo>
                  <a:cubicBezTo>
                    <a:pt x="1332991" y="2671400"/>
                    <a:pt x="1220920" y="3468343"/>
                    <a:pt x="1339611" y="3487664"/>
                  </a:cubicBezTo>
                  <a:cubicBezTo>
                    <a:pt x="1434840" y="3497327"/>
                    <a:pt x="1730357" y="3129057"/>
                    <a:pt x="1887692" y="2422431"/>
                  </a:cubicBezTo>
                  <a:cubicBezTo>
                    <a:pt x="1985681" y="2531460"/>
                    <a:pt x="2093439" y="2747804"/>
                    <a:pt x="2336342" y="2720202"/>
                  </a:cubicBezTo>
                  <a:cubicBezTo>
                    <a:pt x="2693796" y="2666377"/>
                    <a:pt x="3092265" y="2401394"/>
                    <a:pt x="3176454" y="1627140"/>
                  </a:cubicBezTo>
                  <a:cubicBezTo>
                    <a:pt x="3254038" y="999456"/>
                    <a:pt x="2816023" y="430731"/>
                    <a:pt x="1979373" y="472350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reflection stA="50000" endA="300" endPos="55500" dist="50800" dir="5400000" sy="-100000" algn="bl" rotWithShape="0"/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1"/>
            <p:cNvSpPr/>
            <p:nvPr/>
          </p:nvSpPr>
          <p:spPr>
            <a:xfrm>
              <a:off x="359484" y="6009071"/>
              <a:ext cx="573149" cy="610785"/>
            </a:xfrm>
            <a:custGeom>
              <a:avLst/>
              <a:gdLst/>
              <a:ahLst/>
              <a:cxnLst/>
              <a:rect l="l" t="t" r="r" b="b"/>
              <a:pathLst>
                <a:path w="3888432" h="3960440" extrusionOk="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reflection stA="50000" endA="300" endPos="55500" dist="50800" dir="5400000" sy="-100000" algn="bl" rotWithShape="0"/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1"/>
            <p:cNvSpPr/>
            <p:nvPr/>
          </p:nvSpPr>
          <p:spPr>
            <a:xfrm>
              <a:off x="3157215" y="6009071"/>
              <a:ext cx="573085" cy="610785"/>
            </a:xfrm>
            <a:custGeom>
              <a:avLst/>
              <a:gdLst/>
              <a:ahLst/>
              <a:cxnLst/>
              <a:rect l="l" t="t" r="r" b="b"/>
              <a:pathLst>
                <a:path w="3960000" h="3960000" extrusionOk="0">
                  <a:moveTo>
                    <a:pt x="3160999" y="1374274"/>
                  </a:moveTo>
                  <a:lnTo>
                    <a:pt x="3155132" y="1419362"/>
                  </a:lnTo>
                  <a:lnTo>
                    <a:pt x="3160999" y="1374274"/>
                  </a:lnTo>
                  <a:close/>
                  <a:moveTo>
                    <a:pt x="2496208" y="770986"/>
                  </a:moveTo>
                  <a:cubicBezTo>
                    <a:pt x="2113414" y="770986"/>
                    <a:pt x="1929581" y="1106902"/>
                    <a:pt x="1921633" y="1292845"/>
                  </a:cubicBezTo>
                  <a:cubicBezTo>
                    <a:pt x="1914712" y="1454769"/>
                    <a:pt x="1928136" y="1522392"/>
                    <a:pt x="1942445" y="1570340"/>
                  </a:cubicBezTo>
                  <a:cubicBezTo>
                    <a:pt x="1547199" y="1510736"/>
                    <a:pt x="1237189" y="1330681"/>
                    <a:pt x="815277" y="836121"/>
                  </a:cubicBezTo>
                  <a:cubicBezTo>
                    <a:pt x="618819" y="1229038"/>
                    <a:pt x="733086" y="1558961"/>
                    <a:pt x="965659" y="1735195"/>
                  </a:cubicBezTo>
                  <a:cubicBezTo>
                    <a:pt x="864541" y="1716416"/>
                    <a:pt x="662904" y="1695759"/>
                    <a:pt x="570453" y="1629310"/>
                  </a:cubicBezTo>
                  <a:cubicBezTo>
                    <a:pt x="597898" y="2016450"/>
                    <a:pt x="990931" y="2177657"/>
                    <a:pt x="1196057" y="2257108"/>
                  </a:cubicBezTo>
                  <a:cubicBezTo>
                    <a:pt x="1113718" y="2275887"/>
                    <a:pt x="943857" y="2321380"/>
                    <a:pt x="813848" y="2296824"/>
                  </a:cubicBezTo>
                  <a:cubicBezTo>
                    <a:pt x="926523" y="2634848"/>
                    <a:pt x="1326064" y="2611755"/>
                    <a:pt x="1486410" y="2607420"/>
                  </a:cubicBezTo>
                  <a:cubicBezTo>
                    <a:pt x="1297174" y="2749708"/>
                    <a:pt x="1000058" y="2795794"/>
                    <a:pt x="489408" y="2829018"/>
                  </a:cubicBezTo>
                  <a:cubicBezTo>
                    <a:pt x="914827" y="3139596"/>
                    <a:pt x="1734874" y="3242281"/>
                    <a:pt x="2062787" y="3146219"/>
                  </a:cubicBezTo>
                  <a:cubicBezTo>
                    <a:pt x="2763394" y="2903535"/>
                    <a:pt x="2915370" y="2621267"/>
                    <a:pt x="3074271" y="2105563"/>
                  </a:cubicBezTo>
                  <a:cubicBezTo>
                    <a:pt x="3173740" y="1733406"/>
                    <a:pt x="3145310" y="1648999"/>
                    <a:pt x="3207849" y="1493166"/>
                  </a:cubicBezTo>
                  <a:cubicBezTo>
                    <a:pt x="3270388" y="1337333"/>
                    <a:pt x="3414210" y="1276468"/>
                    <a:pt x="3449507" y="1170564"/>
                  </a:cubicBezTo>
                  <a:cubicBezTo>
                    <a:pt x="3349883" y="1192977"/>
                    <a:pt x="3252716" y="1239516"/>
                    <a:pt x="3140091" y="1227260"/>
                  </a:cubicBezTo>
                  <a:cubicBezTo>
                    <a:pt x="3219995" y="1183499"/>
                    <a:pt x="3274317" y="996523"/>
                    <a:pt x="3324107" y="851504"/>
                  </a:cubicBezTo>
                  <a:cubicBezTo>
                    <a:pt x="3215037" y="921165"/>
                    <a:pt x="3152155" y="998691"/>
                    <a:pt x="2995677" y="1008938"/>
                  </a:cubicBezTo>
                  <a:cubicBezTo>
                    <a:pt x="2884471" y="881691"/>
                    <a:pt x="2678487" y="770986"/>
                    <a:pt x="2496208" y="77098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reflection stA="50000" endA="300" endPos="55500" dist="50800" dir="5400000" sy="-100000" algn="bl" rotWithShape="0"/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1"/>
            <p:cNvSpPr/>
            <p:nvPr/>
          </p:nvSpPr>
          <p:spPr>
            <a:xfrm>
              <a:off x="2219126" y="6009071"/>
              <a:ext cx="573085" cy="610785"/>
            </a:xfrm>
            <a:custGeom>
              <a:avLst/>
              <a:gdLst/>
              <a:ahLst/>
              <a:cxnLst/>
              <a:rect l="l" t="t" r="r" b="b"/>
              <a:pathLst>
                <a:path w="3960000" h="3960000" extrusionOk="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reflection stA="50000" endA="300" endPos="55500" dist="50800" dir="5400000" sy="-100000" algn="bl" rotWithShape="0"/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1"/>
            <p:cNvSpPr/>
            <p:nvPr/>
          </p:nvSpPr>
          <p:spPr>
            <a:xfrm>
              <a:off x="4112293" y="5996664"/>
              <a:ext cx="575128" cy="623192"/>
            </a:xfrm>
            <a:custGeom>
              <a:avLst/>
              <a:gdLst/>
              <a:ahLst/>
              <a:cxnLst/>
              <a:rect l="l" t="t" r="r" b="b"/>
              <a:pathLst>
                <a:path w="3186824" h="3240000" extrusionOk="0">
                  <a:moveTo>
                    <a:pt x="2141174" y="1384899"/>
                  </a:moveTo>
                  <a:lnTo>
                    <a:pt x="2141174" y="1528887"/>
                  </a:lnTo>
                  <a:lnTo>
                    <a:pt x="1997174" y="1528887"/>
                  </a:lnTo>
                  <a:lnTo>
                    <a:pt x="1997174" y="1744911"/>
                  </a:lnTo>
                  <a:lnTo>
                    <a:pt x="2141174" y="1744911"/>
                  </a:lnTo>
                  <a:lnTo>
                    <a:pt x="2141174" y="1888899"/>
                  </a:lnTo>
                  <a:lnTo>
                    <a:pt x="2357174" y="1888899"/>
                  </a:lnTo>
                  <a:lnTo>
                    <a:pt x="2357174" y="1744911"/>
                  </a:lnTo>
                  <a:lnTo>
                    <a:pt x="2501174" y="1744911"/>
                  </a:lnTo>
                  <a:lnTo>
                    <a:pt x="2501174" y="1528887"/>
                  </a:lnTo>
                  <a:lnTo>
                    <a:pt x="2357174" y="1528887"/>
                  </a:lnTo>
                  <a:lnTo>
                    <a:pt x="2357174" y="1384899"/>
                  </a:lnTo>
                  <a:close/>
                  <a:moveTo>
                    <a:pt x="1286582" y="1008157"/>
                  </a:moveTo>
                  <a:cubicBezTo>
                    <a:pt x="1148208" y="1006486"/>
                    <a:pt x="1009270" y="1051569"/>
                    <a:pt x="894997" y="1143711"/>
                  </a:cubicBezTo>
                  <a:cubicBezTo>
                    <a:pt x="666451" y="1327995"/>
                    <a:pt x="600947" y="1648602"/>
                    <a:pt x="738892" y="1907765"/>
                  </a:cubicBezTo>
                  <a:cubicBezTo>
                    <a:pt x="876837" y="2166928"/>
                    <a:pt x="1179371" y="2291639"/>
                    <a:pt x="1459875" y="2204971"/>
                  </a:cubicBezTo>
                  <a:cubicBezTo>
                    <a:pt x="1676459" y="2138053"/>
                    <a:pt x="1832801" y="1959669"/>
                    <a:pt x="1876637" y="1747242"/>
                  </a:cubicBezTo>
                  <a:lnTo>
                    <a:pt x="1879565" y="1747242"/>
                  </a:lnTo>
                  <a:lnTo>
                    <a:pt x="1879565" y="1728291"/>
                  </a:lnTo>
                  <a:cubicBezTo>
                    <a:pt x="1891883" y="1671800"/>
                    <a:pt x="1894168" y="1612713"/>
                    <a:pt x="1887545" y="1552862"/>
                  </a:cubicBezTo>
                  <a:lnTo>
                    <a:pt x="1879565" y="1553745"/>
                  </a:lnTo>
                  <a:lnTo>
                    <a:pt x="1879565" y="1531218"/>
                  </a:lnTo>
                  <a:lnTo>
                    <a:pt x="1231565" y="1531218"/>
                  </a:lnTo>
                  <a:lnTo>
                    <a:pt x="1231565" y="1747242"/>
                  </a:lnTo>
                  <a:lnTo>
                    <a:pt x="1565835" y="1747242"/>
                  </a:lnTo>
                  <a:cubicBezTo>
                    <a:pt x="1530201" y="1827940"/>
                    <a:pt x="1460959" y="1892348"/>
                    <a:pt x="1371795" y="1919897"/>
                  </a:cubicBezTo>
                  <a:cubicBezTo>
                    <a:pt x="1228031" y="1964316"/>
                    <a:pt x="1072976" y="1900399"/>
                    <a:pt x="1002277" y="1767573"/>
                  </a:cubicBezTo>
                  <a:cubicBezTo>
                    <a:pt x="931578" y="1634747"/>
                    <a:pt x="965150" y="1470429"/>
                    <a:pt x="1082284" y="1375980"/>
                  </a:cubicBezTo>
                  <a:cubicBezTo>
                    <a:pt x="1199418" y="1281531"/>
                    <a:pt x="1367118" y="1283556"/>
                    <a:pt x="1481937" y="1380807"/>
                  </a:cubicBezTo>
                  <a:lnTo>
                    <a:pt x="1674778" y="1153129"/>
                  </a:lnTo>
                  <a:cubicBezTo>
                    <a:pt x="1562764" y="1058254"/>
                    <a:pt x="1424955" y="1009828"/>
                    <a:pt x="1286582" y="1008157"/>
                  </a:cubicBezTo>
                  <a:close/>
                  <a:moveTo>
                    <a:pt x="293028" y="0"/>
                  </a:moveTo>
                  <a:lnTo>
                    <a:pt x="2893796" y="0"/>
                  </a:lnTo>
                  <a:cubicBezTo>
                    <a:pt x="3055631" y="0"/>
                    <a:pt x="3186824" y="131193"/>
                    <a:pt x="3186824" y="293028"/>
                  </a:cubicBezTo>
                  <a:lnTo>
                    <a:pt x="3186824" y="2946972"/>
                  </a:lnTo>
                  <a:cubicBezTo>
                    <a:pt x="3186824" y="3108807"/>
                    <a:pt x="3055631" y="3240000"/>
                    <a:pt x="2893796" y="3240000"/>
                  </a:cubicBezTo>
                  <a:lnTo>
                    <a:pt x="293028" y="3240000"/>
                  </a:lnTo>
                  <a:cubicBezTo>
                    <a:pt x="131193" y="3240000"/>
                    <a:pt x="0" y="3108807"/>
                    <a:pt x="0" y="2946972"/>
                  </a:cubicBezTo>
                  <a:lnTo>
                    <a:pt x="0" y="293028"/>
                  </a:lnTo>
                  <a:cubicBezTo>
                    <a:pt x="0" y="131193"/>
                    <a:pt x="131193" y="0"/>
                    <a:pt x="2930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reflection stA="50000" endA="300" endPos="55500" dist="50800" dir="5400000" sy="-100000" algn="bl" rotWithShape="0"/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10"/>
          <p:cNvSpPr/>
          <p:nvPr/>
        </p:nvSpPr>
        <p:spPr>
          <a:xfrm flipH="1">
            <a:off x="11464118" y="0"/>
            <a:ext cx="727881" cy="6858000"/>
          </a:xfrm>
          <a:prstGeom prst="rtTriangle">
            <a:avLst/>
          </a:prstGeom>
          <a:gradFill>
            <a:gsLst>
              <a:gs pos="0">
                <a:srgbClr val="FF9800"/>
              </a:gs>
              <a:gs pos="26000">
                <a:srgbClr val="FF9800"/>
              </a:gs>
              <a:gs pos="55000">
                <a:srgbClr val="FCBF16"/>
              </a:gs>
              <a:gs pos="100000">
                <a:srgbClr val="FCBF16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0"/>
          <p:cNvSpPr/>
          <p:nvPr/>
        </p:nvSpPr>
        <p:spPr>
          <a:xfrm>
            <a:off x="6587680" y="3014794"/>
            <a:ext cx="4631899" cy="701894"/>
          </a:xfrm>
          <a:prstGeom prst="rect">
            <a:avLst/>
          </a:prstGeom>
          <a:solidFill>
            <a:srgbClr val="FCBF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0"/>
          <p:cNvSpPr/>
          <p:nvPr/>
        </p:nvSpPr>
        <p:spPr>
          <a:xfrm>
            <a:off x="6587680" y="5175034"/>
            <a:ext cx="4631899" cy="701894"/>
          </a:xfrm>
          <a:prstGeom prst="rect">
            <a:avLst/>
          </a:prstGeom>
          <a:solidFill>
            <a:srgbClr val="FF9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74" name="Google Shape;574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3330" y="2000230"/>
            <a:ext cx="4437506" cy="3878280"/>
          </a:xfrm>
          <a:prstGeom prst="rect">
            <a:avLst/>
          </a:prstGeom>
          <a:noFill/>
          <a:ln>
            <a:noFill/>
          </a:ln>
        </p:spPr>
      </p:pic>
      <p:sp>
        <p:nvSpPr>
          <p:cNvPr id="575" name="Google Shape;575;p10"/>
          <p:cNvSpPr/>
          <p:nvPr/>
        </p:nvSpPr>
        <p:spPr>
          <a:xfrm>
            <a:off x="6835022" y="2011053"/>
            <a:ext cx="739171" cy="739171"/>
          </a:xfrm>
          <a:prstGeom prst="ellipse">
            <a:avLst/>
          </a:prstGeom>
          <a:solidFill>
            <a:schemeClr val="lt1"/>
          </a:solidFill>
          <a:ln w="38100" cap="flat" cmpd="sng">
            <a:solidFill>
              <a:srgbClr val="FCBF1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10"/>
          <p:cNvSpPr/>
          <p:nvPr/>
        </p:nvSpPr>
        <p:spPr>
          <a:xfrm>
            <a:off x="6835023" y="4152611"/>
            <a:ext cx="739171" cy="739171"/>
          </a:xfrm>
          <a:prstGeom prst="ellipse">
            <a:avLst/>
          </a:prstGeom>
          <a:solidFill>
            <a:schemeClr val="lt1"/>
          </a:solidFill>
          <a:ln w="38100" cap="flat" cmpd="sng">
            <a:solidFill>
              <a:srgbClr val="FF98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Google Shape;577;p10"/>
          <p:cNvSpPr/>
          <p:nvPr/>
        </p:nvSpPr>
        <p:spPr>
          <a:xfrm>
            <a:off x="6970144" y="2147808"/>
            <a:ext cx="468924" cy="465660"/>
          </a:xfrm>
          <a:custGeom>
            <a:avLst/>
            <a:gdLst/>
            <a:ahLst/>
            <a:cxnLst/>
            <a:rect l="l" t="t" r="r" b="b"/>
            <a:pathLst>
              <a:path w="3821708" h="3795110" extrusionOk="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rgbClr val="FCBF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8" name="Google Shape;578;p10"/>
          <p:cNvSpPr/>
          <p:nvPr/>
        </p:nvSpPr>
        <p:spPr>
          <a:xfrm rot="-900000">
            <a:off x="6965795" y="4312894"/>
            <a:ext cx="477626" cy="418604"/>
          </a:xfrm>
          <a:custGeom>
            <a:avLst/>
            <a:gdLst/>
            <a:ahLst/>
            <a:cxnLst/>
            <a:rect l="l" t="t" r="r" b="b"/>
            <a:pathLst>
              <a:path w="4088377" h="3321003" extrusionOk="0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rgbClr val="FF9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79" name="Google Shape;579;p10"/>
          <p:cNvGrpSpPr/>
          <p:nvPr/>
        </p:nvGrpSpPr>
        <p:grpSpPr>
          <a:xfrm>
            <a:off x="7708665" y="1902863"/>
            <a:ext cx="3276000" cy="919338"/>
            <a:chOff x="7948505" y="1772817"/>
            <a:chExt cx="3276000" cy="919338"/>
          </a:xfrm>
        </p:grpSpPr>
        <p:sp>
          <p:nvSpPr>
            <p:cNvPr id="580" name="Google Shape;580;p10"/>
            <p:cNvSpPr txBox="1"/>
            <p:nvPr/>
          </p:nvSpPr>
          <p:spPr>
            <a:xfrm>
              <a:off x="7948505" y="1772817"/>
              <a:ext cx="3276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10"/>
            <p:cNvSpPr txBox="1"/>
            <p:nvPr/>
          </p:nvSpPr>
          <p:spPr>
            <a:xfrm>
              <a:off x="7948505" y="2045824"/>
              <a:ext cx="32760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 and Presentations with our Templates.</a:t>
              </a:r>
              <a:endParaRPr/>
            </a:p>
          </p:txBody>
        </p:sp>
      </p:grpSp>
      <p:grpSp>
        <p:nvGrpSpPr>
          <p:cNvPr id="582" name="Google Shape;582;p10"/>
          <p:cNvGrpSpPr/>
          <p:nvPr/>
        </p:nvGrpSpPr>
        <p:grpSpPr>
          <a:xfrm>
            <a:off x="7708665" y="4062527"/>
            <a:ext cx="3276000" cy="919338"/>
            <a:chOff x="7948505" y="3968693"/>
            <a:chExt cx="3276000" cy="919338"/>
          </a:xfrm>
        </p:grpSpPr>
        <p:sp>
          <p:nvSpPr>
            <p:cNvPr id="583" name="Google Shape;583;p10"/>
            <p:cNvSpPr txBox="1"/>
            <p:nvPr/>
          </p:nvSpPr>
          <p:spPr>
            <a:xfrm>
              <a:off x="7948505" y="3968693"/>
              <a:ext cx="3276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0"/>
            <p:cNvSpPr txBox="1"/>
            <p:nvPr/>
          </p:nvSpPr>
          <p:spPr>
            <a:xfrm>
              <a:off x="7948505" y="4241700"/>
              <a:ext cx="32760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 and Presentations with our Templates.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85" name="Google Shape;585;p10"/>
          <p:cNvSpPr txBox="1"/>
          <p:nvPr/>
        </p:nvSpPr>
        <p:spPr>
          <a:xfrm>
            <a:off x="6885935" y="3040528"/>
            <a:ext cx="405526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Reports and Presentations with our Templates.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6" name="Google Shape;586;p10"/>
          <p:cNvSpPr txBox="1"/>
          <p:nvPr/>
        </p:nvSpPr>
        <p:spPr>
          <a:xfrm>
            <a:off x="6885935" y="5200768"/>
            <a:ext cx="405526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Reports and Presentations with our Templates.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7" name="Google Shape;587;p10"/>
          <p:cNvSpPr/>
          <p:nvPr/>
        </p:nvSpPr>
        <p:spPr>
          <a:xfrm>
            <a:off x="871456" y="2132893"/>
            <a:ext cx="4138161" cy="24261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88" name="Google Shape;588;p10"/>
          <p:cNvGrpSpPr/>
          <p:nvPr/>
        </p:nvGrpSpPr>
        <p:grpSpPr>
          <a:xfrm>
            <a:off x="1249984" y="2493497"/>
            <a:ext cx="283914" cy="1814359"/>
            <a:chOff x="1055023" y="2447148"/>
            <a:chExt cx="489227" cy="3126415"/>
          </a:xfrm>
        </p:grpSpPr>
        <p:grpSp>
          <p:nvGrpSpPr>
            <p:cNvPr id="589" name="Google Shape;589;p10"/>
            <p:cNvGrpSpPr/>
            <p:nvPr/>
          </p:nvGrpSpPr>
          <p:grpSpPr>
            <a:xfrm>
              <a:off x="1195228" y="3663994"/>
              <a:ext cx="208870" cy="1909569"/>
              <a:chOff x="4360431" y="3515651"/>
              <a:chExt cx="208870" cy="1909569"/>
            </a:xfrm>
          </p:grpSpPr>
          <p:sp>
            <p:nvSpPr>
              <p:cNvPr id="590" name="Google Shape;590;p10"/>
              <p:cNvSpPr/>
              <p:nvPr/>
            </p:nvSpPr>
            <p:spPr>
              <a:xfrm>
                <a:off x="4360431" y="3515651"/>
                <a:ext cx="208870" cy="1803164"/>
              </a:xfrm>
              <a:prstGeom prst="trapezoid">
                <a:avLst>
                  <a:gd name="adj" fmla="val 17206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1" name="Google Shape;591;p10"/>
              <p:cNvSpPr/>
              <p:nvPr/>
            </p:nvSpPr>
            <p:spPr>
              <a:xfrm>
                <a:off x="4360431" y="5216350"/>
                <a:ext cx="208870" cy="20887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92" name="Google Shape;592;p10"/>
            <p:cNvSpPr/>
            <p:nvPr/>
          </p:nvSpPr>
          <p:spPr>
            <a:xfrm>
              <a:off x="1055023" y="2447148"/>
              <a:ext cx="489227" cy="1216846"/>
            </a:xfrm>
            <a:custGeom>
              <a:avLst/>
              <a:gdLst/>
              <a:ahLst/>
              <a:cxnLst/>
              <a:rect l="l" t="t" r="r" b="b"/>
              <a:pathLst>
                <a:path w="489227" h="1397222" extrusionOk="0">
                  <a:moveTo>
                    <a:pt x="72993" y="0"/>
                  </a:moveTo>
                  <a:cubicBezTo>
                    <a:pt x="80946" y="0"/>
                    <a:pt x="88146" y="3224"/>
                    <a:pt x="93358" y="8435"/>
                  </a:cubicBezTo>
                  <a:lnTo>
                    <a:pt x="100861" y="26550"/>
                  </a:lnTo>
                  <a:cubicBezTo>
                    <a:pt x="100861" y="272898"/>
                    <a:pt x="100860" y="519246"/>
                    <a:pt x="100860" y="765594"/>
                  </a:cubicBezTo>
                  <a:cubicBezTo>
                    <a:pt x="100860" y="782369"/>
                    <a:pt x="114459" y="795968"/>
                    <a:pt x="131234" y="795968"/>
                  </a:cubicBezTo>
                  <a:cubicBezTo>
                    <a:pt x="148009" y="795968"/>
                    <a:pt x="161608" y="782369"/>
                    <a:pt x="161608" y="765594"/>
                  </a:cubicBezTo>
                  <a:lnTo>
                    <a:pt x="161608" y="28704"/>
                  </a:lnTo>
                  <a:lnTo>
                    <a:pt x="170003" y="8435"/>
                  </a:lnTo>
                  <a:cubicBezTo>
                    <a:pt x="175215" y="3224"/>
                    <a:pt x="182415" y="0"/>
                    <a:pt x="190368" y="0"/>
                  </a:cubicBezTo>
                  <a:cubicBezTo>
                    <a:pt x="198321" y="0"/>
                    <a:pt x="205521" y="3224"/>
                    <a:pt x="210733" y="8435"/>
                  </a:cubicBezTo>
                  <a:lnTo>
                    <a:pt x="217165" y="23964"/>
                  </a:lnTo>
                  <a:cubicBezTo>
                    <a:pt x="217165" y="271073"/>
                    <a:pt x="217164" y="518183"/>
                    <a:pt x="217164" y="765292"/>
                  </a:cubicBezTo>
                  <a:cubicBezTo>
                    <a:pt x="217164" y="782067"/>
                    <a:pt x="230763" y="795666"/>
                    <a:pt x="247538" y="795666"/>
                  </a:cubicBezTo>
                  <a:cubicBezTo>
                    <a:pt x="264313" y="795666"/>
                    <a:pt x="277912" y="782067"/>
                    <a:pt x="277912" y="765292"/>
                  </a:cubicBezTo>
                  <a:lnTo>
                    <a:pt x="277912" y="25070"/>
                  </a:lnTo>
                  <a:lnTo>
                    <a:pt x="284802" y="8435"/>
                  </a:lnTo>
                  <a:cubicBezTo>
                    <a:pt x="290014" y="3224"/>
                    <a:pt x="297214" y="0"/>
                    <a:pt x="305167" y="0"/>
                  </a:cubicBezTo>
                  <a:cubicBezTo>
                    <a:pt x="313120" y="0"/>
                    <a:pt x="320320" y="3224"/>
                    <a:pt x="325532" y="8435"/>
                  </a:cubicBezTo>
                  <a:lnTo>
                    <a:pt x="333470" y="27600"/>
                  </a:lnTo>
                  <a:cubicBezTo>
                    <a:pt x="333470" y="271196"/>
                    <a:pt x="333469" y="514792"/>
                    <a:pt x="333469" y="758388"/>
                  </a:cubicBezTo>
                  <a:cubicBezTo>
                    <a:pt x="333469" y="775163"/>
                    <a:pt x="347068" y="788762"/>
                    <a:pt x="363843" y="788762"/>
                  </a:cubicBezTo>
                  <a:cubicBezTo>
                    <a:pt x="380618" y="788762"/>
                    <a:pt x="394217" y="775163"/>
                    <a:pt x="394217" y="758388"/>
                  </a:cubicBezTo>
                  <a:lnTo>
                    <a:pt x="394217" y="27653"/>
                  </a:lnTo>
                  <a:lnTo>
                    <a:pt x="402177" y="8435"/>
                  </a:lnTo>
                  <a:cubicBezTo>
                    <a:pt x="407389" y="3224"/>
                    <a:pt x="414589" y="0"/>
                    <a:pt x="422542" y="0"/>
                  </a:cubicBezTo>
                  <a:cubicBezTo>
                    <a:pt x="438448" y="0"/>
                    <a:pt x="451342" y="12894"/>
                    <a:pt x="451342" y="28800"/>
                  </a:cubicBezTo>
                  <a:lnTo>
                    <a:pt x="489226" y="1094702"/>
                  </a:lnTo>
                  <a:cubicBezTo>
                    <a:pt x="489647" y="1154329"/>
                    <a:pt x="371582" y="1296382"/>
                    <a:pt x="312760" y="1397222"/>
                  </a:cubicBezTo>
                  <a:lnTo>
                    <a:pt x="176520" y="1397222"/>
                  </a:lnTo>
                  <a:cubicBezTo>
                    <a:pt x="117698" y="1296382"/>
                    <a:pt x="-2942" y="1149177"/>
                    <a:pt x="54" y="1094702"/>
                  </a:cubicBezTo>
                  <a:lnTo>
                    <a:pt x="44193" y="28800"/>
                  </a:lnTo>
                  <a:cubicBezTo>
                    <a:pt x="44193" y="12894"/>
                    <a:pt x="57087" y="0"/>
                    <a:pt x="729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3" name="Google Shape;593;p10"/>
          <p:cNvGrpSpPr/>
          <p:nvPr/>
        </p:nvGrpSpPr>
        <p:grpSpPr>
          <a:xfrm>
            <a:off x="4342663" y="2361728"/>
            <a:ext cx="206038" cy="1968491"/>
            <a:chOff x="10476289" y="295274"/>
            <a:chExt cx="567208" cy="6132431"/>
          </a:xfrm>
        </p:grpSpPr>
        <p:grpSp>
          <p:nvGrpSpPr>
            <p:cNvPr id="594" name="Google Shape;594;p10"/>
            <p:cNvGrpSpPr/>
            <p:nvPr/>
          </p:nvGrpSpPr>
          <p:grpSpPr>
            <a:xfrm>
              <a:off x="10690849" y="3203663"/>
              <a:ext cx="352648" cy="3224042"/>
              <a:chOff x="3737748" y="3214934"/>
              <a:chExt cx="352648" cy="3224042"/>
            </a:xfrm>
          </p:grpSpPr>
          <p:sp>
            <p:nvSpPr>
              <p:cNvPr id="595" name="Google Shape;595;p10"/>
              <p:cNvSpPr/>
              <p:nvPr/>
            </p:nvSpPr>
            <p:spPr>
              <a:xfrm>
                <a:off x="3737748" y="3214934"/>
                <a:ext cx="352648" cy="3044392"/>
              </a:xfrm>
              <a:prstGeom prst="trapezoid">
                <a:avLst>
                  <a:gd name="adj" fmla="val 17206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6" name="Google Shape;596;p10"/>
              <p:cNvSpPr/>
              <p:nvPr/>
            </p:nvSpPr>
            <p:spPr>
              <a:xfrm>
                <a:off x="3737748" y="6086328"/>
                <a:ext cx="352648" cy="35264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97" name="Google Shape;597;p10"/>
            <p:cNvSpPr/>
            <p:nvPr/>
          </p:nvSpPr>
          <p:spPr>
            <a:xfrm>
              <a:off x="10476289" y="295274"/>
              <a:ext cx="533238" cy="2908390"/>
            </a:xfrm>
            <a:custGeom>
              <a:avLst/>
              <a:gdLst/>
              <a:ahLst/>
              <a:cxnLst/>
              <a:rect l="l" t="t" r="r" b="b"/>
              <a:pathLst>
                <a:path w="533238" h="3088655" extrusionOk="0">
                  <a:moveTo>
                    <a:pt x="506034" y="3086100"/>
                  </a:moveTo>
                  <a:cubicBezTo>
                    <a:pt x="347284" y="3082925"/>
                    <a:pt x="159959" y="3098800"/>
                    <a:pt x="10734" y="3076575"/>
                  </a:cubicBezTo>
                  <a:cubicBezTo>
                    <a:pt x="-46416" y="1736725"/>
                    <a:pt x="125034" y="15875"/>
                    <a:pt x="515559" y="0"/>
                  </a:cubicBezTo>
                  <a:cubicBezTo>
                    <a:pt x="547309" y="9525"/>
                    <a:pt x="531434" y="1943100"/>
                    <a:pt x="506034" y="308610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8" name="Google Shape;598;p10"/>
          <p:cNvSpPr/>
          <p:nvPr/>
        </p:nvSpPr>
        <p:spPr>
          <a:xfrm>
            <a:off x="1885129" y="2292823"/>
            <a:ext cx="2106303" cy="2106303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9" name="Google Shape;599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4870961" y="4404257"/>
            <a:ext cx="1623621" cy="1562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600" name="Google Shape;600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2056765" y="2455588"/>
            <a:ext cx="1723457" cy="17167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01" name="Google Shape;601;p10"/>
          <p:cNvGrpSpPr/>
          <p:nvPr/>
        </p:nvGrpSpPr>
        <p:grpSpPr>
          <a:xfrm>
            <a:off x="10613760" y="138071"/>
            <a:ext cx="1516482" cy="1337518"/>
            <a:chOff x="1908" y="463"/>
            <a:chExt cx="3864" cy="3408"/>
          </a:xfrm>
        </p:grpSpPr>
        <p:sp>
          <p:nvSpPr>
            <p:cNvPr id="602" name="Google Shape;602;p10"/>
            <p:cNvSpPr/>
            <p:nvPr/>
          </p:nvSpPr>
          <p:spPr>
            <a:xfrm>
              <a:off x="1908" y="463"/>
              <a:ext cx="3864" cy="3408"/>
            </a:xfrm>
            <a:custGeom>
              <a:avLst/>
              <a:gdLst/>
              <a:ahLst/>
              <a:cxnLst/>
              <a:rect l="l" t="t" r="r" b="b"/>
              <a:pathLst>
                <a:path w="1627" h="1435" extrusionOk="0">
                  <a:moveTo>
                    <a:pt x="844" y="1"/>
                  </a:moveTo>
                  <a:cubicBezTo>
                    <a:pt x="935" y="2"/>
                    <a:pt x="1022" y="21"/>
                    <a:pt x="1107" y="51"/>
                  </a:cubicBezTo>
                  <a:cubicBezTo>
                    <a:pt x="1168" y="71"/>
                    <a:pt x="1226" y="98"/>
                    <a:pt x="1279" y="132"/>
                  </a:cubicBezTo>
                  <a:cubicBezTo>
                    <a:pt x="1291" y="140"/>
                    <a:pt x="1302" y="150"/>
                    <a:pt x="1312" y="160"/>
                  </a:cubicBezTo>
                  <a:cubicBezTo>
                    <a:pt x="1319" y="167"/>
                    <a:pt x="1321" y="174"/>
                    <a:pt x="1318" y="184"/>
                  </a:cubicBezTo>
                  <a:cubicBezTo>
                    <a:pt x="1304" y="237"/>
                    <a:pt x="1296" y="291"/>
                    <a:pt x="1298" y="346"/>
                  </a:cubicBezTo>
                  <a:cubicBezTo>
                    <a:pt x="1301" y="429"/>
                    <a:pt x="1328" y="502"/>
                    <a:pt x="1384" y="564"/>
                  </a:cubicBezTo>
                  <a:cubicBezTo>
                    <a:pt x="1397" y="579"/>
                    <a:pt x="1410" y="594"/>
                    <a:pt x="1423" y="609"/>
                  </a:cubicBezTo>
                  <a:cubicBezTo>
                    <a:pt x="1433" y="620"/>
                    <a:pt x="1442" y="633"/>
                    <a:pt x="1447" y="647"/>
                  </a:cubicBezTo>
                  <a:cubicBezTo>
                    <a:pt x="1447" y="649"/>
                    <a:pt x="1448" y="650"/>
                    <a:pt x="1449" y="652"/>
                  </a:cubicBezTo>
                  <a:cubicBezTo>
                    <a:pt x="1485" y="693"/>
                    <a:pt x="1511" y="741"/>
                    <a:pt x="1543" y="785"/>
                  </a:cubicBezTo>
                  <a:cubicBezTo>
                    <a:pt x="1550" y="794"/>
                    <a:pt x="1556" y="803"/>
                    <a:pt x="1563" y="813"/>
                  </a:cubicBezTo>
                  <a:cubicBezTo>
                    <a:pt x="1572" y="825"/>
                    <a:pt x="1581" y="836"/>
                    <a:pt x="1595" y="842"/>
                  </a:cubicBezTo>
                  <a:cubicBezTo>
                    <a:pt x="1606" y="847"/>
                    <a:pt x="1615" y="856"/>
                    <a:pt x="1620" y="867"/>
                  </a:cubicBezTo>
                  <a:cubicBezTo>
                    <a:pt x="1627" y="881"/>
                    <a:pt x="1621" y="896"/>
                    <a:pt x="1608" y="902"/>
                  </a:cubicBezTo>
                  <a:cubicBezTo>
                    <a:pt x="1603" y="904"/>
                    <a:pt x="1598" y="904"/>
                    <a:pt x="1595" y="899"/>
                  </a:cubicBezTo>
                  <a:cubicBezTo>
                    <a:pt x="1592" y="895"/>
                    <a:pt x="1589" y="891"/>
                    <a:pt x="1587" y="887"/>
                  </a:cubicBezTo>
                  <a:cubicBezTo>
                    <a:pt x="1526" y="777"/>
                    <a:pt x="1446" y="682"/>
                    <a:pt x="1343" y="609"/>
                  </a:cubicBezTo>
                  <a:cubicBezTo>
                    <a:pt x="1309" y="585"/>
                    <a:pt x="1270" y="582"/>
                    <a:pt x="1230" y="590"/>
                  </a:cubicBezTo>
                  <a:cubicBezTo>
                    <a:pt x="1205" y="595"/>
                    <a:pt x="1194" y="614"/>
                    <a:pt x="1197" y="640"/>
                  </a:cubicBezTo>
                  <a:cubicBezTo>
                    <a:pt x="1199" y="665"/>
                    <a:pt x="1208" y="688"/>
                    <a:pt x="1223" y="707"/>
                  </a:cubicBezTo>
                  <a:cubicBezTo>
                    <a:pt x="1263" y="758"/>
                    <a:pt x="1306" y="806"/>
                    <a:pt x="1343" y="859"/>
                  </a:cubicBezTo>
                  <a:cubicBezTo>
                    <a:pt x="1360" y="883"/>
                    <a:pt x="1369" y="909"/>
                    <a:pt x="1370" y="939"/>
                  </a:cubicBezTo>
                  <a:cubicBezTo>
                    <a:pt x="1371" y="1003"/>
                    <a:pt x="1378" y="1067"/>
                    <a:pt x="1396" y="1129"/>
                  </a:cubicBezTo>
                  <a:cubicBezTo>
                    <a:pt x="1406" y="1163"/>
                    <a:pt x="1422" y="1193"/>
                    <a:pt x="1437" y="1224"/>
                  </a:cubicBezTo>
                  <a:cubicBezTo>
                    <a:pt x="1457" y="1266"/>
                    <a:pt x="1469" y="1309"/>
                    <a:pt x="1470" y="1356"/>
                  </a:cubicBezTo>
                  <a:cubicBezTo>
                    <a:pt x="1470" y="1373"/>
                    <a:pt x="1466" y="1390"/>
                    <a:pt x="1458" y="1406"/>
                  </a:cubicBezTo>
                  <a:cubicBezTo>
                    <a:pt x="1445" y="1431"/>
                    <a:pt x="1426" y="1435"/>
                    <a:pt x="1403" y="1418"/>
                  </a:cubicBezTo>
                  <a:cubicBezTo>
                    <a:pt x="1395" y="1412"/>
                    <a:pt x="1388" y="1404"/>
                    <a:pt x="1383" y="1395"/>
                  </a:cubicBezTo>
                  <a:cubicBezTo>
                    <a:pt x="1358" y="1359"/>
                    <a:pt x="1340" y="1319"/>
                    <a:pt x="1332" y="1276"/>
                  </a:cubicBezTo>
                  <a:cubicBezTo>
                    <a:pt x="1330" y="1267"/>
                    <a:pt x="1330" y="1258"/>
                    <a:pt x="1331" y="1249"/>
                  </a:cubicBezTo>
                  <a:cubicBezTo>
                    <a:pt x="1332" y="1238"/>
                    <a:pt x="1336" y="1229"/>
                    <a:pt x="1347" y="1225"/>
                  </a:cubicBezTo>
                  <a:cubicBezTo>
                    <a:pt x="1352" y="1223"/>
                    <a:pt x="1352" y="1220"/>
                    <a:pt x="1351" y="1215"/>
                  </a:cubicBezTo>
                  <a:cubicBezTo>
                    <a:pt x="1347" y="1196"/>
                    <a:pt x="1338" y="1178"/>
                    <a:pt x="1329" y="1161"/>
                  </a:cubicBezTo>
                  <a:cubicBezTo>
                    <a:pt x="1301" y="1104"/>
                    <a:pt x="1267" y="1051"/>
                    <a:pt x="1220" y="1008"/>
                  </a:cubicBezTo>
                  <a:cubicBezTo>
                    <a:pt x="1191" y="981"/>
                    <a:pt x="1160" y="957"/>
                    <a:pt x="1128" y="934"/>
                  </a:cubicBezTo>
                  <a:cubicBezTo>
                    <a:pt x="1104" y="915"/>
                    <a:pt x="1079" y="897"/>
                    <a:pt x="1062" y="871"/>
                  </a:cubicBezTo>
                  <a:cubicBezTo>
                    <a:pt x="1051" y="855"/>
                    <a:pt x="1042" y="837"/>
                    <a:pt x="1036" y="818"/>
                  </a:cubicBezTo>
                  <a:cubicBezTo>
                    <a:pt x="1023" y="779"/>
                    <a:pt x="995" y="758"/>
                    <a:pt x="958" y="746"/>
                  </a:cubicBezTo>
                  <a:cubicBezTo>
                    <a:pt x="943" y="741"/>
                    <a:pt x="931" y="741"/>
                    <a:pt x="918" y="749"/>
                  </a:cubicBezTo>
                  <a:cubicBezTo>
                    <a:pt x="878" y="772"/>
                    <a:pt x="841" y="799"/>
                    <a:pt x="817" y="839"/>
                  </a:cubicBezTo>
                  <a:cubicBezTo>
                    <a:pt x="808" y="854"/>
                    <a:pt x="803" y="869"/>
                    <a:pt x="804" y="887"/>
                  </a:cubicBezTo>
                  <a:cubicBezTo>
                    <a:pt x="809" y="950"/>
                    <a:pt x="822" y="1012"/>
                    <a:pt x="839" y="1072"/>
                  </a:cubicBezTo>
                  <a:cubicBezTo>
                    <a:pt x="855" y="1132"/>
                    <a:pt x="875" y="1191"/>
                    <a:pt x="893" y="1251"/>
                  </a:cubicBezTo>
                  <a:cubicBezTo>
                    <a:pt x="898" y="1271"/>
                    <a:pt x="899" y="1290"/>
                    <a:pt x="890" y="1308"/>
                  </a:cubicBezTo>
                  <a:cubicBezTo>
                    <a:pt x="875" y="1337"/>
                    <a:pt x="843" y="1341"/>
                    <a:pt x="822" y="1317"/>
                  </a:cubicBezTo>
                  <a:cubicBezTo>
                    <a:pt x="804" y="1296"/>
                    <a:pt x="799" y="1270"/>
                    <a:pt x="795" y="1244"/>
                  </a:cubicBezTo>
                  <a:cubicBezTo>
                    <a:pt x="792" y="1219"/>
                    <a:pt x="796" y="1195"/>
                    <a:pt x="793" y="1170"/>
                  </a:cubicBezTo>
                  <a:cubicBezTo>
                    <a:pt x="790" y="1142"/>
                    <a:pt x="785" y="1114"/>
                    <a:pt x="772" y="1088"/>
                  </a:cubicBezTo>
                  <a:cubicBezTo>
                    <a:pt x="770" y="1085"/>
                    <a:pt x="768" y="1082"/>
                    <a:pt x="767" y="1079"/>
                  </a:cubicBezTo>
                  <a:cubicBezTo>
                    <a:pt x="752" y="1054"/>
                    <a:pt x="733" y="1040"/>
                    <a:pt x="702" y="1045"/>
                  </a:cubicBezTo>
                  <a:cubicBezTo>
                    <a:pt x="674" y="1049"/>
                    <a:pt x="656" y="1064"/>
                    <a:pt x="646" y="1089"/>
                  </a:cubicBezTo>
                  <a:cubicBezTo>
                    <a:pt x="637" y="1111"/>
                    <a:pt x="635" y="1134"/>
                    <a:pt x="635" y="1157"/>
                  </a:cubicBezTo>
                  <a:cubicBezTo>
                    <a:pt x="635" y="1169"/>
                    <a:pt x="635" y="1182"/>
                    <a:pt x="631" y="1194"/>
                  </a:cubicBezTo>
                  <a:cubicBezTo>
                    <a:pt x="624" y="1213"/>
                    <a:pt x="609" y="1217"/>
                    <a:pt x="594" y="1204"/>
                  </a:cubicBezTo>
                  <a:cubicBezTo>
                    <a:pt x="576" y="1189"/>
                    <a:pt x="575" y="1171"/>
                    <a:pt x="587" y="1151"/>
                  </a:cubicBezTo>
                  <a:cubicBezTo>
                    <a:pt x="595" y="1137"/>
                    <a:pt x="598" y="1120"/>
                    <a:pt x="601" y="1103"/>
                  </a:cubicBezTo>
                  <a:cubicBezTo>
                    <a:pt x="608" y="1064"/>
                    <a:pt x="610" y="1024"/>
                    <a:pt x="600" y="985"/>
                  </a:cubicBezTo>
                  <a:cubicBezTo>
                    <a:pt x="592" y="957"/>
                    <a:pt x="578" y="934"/>
                    <a:pt x="548" y="925"/>
                  </a:cubicBezTo>
                  <a:cubicBezTo>
                    <a:pt x="542" y="923"/>
                    <a:pt x="536" y="923"/>
                    <a:pt x="530" y="922"/>
                  </a:cubicBezTo>
                  <a:cubicBezTo>
                    <a:pt x="521" y="922"/>
                    <a:pt x="514" y="930"/>
                    <a:pt x="516" y="939"/>
                  </a:cubicBezTo>
                  <a:cubicBezTo>
                    <a:pt x="519" y="949"/>
                    <a:pt x="516" y="957"/>
                    <a:pt x="506" y="962"/>
                  </a:cubicBezTo>
                  <a:cubicBezTo>
                    <a:pt x="481" y="974"/>
                    <a:pt x="449" y="960"/>
                    <a:pt x="448" y="930"/>
                  </a:cubicBezTo>
                  <a:cubicBezTo>
                    <a:pt x="448" y="911"/>
                    <a:pt x="447" y="892"/>
                    <a:pt x="443" y="874"/>
                  </a:cubicBezTo>
                  <a:cubicBezTo>
                    <a:pt x="442" y="868"/>
                    <a:pt x="441" y="863"/>
                    <a:pt x="438" y="858"/>
                  </a:cubicBezTo>
                  <a:cubicBezTo>
                    <a:pt x="436" y="854"/>
                    <a:pt x="433" y="850"/>
                    <a:pt x="428" y="850"/>
                  </a:cubicBezTo>
                  <a:cubicBezTo>
                    <a:pt x="423" y="851"/>
                    <a:pt x="418" y="854"/>
                    <a:pt x="416" y="859"/>
                  </a:cubicBezTo>
                  <a:cubicBezTo>
                    <a:pt x="404" y="889"/>
                    <a:pt x="396" y="921"/>
                    <a:pt x="393" y="953"/>
                  </a:cubicBezTo>
                  <a:cubicBezTo>
                    <a:pt x="391" y="982"/>
                    <a:pt x="393" y="1010"/>
                    <a:pt x="402" y="1038"/>
                  </a:cubicBezTo>
                  <a:cubicBezTo>
                    <a:pt x="405" y="1049"/>
                    <a:pt x="402" y="1056"/>
                    <a:pt x="393" y="1062"/>
                  </a:cubicBezTo>
                  <a:cubicBezTo>
                    <a:pt x="386" y="1065"/>
                    <a:pt x="379" y="1068"/>
                    <a:pt x="372" y="1069"/>
                  </a:cubicBezTo>
                  <a:cubicBezTo>
                    <a:pt x="362" y="1071"/>
                    <a:pt x="352" y="1069"/>
                    <a:pt x="347" y="1059"/>
                  </a:cubicBezTo>
                  <a:cubicBezTo>
                    <a:pt x="341" y="1049"/>
                    <a:pt x="341" y="1038"/>
                    <a:pt x="347" y="1028"/>
                  </a:cubicBezTo>
                  <a:cubicBezTo>
                    <a:pt x="349" y="1025"/>
                    <a:pt x="352" y="1022"/>
                    <a:pt x="357" y="1022"/>
                  </a:cubicBezTo>
                  <a:cubicBezTo>
                    <a:pt x="363" y="1022"/>
                    <a:pt x="363" y="1019"/>
                    <a:pt x="363" y="1014"/>
                  </a:cubicBezTo>
                  <a:cubicBezTo>
                    <a:pt x="361" y="1004"/>
                    <a:pt x="358" y="995"/>
                    <a:pt x="353" y="986"/>
                  </a:cubicBezTo>
                  <a:cubicBezTo>
                    <a:pt x="344" y="968"/>
                    <a:pt x="344" y="949"/>
                    <a:pt x="349" y="930"/>
                  </a:cubicBezTo>
                  <a:cubicBezTo>
                    <a:pt x="352" y="919"/>
                    <a:pt x="354" y="908"/>
                    <a:pt x="357" y="897"/>
                  </a:cubicBezTo>
                  <a:cubicBezTo>
                    <a:pt x="363" y="872"/>
                    <a:pt x="362" y="847"/>
                    <a:pt x="354" y="823"/>
                  </a:cubicBezTo>
                  <a:cubicBezTo>
                    <a:pt x="347" y="798"/>
                    <a:pt x="328" y="790"/>
                    <a:pt x="304" y="800"/>
                  </a:cubicBezTo>
                  <a:cubicBezTo>
                    <a:pt x="300" y="802"/>
                    <a:pt x="295" y="805"/>
                    <a:pt x="291" y="807"/>
                  </a:cubicBezTo>
                  <a:cubicBezTo>
                    <a:pt x="276" y="817"/>
                    <a:pt x="263" y="829"/>
                    <a:pt x="247" y="837"/>
                  </a:cubicBezTo>
                  <a:cubicBezTo>
                    <a:pt x="234" y="844"/>
                    <a:pt x="228" y="860"/>
                    <a:pt x="223" y="874"/>
                  </a:cubicBezTo>
                  <a:cubicBezTo>
                    <a:pt x="214" y="900"/>
                    <a:pt x="212" y="927"/>
                    <a:pt x="207" y="954"/>
                  </a:cubicBezTo>
                  <a:cubicBezTo>
                    <a:pt x="206" y="963"/>
                    <a:pt x="204" y="972"/>
                    <a:pt x="203" y="981"/>
                  </a:cubicBezTo>
                  <a:cubicBezTo>
                    <a:pt x="202" y="996"/>
                    <a:pt x="194" y="1005"/>
                    <a:pt x="183" y="1014"/>
                  </a:cubicBezTo>
                  <a:cubicBezTo>
                    <a:pt x="101" y="1082"/>
                    <a:pt x="60" y="1169"/>
                    <a:pt x="64" y="1277"/>
                  </a:cubicBezTo>
                  <a:cubicBezTo>
                    <a:pt x="64" y="1283"/>
                    <a:pt x="66" y="1287"/>
                    <a:pt x="71" y="1291"/>
                  </a:cubicBezTo>
                  <a:cubicBezTo>
                    <a:pt x="81" y="1300"/>
                    <a:pt x="84" y="1312"/>
                    <a:pt x="83" y="1325"/>
                  </a:cubicBezTo>
                  <a:cubicBezTo>
                    <a:pt x="82" y="1346"/>
                    <a:pt x="76" y="1366"/>
                    <a:pt x="66" y="1385"/>
                  </a:cubicBezTo>
                  <a:cubicBezTo>
                    <a:pt x="56" y="1405"/>
                    <a:pt x="43" y="1406"/>
                    <a:pt x="30" y="1389"/>
                  </a:cubicBezTo>
                  <a:cubicBezTo>
                    <a:pt x="13" y="1366"/>
                    <a:pt x="6" y="1340"/>
                    <a:pt x="4" y="1312"/>
                  </a:cubicBezTo>
                  <a:cubicBezTo>
                    <a:pt x="0" y="1231"/>
                    <a:pt x="18" y="1154"/>
                    <a:pt x="51" y="1081"/>
                  </a:cubicBezTo>
                  <a:cubicBezTo>
                    <a:pt x="67" y="1047"/>
                    <a:pt x="83" y="1014"/>
                    <a:pt x="103" y="983"/>
                  </a:cubicBezTo>
                  <a:cubicBezTo>
                    <a:pt x="123" y="953"/>
                    <a:pt x="133" y="920"/>
                    <a:pt x="142" y="886"/>
                  </a:cubicBezTo>
                  <a:cubicBezTo>
                    <a:pt x="152" y="844"/>
                    <a:pt x="162" y="803"/>
                    <a:pt x="174" y="762"/>
                  </a:cubicBezTo>
                  <a:cubicBezTo>
                    <a:pt x="184" y="730"/>
                    <a:pt x="201" y="703"/>
                    <a:pt x="225" y="679"/>
                  </a:cubicBezTo>
                  <a:cubicBezTo>
                    <a:pt x="236" y="669"/>
                    <a:pt x="246" y="658"/>
                    <a:pt x="255" y="647"/>
                  </a:cubicBezTo>
                  <a:cubicBezTo>
                    <a:pt x="262" y="639"/>
                    <a:pt x="267" y="631"/>
                    <a:pt x="270" y="621"/>
                  </a:cubicBezTo>
                  <a:cubicBezTo>
                    <a:pt x="272" y="612"/>
                    <a:pt x="270" y="605"/>
                    <a:pt x="263" y="599"/>
                  </a:cubicBezTo>
                  <a:cubicBezTo>
                    <a:pt x="256" y="594"/>
                    <a:pt x="250" y="597"/>
                    <a:pt x="244" y="601"/>
                  </a:cubicBezTo>
                  <a:cubicBezTo>
                    <a:pt x="204" y="626"/>
                    <a:pt x="168" y="655"/>
                    <a:pt x="137" y="691"/>
                  </a:cubicBezTo>
                  <a:cubicBezTo>
                    <a:pt x="133" y="696"/>
                    <a:pt x="129" y="700"/>
                    <a:pt x="124" y="704"/>
                  </a:cubicBezTo>
                  <a:cubicBezTo>
                    <a:pt x="119" y="706"/>
                    <a:pt x="114" y="707"/>
                    <a:pt x="108" y="706"/>
                  </a:cubicBezTo>
                  <a:cubicBezTo>
                    <a:pt x="94" y="702"/>
                    <a:pt x="84" y="670"/>
                    <a:pt x="98" y="658"/>
                  </a:cubicBezTo>
                  <a:cubicBezTo>
                    <a:pt x="115" y="645"/>
                    <a:pt x="133" y="634"/>
                    <a:pt x="152" y="622"/>
                  </a:cubicBezTo>
                  <a:cubicBezTo>
                    <a:pt x="169" y="611"/>
                    <a:pt x="187" y="599"/>
                    <a:pt x="205" y="588"/>
                  </a:cubicBezTo>
                  <a:cubicBezTo>
                    <a:pt x="250" y="560"/>
                    <a:pt x="274" y="518"/>
                    <a:pt x="287" y="468"/>
                  </a:cubicBezTo>
                  <a:cubicBezTo>
                    <a:pt x="288" y="464"/>
                    <a:pt x="288" y="460"/>
                    <a:pt x="289" y="455"/>
                  </a:cubicBezTo>
                  <a:cubicBezTo>
                    <a:pt x="296" y="436"/>
                    <a:pt x="293" y="420"/>
                    <a:pt x="274" y="409"/>
                  </a:cubicBezTo>
                  <a:cubicBezTo>
                    <a:pt x="266" y="404"/>
                    <a:pt x="266" y="398"/>
                    <a:pt x="269" y="390"/>
                  </a:cubicBezTo>
                  <a:cubicBezTo>
                    <a:pt x="273" y="381"/>
                    <a:pt x="280" y="374"/>
                    <a:pt x="289" y="370"/>
                  </a:cubicBezTo>
                  <a:cubicBezTo>
                    <a:pt x="335" y="348"/>
                    <a:pt x="374" y="317"/>
                    <a:pt x="414" y="286"/>
                  </a:cubicBezTo>
                  <a:cubicBezTo>
                    <a:pt x="450" y="258"/>
                    <a:pt x="487" y="232"/>
                    <a:pt x="521" y="202"/>
                  </a:cubicBezTo>
                  <a:cubicBezTo>
                    <a:pt x="524" y="199"/>
                    <a:pt x="528" y="198"/>
                    <a:pt x="532" y="197"/>
                  </a:cubicBezTo>
                  <a:cubicBezTo>
                    <a:pt x="542" y="195"/>
                    <a:pt x="552" y="193"/>
                    <a:pt x="562" y="191"/>
                  </a:cubicBezTo>
                  <a:cubicBezTo>
                    <a:pt x="584" y="186"/>
                    <a:pt x="595" y="167"/>
                    <a:pt x="590" y="146"/>
                  </a:cubicBezTo>
                  <a:cubicBezTo>
                    <a:pt x="588" y="138"/>
                    <a:pt x="593" y="134"/>
                    <a:pt x="597" y="131"/>
                  </a:cubicBezTo>
                  <a:cubicBezTo>
                    <a:pt x="640" y="99"/>
                    <a:pt x="678" y="62"/>
                    <a:pt x="714" y="23"/>
                  </a:cubicBezTo>
                  <a:cubicBezTo>
                    <a:pt x="719" y="17"/>
                    <a:pt x="726" y="15"/>
                    <a:pt x="733" y="14"/>
                  </a:cubicBezTo>
                  <a:cubicBezTo>
                    <a:pt x="770" y="5"/>
                    <a:pt x="806" y="0"/>
                    <a:pt x="8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10"/>
            <p:cNvSpPr/>
            <p:nvPr/>
          </p:nvSpPr>
          <p:spPr>
            <a:xfrm>
              <a:off x="1932" y="511"/>
              <a:ext cx="3545" cy="3289"/>
            </a:xfrm>
            <a:custGeom>
              <a:avLst/>
              <a:gdLst/>
              <a:ahLst/>
              <a:cxnLst/>
              <a:rect l="l" t="t" r="r" b="b"/>
              <a:pathLst>
                <a:path w="1493" h="1385" extrusionOk="0">
                  <a:moveTo>
                    <a:pt x="348" y="673"/>
                  </a:moveTo>
                  <a:cubicBezTo>
                    <a:pt x="311" y="697"/>
                    <a:pt x="281" y="728"/>
                    <a:pt x="255" y="762"/>
                  </a:cubicBezTo>
                  <a:cubicBezTo>
                    <a:pt x="221" y="806"/>
                    <a:pt x="193" y="854"/>
                    <a:pt x="179" y="908"/>
                  </a:cubicBezTo>
                  <a:cubicBezTo>
                    <a:pt x="176" y="921"/>
                    <a:pt x="174" y="935"/>
                    <a:pt x="173" y="949"/>
                  </a:cubicBezTo>
                  <a:cubicBezTo>
                    <a:pt x="173" y="953"/>
                    <a:pt x="172" y="956"/>
                    <a:pt x="168" y="958"/>
                  </a:cubicBezTo>
                  <a:cubicBezTo>
                    <a:pt x="98" y="1014"/>
                    <a:pt x="52" y="1085"/>
                    <a:pt x="36" y="1173"/>
                  </a:cubicBezTo>
                  <a:cubicBezTo>
                    <a:pt x="30" y="1204"/>
                    <a:pt x="31" y="1235"/>
                    <a:pt x="37" y="1266"/>
                  </a:cubicBezTo>
                  <a:cubicBezTo>
                    <a:pt x="37" y="1269"/>
                    <a:pt x="38" y="1271"/>
                    <a:pt x="40" y="1273"/>
                  </a:cubicBezTo>
                  <a:cubicBezTo>
                    <a:pt x="57" y="1286"/>
                    <a:pt x="59" y="1304"/>
                    <a:pt x="58" y="1323"/>
                  </a:cubicBezTo>
                  <a:cubicBezTo>
                    <a:pt x="57" y="1333"/>
                    <a:pt x="54" y="1344"/>
                    <a:pt x="50" y="1354"/>
                  </a:cubicBezTo>
                  <a:cubicBezTo>
                    <a:pt x="47" y="1364"/>
                    <a:pt x="41" y="1366"/>
                    <a:pt x="33" y="1359"/>
                  </a:cubicBezTo>
                  <a:cubicBezTo>
                    <a:pt x="25" y="1352"/>
                    <a:pt x="20" y="1342"/>
                    <a:pt x="17" y="1331"/>
                  </a:cubicBezTo>
                  <a:cubicBezTo>
                    <a:pt x="0" y="1247"/>
                    <a:pt x="15" y="1166"/>
                    <a:pt x="46" y="1087"/>
                  </a:cubicBezTo>
                  <a:cubicBezTo>
                    <a:pt x="63" y="1043"/>
                    <a:pt x="86" y="1003"/>
                    <a:pt x="114" y="965"/>
                  </a:cubicBezTo>
                  <a:cubicBezTo>
                    <a:pt x="132" y="942"/>
                    <a:pt x="138" y="915"/>
                    <a:pt x="143" y="887"/>
                  </a:cubicBezTo>
                  <a:cubicBezTo>
                    <a:pt x="153" y="828"/>
                    <a:pt x="169" y="771"/>
                    <a:pt x="196" y="718"/>
                  </a:cubicBezTo>
                  <a:cubicBezTo>
                    <a:pt x="208" y="695"/>
                    <a:pt x="220" y="672"/>
                    <a:pt x="240" y="655"/>
                  </a:cubicBezTo>
                  <a:cubicBezTo>
                    <a:pt x="244" y="652"/>
                    <a:pt x="247" y="648"/>
                    <a:pt x="250" y="644"/>
                  </a:cubicBezTo>
                  <a:cubicBezTo>
                    <a:pt x="260" y="631"/>
                    <a:pt x="270" y="620"/>
                    <a:pt x="283" y="610"/>
                  </a:cubicBezTo>
                  <a:cubicBezTo>
                    <a:pt x="295" y="601"/>
                    <a:pt x="301" y="587"/>
                    <a:pt x="304" y="571"/>
                  </a:cubicBezTo>
                  <a:cubicBezTo>
                    <a:pt x="295" y="580"/>
                    <a:pt x="290" y="589"/>
                    <a:pt x="281" y="596"/>
                  </a:cubicBezTo>
                  <a:cubicBezTo>
                    <a:pt x="278" y="594"/>
                    <a:pt x="280" y="591"/>
                    <a:pt x="279" y="589"/>
                  </a:cubicBezTo>
                  <a:cubicBezTo>
                    <a:pt x="277" y="570"/>
                    <a:pt x="266" y="562"/>
                    <a:pt x="247" y="566"/>
                  </a:cubicBezTo>
                  <a:cubicBezTo>
                    <a:pt x="233" y="569"/>
                    <a:pt x="221" y="576"/>
                    <a:pt x="210" y="584"/>
                  </a:cubicBezTo>
                  <a:cubicBezTo>
                    <a:pt x="174" y="608"/>
                    <a:pt x="144" y="638"/>
                    <a:pt x="115" y="669"/>
                  </a:cubicBezTo>
                  <a:cubicBezTo>
                    <a:pt x="112" y="672"/>
                    <a:pt x="110" y="677"/>
                    <a:pt x="104" y="674"/>
                  </a:cubicBezTo>
                  <a:cubicBezTo>
                    <a:pt x="98" y="671"/>
                    <a:pt x="98" y="665"/>
                    <a:pt x="99" y="660"/>
                  </a:cubicBezTo>
                  <a:cubicBezTo>
                    <a:pt x="103" y="647"/>
                    <a:pt x="112" y="638"/>
                    <a:pt x="122" y="630"/>
                  </a:cubicBezTo>
                  <a:cubicBezTo>
                    <a:pt x="152" y="610"/>
                    <a:pt x="183" y="592"/>
                    <a:pt x="213" y="573"/>
                  </a:cubicBezTo>
                  <a:cubicBezTo>
                    <a:pt x="232" y="561"/>
                    <a:pt x="249" y="547"/>
                    <a:pt x="264" y="532"/>
                  </a:cubicBezTo>
                  <a:cubicBezTo>
                    <a:pt x="293" y="504"/>
                    <a:pt x="308" y="470"/>
                    <a:pt x="304" y="428"/>
                  </a:cubicBezTo>
                  <a:cubicBezTo>
                    <a:pt x="314" y="433"/>
                    <a:pt x="318" y="440"/>
                    <a:pt x="319" y="450"/>
                  </a:cubicBezTo>
                  <a:cubicBezTo>
                    <a:pt x="321" y="478"/>
                    <a:pt x="326" y="505"/>
                    <a:pt x="317" y="534"/>
                  </a:cubicBezTo>
                  <a:cubicBezTo>
                    <a:pt x="324" y="529"/>
                    <a:pt x="325" y="529"/>
                    <a:pt x="327" y="522"/>
                  </a:cubicBezTo>
                  <a:cubicBezTo>
                    <a:pt x="330" y="511"/>
                    <a:pt x="331" y="500"/>
                    <a:pt x="331" y="488"/>
                  </a:cubicBezTo>
                  <a:cubicBezTo>
                    <a:pt x="330" y="469"/>
                    <a:pt x="332" y="450"/>
                    <a:pt x="334" y="432"/>
                  </a:cubicBezTo>
                  <a:cubicBezTo>
                    <a:pt x="335" y="426"/>
                    <a:pt x="333" y="422"/>
                    <a:pt x="330" y="418"/>
                  </a:cubicBezTo>
                  <a:cubicBezTo>
                    <a:pt x="319" y="404"/>
                    <a:pt x="308" y="390"/>
                    <a:pt x="297" y="377"/>
                  </a:cubicBezTo>
                  <a:cubicBezTo>
                    <a:pt x="290" y="367"/>
                    <a:pt x="290" y="365"/>
                    <a:pt x="301" y="357"/>
                  </a:cubicBezTo>
                  <a:cubicBezTo>
                    <a:pt x="366" y="308"/>
                    <a:pt x="434" y="261"/>
                    <a:pt x="498" y="209"/>
                  </a:cubicBezTo>
                  <a:cubicBezTo>
                    <a:pt x="516" y="194"/>
                    <a:pt x="536" y="182"/>
                    <a:pt x="560" y="178"/>
                  </a:cubicBezTo>
                  <a:cubicBezTo>
                    <a:pt x="575" y="175"/>
                    <a:pt x="589" y="170"/>
                    <a:pt x="602" y="162"/>
                  </a:cubicBezTo>
                  <a:cubicBezTo>
                    <a:pt x="610" y="158"/>
                    <a:pt x="617" y="153"/>
                    <a:pt x="622" y="146"/>
                  </a:cubicBezTo>
                  <a:cubicBezTo>
                    <a:pt x="631" y="134"/>
                    <a:pt x="629" y="126"/>
                    <a:pt x="616" y="119"/>
                  </a:cubicBezTo>
                  <a:cubicBezTo>
                    <a:pt x="611" y="116"/>
                    <a:pt x="611" y="114"/>
                    <a:pt x="615" y="110"/>
                  </a:cubicBezTo>
                  <a:cubicBezTo>
                    <a:pt x="643" y="84"/>
                    <a:pt x="671" y="57"/>
                    <a:pt x="699" y="31"/>
                  </a:cubicBezTo>
                  <a:cubicBezTo>
                    <a:pt x="703" y="28"/>
                    <a:pt x="707" y="26"/>
                    <a:pt x="711" y="24"/>
                  </a:cubicBezTo>
                  <a:cubicBezTo>
                    <a:pt x="767" y="3"/>
                    <a:pt x="825" y="0"/>
                    <a:pt x="884" y="6"/>
                  </a:cubicBezTo>
                  <a:cubicBezTo>
                    <a:pt x="1019" y="19"/>
                    <a:pt x="1143" y="64"/>
                    <a:pt x="1262" y="129"/>
                  </a:cubicBezTo>
                  <a:cubicBezTo>
                    <a:pt x="1288" y="143"/>
                    <a:pt x="1287" y="143"/>
                    <a:pt x="1281" y="172"/>
                  </a:cubicBezTo>
                  <a:cubicBezTo>
                    <a:pt x="1270" y="217"/>
                    <a:pt x="1263" y="264"/>
                    <a:pt x="1263" y="310"/>
                  </a:cubicBezTo>
                  <a:cubicBezTo>
                    <a:pt x="1263" y="404"/>
                    <a:pt x="1295" y="485"/>
                    <a:pt x="1360" y="552"/>
                  </a:cubicBezTo>
                  <a:cubicBezTo>
                    <a:pt x="1385" y="578"/>
                    <a:pt x="1407" y="606"/>
                    <a:pt x="1429" y="635"/>
                  </a:cubicBezTo>
                  <a:cubicBezTo>
                    <a:pt x="1450" y="661"/>
                    <a:pt x="1471" y="687"/>
                    <a:pt x="1489" y="715"/>
                  </a:cubicBezTo>
                  <a:cubicBezTo>
                    <a:pt x="1490" y="718"/>
                    <a:pt x="1493" y="720"/>
                    <a:pt x="1493" y="726"/>
                  </a:cubicBezTo>
                  <a:cubicBezTo>
                    <a:pt x="1489" y="721"/>
                    <a:pt x="1486" y="717"/>
                    <a:pt x="1483" y="714"/>
                  </a:cubicBezTo>
                  <a:cubicBezTo>
                    <a:pt x="1434" y="657"/>
                    <a:pt x="1381" y="605"/>
                    <a:pt x="1315" y="567"/>
                  </a:cubicBezTo>
                  <a:cubicBezTo>
                    <a:pt x="1281" y="547"/>
                    <a:pt x="1245" y="532"/>
                    <a:pt x="1204" y="532"/>
                  </a:cubicBezTo>
                  <a:cubicBezTo>
                    <a:pt x="1173" y="532"/>
                    <a:pt x="1146" y="545"/>
                    <a:pt x="1124" y="567"/>
                  </a:cubicBezTo>
                  <a:cubicBezTo>
                    <a:pt x="1123" y="568"/>
                    <a:pt x="1122" y="569"/>
                    <a:pt x="1121" y="570"/>
                  </a:cubicBezTo>
                  <a:cubicBezTo>
                    <a:pt x="1120" y="572"/>
                    <a:pt x="1118" y="574"/>
                    <a:pt x="1120" y="576"/>
                  </a:cubicBezTo>
                  <a:cubicBezTo>
                    <a:pt x="1122" y="578"/>
                    <a:pt x="1124" y="576"/>
                    <a:pt x="1126" y="574"/>
                  </a:cubicBezTo>
                  <a:cubicBezTo>
                    <a:pt x="1165" y="533"/>
                    <a:pt x="1212" y="533"/>
                    <a:pt x="1262" y="551"/>
                  </a:cubicBezTo>
                  <a:cubicBezTo>
                    <a:pt x="1265" y="552"/>
                    <a:pt x="1268" y="553"/>
                    <a:pt x="1272" y="555"/>
                  </a:cubicBezTo>
                  <a:cubicBezTo>
                    <a:pt x="1263" y="557"/>
                    <a:pt x="1256" y="554"/>
                    <a:pt x="1249" y="554"/>
                  </a:cubicBezTo>
                  <a:cubicBezTo>
                    <a:pt x="1242" y="554"/>
                    <a:pt x="1235" y="555"/>
                    <a:pt x="1228" y="555"/>
                  </a:cubicBezTo>
                  <a:cubicBezTo>
                    <a:pt x="1221" y="556"/>
                    <a:pt x="1214" y="557"/>
                    <a:pt x="1208" y="560"/>
                  </a:cubicBezTo>
                  <a:cubicBezTo>
                    <a:pt x="1176" y="569"/>
                    <a:pt x="1163" y="592"/>
                    <a:pt x="1169" y="624"/>
                  </a:cubicBezTo>
                  <a:cubicBezTo>
                    <a:pt x="1172" y="643"/>
                    <a:pt x="1180" y="659"/>
                    <a:pt x="1189" y="676"/>
                  </a:cubicBezTo>
                  <a:cubicBezTo>
                    <a:pt x="1214" y="718"/>
                    <a:pt x="1245" y="756"/>
                    <a:pt x="1273" y="796"/>
                  </a:cubicBezTo>
                  <a:cubicBezTo>
                    <a:pt x="1282" y="810"/>
                    <a:pt x="1291" y="824"/>
                    <a:pt x="1301" y="837"/>
                  </a:cubicBezTo>
                  <a:cubicBezTo>
                    <a:pt x="1334" y="879"/>
                    <a:pt x="1347" y="928"/>
                    <a:pt x="1349" y="981"/>
                  </a:cubicBezTo>
                  <a:cubicBezTo>
                    <a:pt x="1352" y="1044"/>
                    <a:pt x="1361" y="1106"/>
                    <a:pt x="1383" y="1165"/>
                  </a:cubicBezTo>
                  <a:cubicBezTo>
                    <a:pt x="1389" y="1183"/>
                    <a:pt x="1397" y="1199"/>
                    <a:pt x="1408" y="1214"/>
                  </a:cubicBezTo>
                  <a:cubicBezTo>
                    <a:pt x="1416" y="1224"/>
                    <a:pt x="1417" y="1238"/>
                    <a:pt x="1420" y="1250"/>
                  </a:cubicBezTo>
                  <a:cubicBezTo>
                    <a:pt x="1428" y="1283"/>
                    <a:pt x="1434" y="1316"/>
                    <a:pt x="1433" y="1350"/>
                  </a:cubicBezTo>
                  <a:cubicBezTo>
                    <a:pt x="1433" y="1359"/>
                    <a:pt x="1432" y="1368"/>
                    <a:pt x="1428" y="1376"/>
                  </a:cubicBezTo>
                  <a:cubicBezTo>
                    <a:pt x="1424" y="1384"/>
                    <a:pt x="1420" y="1385"/>
                    <a:pt x="1412" y="1381"/>
                  </a:cubicBezTo>
                  <a:cubicBezTo>
                    <a:pt x="1406" y="1377"/>
                    <a:pt x="1401" y="1373"/>
                    <a:pt x="1397" y="1368"/>
                  </a:cubicBezTo>
                  <a:cubicBezTo>
                    <a:pt x="1366" y="1328"/>
                    <a:pt x="1349" y="1283"/>
                    <a:pt x="1343" y="1233"/>
                  </a:cubicBezTo>
                  <a:cubicBezTo>
                    <a:pt x="1342" y="1231"/>
                    <a:pt x="1343" y="1229"/>
                    <a:pt x="1343" y="1226"/>
                  </a:cubicBezTo>
                  <a:cubicBezTo>
                    <a:pt x="1345" y="1212"/>
                    <a:pt x="1351" y="1209"/>
                    <a:pt x="1364" y="1216"/>
                  </a:cubicBezTo>
                  <a:cubicBezTo>
                    <a:pt x="1368" y="1218"/>
                    <a:pt x="1372" y="1220"/>
                    <a:pt x="1375" y="1223"/>
                  </a:cubicBezTo>
                  <a:cubicBezTo>
                    <a:pt x="1378" y="1225"/>
                    <a:pt x="1381" y="1225"/>
                    <a:pt x="1383" y="1222"/>
                  </a:cubicBezTo>
                  <a:cubicBezTo>
                    <a:pt x="1385" y="1220"/>
                    <a:pt x="1384" y="1218"/>
                    <a:pt x="1383" y="1215"/>
                  </a:cubicBezTo>
                  <a:cubicBezTo>
                    <a:pt x="1336" y="1136"/>
                    <a:pt x="1291" y="1056"/>
                    <a:pt x="1226" y="989"/>
                  </a:cubicBezTo>
                  <a:cubicBezTo>
                    <a:pt x="1198" y="962"/>
                    <a:pt x="1167" y="939"/>
                    <a:pt x="1137" y="914"/>
                  </a:cubicBezTo>
                  <a:cubicBezTo>
                    <a:pt x="1108" y="890"/>
                    <a:pt x="1080" y="865"/>
                    <a:pt x="1059" y="834"/>
                  </a:cubicBezTo>
                  <a:cubicBezTo>
                    <a:pt x="1037" y="804"/>
                    <a:pt x="1029" y="771"/>
                    <a:pt x="1034" y="734"/>
                  </a:cubicBezTo>
                  <a:cubicBezTo>
                    <a:pt x="1034" y="728"/>
                    <a:pt x="1035" y="722"/>
                    <a:pt x="1035" y="716"/>
                  </a:cubicBezTo>
                  <a:cubicBezTo>
                    <a:pt x="1035" y="716"/>
                    <a:pt x="1035" y="715"/>
                    <a:pt x="1034" y="714"/>
                  </a:cubicBezTo>
                  <a:cubicBezTo>
                    <a:pt x="1031" y="719"/>
                    <a:pt x="1029" y="724"/>
                    <a:pt x="1026" y="729"/>
                  </a:cubicBezTo>
                  <a:cubicBezTo>
                    <a:pt x="1023" y="733"/>
                    <a:pt x="1020" y="735"/>
                    <a:pt x="1014" y="733"/>
                  </a:cubicBezTo>
                  <a:cubicBezTo>
                    <a:pt x="948" y="699"/>
                    <a:pt x="878" y="690"/>
                    <a:pt x="805" y="697"/>
                  </a:cubicBezTo>
                  <a:cubicBezTo>
                    <a:pt x="804" y="697"/>
                    <a:pt x="803" y="697"/>
                    <a:pt x="802" y="697"/>
                  </a:cubicBezTo>
                  <a:cubicBezTo>
                    <a:pt x="802" y="697"/>
                    <a:pt x="801" y="697"/>
                    <a:pt x="800" y="696"/>
                  </a:cubicBezTo>
                  <a:cubicBezTo>
                    <a:pt x="807" y="675"/>
                    <a:pt x="818" y="656"/>
                    <a:pt x="830" y="638"/>
                  </a:cubicBezTo>
                  <a:cubicBezTo>
                    <a:pt x="853" y="604"/>
                    <a:pt x="880" y="575"/>
                    <a:pt x="911" y="550"/>
                  </a:cubicBezTo>
                  <a:cubicBezTo>
                    <a:pt x="921" y="542"/>
                    <a:pt x="932" y="538"/>
                    <a:pt x="944" y="534"/>
                  </a:cubicBezTo>
                  <a:cubicBezTo>
                    <a:pt x="952" y="531"/>
                    <a:pt x="959" y="535"/>
                    <a:pt x="965" y="538"/>
                  </a:cubicBezTo>
                  <a:cubicBezTo>
                    <a:pt x="977" y="545"/>
                    <a:pt x="987" y="554"/>
                    <a:pt x="995" y="565"/>
                  </a:cubicBezTo>
                  <a:cubicBezTo>
                    <a:pt x="1014" y="590"/>
                    <a:pt x="1027" y="617"/>
                    <a:pt x="1031" y="648"/>
                  </a:cubicBezTo>
                  <a:cubicBezTo>
                    <a:pt x="1034" y="655"/>
                    <a:pt x="1034" y="662"/>
                    <a:pt x="1034" y="667"/>
                  </a:cubicBezTo>
                  <a:cubicBezTo>
                    <a:pt x="1032" y="658"/>
                    <a:pt x="1034" y="648"/>
                    <a:pt x="1033" y="637"/>
                  </a:cubicBezTo>
                  <a:cubicBezTo>
                    <a:pt x="1030" y="606"/>
                    <a:pt x="1023" y="576"/>
                    <a:pt x="1008" y="548"/>
                  </a:cubicBezTo>
                  <a:cubicBezTo>
                    <a:pt x="1004" y="541"/>
                    <a:pt x="999" y="535"/>
                    <a:pt x="994" y="529"/>
                  </a:cubicBezTo>
                  <a:cubicBezTo>
                    <a:pt x="974" y="508"/>
                    <a:pt x="952" y="502"/>
                    <a:pt x="928" y="516"/>
                  </a:cubicBezTo>
                  <a:cubicBezTo>
                    <a:pt x="889" y="539"/>
                    <a:pt x="846" y="551"/>
                    <a:pt x="803" y="561"/>
                  </a:cubicBezTo>
                  <a:cubicBezTo>
                    <a:pt x="787" y="565"/>
                    <a:pt x="776" y="572"/>
                    <a:pt x="765" y="585"/>
                  </a:cubicBezTo>
                  <a:cubicBezTo>
                    <a:pt x="735" y="622"/>
                    <a:pt x="706" y="660"/>
                    <a:pt x="688" y="705"/>
                  </a:cubicBezTo>
                  <a:cubicBezTo>
                    <a:pt x="683" y="717"/>
                    <a:pt x="680" y="728"/>
                    <a:pt x="680" y="741"/>
                  </a:cubicBezTo>
                  <a:cubicBezTo>
                    <a:pt x="686" y="724"/>
                    <a:pt x="692" y="707"/>
                    <a:pt x="701" y="691"/>
                  </a:cubicBezTo>
                  <a:cubicBezTo>
                    <a:pt x="710" y="674"/>
                    <a:pt x="720" y="659"/>
                    <a:pt x="732" y="644"/>
                  </a:cubicBezTo>
                  <a:cubicBezTo>
                    <a:pt x="743" y="630"/>
                    <a:pt x="756" y="616"/>
                    <a:pt x="770" y="604"/>
                  </a:cubicBezTo>
                  <a:cubicBezTo>
                    <a:pt x="784" y="592"/>
                    <a:pt x="800" y="582"/>
                    <a:pt x="816" y="573"/>
                  </a:cubicBezTo>
                  <a:cubicBezTo>
                    <a:pt x="833" y="564"/>
                    <a:pt x="851" y="563"/>
                    <a:pt x="870" y="558"/>
                  </a:cubicBezTo>
                  <a:cubicBezTo>
                    <a:pt x="844" y="582"/>
                    <a:pt x="824" y="611"/>
                    <a:pt x="807" y="642"/>
                  </a:cubicBezTo>
                  <a:cubicBezTo>
                    <a:pt x="789" y="676"/>
                    <a:pt x="773" y="711"/>
                    <a:pt x="767" y="749"/>
                  </a:cubicBezTo>
                  <a:cubicBezTo>
                    <a:pt x="763" y="777"/>
                    <a:pt x="766" y="806"/>
                    <a:pt x="769" y="834"/>
                  </a:cubicBezTo>
                  <a:cubicBezTo>
                    <a:pt x="777" y="932"/>
                    <a:pt x="807" y="1026"/>
                    <a:pt x="832" y="1120"/>
                  </a:cubicBezTo>
                  <a:cubicBezTo>
                    <a:pt x="843" y="1160"/>
                    <a:pt x="854" y="1199"/>
                    <a:pt x="864" y="1239"/>
                  </a:cubicBezTo>
                  <a:cubicBezTo>
                    <a:pt x="866" y="1251"/>
                    <a:pt x="856" y="1276"/>
                    <a:pt x="846" y="1283"/>
                  </a:cubicBezTo>
                  <a:cubicBezTo>
                    <a:pt x="839" y="1288"/>
                    <a:pt x="833" y="1284"/>
                    <a:pt x="827" y="1279"/>
                  </a:cubicBezTo>
                  <a:cubicBezTo>
                    <a:pt x="818" y="1270"/>
                    <a:pt x="814" y="1258"/>
                    <a:pt x="806" y="1248"/>
                  </a:cubicBezTo>
                  <a:cubicBezTo>
                    <a:pt x="798" y="1236"/>
                    <a:pt x="797" y="1224"/>
                    <a:pt x="801" y="1210"/>
                  </a:cubicBezTo>
                  <a:cubicBezTo>
                    <a:pt x="801" y="1208"/>
                    <a:pt x="801" y="1206"/>
                    <a:pt x="802" y="1205"/>
                  </a:cubicBezTo>
                  <a:cubicBezTo>
                    <a:pt x="811" y="1182"/>
                    <a:pt x="809" y="1158"/>
                    <a:pt x="802" y="1135"/>
                  </a:cubicBezTo>
                  <a:cubicBezTo>
                    <a:pt x="791" y="1091"/>
                    <a:pt x="772" y="1051"/>
                    <a:pt x="735" y="1021"/>
                  </a:cubicBezTo>
                  <a:cubicBezTo>
                    <a:pt x="724" y="1011"/>
                    <a:pt x="710" y="1004"/>
                    <a:pt x="695" y="1002"/>
                  </a:cubicBezTo>
                  <a:cubicBezTo>
                    <a:pt x="666" y="999"/>
                    <a:pt x="645" y="1012"/>
                    <a:pt x="632" y="1039"/>
                  </a:cubicBezTo>
                  <a:cubicBezTo>
                    <a:pt x="619" y="1068"/>
                    <a:pt x="617" y="1099"/>
                    <a:pt x="615" y="1130"/>
                  </a:cubicBezTo>
                  <a:cubicBezTo>
                    <a:pt x="614" y="1143"/>
                    <a:pt x="614" y="1156"/>
                    <a:pt x="606" y="1167"/>
                  </a:cubicBezTo>
                  <a:cubicBezTo>
                    <a:pt x="604" y="1169"/>
                    <a:pt x="602" y="1172"/>
                    <a:pt x="598" y="1173"/>
                  </a:cubicBezTo>
                  <a:cubicBezTo>
                    <a:pt x="594" y="1173"/>
                    <a:pt x="590" y="1173"/>
                    <a:pt x="592" y="1167"/>
                  </a:cubicBezTo>
                  <a:cubicBezTo>
                    <a:pt x="595" y="1160"/>
                    <a:pt x="594" y="1154"/>
                    <a:pt x="592" y="1148"/>
                  </a:cubicBezTo>
                  <a:cubicBezTo>
                    <a:pt x="590" y="1142"/>
                    <a:pt x="592" y="1137"/>
                    <a:pt x="593" y="1132"/>
                  </a:cubicBezTo>
                  <a:cubicBezTo>
                    <a:pt x="601" y="1087"/>
                    <a:pt x="609" y="1042"/>
                    <a:pt x="612" y="997"/>
                  </a:cubicBezTo>
                  <a:cubicBezTo>
                    <a:pt x="615" y="948"/>
                    <a:pt x="590" y="904"/>
                    <a:pt x="549" y="887"/>
                  </a:cubicBezTo>
                  <a:cubicBezTo>
                    <a:pt x="530" y="879"/>
                    <a:pt x="511" y="880"/>
                    <a:pt x="492" y="891"/>
                  </a:cubicBezTo>
                  <a:cubicBezTo>
                    <a:pt x="488" y="893"/>
                    <a:pt x="486" y="896"/>
                    <a:pt x="487" y="901"/>
                  </a:cubicBezTo>
                  <a:cubicBezTo>
                    <a:pt x="488" y="912"/>
                    <a:pt x="484" y="917"/>
                    <a:pt x="476" y="918"/>
                  </a:cubicBezTo>
                  <a:cubicBezTo>
                    <a:pt x="465" y="918"/>
                    <a:pt x="455" y="911"/>
                    <a:pt x="455" y="902"/>
                  </a:cubicBezTo>
                  <a:cubicBezTo>
                    <a:pt x="453" y="885"/>
                    <a:pt x="452" y="868"/>
                    <a:pt x="454" y="851"/>
                  </a:cubicBezTo>
                  <a:cubicBezTo>
                    <a:pt x="456" y="827"/>
                    <a:pt x="429" y="807"/>
                    <a:pt x="406" y="815"/>
                  </a:cubicBezTo>
                  <a:cubicBezTo>
                    <a:pt x="400" y="817"/>
                    <a:pt x="396" y="821"/>
                    <a:pt x="394" y="828"/>
                  </a:cubicBezTo>
                  <a:cubicBezTo>
                    <a:pt x="378" y="878"/>
                    <a:pt x="372" y="930"/>
                    <a:pt x="373" y="983"/>
                  </a:cubicBezTo>
                  <a:cubicBezTo>
                    <a:pt x="373" y="997"/>
                    <a:pt x="375" y="1011"/>
                    <a:pt x="375" y="1024"/>
                  </a:cubicBezTo>
                  <a:cubicBezTo>
                    <a:pt x="376" y="1033"/>
                    <a:pt x="370" y="1039"/>
                    <a:pt x="362" y="1040"/>
                  </a:cubicBezTo>
                  <a:cubicBezTo>
                    <a:pt x="357" y="1040"/>
                    <a:pt x="350" y="1030"/>
                    <a:pt x="350" y="1024"/>
                  </a:cubicBezTo>
                  <a:cubicBezTo>
                    <a:pt x="350" y="1019"/>
                    <a:pt x="353" y="1015"/>
                    <a:pt x="357" y="1016"/>
                  </a:cubicBezTo>
                  <a:cubicBezTo>
                    <a:pt x="365" y="1016"/>
                    <a:pt x="365" y="1012"/>
                    <a:pt x="364" y="1007"/>
                  </a:cubicBezTo>
                  <a:cubicBezTo>
                    <a:pt x="359" y="989"/>
                    <a:pt x="361" y="969"/>
                    <a:pt x="351" y="952"/>
                  </a:cubicBezTo>
                  <a:cubicBezTo>
                    <a:pt x="346" y="942"/>
                    <a:pt x="345" y="932"/>
                    <a:pt x="348" y="921"/>
                  </a:cubicBezTo>
                  <a:cubicBezTo>
                    <a:pt x="355" y="899"/>
                    <a:pt x="358" y="876"/>
                    <a:pt x="367" y="855"/>
                  </a:cubicBezTo>
                  <a:cubicBezTo>
                    <a:pt x="372" y="844"/>
                    <a:pt x="373" y="835"/>
                    <a:pt x="369" y="823"/>
                  </a:cubicBezTo>
                  <a:cubicBezTo>
                    <a:pt x="364" y="809"/>
                    <a:pt x="360" y="793"/>
                    <a:pt x="351" y="780"/>
                  </a:cubicBezTo>
                  <a:cubicBezTo>
                    <a:pt x="336" y="757"/>
                    <a:pt x="313" y="749"/>
                    <a:pt x="287" y="757"/>
                  </a:cubicBezTo>
                  <a:cubicBezTo>
                    <a:pt x="284" y="758"/>
                    <a:pt x="280" y="761"/>
                    <a:pt x="282" y="753"/>
                  </a:cubicBezTo>
                  <a:cubicBezTo>
                    <a:pt x="276" y="756"/>
                    <a:pt x="274" y="764"/>
                    <a:pt x="267" y="766"/>
                  </a:cubicBezTo>
                  <a:cubicBezTo>
                    <a:pt x="266" y="759"/>
                    <a:pt x="271" y="754"/>
                    <a:pt x="274" y="750"/>
                  </a:cubicBezTo>
                  <a:cubicBezTo>
                    <a:pt x="299" y="717"/>
                    <a:pt x="328" y="688"/>
                    <a:pt x="365" y="668"/>
                  </a:cubicBezTo>
                  <a:cubicBezTo>
                    <a:pt x="368" y="666"/>
                    <a:pt x="372" y="664"/>
                    <a:pt x="375" y="662"/>
                  </a:cubicBezTo>
                  <a:cubicBezTo>
                    <a:pt x="378" y="658"/>
                    <a:pt x="383" y="655"/>
                    <a:pt x="386" y="650"/>
                  </a:cubicBezTo>
                  <a:cubicBezTo>
                    <a:pt x="435" y="626"/>
                    <a:pt x="485" y="605"/>
                    <a:pt x="539" y="597"/>
                  </a:cubicBezTo>
                  <a:cubicBezTo>
                    <a:pt x="556" y="594"/>
                    <a:pt x="573" y="593"/>
                    <a:pt x="590" y="596"/>
                  </a:cubicBezTo>
                  <a:cubicBezTo>
                    <a:pt x="623" y="603"/>
                    <a:pt x="645" y="624"/>
                    <a:pt x="653" y="657"/>
                  </a:cubicBezTo>
                  <a:cubicBezTo>
                    <a:pt x="658" y="683"/>
                    <a:pt x="656" y="709"/>
                    <a:pt x="652" y="734"/>
                  </a:cubicBezTo>
                  <a:cubicBezTo>
                    <a:pt x="648" y="753"/>
                    <a:pt x="643" y="772"/>
                    <a:pt x="638" y="790"/>
                  </a:cubicBezTo>
                  <a:cubicBezTo>
                    <a:pt x="634" y="800"/>
                    <a:pt x="632" y="811"/>
                    <a:pt x="628" y="821"/>
                  </a:cubicBezTo>
                  <a:cubicBezTo>
                    <a:pt x="631" y="812"/>
                    <a:pt x="634" y="803"/>
                    <a:pt x="637" y="794"/>
                  </a:cubicBezTo>
                  <a:cubicBezTo>
                    <a:pt x="650" y="749"/>
                    <a:pt x="662" y="705"/>
                    <a:pt x="665" y="658"/>
                  </a:cubicBezTo>
                  <a:cubicBezTo>
                    <a:pt x="666" y="636"/>
                    <a:pt x="664" y="613"/>
                    <a:pt x="660" y="591"/>
                  </a:cubicBezTo>
                  <a:cubicBezTo>
                    <a:pt x="660" y="593"/>
                    <a:pt x="660" y="594"/>
                    <a:pt x="660" y="595"/>
                  </a:cubicBezTo>
                  <a:cubicBezTo>
                    <a:pt x="660" y="601"/>
                    <a:pt x="661" y="609"/>
                    <a:pt x="655" y="611"/>
                  </a:cubicBezTo>
                  <a:cubicBezTo>
                    <a:pt x="650" y="612"/>
                    <a:pt x="649" y="604"/>
                    <a:pt x="647" y="600"/>
                  </a:cubicBezTo>
                  <a:cubicBezTo>
                    <a:pt x="641" y="591"/>
                    <a:pt x="634" y="584"/>
                    <a:pt x="624" y="581"/>
                  </a:cubicBezTo>
                  <a:cubicBezTo>
                    <a:pt x="611" y="577"/>
                    <a:pt x="597" y="575"/>
                    <a:pt x="583" y="577"/>
                  </a:cubicBezTo>
                  <a:cubicBezTo>
                    <a:pt x="539" y="582"/>
                    <a:pt x="498" y="598"/>
                    <a:pt x="457" y="616"/>
                  </a:cubicBezTo>
                  <a:cubicBezTo>
                    <a:pt x="433" y="627"/>
                    <a:pt x="409" y="638"/>
                    <a:pt x="385" y="651"/>
                  </a:cubicBezTo>
                  <a:cubicBezTo>
                    <a:pt x="377" y="657"/>
                    <a:pt x="366" y="660"/>
                    <a:pt x="357" y="666"/>
                  </a:cubicBezTo>
                  <a:cubicBezTo>
                    <a:pt x="353" y="668"/>
                    <a:pt x="350" y="670"/>
                    <a:pt x="348" y="673"/>
                  </a:cubicBezTo>
                  <a:close/>
                </a:path>
              </a:pathLst>
            </a:custGeom>
            <a:gradFill>
              <a:gsLst>
                <a:gs pos="0">
                  <a:srgbClr val="FF9800"/>
                </a:gs>
                <a:gs pos="26000">
                  <a:srgbClr val="FF9800"/>
                </a:gs>
                <a:gs pos="55000">
                  <a:srgbClr val="FCBF16"/>
                </a:gs>
                <a:gs pos="100000">
                  <a:srgbClr val="FCBF16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10"/>
            <p:cNvSpPr/>
            <p:nvPr/>
          </p:nvSpPr>
          <p:spPr>
            <a:xfrm>
              <a:off x="3798" y="2202"/>
              <a:ext cx="214" cy="275"/>
            </a:xfrm>
            <a:custGeom>
              <a:avLst/>
              <a:gdLst/>
              <a:ahLst/>
              <a:cxnLst/>
              <a:rect l="l" t="t" r="r" b="b"/>
              <a:pathLst>
                <a:path w="90" h="115" extrusionOk="0">
                  <a:moveTo>
                    <a:pt x="90" y="0"/>
                  </a:moveTo>
                  <a:cubicBezTo>
                    <a:pt x="53" y="33"/>
                    <a:pt x="24" y="71"/>
                    <a:pt x="2" y="116"/>
                  </a:cubicBezTo>
                  <a:cubicBezTo>
                    <a:pt x="1" y="110"/>
                    <a:pt x="0" y="106"/>
                    <a:pt x="1" y="101"/>
                  </a:cubicBezTo>
                  <a:cubicBezTo>
                    <a:pt x="14" y="69"/>
                    <a:pt x="29" y="37"/>
                    <a:pt x="49" y="8"/>
                  </a:cubicBezTo>
                  <a:cubicBezTo>
                    <a:pt x="54" y="2"/>
                    <a:pt x="58" y="0"/>
                    <a:pt x="66" y="0"/>
                  </a:cubicBezTo>
                  <a:cubicBezTo>
                    <a:pt x="74" y="1"/>
                    <a:pt x="82" y="0"/>
                    <a:pt x="90" y="0"/>
                  </a:cubicBezTo>
                  <a:close/>
                </a:path>
              </a:pathLst>
            </a:custGeom>
            <a:solidFill>
              <a:srgbClr val="FDDC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10"/>
            <p:cNvSpPr/>
            <p:nvPr/>
          </p:nvSpPr>
          <p:spPr>
            <a:xfrm>
              <a:off x="5639" y="2453"/>
              <a:ext cx="109" cy="136"/>
            </a:xfrm>
            <a:custGeom>
              <a:avLst/>
              <a:gdLst/>
              <a:ahLst/>
              <a:cxnLst/>
              <a:rect l="l" t="t" r="r" b="b"/>
              <a:pathLst>
                <a:path w="46" h="57" extrusionOk="0">
                  <a:moveTo>
                    <a:pt x="0" y="0"/>
                  </a:moveTo>
                  <a:cubicBezTo>
                    <a:pt x="12" y="9"/>
                    <a:pt x="25" y="15"/>
                    <a:pt x="35" y="26"/>
                  </a:cubicBezTo>
                  <a:cubicBezTo>
                    <a:pt x="41" y="33"/>
                    <a:pt x="46" y="40"/>
                    <a:pt x="43" y="50"/>
                  </a:cubicBezTo>
                  <a:cubicBezTo>
                    <a:pt x="42" y="53"/>
                    <a:pt x="41" y="56"/>
                    <a:pt x="37" y="57"/>
                  </a:cubicBezTo>
                  <a:cubicBezTo>
                    <a:pt x="34" y="57"/>
                    <a:pt x="32" y="54"/>
                    <a:pt x="31" y="52"/>
                  </a:cubicBezTo>
                  <a:cubicBezTo>
                    <a:pt x="20" y="35"/>
                    <a:pt x="10" y="18"/>
                    <a:pt x="0" y="0"/>
                  </a:cubicBezTo>
                  <a:close/>
                </a:path>
              </a:pathLst>
            </a:custGeom>
            <a:solidFill>
              <a:srgbClr val="FB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10"/>
            <p:cNvSpPr/>
            <p:nvPr/>
          </p:nvSpPr>
          <p:spPr>
            <a:xfrm>
              <a:off x="3297" y="805"/>
              <a:ext cx="107" cy="95"/>
            </a:xfrm>
            <a:custGeom>
              <a:avLst/>
              <a:gdLst/>
              <a:ahLst/>
              <a:cxnLst/>
              <a:rect l="l" t="t" r="r" b="b"/>
              <a:pathLst>
                <a:path w="45" h="40" extrusionOk="0">
                  <a:moveTo>
                    <a:pt x="0" y="40"/>
                  </a:moveTo>
                  <a:cubicBezTo>
                    <a:pt x="8" y="28"/>
                    <a:pt x="14" y="17"/>
                    <a:pt x="17" y="5"/>
                  </a:cubicBezTo>
                  <a:cubicBezTo>
                    <a:pt x="18" y="3"/>
                    <a:pt x="18" y="0"/>
                    <a:pt x="21" y="1"/>
                  </a:cubicBezTo>
                  <a:cubicBezTo>
                    <a:pt x="29" y="4"/>
                    <a:pt x="37" y="6"/>
                    <a:pt x="42" y="13"/>
                  </a:cubicBezTo>
                  <a:cubicBezTo>
                    <a:pt x="45" y="17"/>
                    <a:pt x="45" y="21"/>
                    <a:pt x="40" y="24"/>
                  </a:cubicBezTo>
                  <a:cubicBezTo>
                    <a:pt x="28" y="31"/>
                    <a:pt x="16" y="36"/>
                    <a:pt x="0" y="40"/>
                  </a:cubicBezTo>
                  <a:close/>
                </a:path>
              </a:pathLst>
            </a:custGeom>
            <a:solidFill>
              <a:srgbClr val="FC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10"/>
            <p:cNvSpPr/>
            <p:nvPr/>
          </p:nvSpPr>
          <p:spPr>
            <a:xfrm>
              <a:off x="3791" y="2209"/>
              <a:ext cx="100" cy="173"/>
            </a:xfrm>
            <a:custGeom>
              <a:avLst/>
              <a:gdLst/>
              <a:ahLst/>
              <a:cxnLst/>
              <a:rect l="l" t="t" r="r" b="b"/>
              <a:pathLst>
                <a:path w="42" h="73" extrusionOk="0">
                  <a:moveTo>
                    <a:pt x="42" y="0"/>
                  </a:moveTo>
                  <a:cubicBezTo>
                    <a:pt x="26" y="23"/>
                    <a:pt x="14" y="48"/>
                    <a:pt x="1" y="73"/>
                  </a:cubicBezTo>
                  <a:cubicBezTo>
                    <a:pt x="0" y="56"/>
                    <a:pt x="29" y="4"/>
                    <a:pt x="42" y="0"/>
                  </a:cubicBezTo>
                  <a:close/>
                </a:path>
              </a:pathLst>
            </a:custGeom>
            <a:solidFill>
              <a:srgbClr val="F2D3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10"/>
            <p:cNvSpPr/>
            <p:nvPr/>
          </p:nvSpPr>
          <p:spPr>
            <a:xfrm>
              <a:off x="2754" y="2057"/>
              <a:ext cx="97" cy="52"/>
            </a:xfrm>
            <a:custGeom>
              <a:avLst/>
              <a:gdLst/>
              <a:ahLst/>
              <a:cxnLst/>
              <a:rect l="l" t="t" r="r" b="b"/>
              <a:pathLst>
                <a:path w="41" h="22" extrusionOk="0">
                  <a:moveTo>
                    <a:pt x="39" y="1"/>
                  </a:moveTo>
                  <a:cubicBezTo>
                    <a:pt x="41" y="10"/>
                    <a:pt x="32" y="7"/>
                    <a:pt x="29" y="11"/>
                  </a:cubicBezTo>
                  <a:cubicBezTo>
                    <a:pt x="24" y="7"/>
                    <a:pt x="21" y="12"/>
                    <a:pt x="17" y="14"/>
                  </a:cubicBezTo>
                  <a:cubicBezTo>
                    <a:pt x="12" y="16"/>
                    <a:pt x="7" y="19"/>
                    <a:pt x="2" y="22"/>
                  </a:cubicBezTo>
                  <a:cubicBezTo>
                    <a:pt x="0" y="19"/>
                    <a:pt x="3" y="18"/>
                    <a:pt x="4" y="17"/>
                  </a:cubicBezTo>
                  <a:cubicBezTo>
                    <a:pt x="15" y="11"/>
                    <a:pt x="25" y="4"/>
                    <a:pt x="37" y="0"/>
                  </a:cubicBezTo>
                  <a:cubicBezTo>
                    <a:pt x="38" y="0"/>
                    <a:pt x="38" y="0"/>
                    <a:pt x="39" y="1"/>
                  </a:cubicBezTo>
                  <a:close/>
                </a:path>
              </a:pathLst>
            </a:custGeom>
            <a:solidFill>
              <a:srgbClr val="4B4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10"/>
            <p:cNvSpPr/>
            <p:nvPr/>
          </p:nvSpPr>
          <p:spPr>
            <a:xfrm>
              <a:off x="4378" y="2023"/>
              <a:ext cx="14" cy="84"/>
            </a:xfrm>
            <a:custGeom>
              <a:avLst/>
              <a:gdLst/>
              <a:ahLst/>
              <a:cxnLst/>
              <a:rect l="l" t="t" r="r" b="b"/>
              <a:pathLst>
                <a:path w="6" h="35" extrusionOk="0">
                  <a:moveTo>
                    <a:pt x="3" y="0"/>
                  </a:moveTo>
                  <a:cubicBezTo>
                    <a:pt x="6" y="12"/>
                    <a:pt x="5" y="23"/>
                    <a:pt x="3" y="35"/>
                  </a:cubicBezTo>
                  <a:cubicBezTo>
                    <a:pt x="4" y="27"/>
                    <a:pt x="0" y="19"/>
                    <a:pt x="1" y="11"/>
                  </a:cubicBezTo>
                  <a:cubicBezTo>
                    <a:pt x="4" y="8"/>
                    <a:pt x="2" y="3"/>
                    <a:pt x="3" y="0"/>
                  </a:cubicBezTo>
                  <a:close/>
                </a:path>
              </a:pathLst>
            </a:custGeom>
            <a:solidFill>
              <a:srgbClr val="8675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10"/>
            <p:cNvSpPr/>
            <p:nvPr/>
          </p:nvSpPr>
          <p:spPr>
            <a:xfrm>
              <a:off x="2694" y="924"/>
              <a:ext cx="2211" cy="743"/>
            </a:xfrm>
            <a:custGeom>
              <a:avLst/>
              <a:gdLst/>
              <a:ahLst/>
              <a:cxnLst/>
              <a:rect l="l" t="t" r="r" b="b"/>
              <a:pathLst>
                <a:path w="931" h="313" extrusionOk="0">
                  <a:moveTo>
                    <a:pt x="312" y="137"/>
                  </a:moveTo>
                  <a:cubicBezTo>
                    <a:pt x="320" y="145"/>
                    <a:pt x="319" y="152"/>
                    <a:pt x="308" y="157"/>
                  </a:cubicBezTo>
                  <a:cubicBezTo>
                    <a:pt x="300" y="161"/>
                    <a:pt x="291" y="160"/>
                    <a:pt x="281" y="160"/>
                  </a:cubicBezTo>
                  <a:cubicBezTo>
                    <a:pt x="270" y="159"/>
                    <a:pt x="258" y="157"/>
                    <a:pt x="246" y="153"/>
                  </a:cubicBezTo>
                  <a:cubicBezTo>
                    <a:pt x="254" y="148"/>
                    <a:pt x="260" y="143"/>
                    <a:pt x="266" y="138"/>
                  </a:cubicBezTo>
                  <a:cubicBezTo>
                    <a:pt x="266" y="139"/>
                    <a:pt x="267" y="139"/>
                    <a:pt x="267" y="140"/>
                  </a:cubicBezTo>
                  <a:cubicBezTo>
                    <a:pt x="261" y="154"/>
                    <a:pt x="261" y="154"/>
                    <a:pt x="276" y="155"/>
                  </a:cubicBezTo>
                  <a:cubicBezTo>
                    <a:pt x="285" y="156"/>
                    <a:pt x="293" y="156"/>
                    <a:pt x="302" y="154"/>
                  </a:cubicBezTo>
                  <a:cubicBezTo>
                    <a:pt x="305" y="153"/>
                    <a:pt x="308" y="153"/>
                    <a:pt x="309" y="149"/>
                  </a:cubicBezTo>
                  <a:cubicBezTo>
                    <a:pt x="309" y="146"/>
                    <a:pt x="305" y="145"/>
                    <a:pt x="302" y="144"/>
                  </a:cubicBezTo>
                  <a:cubicBezTo>
                    <a:pt x="296" y="142"/>
                    <a:pt x="290" y="141"/>
                    <a:pt x="284" y="140"/>
                  </a:cubicBezTo>
                  <a:cubicBezTo>
                    <a:pt x="284" y="139"/>
                    <a:pt x="283" y="139"/>
                    <a:pt x="284" y="138"/>
                  </a:cubicBezTo>
                  <a:cubicBezTo>
                    <a:pt x="288" y="135"/>
                    <a:pt x="294" y="132"/>
                    <a:pt x="291" y="125"/>
                  </a:cubicBezTo>
                  <a:cubicBezTo>
                    <a:pt x="287" y="117"/>
                    <a:pt x="279" y="119"/>
                    <a:pt x="274" y="121"/>
                  </a:cubicBezTo>
                  <a:cubicBezTo>
                    <a:pt x="262" y="125"/>
                    <a:pt x="252" y="133"/>
                    <a:pt x="244" y="142"/>
                  </a:cubicBezTo>
                  <a:cubicBezTo>
                    <a:pt x="233" y="153"/>
                    <a:pt x="220" y="157"/>
                    <a:pt x="205" y="157"/>
                  </a:cubicBezTo>
                  <a:cubicBezTo>
                    <a:pt x="161" y="160"/>
                    <a:pt x="118" y="171"/>
                    <a:pt x="76" y="183"/>
                  </a:cubicBezTo>
                  <a:cubicBezTo>
                    <a:pt x="64" y="186"/>
                    <a:pt x="52" y="192"/>
                    <a:pt x="42" y="198"/>
                  </a:cubicBezTo>
                  <a:cubicBezTo>
                    <a:pt x="38" y="200"/>
                    <a:pt x="36" y="202"/>
                    <a:pt x="37" y="208"/>
                  </a:cubicBezTo>
                  <a:cubicBezTo>
                    <a:pt x="45" y="243"/>
                    <a:pt x="41" y="278"/>
                    <a:pt x="37" y="313"/>
                  </a:cubicBezTo>
                  <a:cubicBezTo>
                    <a:pt x="34" y="312"/>
                    <a:pt x="35" y="310"/>
                    <a:pt x="35" y="308"/>
                  </a:cubicBezTo>
                  <a:cubicBezTo>
                    <a:pt x="34" y="306"/>
                    <a:pt x="35" y="304"/>
                    <a:pt x="35" y="303"/>
                  </a:cubicBezTo>
                  <a:cubicBezTo>
                    <a:pt x="35" y="273"/>
                    <a:pt x="35" y="244"/>
                    <a:pt x="29" y="215"/>
                  </a:cubicBezTo>
                  <a:cubicBezTo>
                    <a:pt x="29" y="213"/>
                    <a:pt x="30" y="208"/>
                    <a:pt x="26" y="209"/>
                  </a:cubicBezTo>
                  <a:cubicBezTo>
                    <a:pt x="20" y="210"/>
                    <a:pt x="25" y="214"/>
                    <a:pt x="25" y="217"/>
                  </a:cubicBezTo>
                  <a:cubicBezTo>
                    <a:pt x="30" y="236"/>
                    <a:pt x="29" y="256"/>
                    <a:pt x="27" y="276"/>
                  </a:cubicBezTo>
                  <a:cubicBezTo>
                    <a:pt x="24" y="253"/>
                    <a:pt x="18" y="231"/>
                    <a:pt x="4" y="212"/>
                  </a:cubicBezTo>
                  <a:cubicBezTo>
                    <a:pt x="0" y="206"/>
                    <a:pt x="3" y="199"/>
                    <a:pt x="11" y="195"/>
                  </a:cubicBezTo>
                  <a:cubicBezTo>
                    <a:pt x="33" y="184"/>
                    <a:pt x="56" y="176"/>
                    <a:pt x="79" y="171"/>
                  </a:cubicBezTo>
                  <a:cubicBezTo>
                    <a:pt x="123" y="161"/>
                    <a:pt x="168" y="156"/>
                    <a:pt x="212" y="144"/>
                  </a:cubicBezTo>
                  <a:cubicBezTo>
                    <a:pt x="229" y="140"/>
                    <a:pt x="244" y="135"/>
                    <a:pt x="258" y="126"/>
                  </a:cubicBezTo>
                  <a:cubicBezTo>
                    <a:pt x="267" y="119"/>
                    <a:pt x="277" y="115"/>
                    <a:pt x="287" y="113"/>
                  </a:cubicBezTo>
                  <a:cubicBezTo>
                    <a:pt x="302" y="110"/>
                    <a:pt x="306" y="114"/>
                    <a:pt x="304" y="129"/>
                  </a:cubicBezTo>
                  <a:cubicBezTo>
                    <a:pt x="328" y="122"/>
                    <a:pt x="352" y="114"/>
                    <a:pt x="375" y="107"/>
                  </a:cubicBezTo>
                  <a:cubicBezTo>
                    <a:pt x="488" y="72"/>
                    <a:pt x="603" y="40"/>
                    <a:pt x="720" y="19"/>
                  </a:cubicBezTo>
                  <a:cubicBezTo>
                    <a:pt x="777" y="8"/>
                    <a:pt x="835" y="0"/>
                    <a:pt x="893" y="1"/>
                  </a:cubicBezTo>
                  <a:cubicBezTo>
                    <a:pt x="903" y="1"/>
                    <a:pt x="914" y="3"/>
                    <a:pt x="924" y="3"/>
                  </a:cubicBezTo>
                  <a:cubicBezTo>
                    <a:pt x="931" y="3"/>
                    <a:pt x="931" y="6"/>
                    <a:pt x="929" y="11"/>
                  </a:cubicBezTo>
                  <a:cubicBezTo>
                    <a:pt x="923" y="22"/>
                    <a:pt x="918" y="34"/>
                    <a:pt x="911" y="48"/>
                  </a:cubicBezTo>
                  <a:cubicBezTo>
                    <a:pt x="911" y="37"/>
                    <a:pt x="909" y="29"/>
                    <a:pt x="910" y="22"/>
                  </a:cubicBezTo>
                  <a:cubicBezTo>
                    <a:pt x="910" y="15"/>
                    <a:pt x="907" y="14"/>
                    <a:pt x="901" y="13"/>
                  </a:cubicBezTo>
                  <a:cubicBezTo>
                    <a:pt x="876" y="11"/>
                    <a:pt x="851" y="14"/>
                    <a:pt x="825" y="15"/>
                  </a:cubicBezTo>
                  <a:cubicBezTo>
                    <a:pt x="784" y="16"/>
                    <a:pt x="748" y="33"/>
                    <a:pt x="709" y="42"/>
                  </a:cubicBezTo>
                  <a:cubicBezTo>
                    <a:pt x="660" y="54"/>
                    <a:pt x="611" y="65"/>
                    <a:pt x="561" y="72"/>
                  </a:cubicBezTo>
                  <a:cubicBezTo>
                    <a:pt x="477" y="84"/>
                    <a:pt x="397" y="111"/>
                    <a:pt x="316" y="135"/>
                  </a:cubicBezTo>
                  <a:cubicBezTo>
                    <a:pt x="314" y="135"/>
                    <a:pt x="313" y="136"/>
                    <a:pt x="312" y="1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10"/>
            <p:cNvSpPr/>
            <p:nvPr/>
          </p:nvSpPr>
          <p:spPr>
            <a:xfrm>
              <a:off x="3117" y="1347"/>
              <a:ext cx="575" cy="346"/>
            </a:xfrm>
            <a:custGeom>
              <a:avLst/>
              <a:gdLst/>
              <a:ahLst/>
              <a:cxnLst/>
              <a:rect l="l" t="t" r="r" b="b"/>
              <a:pathLst>
                <a:path w="241" h="146" extrusionOk="0">
                  <a:moveTo>
                    <a:pt x="62" y="101"/>
                  </a:moveTo>
                  <a:cubicBezTo>
                    <a:pt x="51" y="102"/>
                    <a:pt x="40" y="100"/>
                    <a:pt x="30" y="94"/>
                  </a:cubicBezTo>
                  <a:cubicBezTo>
                    <a:pt x="28" y="92"/>
                    <a:pt x="26" y="91"/>
                    <a:pt x="24" y="94"/>
                  </a:cubicBezTo>
                  <a:cubicBezTo>
                    <a:pt x="22" y="97"/>
                    <a:pt x="21" y="101"/>
                    <a:pt x="25" y="103"/>
                  </a:cubicBezTo>
                  <a:cubicBezTo>
                    <a:pt x="29" y="106"/>
                    <a:pt x="34" y="106"/>
                    <a:pt x="39" y="106"/>
                  </a:cubicBezTo>
                  <a:cubicBezTo>
                    <a:pt x="50" y="106"/>
                    <a:pt x="62" y="104"/>
                    <a:pt x="73" y="103"/>
                  </a:cubicBezTo>
                  <a:cubicBezTo>
                    <a:pt x="75" y="102"/>
                    <a:pt x="77" y="101"/>
                    <a:pt x="77" y="105"/>
                  </a:cubicBezTo>
                  <a:cubicBezTo>
                    <a:pt x="59" y="110"/>
                    <a:pt x="40" y="114"/>
                    <a:pt x="21" y="108"/>
                  </a:cubicBezTo>
                  <a:cubicBezTo>
                    <a:pt x="16" y="107"/>
                    <a:pt x="16" y="110"/>
                    <a:pt x="16" y="112"/>
                  </a:cubicBezTo>
                  <a:cubicBezTo>
                    <a:pt x="13" y="125"/>
                    <a:pt x="21" y="137"/>
                    <a:pt x="35" y="138"/>
                  </a:cubicBezTo>
                  <a:cubicBezTo>
                    <a:pt x="42" y="139"/>
                    <a:pt x="48" y="138"/>
                    <a:pt x="55" y="139"/>
                  </a:cubicBezTo>
                  <a:cubicBezTo>
                    <a:pt x="40" y="145"/>
                    <a:pt x="26" y="146"/>
                    <a:pt x="12" y="137"/>
                  </a:cubicBezTo>
                  <a:cubicBezTo>
                    <a:pt x="3" y="132"/>
                    <a:pt x="0" y="121"/>
                    <a:pt x="3" y="109"/>
                  </a:cubicBezTo>
                  <a:cubicBezTo>
                    <a:pt x="10" y="85"/>
                    <a:pt x="26" y="67"/>
                    <a:pt x="45" y="52"/>
                  </a:cubicBezTo>
                  <a:cubicBezTo>
                    <a:pt x="92" y="17"/>
                    <a:pt x="144" y="0"/>
                    <a:pt x="203" y="0"/>
                  </a:cubicBezTo>
                  <a:cubicBezTo>
                    <a:pt x="207" y="0"/>
                    <a:pt x="211" y="0"/>
                    <a:pt x="215" y="1"/>
                  </a:cubicBezTo>
                  <a:cubicBezTo>
                    <a:pt x="235" y="7"/>
                    <a:pt x="242" y="23"/>
                    <a:pt x="233" y="41"/>
                  </a:cubicBezTo>
                  <a:cubicBezTo>
                    <a:pt x="231" y="44"/>
                    <a:pt x="229" y="47"/>
                    <a:pt x="227" y="50"/>
                  </a:cubicBezTo>
                  <a:cubicBezTo>
                    <a:pt x="204" y="78"/>
                    <a:pt x="173" y="92"/>
                    <a:pt x="140" y="104"/>
                  </a:cubicBezTo>
                  <a:cubicBezTo>
                    <a:pt x="153" y="96"/>
                    <a:pt x="166" y="87"/>
                    <a:pt x="178" y="78"/>
                  </a:cubicBezTo>
                  <a:cubicBezTo>
                    <a:pt x="193" y="67"/>
                    <a:pt x="207" y="55"/>
                    <a:pt x="217" y="39"/>
                  </a:cubicBezTo>
                  <a:cubicBezTo>
                    <a:pt x="224" y="29"/>
                    <a:pt x="222" y="22"/>
                    <a:pt x="214" y="18"/>
                  </a:cubicBezTo>
                  <a:cubicBezTo>
                    <a:pt x="212" y="17"/>
                    <a:pt x="210" y="16"/>
                    <a:pt x="208" y="19"/>
                  </a:cubicBezTo>
                  <a:cubicBezTo>
                    <a:pt x="179" y="55"/>
                    <a:pt x="138" y="67"/>
                    <a:pt x="94" y="76"/>
                  </a:cubicBezTo>
                  <a:cubicBezTo>
                    <a:pt x="76" y="80"/>
                    <a:pt x="57" y="81"/>
                    <a:pt x="38" y="82"/>
                  </a:cubicBezTo>
                  <a:cubicBezTo>
                    <a:pt x="36" y="82"/>
                    <a:pt x="33" y="80"/>
                    <a:pt x="32" y="83"/>
                  </a:cubicBezTo>
                  <a:cubicBezTo>
                    <a:pt x="31" y="85"/>
                    <a:pt x="33" y="87"/>
                    <a:pt x="34" y="89"/>
                  </a:cubicBezTo>
                  <a:cubicBezTo>
                    <a:pt x="39" y="94"/>
                    <a:pt x="45" y="97"/>
                    <a:pt x="52" y="98"/>
                  </a:cubicBezTo>
                  <a:cubicBezTo>
                    <a:pt x="55" y="100"/>
                    <a:pt x="60" y="95"/>
                    <a:pt x="62" y="10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10"/>
            <p:cNvSpPr/>
            <p:nvPr/>
          </p:nvSpPr>
          <p:spPr>
            <a:xfrm>
              <a:off x="2841" y="1872"/>
              <a:ext cx="687" cy="527"/>
            </a:xfrm>
            <a:custGeom>
              <a:avLst/>
              <a:gdLst/>
              <a:ahLst/>
              <a:cxnLst/>
              <a:rect l="l" t="t" r="r" b="b"/>
              <a:pathLst>
                <a:path w="289" h="221" extrusionOk="0">
                  <a:moveTo>
                    <a:pt x="2" y="79"/>
                  </a:moveTo>
                  <a:cubicBezTo>
                    <a:pt x="1" y="79"/>
                    <a:pt x="1" y="78"/>
                    <a:pt x="0" y="78"/>
                  </a:cubicBezTo>
                  <a:cubicBezTo>
                    <a:pt x="25" y="63"/>
                    <a:pt x="50" y="51"/>
                    <a:pt x="76" y="39"/>
                  </a:cubicBezTo>
                  <a:cubicBezTo>
                    <a:pt x="111" y="24"/>
                    <a:pt x="147" y="10"/>
                    <a:pt x="186" y="3"/>
                  </a:cubicBezTo>
                  <a:cubicBezTo>
                    <a:pt x="194" y="2"/>
                    <a:pt x="203" y="0"/>
                    <a:pt x="212" y="1"/>
                  </a:cubicBezTo>
                  <a:cubicBezTo>
                    <a:pt x="239" y="1"/>
                    <a:pt x="262" y="8"/>
                    <a:pt x="271" y="38"/>
                  </a:cubicBezTo>
                  <a:cubicBezTo>
                    <a:pt x="275" y="28"/>
                    <a:pt x="275" y="20"/>
                    <a:pt x="275" y="11"/>
                  </a:cubicBezTo>
                  <a:cubicBezTo>
                    <a:pt x="281" y="22"/>
                    <a:pt x="283" y="34"/>
                    <a:pt x="284" y="46"/>
                  </a:cubicBezTo>
                  <a:cubicBezTo>
                    <a:pt x="289" y="94"/>
                    <a:pt x="279" y="140"/>
                    <a:pt x="266" y="186"/>
                  </a:cubicBezTo>
                  <a:cubicBezTo>
                    <a:pt x="263" y="198"/>
                    <a:pt x="259" y="210"/>
                    <a:pt x="255" y="222"/>
                  </a:cubicBezTo>
                  <a:cubicBezTo>
                    <a:pt x="251" y="222"/>
                    <a:pt x="252" y="220"/>
                    <a:pt x="253" y="218"/>
                  </a:cubicBezTo>
                  <a:cubicBezTo>
                    <a:pt x="261" y="188"/>
                    <a:pt x="268" y="158"/>
                    <a:pt x="270" y="127"/>
                  </a:cubicBezTo>
                  <a:cubicBezTo>
                    <a:pt x="271" y="111"/>
                    <a:pt x="270" y="96"/>
                    <a:pt x="266" y="81"/>
                  </a:cubicBezTo>
                  <a:cubicBezTo>
                    <a:pt x="256" y="44"/>
                    <a:pt x="229" y="25"/>
                    <a:pt x="187" y="24"/>
                  </a:cubicBezTo>
                  <a:cubicBezTo>
                    <a:pt x="151" y="24"/>
                    <a:pt x="117" y="34"/>
                    <a:pt x="83" y="45"/>
                  </a:cubicBezTo>
                  <a:cubicBezTo>
                    <a:pt x="55" y="55"/>
                    <a:pt x="29" y="67"/>
                    <a:pt x="2" y="7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10"/>
            <p:cNvSpPr/>
            <p:nvPr/>
          </p:nvSpPr>
          <p:spPr>
            <a:xfrm>
              <a:off x="3473" y="2102"/>
              <a:ext cx="171" cy="703"/>
            </a:xfrm>
            <a:custGeom>
              <a:avLst/>
              <a:gdLst/>
              <a:ahLst/>
              <a:cxnLst/>
              <a:rect l="l" t="t" r="r" b="b"/>
              <a:pathLst>
                <a:path w="72" h="296" extrusionOk="0">
                  <a:moveTo>
                    <a:pt x="68" y="0"/>
                  </a:moveTo>
                  <a:cubicBezTo>
                    <a:pt x="53" y="47"/>
                    <a:pt x="36" y="94"/>
                    <a:pt x="24" y="142"/>
                  </a:cubicBezTo>
                  <a:cubicBezTo>
                    <a:pt x="38" y="134"/>
                    <a:pt x="46" y="135"/>
                    <a:pt x="50" y="147"/>
                  </a:cubicBezTo>
                  <a:cubicBezTo>
                    <a:pt x="66" y="191"/>
                    <a:pt x="72" y="234"/>
                    <a:pt x="48" y="277"/>
                  </a:cubicBezTo>
                  <a:cubicBezTo>
                    <a:pt x="47" y="277"/>
                    <a:pt x="47" y="278"/>
                    <a:pt x="47" y="278"/>
                  </a:cubicBezTo>
                  <a:cubicBezTo>
                    <a:pt x="35" y="296"/>
                    <a:pt x="26" y="296"/>
                    <a:pt x="15" y="277"/>
                  </a:cubicBezTo>
                  <a:cubicBezTo>
                    <a:pt x="0" y="252"/>
                    <a:pt x="0" y="224"/>
                    <a:pt x="3" y="196"/>
                  </a:cubicBezTo>
                  <a:cubicBezTo>
                    <a:pt x="12" y="128"/>
                    <a:pt x="36" y="64"/>
                    <a:pt x="66" y="2"/>
                  </a:cubicBezTo>
                  <a:cubicBezTo>
                    <a:pt x="67" y="2"/>
                    <a:pt x="67" y="1"/>
                    <a:pt x="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10"/>
            <p:cNvSpPr/>
            <p:nvPr/>
          </p:nvSpPr>
          <p:spPr>
            <a:xfrm>
              <a:off x="3882" y="755"/>
              <a:ext cx="458" cy="169"/>
            </a:xfrm>
            <a:custGeom>
              <a:avLst/>
              <a:gdLst/>
              <a:ahLst/>
              <a:cxnLst/>
              <a:rect l="l" t="t" r="r" b="b"/>
              <a:pathLst>
                <a:path w="193" h="71" extrusionOk="0">
                  <a:moveTo>
                    <a:pt x="44" y="70"/>
                  </a:moveTo>
                  <a:cubicBezTo>
                    <a:pt x="33" y="71"/>
                    <a:pt x="22" y="69"/>
                    <a:pt x="12" y="65"/>
                  </a:cubicBezTo>
                  <a:cubicBezTo>
                    <a:pt x="8" y="64"/>
                    <a:pt x="1" y="64"/>
                    <a:pt x="0" y="57"/>
                  </a:cubicBezTo>
                  <a:cubicBezTo>
                    <a:pt x="0" y="51"/>
                    <a:pt x="5" y="49"/>
                    <a:pt x="9" y="46"/>
                  </a:cubicBezTo>
                  <a:cubicBezTo>
                    <a:pt x="21" y="37"/>
                    <a:pt x="34" y="32"/>
                    <a:pt x="48" y="26"/>
                  </a:cubicBezTo>
                  <a:cubicBezTo>
                    <a:pt x="84" y="13"/>
                    <a:pt x="120" y="3"/>
                    <a:pt x="159" y="0"/>
                  </a:cubicBezTo>
                  <a:cubicBezTo>
                    <a:pt x="167" y="0"/>
                    <a:pt x="176" y="1"/>
                    <a:pt x="184" y="3"/>
                  </a:cubicBezTo>
                  <a:cubicBezTo>
                    <a:pt x="192" y="5"/>
                    <a:pt x="193" y="7"/>
                    <a:pt x="187" y="13"/>
                  </a:cubicBezTo>
                  <a:cubicBezTo>
                    <a:pt x="186" y="15"/>
                    <a:pt x="185" y="16"/>
                    <a:pt x="184" y="17"/>
                  </a:cubicBezTo>
                  <a:cubicBezTo>
                    <a:pt x="142" y="48"/>
                    <a:pt x="96" y="67"/>
                    <a:pt x="44" y="7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10"/>
            <p:cNvSpPr/>
            <p:nvPr/>
          </p:nvSpPr>
          <p:spPr>
            <a:xfrm>
              <a:off x="4425" y="1522"/>
              <a:ext cx="497" cy="456"/>
            </a:xfrm>
            <a:custGeom>
              <a:avLst/>
              <a:gdLst/>
              <a:ahLst/>
              <a:cxnLst/>
              <a:rect l="l" t="t" r="r" b="b"/>
              <a:pathLst>
                <a:path w="209" h="192" extrusionOk="0">
                  <a:moveTo>
                    <a:pt x="209" y="8"/>
                  </a:moveTo>
                  <a:cubicBezTo>
                    <a:pt x="185" y="34"/>
                    <a:pt x="156" y="43"/>
                    <a:pt x="127" y="52"/>
                  </a:cubicBezTo>
                  <a:cubicBezTo>
                    <a:pt x="101" y="61"/>
                    <a:pt x="75" y="66"/>
                    <a:pt x="48" y="71"/>
                  </a:cubicBezTo>
                  <a:cubicBezTo>
                    <a:pt x="40" y="73"/>
                    <a:pt x="37" y="76"/>
                    <a:pt x="36" y="83"/>
                  </a:cubicBezTo>
                  <a:cubicBezTo>
                    <a:pt x="29" y="116"/>
                    <a:pt x="25" y="150"/>
                    <a:pt x="25" y="184"/>
                  </a:cubicBezTo>
                  <a:cubicBezTo>
                    <a:pt x="25" y="187"/>
                    <a:pt x="28" y="191"/>
                    <a:pt x="22" y="192"/>
                  </a:cubicBezTo>
                  <a:cubicBezTo>
                    <a:pt x="18" y="192"/>
                    <a:pt x="16" y="189"/>
                    <a:pt x="14" y="186"/>
                  </a:cubicBezTo>
                  <a:cubicBezTo>
                    <a:pt x="10" y="174"/>
                    <a:pt x="6" y="162"/>
                    <a:pt x="5" y="150"/>
                  </a:cubicBezTo>
                  <a:cubicBezTo>
                    <a:pt x="2" y="127"/>
                    <a:pt x="0" y="105"/>
                    <a:pt x="0" y="82"/>
                  </a:cubicBezTo>
                  <a:cubicBezTo>
                    <a:pt x="1" y="67"/>
                    <a:pt x="1" y="68"/>
                    <a:pt x="16" y="66"/>
                  </a:cubicBezTo>
                  <a:cubicBezTo>
                    <a:pt x="54" y="61"/>
                    <a:pt x="93" y="54"/>
                    <a:pt x="129" y="41"/>
                  </a:cubicBezTo>
                  <a:cubicBezTo>
                    <a:pt x="151" y="33"/>
                    <a:pt x="171" y="23"/>
                    <a:pt x="188" y="7"/>
                  </a:cubicBezTo>
                  <a:cubicBezTo>
                    <a:pt x="196" y="0"/>
                    <a:pt x="200" y="8"/>
                    <a:pt x="209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10"/>
            <p:cNvSpPr/>
            <p:nvPr/>
          </p:nvSpPr>
          <p:spPr>
            <a:xfrm>
              <a:off x="3986" y="1354"/>
              <a:ext cx="318" cy="206"/>
            </a:xfrm>
            <a:custGeom>
              <a:avLst/>
              <a:gdLst/>
              <a:ahLst/>
              <a:cxnLst/>
              <a:rect l="l" t="t" r="r" b="b"/>
              <a:pathLst>
                <a:path w="134" h="87" extrusionOk="0">
                  <a:moveTo>
                    <a:pt x="106" y="1"/>
                  </a:moveTo>
                  <a:cubicBezTo>
                    <a:pt x="115" y="1"/>
                    <a:pt x="126" y="0"/>
                    <a:pt x="130" y="10"/>
                  </a:cubicBezTo>
                  <a:cubicBezTo>
                    <a:pt x="134" y="20"/>
                    <a:pt x="128" y="28"/>
                    <a:pt x="122" y="35"/>
                  </a:cubicBezTo>
                  <a:cubicBezTo>
                    <a:pt x="115" y="44"/>
                    <a:pt x="106" y="50"/>
                    <a:pt x="97" y="56"/>
                  </a:cubicBezTo>
                  <a:cubicBezTo>
                    <a:pt x="74" y="69"/>
                    <a:pt x="50" y="79"/>
                    <a:pt x="23" y="84"/>
                  </a:cubicBezTo>
                  <a:cubicBezTo>
                    <a:pt x="17" y="85"/>
                    <a:pt x="9" y="87"/>
                    <a:pt x="5" y="81"/>
                  </a:cubicBezTo>
                  <a:cubicBezTo>
                    <a:pt x="0" y="74"/>
                    <a:pt x="5" y="67"/>
                    <a:pt x="8" y="61"/>
                  </a:cubicBezTo>
                  <a:cubicBezTo>
                    <a:pt x="12" y="54"/>
                    <a:pt x="18" y="49"/>
                    <a:pt x="25" y="44"/>
                  </a:cubicBezTo>
                  <a:cubicBezTo>
                    <a:pt x="42" y="30"/>
                    <a:pt x="60" y="18"/>
                    <a:pt x="80" y="7"/>
                  </a:cubicBezTo>
                  <a:cubicBezTo>
                    <a:pt x="88" y="3"/>
                    <a:pt x="96" y="0"/>
                    <a:pt x="106" y="1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10"/>
            <p:cNvSpPr/>
            <p:nvPr/>
          </p:nvSpPr>
          <p:spPr>
            <a:xfrm>
              <a:off x="4411" y="1228"/>
              <a:ext cx="330" cy="264"/>
            </a:xfrm>
            <a:custGeom>
              <a:avLst/>
              <a:gdLst/>
              <a:ahLst/>
              <a:cxnLst/>
              <a:rect l="l" t="t" r="r" b="b"/>
              <a:pathLst>
                <a:path w="139" h="110" extrusionOk="0">
                  <a:moveTo>
                    <a:pt x="66" y="45"/>
                  </a:moveTo>
                  <a:cubicBezTo>
                    <a:pt x="61" y="42"/>
                    <a:pt x="56" y="39"/>
                    <a:pt x="50" y="38"/>
                  </a:cubicBezTo>
                  <a:cubicBezTo>
                    <a:pt x="42" y="37"/>
                    <a:pt x="34" y="35"/>
                    <a:pt x="28" y="44"/>
                  </a:cubicBezTo>
                  <a:cubicBezTo>
                    <a:pt x="22" y="54"/>
                    <a:pt x="21" y="68"/>
                    <a:pt x="27" y="75"/>
                  </a:cubicBezTo>
                  <a:cubicBezTo>
                    <a:pt x="33" y="81"/>
                    <a:pt x="41" y="79"/>
                    <a:pt x="49" y="80"/>
                  </a:cubicBezTo>
                  <a:cubicBezTo>
                    <a:pt x="46" y="85"/>
                    <a:pt x="41" y="83"/>
                    <a:pt x="36" y="84"/>
                  </a:cubicBezTo>
                  <a:cubicBezTo>
                    <a:pt x="52" y="97"/>
                    <a:pt x="71" y="97"/>
                    <a:pt x="91" y="99"/>
                  </a:cubicBezTo>
                  <a:cubicBezTo>
                    <a:pt x="68" y="111"/>
                    <a:pt x="37" y="101"/>
                    <a:pt x="22" y="84"/>
                  </a:cubicBezTo>
                  <a:cubicBezTo>
                    <a:pt x="18" y="80"/>
                    <a:pt x="14" y="75"/>
                    <a:pt x="11" y="70"/>
                  </a:cubicBezTo>
                  <a:cubicBezTo>
                    <a:pt x="0" y="58"/>
                    <a:pt x="10" y="36"/>
                    <a:pt x="24" y="27"/>
                  </a:cubicBezTo>
                  <a:cubicBezTo>
                    <a:pt x="53" y="6"/>
                    <a:pt x="97" y="0"/>
                    <a:pt x="130" y="34"/>
                  </a:cubicBezTo>
                  <a:cubicBezTo>
                    <a:pt x="133" y="37"/>
                    <a:pt x="136" y="40"/>
                    <a:pt x="139" y="46"/>
                  </a:cubicBezTo>
                  <a:cubicBezTo>
                    <a:pt x="123" y="33"/>
                    <a:pt x="108" y="23"/>
                    <a:pt x="90" y="20"/>
                  </a:cubicBezTo>
                  <a:cubicBezTo>
                    <a:pt x="71" y="16"/>
                    <a:pt x="55" y="19"/>
                    <a:pt x="38" y="33"/>
                  </a:cubicBezTo>
                  <a:cubicBezTo>
                    <a:pt x="51" y="33"/>
                    <a:pt x="60" y="36"/>
                    <a:pt x="68" y="43"/>
                  </a:cubicBezTo>
                  <a:cubicBezTo>
                    <a:pt x="68" y="45"/>
                    <a:pt x="68" y="46"/>
                    <a:pt x="66" y="45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10"/>
            <p:cNvSpPr/>
            <p:nvPr/>
          </p:nvSpPr>
          <p:spPr>
            <a:xfrm>
              <a:off x="3597" y="615"/>
              <a:ext cx="230" cy="136"/>
            </a:xfrm>
            <a:custGeom>
              <a:avLst/>
              <a:gdLst/>
              <a:ahLst/>
              <a:cxnLst/>
              <a:rect l="l" t="t" r="r" b="b"/>
              <a:pathLst>
                <a:path w="97" h="57" extrusionOk="0">
                  <a:moveTo>
                    <a:pt x="32" y="19"/>
                  </a:moveTo>
                  <a:cubicBezTo>
                    <a:pt x="46" y="5"/>
                    <a:pt x="63" y="0"/>
                    <a:pt x="81" y="3"/>
                  </a:cubicBezTo>
                  <a:cubicBezTo>
                    <a:pt x="88" y="4"/>
                    <a:pt x="94" y="7"/>
                    <a:pt x="96" y="13"/>
                  </a:cubicBezTo>
                  <a:cubicBezTo>
                    <a:pt x="97" y="20"/>
                    <a:pt x="93" y="24"/>
                    <a:pt x="88" y="28"/>
                  </a:cubicBezTo>
                  <a:cubicBezTo>
                    <a:pt x="68" y="45"/>
                    <a:pt x="46" y="57"/>
                    <a:pt x="18" y="55"/>
                  </a:cubicBezTo>
                  <a:cubicBezTo>
                    <a:pt x="16" y="55"/>
                    <a:pt x="14" y="55"/>
                    <a:pt x="12" y="55"/>
                  </a:cubicBezTo>
                  <a:cubicBezTo>
                    <a:pt x="8" y="54"/>
                    <a:pt x="4" y="54"/>
                    <a:pt x="2" y="49"/>
                  </a:cubicBezTo>
                  <a:cubicBezTo>
                    <a:pt x="0" y="44"/>
                    <a:pt x="4" y="41"/>
                    <a:pt x="7" y="38"/>
                  </a:cubicBezTo>
                  <a:cubicBezTo>
                    <a:pt x="12" y="34"/>
                    <a:pt x="17" y="30"/>
                    <a:pt x="23" y="25"/>
                  </a:cubicBezTo>
                  <a:cubicBezTo>
                    <a:pt x="21" y="32"/>
                    <a:pt x="15" y="37"/>
                    <a:pt x="20" y="42"/>
                  </a:cubicBezTo>
                  <a:cubicBezTo>
                    <a:pt x="26" y="47"/>
                    <a:pt x="32" y="46"/>
                    <a:pt x="39" y="44"/>
                  </a:cubicBezTo>
                  <a:cubicBezTo>
                    <a:pt x="46" y="42"/>
                    <a:pt x="53" y="39"/>
                    <a:pt x="58" y="34"/>
                  </a:cubicBezTo>
                  <a:cubicBezTo>
                    <a:pt x="63" y="30"/>
                    <a:pt x="69" y="26"/>
                    <a:pt x="66" y="19"/>
                  </a:cubicBezTo>
                  <a:cubicBezTo>
                    <a:pt x="63" y="13"/>
                    <a:pt x="56" y="14"/>
                    <a:pt x="50" y="15"/>
                  </a:cubicBezTo>
                  <a:cubicBezTo>
                    <a:pt x="44" y="16"/>
                    <a:pt x="38" y="17"/>
                    <a:pt x="32" y="19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10"/>
            <p:cNvSpPr/>
            <p:nvPr/>
          </p:nvSpPr>
          <p:spPr>
            <a:xfrm>
              <a:off x="5140" y="3474"/>
              <a:ext cx="162" cy="245"/>
            </a:xfrm>
            <a:custGeom>
              <a:avLst/>
              <a:gdLst/>
              <a:ahLst/>
              <a:cxnLst/>
              <a:rect l="l" t="t" r="r" b="b"/>
              <a:pathLst>
                <a:path w="68" h="103" extrusionOk="0">
                  <a:moveTo>
                    <a:pt x="60" y="102"/>
                  </a:moveTo>
                  <a:cubicBezTo>
                    <a:pt x="49" y="101"/>
                    <a:pt x="40" y="96"/>
                    <a:pt x="32" y="86"/>
                  </a:cubicBezTo>
                  <a:cubicBezTo>
                    <a:pt x="14" y="62"/>
                    <a:pt x="7" y="34"/>
                    <a:pt x="1" y="5"/>
                  </a:cubicBezTo>
                  <a:cubicBezTo>
                    <a:pt x="0" y="4"/>
                    <a:pt x="0" y="1"/>
                    <a:pt x="2" y="0"/>
                  </a:cubicBezTo>
                  <a:cubicBezTo>
                    <a:pt x="6" y="0"/>
                    <a:pt x="6" y="3"/>
                    <a:pt x="6" y="5"/>
                  </a:cubicBezTo>
                  <a:cubicBezTo>
                    <a:pt x="9" y="19"/>
                    <a:pt x="13" y="34"/>
                    <a:pt x="19" y="47"/>
                  </a:cubicBezTo>
                  <a:cubicBezTo>
                    <a:pt x="26" y="66"/>
                    <a:pt x="37" y="81"/>
                    <a:pt x="58" y="86"/>
                  </a:cubicBezTo>
                  <a:cubicBezTo>
                    <a:pt x="63" y="87"/>
                    <a:pt x="65" y="92"/>
                    <a:pt x="67" y="96"/>
                  </a:cubicBezTo>
                  <a:cubicBezTo>
                    <a:pt x="68" y="101"/>
                    <a:pt x="67" y="103"/>
                    <a:pt x="60" y="102"/>
                  </a:cubicBezTo>
                  <a:close/>
                </a:path>
              </a:pathLst>
            </a:custGeom>
            <a:solidFill>
              <a:srgbClr val="0302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10"/>
            <p:cNvSpPr/>
            <p:nvPr/>
          </p:nvSpPr>
          <p:spPr>
            <a:xfrm>
              <a:off x="3449" y="943"/>
              <a:ext cx="205" cy="95"/>
            </a:xfrm>
            <a:custGeom>
              <a:avLst/>
              <a:gdLst/>
              <a:ahLst/>
              <a:cxnLst/>
              <a:rect l="l" t="t" r="r" b="b"/>
              <a:pathLst>
                <a:path w="86" h="40" extrusionOk="0">
                  <a:moveTo>
                    <a:pt x="17" y="18"/>
                  </a:moveTo>
                  <a:cubicBezTo>
                    <a:pt x="13" y="26"/>
                    <a:pt x="16" y="28"/>
                    <a:pt x="21" y="28"/>
                  </a:cubicBezTo>
                  <a:cubicBezTo>
                    <a:pt x="38" y="28"/>
                    <a:pt x="52" y="22"/>
                    <a:pt x="66" y="14"/>
                  </a:cubicBezTo>
                  <a:cubicBezTo>
                    <a:pt x="68" y="13"/>
                    <a:pt x="70" y="11"/>
                    <a:pt x="69" y="8"/>
                  </a:cubicBezTo>
                  <a:cubicBezTo>
                    <a:pt x="68" y="6"/>
                    <a:pt x="65" y="6"/>
                    <a:pt x="63" y="6"/>
                  </a:cubicBezTo>
                  <a:cubicBezTo>
                    <a:pt x="56" y="6"/>
                    <a:pt x="49" y="6"/>
                    <a:pt x="41" y="6"/>
                  </a:cubicBezTo>
                  <a:cubicBezTo>
                    <a:pt x="52" y="2"/>
                    <a:pt x="64" y="0"/>
                    <a:pt x="76" y="1"/>
                  </a:cubicBezTo>
                  <a:cubicBezTo>
                    <a:pt x="84" y="2"/>
                    <a:pt x="86" y="6"/>
                    <a:pt x="80" y="13"/>
                  </a:cubicBezTo>
                  <a:cubicBezTo>
                    <a:pt x="76" y="17"/>
                    <a:pt x="71" y="20"/>
                    <a:pt x="66" y="22"/>
                  </a:cubicBezTo>
                  <a:cubicBezTo>
                    <a:pt x="49" y="30"/>
                    <a:pt x="32" y="36"/>
                    <a:pt x="14" y="38"/>
                  </a:cubicBezTo>
                  <a:cubicBezTo>
                    <a:pt x="10" y="38"/>
                    <a:pt x="4" y="40"/>
                    <a:pt x="2" y="36"/>
                  </a:cubicBezTo>
                  <a:cubicBezTo>
                    <a:pt x="0" y="31"/>
                    <a:pt x="6" y="28"/>
                    <a:pt x="8" y="25"/>
                  </a:cubicBezTo>
                  <a:cubicBezTo>
                    <a:pt x="10" y="23"/>
                    <a:pt x="12" y="22"/>
                    <a:pt x="17" y="18"/>
                  </a:cubicBezTo>
                  <a:close/>
                </a:path>
              </a:pathLst>
            </a:custGeom>
            <a:solidFill>
              <a:srgbClr val="0404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10"/>
            <p:cNvSpPr/>
            <p:nvPr/>
          </p:nvSpPr>
          <p:spPr>
            <a:xfrm>
              <a:off x="3480" y="1610"/>
              <a:ext cx="109" cy="62"/>
            </a:xfrm>
            <a:custGeom>
              <a:avLst/>
              <a:gdLst/>
              <a:ahLst/>
              <a:cxnLst/>
              <a:rect l="l" t="t" r="r" b="b"/>
              <a:pathLst>
                <a:path w="46" h="26" extrusionOk="0">
                  <a:moveTo>
                    <a:pt x="15" y="25"/>
                  </a:moveTo>
                  <a:cubicBezTo>
                    <a:pt x="10" y="25"/>
                    <a:pt x="3" y="26"/>
                    <a:pt x="2" y="20"/>
                  </a:cubicBezTo>
                  <a:cubicBezTo>
                    <a:pt x="0" y="14"/>
                    <a:pt x="6" y="10"/>
                    <a:pt x="10" y="8"/>
                  </a:cubicBezTo>
                  <a:cubicBezTo>
                    <a:pt x="17" y="3"/>
                    <a:pt x="25" y="1"/>
                    <a:pt x="33" y="1"/>
                  </a:cubicBezTo>
                  <a:cubicBezTo>
                    <a:pt x="37" y="1"/>
                    <a:pt x="42" y="0"/>
                    <a:pt x="44" y="5"/>
                  </a:cubicBezTo>
                  <a:cubicBezTo>
                    <a:pt x="46" y="11"/>
                    <a:pt x="44" y="16"/>
                    <a:pt x="39" y="19"/>
                  </a:cubicBezTo>
                  <a:cubicBezTo>
                    <a:pt x="31" y="24"/>
                    <a:pt x="23" y="25"/>
                    <a:pt x="15" y="25"/>
                  </a:cubicBezTo>
                  <a:close/>
                </a:path>
              </a:pathLst>
            </a:custGeom>
            <a:solidFill>
              <a:srgbClr val="0303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10"/>
            <p:cNvSpPr/>
            <p:nvPr/>
          </p:nvSpPr>
          <p:spPr>
            <a:xfrm>
              <a:off x="3240" y="1560"/>
              <a:ext cx="102" cy="27"/>
            </a:xfrm>
            <a:custGeom>
              <a:avLst/>
              <a:gdLst/>
              <a:ahLst/>
              <a:cxnLst/>
              <a:rect l="l" t="t" r="r" b="b"/>
              <a:pathLst>
                <a:path w="43" h="11" extrusionOk="0">
                  <a:moveTo>
                    <a:pt x="10" y="11"/>
                  </a:moveTo>
                  <a:cubicBezTo>
                    <a:pt x="7" y="8"/>
                    <a:pt x="3" y="11"/>
                    <a:pt x="0" y="8"/>
                  </a:cubicBezTo>
                  <a:cubicBezTo>
                    <a:pt x="15" y="8"/>
                    <a:pt x="29" y="5"/>
                    <a:pt x="43" y="0"/>
                  </a:cubicBezTo>
                  <a:cubicBezTo>
                    <a:pt x="33" y="7"/>
                    <a:pt x="22" y="11"/>
                    <a:pt x="10" y="11"/>
                  </a:cubicBezTo>
                  <a:close/>
                </a:path>
              </a:pathLst>
            </a:custGeom>
            <a:solidFill>
              <a:srgbClr val="594E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10"/>
            <p:cNvSpPr/>
            <p:nvPr/>
          </p:nvSpPr>
          <p:spPr>
            <a:xfrm>
              <a:off x="3423" y="2389"/>
              <a:ext cx="24" cy="79"/>
            </a:xfrm>
            <a:custGeom>
              <a:avLst/>
              <a:gdLst/>
              <a:ahLst/>
              <a:cxnLst/>
              <a:rect l="l" t="t" r="r" b="b"/>
              <a:pathLst>
                <a:path w="10" h="33" extrusionOk="0">
                  <a:moveTo>
                    <a:pt x="8" y="0"/>
                  </a:moveTo>
                  <a:cubicBezTo>
                    <a:pt x="9" y="2"/>
                    <a:pt x="9" y="3"/>
                    <a:pt x="10" y="4"/>
                  </a:cubicBezTo>
                  <a:cubicBezTo>
                    <a:pt x="7" y="14"/>
                    <a:pt x="4" y="23"/>
                    <a:pt x="0" y="33"/>
                  </a:cubicBezTo>
                  <a:cubicBezTo>
                    <a:pt x="1" y="22"/>
                    <a:pt x="4" y="11"/>
                    <a:pt x="8" y="0"/>
                  </a:cubicBezTo>
                  <a:close/>
                </a:path>
              </a:pathLst>
            </a:custGeom>
            <a:solidFill>
              <a:srgbClr val="594E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10"/>
            <p:cNvSpPr/>
            <p:nvPr/>
          </p:nvSpPr>
          <p:spPr>
            <a:xfrm>
              <a:off x="3290" y="1582"/>
              <a:ext cx="38" cy="14"/>
            </a:xfrm>
            <a:custGeom>
              <a:avLst/>
              <a:gdLst/>
              <a:ahLst/>
              <a:cxnLst/>
              <a:rect l="l" t="t" r="r" b="b"/>
              <a:pathLst>
                <a:path w="16" h="6" extrusionOk="0">
                  <a:moveTo>
                    <a:pt x="4" y="6"/>
                  </a:moveTo>
                  <a:cubicBezTo>
                    <a:pt x="3" y="5"/>
                    <a:pt x="1" y="4"/>
                    <a:pt x="0" y="4"/>
                  </a:cubicBezTo>
                  <a:cubicBezTo>
                    <a:pt x="6" y="2"/>
                    <a:pt x="11" y="1"/>
                    <a:pt x="16" y="0"/>
                  </a:cubicBezTo>
                  <a:cubicBezTo>
                    <a:pt x="13" y="4"/>
                    <a:pt x="9" y="5"/>
                    <a:pt x="4" y="6"/>
                  </a:cubicBezTo>
                  <a:close/>
                </a:path>
              </a:pathLst>
            </a:custGeom>
            <a:solidFill>
              <a:srgbClr val="5348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10"/>
            <p:cNvSpPr/>
            <p:nvPr/>
          </p:nvSpPr>
          <p:spPr>
            <a:xfrm>
              <a:off x="4568" y="1330"/>
              <a:ext cx="26" cy="26"/>
            </a:xfrm>
            <a:custGeom>
              <a:avLst/>
              <a:gdLst/>
              <a:ahLst/>
              <a:cxnLst/>
              <a:rect l="l" t="t" r="r" b="b"/>
              <a:pathLst>
                <a:path w="11" h="11" extrusionOk="0">
                  <a:moveTo>
                    <a:pt x="0" y="2"/>
                  </a:moveTo>
                  <a:cubicBezTo>
                    <a:pt x="1" y="1"/>
                    <a:pt x="1" y="1"/>
                    <a:pt x="2" y="0"/>
                  </a:cubicBezTo>
                  <a:cubicBezTo>
                    <a:pt x="6" y="2"/>
                    <a:pt x="8" y="5"/>
                    <a:pt x="11" y="11"/>
                  </a:cubicBezTo>
                  <a:cubicBezTo>
                    <a:pt x="6" y="7"/>
                    <a:pt x="3" y="4"/>
                    <a:pt x="0" y="2"/>
                  </a:cubicBezTo>
                  <a:close/>
                </a:path>
              </a:pathLst>
            </a:custGeom>
            <a:solidFill>
              <a:srgbClr val="4C42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10"/>
            <p:cNvSpPr/>
            <p:nvPr/>
          </p:nvSpPr>
          <p:spPr>
            <a:xfrm>
              <a:off x="2613" y="2251"/>
              <a:ext cx="27" cy="31"/>
            </a:xfrm>
            <a:custGeom>
              <a:avLst/>
              <a:gdLst/>
              <a:ahLst/>
              <a:cxnLst/>
              <a:rect l="l" t="t" r="r" b="b"/>
              <a:pathLst>
                <a:path w="11" h="13" extrusionOk="0">
                  <a:moveTo>
                    <a:pt x="0" y="11"/>
                  </a:moveTo>
                  <a:cubicBezTo>
                    <a:pt x="3" y="7"/>
                    <a:pt x="6" y="4"/>
                    <a:pt x="10" y="0"/>
                  </a:cubicBezTo>
                  <a:cubicBezTo>
                    <a:pt x="10" y="1"/>
                    <a:pt x="11" y="1"/>
                    <a:pt x="11" y="2"/>
                  </a:cubicBezTo>
                  <a:cubicBezTo>
                    <a:pt x="8" y="5"/>
                    <a:pt x="5" y="9"/>
                    <a:pt x="2" y="13"/>
                  </a:cubicBezTo>
                  <a:cubicBezTo>
                    <a:pt x="2" y="12"/>
                    <a:pt x="1" y="11"/>
                    <a:pt x="0" y="11"/>
                  </a:cubicBezTo>
                  <a:close/>
                </a:path>
              </a:pathLst>
            </a:custGeom>
            <a:solidFill>
              <a:srgbClr val="453C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10"/>
            <p:cNvSpPr/>
            <p:nvPr/>
          </p:nvSpPr>
          <p:spPr>
            <a:xfrm>
              <a:off x="4022" y="993"/>
              <a:ext cx="370" cy="78"/>
            </a:xfrm>
            <a:custGeom>
              <a:avLst/>
              <a:gdLst/>
              <a:ahLst/>
              <a:cxnLst/>
              <a:rect l="l" t="t" r="r" b="b"/>
              <a:pathLst>
                <a:path w="156" h="33" extrusionOk="0">
                  <a:moveTo>
                    <a:pt x="156" y="4"/>
                  </a:moveTo>
                  <a:cubicBezTo>
                    <a:pt x="105" y="17"/>
                    <a:pt x="54" y="31"/>
                    <a:pt x="0" y="33"/>
                  </a:cubicBezTo>
                  <a:cubicBezTo>
                    <a:pt x="50" y="20"/>
                    <a:pt x="100" y="10"/>
                    <a:pt x="150" y="2"/>
                  </a:cubicBezTo>
                  <a:cubicBezTo>
                    <a:pt x="153" y="2"/>
                    <a:pt x="156" y="0"/>
                    <a:pt x="156" y="4"/>
                  </a:cubicBezTo>
                  <a:close/>
                </a:path>
              </a:pathLst>
            </a:custGeom>
            <a:solidFill>
              <a:srgbClr val="F7D7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10"/>
            <p:cNvSpPr/>
            <p:nvPr/>
          </p:nvSpPr>
          <p:spPr>
            <a:xfrm>
              <a:off x="4378" y="988"/>
              <a:ext cx="54" cy="14"/>
            </a:xfrm>
            <a:custGeom>
              <a:avLst/>
              <a:gdLst/>
              <a:ahLst/>
              <a:cxnLst/>
              <a:rect l="l" t="t" r="r" b="b"/>
              <a:pathLst>
                <a:path w="23" h="6" extrusionOk="0">
                  <a:moveTo>
                    <a:pt x="6" y="6"/>
                  </a:moveTo>
                  <a:cubicBezTo>
                    <a:pt x="5" y="4"/>
                    <a:pt x="2" y="5"/>
                    <a:pt x="0" y="4"/>
                  </a:cubicBezTo>
                  <a:cubicBezTo>
                    <a:pt x="8" y="2"/>
                    <a:pt x="15" y="0"/>
                    <a:pt x="23" y="2"/>
                  </a:cubicBezTo>
                  <a:cubicBezTo>
                    <a:pt x="17" y="4"/>
                    <a:pt x="12" y="5"/>
                    <a:pt x="6" y="6"/>
                  </a:cubicBezTo>
                  <a:close/>
                </a:path>
              </a:pathLst>
            </a:custGeom>
            <a:solidFill>
              <a:srgbClr val="A08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10"/>
            <p:cNvSpPr/>
            <p:nvPr/>
          </p:nvSpPr>
          <p:spPr>
            <a:xfrm>
              <a:off x="3300" y="1435"/>
              <a:ext cx="164" cy="71"/>
            </a:xfrm>
            <a:custGeom>
              <a:avLst/>
              <a:gdLst/>
              <a:ahLst/>
              <a:cxnLst/>
              <a:rect l="l" t="t" r="r" b="b"/>
              <a:pathLst>
                <a:path w="69" h="30" extrusionOk="0">
                  <a:moveTo>
                    <a:pt x="0" y="30"/>
                  </a:moveTo>
                  <a:cubicBezTo>
                    <a:pt x="14" y="13"/>
                    <a:pt x="31" y="7"/>
                    <a:pt x="49" y="2"/>
                  </a:cubicBezTo>
                  <a:cubicBezTo>
                    <a:pt x="51" y="2"/>
                    <a:pt x="53" y="2"/>
                    <a:pt x="56" y="1"/>
                  </a:cubicBezTo>
                  <a:cubicBezTo>
                    <a:pt x="60" y="1"/>
                    <a:pt x="66" y="0"/>
                    <a:pt x="68" y="4"/>
                  </a:cubicBezTo>
                  <a:cubicBezTo>
                    <a:pt x="69" y="9"/>
                    <a:pt x="65" y="13"/>
                    <a:pt x="60" y="15"/>
                  </a:cubicBezTo>
                  <a:cubicBezTo>
                    <a:pt x="42" y="23"/>
                    <a:pt x="23" y="28"/>
                    <a:pt x="0" y="30"/>
                  </a:cubicBezTo>
                  <a:close/>
                </a:path>
              </a:pathLst>
            </a:custGeom>
            <a:solidFill>
              <a:srgbClr val="FB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10"/>
            <p:cNvSpPr/>
            <p:nvPr/>
          </p:nvSpPr>
          <p:spPr>
            <a:xfrm>
              <a:off x="3502" y="1387"/>
              <a:ext cx="64" cy="43"/>
            </a:xfrm>
            <a:custGeom>
              <a:avLst/>
              <a:gdLst/>
              <a:ahLst/>
              <a:cxnLst/>
              <a:rect l="l" t="t" r="r" b="b"/>
              <a:pathLst>
                <a:path w="27" h="18" extrusionOk="0">
                  <a:moveTo>
                    <a:pt x="21" y="0"/>
                  </a:moveTo>
                  <a:cubicBezTo>
                    <a:pt x="22" y="0"/>
                    <a:pt x="24" y="0"/>
                    <a:pt x="25" y="1"/>
                  </a:cubicBezTo>
                  <a:cubicBezTo>
                    <a:pt x="27" y="3"/>
                    <a:pt x="24" y="5"/>
                    <a:pt x="23" y="6"/>
                  </a:cubicBezTo>
                  <a:cubicBezTo>
                    <a:pt x="20" y="9"/>
                    <a:pt x="17" y="11"/>
                    <a:pt x="13" y="13"/>
                  </a:cubicBezTo>
                  <a:cubicBezTo>
                    <a:pt x="11" y="15"/>
                    <a:pt x="7" y="18"/>
                    <a:pt x="4" y="15"/>
                  </a:cubicBezTo>
                  <a:cubicBezTo>
                    <a:pt x="0" y="13"/>
                    <a:pt x="4" y="9"/>
                    <a:pt x="4" y="7"/>
                  </a:cubicBezTo>
                  <a:cubicBezTo>
                    <a:pt x="2" y="1"/>
                    <a:pt x="7" y="3"/>
                    <a:pt x="9" y="2"/>
                  </a:cubicBezTo>
                  <a:cubicBezTo>
                    <a:pt x="13" y="1"/>
                    <a:pt x="17" y="1"/>
                    <a:pt x="21" y="0"/>
                  </a:cubicBezTo>
                  <a:close/>
                </a:path>
              </a:pathLst>
            </a:custGeom>
            <a:solidFill>
              <a:srgbClr val="F5D5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10"/>
            <p:cNvSpPr/>
            <p:nvPr/>
          </p:nvSpPr>
          <p:spPr>
            <a:xfrm>
              <a:off x="3506" y="2482"/>
              <a:ext cx="98" cy="273"/>
            </a:xfrm>
            <a:custGeom>
              <a:avLst/>
              <a:gdLst/>
              <a:ahLst/>
              <a:cxnLst/>
              <a:rect l="l" t="t" r="r" b="b"/>
              <a:pathLst>
                <a:path w="41" h="115" extrusionOk="0">
                  <a:moveTo>
                    <a:pt x="3" y="69"/>
                  </a:moveTo>
                  <a:cubicBezTo>
                    <a:pt x="4" y="50"/>
                    <a:pt x="4" y="34"/>
                    <a:pt x="8" y="17"/>
                  </a:cubicBezTo>
                  <a:cubicBezTo>
                    <a:pt x="10" y="11"/>
                    <a:pt x="11" y="1"/>
                    <a:pt x="19" y="1"/>
                  </a:cubicBezTo>
                  <a:cubicBezTo>
                    <a:pt x="26" y="0"/>
                    <a:pt x="29" y="9"/>
                    <a:pt x="31" y="15"/>
                  </a:cubicBezTo>
                  <a:cubicBezTo>
                    <a:pt x="41" y="39"/>
                    <a:pt x="41" y="63"/>
                    <a:pt x="36" y="88"/>
                  </a:cubicBezTo>
                  <a:cubicBezTo>
                    <a:pt x="35" y="95"/>
                    <a:pt x="33" y="103"/>
                    <a:pt x="27" y="108"/>
                  </a:cubicBezTo>
                  <a:cubicBezTo>
                    <a:pt x="19" y="115"/>
                    <a:pt x="11" y="114"/>
                    <a:pt x="6" y="104"/>
                  </a:cubicBezTo>
                  <a:cubicBezTo>
                    <a:pt x="0" y="92"/>
                    <a:pt x="3" y="79"/>
                    <a:pt x="3" y="69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10"/>
            <p:cNvSpPr/>
            <p:nvPr/>
          </p:nvSpPr>
          <p:spPr>
            <a:xfrm>
              <a:off x="3965" y="777"/>
              <a:ext cx="325" cy="111"/>
            </a:xfrm>
            <a:custGeom>
              <a:avLst/>
              <a:gdLst/>
              <a:ahLst/>
              <a:cxnLst/>
              <a:rect l="l" t="t" r="r" b="b"/>
              <a:pathLst>
                <a:path w="137" h="47" extrusionOk="0">
                  <a:moveTo>
                    <a:pt x="137" y="3"/>
                  </a:moveTo>
                  <a:cubicBezTo>
                    <a:pt x="130" y="7"/>
                    <a:pt x="124" y="12"/>
                    <a:pt x="118" y="15"/>
                  </a:cubicBezTo>
                  <a:cubicBezTo>
                    <a:pt x="111" y="19"/>
                    <a:pt x="104" y="20"/>
                    <a:pt x="95" y="17"/>
                  </a:cubicBezTo>
                  <a:cubicBezTo>
                    <a:pt x="75" y="10"/>
                    <a:pt x="56" y="16"/>
                    <a:pt x="37" y="26"/>
                  </a:cubicBezTo>
                  <a:cubicBezTo>
                    <a:pt x="29" y="30"/>
                    <a:pt x="21" y="36"/>
                    <a:pt x="13" y="42"/>
                  </a:cubicBezTo>
                  <a:cubicBezTo>
                    <a:pt x="10" y="44"/>
                    <a:pt x="6" y="47"/>
                    <a:pt x="0" y="47"/>
                  </a:cubicBezTo>
                  <a:cubicBezTo>
                    <a:pt x="2" y="41"/>
                    <a:pt x="6" y="38"/>
                    <a:pt x="10" y="34"/>
                  </a:cubicBezTo>
                  <a:cubicBezTo>
                    <a:pt x="25" y="21"/>
                    <a:pt x="43" y="14"/>
                    <a:pt x="62" y="10"/>
                  </a:cubicBezTo>
                  <a:cubicBezTo>
                    <a:pt x="86" y="4"/>
                    <a:pt x="111" y="1"/>
                    <a:pt x="136" y="0"/>
                  </a:cubicBezTo>
                  <a:cubicBezTo>
                    <a:pt x="136" y="1"/>
                    <a:pt x="136" y="2"/>
                    <a:pt x="137" y="3"/>
                  </a:cubicBezTo>
                  <a:close/>
                </a:path>
              </a:pathLst>
            </a:custGeom>
            <a:solidFill>
              <a:srgbClr val="FC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10"/>
            <p:cNvSpPr/>
            <p:nvPr/>
          </p:nvSpPr>
          <p:spPr>
            <a:xfrm>
              <a:off x="4022" y="822"/>
              <a:ext cx="159" cy="57"/>
            </a:xfrm>
            <a:custGeom>
              <a:avLst/>
              <a:gdLst/>
              <a:ahLst/>
              <a:cxnLst/>
              <a:rect l="l" t="t" r="r" b="b"/>
              <a:pathLst>
                <a:path w="67" h="24" extrusionOk="0">
                  <a:moveTo>
                    <a:pt x="0" y="22"/>
                  </a:moveTo>
                  <a:cubicBezTo>
                    <a:pt x="1" y="19"/>
                    <a:pt x="4" y="17"/>
                    <a:pt x="6" y="16"/>
                  </a:cubicBezTo>
                  <a:cubicBezTo>
                    <a:pt x="23" y="7"/>
                    <a:pt x="40" y="2"/>
                    <a:pt x="59" y="1"/>
                  </a:cubicBezTo>
                  <a:cubicBezTo>
                    <a:pt x="62" y="0"/>
                    <a:pt x="66" y="0"/>
                    <a:pt x="66" y="3"/>
                  </a:cubicBezTo>
                  <a:cubicBezTo>
                    <a:pt x="67" y="7"/>
                    <a:pt x="64" y="8"/>
                    <a:pt x="62" y="10"/>
                  </a:cubicBezTo>
                  <a:cubicBezTo>
                    <a:pt x="44" y="19"/>
                    <a:pt x="24" y="22"/>
                    <a:pt x="4" y="24"/>
                  </a:cubicBezTo>
                  <a:cubicBezTo>
                    <a:pt x="3" y="24"/>
                    <a:pt x="2" y="23"/>
                    <a:pt x="0" y="22"/>
                  </a:cubicBezTo>
                  <a:close/>
                </a:path>
              </a:pathLst>
            </a:custGeom>
            <a:solidFill>
              <a:srgbClr val="FBDA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10"/>
            <p:cNvSpPr/>
            <p:nvPr/>
          </p:nvSpPr>
          <p:spPr>
            <a:xfrm>
              <a:off x="4461" y="1701"/>
              <a:ext cx="33" cy="166"/>
            </a:xfrm>
            <a:custGeom>
              <a:avLst/>
              <a:gdLst/>
              <a:ahLst/>
              <a:cxnLst/>
              <a:rect l="l" t="t" r="r" b="b"/>
              <a:pathLst>
                <a:path w="14" h="70" extrusionOk="0">
                  <a:moveTo>
                    <a:pt x="1" y="70"/>
                  </a:moveTo>
                  <a:cubicBezTo>
                    <a:pt x="0" y="49"/>
                    <a:pt x="2" y="28"/>
                    <a:pt x="5" y="7"/>
                  </a:cubicBezTo>
                  <a:cubicBezTo>
                    <a:pt x="6" y="4"/>
                    <a:pt x="6" y="0"/>
                    <a:pt x="11" y="1"/>
                  </a:cubicBezTo>
                  <a:cubicBezTo>
                    <a:pt x="14" y="2"/>
                    <a:pt x="11" y="6"/>
                    <a:pt x="11" y="8"/>
                  </a:cubicBezTo>
                  <a:cubicBezTo>
                    <a:pt x="6" y="29"/>
                    <a:pt x="5" y="49"/>
                    <a:pt x="1" y="70"/>
                  </a:cubicBezTo>
                  <a:close/>
                </a:path>
              </a:pathLst>
            </a:custGeom>
            <a:solidFill>
              <a:srgbClr val="E9C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10"/>
            <p:cNvSpPr/>
            <p:nvPr/>
          </p:nvSpPr>
          <p:spPr>
            <a:xfrm>
              <a:off x="4024" y="1406"/>
              <a:ext cx="233" cy="126"/>
            </a:xfrm>
            <a:custGeom>
              <a:avLst/>
              <a:gdLst/>
              <a:ahLst/>
              <a:cxnLst/>
              <a:rect l="l" t="t" r="r" b="b"/>
              <a:pathLst>
                <a:path w="98" h="52" extrusionOk="0">
                  <a:moveTo>
                    <a:pt x="10" y="53"/>
                  </a:moveTo>
                  <a:cubicBezTo>
                    <a:pt x="5" y="53"/>
                    <a:pt x="2" y="53"/>
                    <a:pt x="1" y="49"/>
                  </a:cubicBezTo>
                  <a:cubicBezTo>
                    <a:pt x="0" y="46"/>
                    <a:pt x="1" y="43"/>
                    <a:pt x="4" y="42"/>
                  </a:cubicBezTo>
                  <a:cubicBezTo>
                    <a:pt x="27" y="25"/>
                    <a:pt x="50" y="9"/>
                    <a:pt x="78" y="1"/>
                  </a:cubicBezTo>
                  <a:cubicBezTo>
                    <a:pt x="81" y="0"/>
                    <a:pt x="85" y="0"/>
                    <a:pt x="88" y="0"/>
                  </a:cubicBezTo>
                  <a:cubicBezTo>
                    <a:pt x="96" y="2"/>
                    <a:pt x="98" y="6"/>
                    <a:pt x="93" y="12"/>
                  </a:cubicBezTo>
                  <a:cubicBezTo>
                    <a:pt x="90" y="17"/>
                    <a:pt x="87" y="21"/>
                    <a:pt x="83" y="24"/>
                  </a:cubicBezTo>
                  <a:cubicBezTo>
                    <a:pt x="61" y="41"/>
                    <a:pt x="35" y="48"/>
                    <a:pt x="10" y="53"/>
                  </a:cubicBezTo>
                  <a:close/>
                </a:path>
              </a:pathLst>
            </a:custGeom>
            <a:solidFill>
              <a:srgbClr val="FDDD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10"/>
            <p:cNvSpPr/>
            <p:nvPr/>
          </p:nvSpPr>
          <p:spPr>
            <a:xfrm>
              <a:off x="4131" y="1370"/>
              <a:ext cx="114" cy="46"/>
            </a:xfrm>
            <a:custGeom>
              <a:avLst/>
              <a:gdLst/>
              <a:ahLst/>
              <a:cxnLst/>
              <a:rect l="l" t="t" r="r" b="b"/>
              <a:pathLst>
                <a:path w="48" h="19" extrusionOk="0">
                  <a:moveTo>
                    <a:pt x="0" y="19"/>
                  </a:moveTo>
                  <a:cubicBezTo>
                    <a:pt x="11" y="11"/>
                    <a:pt x="22" y="5"/>
                    <a:pt x="35" y="1"/>
                  </a:cubicBezTo>
                  <a:cubicBezTo>
                    <a:pt x="37" y="1"/>
                    <a:pt x="40" y="0"/>
                    <a:pt x="42" y="0"/>
                  </a:cubicBezTo>
                  <a:cubicBezTo>
                    <a:pt x="45" y="0"/>
                    <a:pt x="47" y="2"/>
                    <a:pt x="48" y="5"/>
                  </a:cubicBezTo>
                  <a:cubicBezTo>
                    <a:pt x="48" y="8"/>
                    <a:pt x="45" y="9"/>
                    <a:pt x="43" y="10"/>
                  </a:cubicBezTo>
                  <a:cubicBezTo>
                    <a:pt x="28" y="11"/>
                    <a:pt x="14" y="15"/>
                    <a:pt x="0" y="19"/>
                  </a:cubicBezTo>
                  <a:close/>
                </a:path>
              </a:pathLst>
            </a:custGeom>
            <a:solidFill>
              <a:srgbClr val="F5D6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10"/>
            <p:cNvSpPr/>
            <p:nvPr/>
          </p:nvSpPr>
          <p:spPr>
            <a:xfrm>
              <a:off x="3516" y="1629"/>
              <a:ext cx="47" cy="26"/>
            </a:xfrm>
            <a:custGeom>
              <a:avLst/>
              <a:gdLst/>
              <a:ahLst/>
              <a:cxnLst/>
              <a:rect l="l" t="t" r="r" b="b"/>
              <a:pathLst>
                <a:path w="20" h="11" extrusionOk="0">
                  <a:moveTo>
                    <a:pt x="20" y="2"/>
                  </a:moveTo>
                  <a:cubicBezTo>
                    <a:pt x="17" y="10"/>
                    <a:pt x="10" y="11"/>
                    <a:pt x="4" y="11"/>
                  </a:cubicBezTo>
                  <a:cubicBezTo>
                    <a:pt x="2" y="11"/>
                    <a:pt x="1" y="11"/>
                    <a:pt x="0" y="9"/>
                  </a:cubicBezTo>
                  <a:cubicBezTo>
                    <a:pt x="0" y="7"/>
                    <a:pt x="1" y="6"/>
                    <a:pt x="3" y="5"/>
                  </a:cubicBezTo>
                  <a:cubicBezTo>
                    <a:pt x="8" y="3"/>
                    <a:pt x="13" y="0"/>
                    <a:pt x="20" y="2"/>
                  </a:cubicBezTo>
                  <a:close/>
                </a:path>
              </a:pathLst>
            </a:custGeom>
            <a:solidFill>
              <a:srgbClr val="EFD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38" name="Google Shape;638;p10"/>
          <p:cNvSpPr txBox="1"/>
          <p:nvPr/>
        </p:nvSpPr>
        <p:spPr>
          <a:xfrm>
            <a:off x="328452" y="203377"/>
            <a:ext cx="630094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FF9800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r>
              <a:rPr lang="en-US" sz="40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b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 sz="4000" b="1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9" name="Google Shape;639;p10"/>
          <p:cNvSpPr txBox="1"/>
          <p:nvPr/>
        </p:nvSpPr>
        <p:spPr>
          <a:xfrm>
            <a:off x="385602" y="803686"/>
            <a:ext cx="2392776" cy="310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INSERT YOUR SUBTITLE</a:t>
            </a:r>
            <a:endParaRPr/>
          </a:p>
        </p:txBody>
      </p:sp>
      <p:pic>
        <p:nvPicPr>
          <p:cNvPr id="640" name="Google Shape;640;p1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5718582">
            <a:off x="-231347" y="518800"/>
            <a:ext cx="929874" cy="3827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41" name="Google Shape;641;p10"/>
          <p:cNvCxnSpPr/>
          <p:nvPr/>
        </p:nvCxnSpPr>
        <p:spPr>
          <a:xfrm>
            <a:off x="6629400" y="596780"/>
            <a:ext cx="3993779" cy="0"/>
          </a:xfrm>
          <a:prstGeom prst="straightConnector1">
            <a:avLst/>
          </a:prstGeom>
          <a:noFill/>
          <a:ln w="9525" cap="flat" cmpd="sng">
            <a:solidFill>
              <a:srgbClr val="FF980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11"/>
          <p:cNvSpPr/>
          <p:nvPr/>
        </p:nvSpPr>
        <p:spPr>
          <a:xfrm flipH="1">
            <a:off x="11464118" y="0"/>
            <a:ext cx="727881" cy="6858000"/>
          </a:xfrm>
          <a:prstGeom prst="rtTriangle">
            <a:avLst/>
          </a:prstGeom>
          <a:gradFill>
            <a:gsLst>
              <a:gs pos="0">
                <a:srgbClr val="FF9800"/>
              </a:gs>
              <a:gs pos="26000">
                <a:srgbClr val="FF9800"/>
              </a:gs>
              <a:gs pos="55000">
                <a:srgbClr val="FCBF16"/>
              </a:gs>
              <a:gs pos="100000">
                <a:srgbClr val="FCBF16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8" name="Google Shape;648;p11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813242" y="56605"/>
            <a:ext cx="8030371" cy="674478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649" name="Google Shape;649;p11"/>
          <p:cNvSpPr txBox="1"/>
          <p:nvPr/>
        </p:nvSpPr>
        <p:spPr>
          <a:xfrm>
            <a:off x="325137" y="5474312"/>
            <a:ext cx="5331671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Simple </a:t>
            </a:r>
            <a:r>
              <a:rPr lang="en-US" sz="36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PowerPoint </a:t>
            </a:r>
            <a:r>
              <a:rPr lang="en-US" sz="36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3600" b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50" name="Google Shape;650;p11"/>
          <p:cNvGrpSpPr/>
          <p:nvPr/>
        </p:nvGrpSpPr>
        <p:grpSpPr>
          <a:xfrm>
            <a:off x="353749" y="2108514"/>
            <a:ext cx="3214194" cy="1088782"/>
            <a:chOff x="395534" y="3737445"/>
            <a:chExt cx="3972999" cy="1088782"/>
          </a:xfrm>
        </p:grpSpPr>
        <p:sp>
          <p:nvSpPr>
            <p:cNvPr id="651" name="Google Shape;651;p11"/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rgbClr val="FF98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11"/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</a:t>
              </a:r>
              <a:endParaRPr/>
            </a:p>
          </p:txBody>
        </p:sp>
      </p:grpSp>
      <p:grpSp>
        <p:nvGrpSpPr>
          <p:cNvPr id="653" name="Google Shape;653;p11"/>
          <p:cNvGrpSpPr/>
          <p:nvPr/>
        </p:nvGrpSpPr>
        <p:grpSpPr>
          <a:xfrm>
            <a:off x="353749" y="3483167"/>
            <a:ext cx="3214194" cy="1088782"/>
            <a:chOff x="395534" y="3737445"/>
            <a:chExt cx="3972999" cy="1088782"/>
          </a:xfrm>
        </p:grpSpPr>
        <p:sp>
          <p:nvSpPr>
            <p:cNvPr id="654" name="Google Shape;654;p11"/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11"/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</a:t>
              </a:r>
              <a:endParaRPr/>
            </a:p>
          </p:txBody>
        </p:sp>
      </p:grpSp>
      <p:grpSp>
        <p:nvGrpSpPr>
          <p:cNvPr id="656" name="Google Shape;656;p11"/>
          <p:cNvGrpSpPr/>
          <p:nvPr/>
        </p:nvGrpSpPr>
        <p:grpSpPr>
          <a:xfrm>
            <a:off x="3664686" y="1112778"/>
            <a:ext cx="1516482" cy="1337518"/>
            <a:chOff x="1908" y="463"/>
            <a:chExt cx="3864" cy="3408"/>
          </a:xfrm>
        </p:grpSpPr>
        <p:sp>
          <p:nvSpPr>
            <p:cNvPr id="657" name="Google Shape;657;p11"/>
            <p:cNvSpPr/>
            <p:nvPr/>
          </p:nvSpPr>
          <p:spPr>
            <a:xfrm>
              <a:off x="1908" y="463"/>
              <a:ext cx="3864" cy="3408"/>
            </a:xfrm>
            <a:custGeom>
              <a:avLst/>
              <a:gdLst/>
              <a:ahLst/>
              <a:cxnLst/>
              <a:rect l="l" t="t" r="r" b="b"/>
              <a:pathLst>
                <a:path w="1627" h="1435" extrusionOk="0">
                  <a:moveTo>
                    <a:pt x="844" y="1"/>
                  </a:moveTo>
                  <a:cubicBezTo>
                    <a:pt x="935" y="2"/>
                    <a:pt x="1022" y="21"/>
                    <a:pt x="1107" y="51"/>
                  </a:cubicBezTo>
                  <a:cubicBezTo>
                    <a:pt x="1168" y="71"/>
                    <a:pt x="1226" y="98"/>
                    <a:pt x="1279" y="132"/>
                  </a:cubicBezTo>
                  <a:cubicBezTo>
                    <a:pt x="1291" y="140"/>
                    <a:pt x="1302" y="150"/>
                    <a:pt x="1312" y="160"/>
                  </a:cubicBezTo>
                  <a:cubicBezTo>
                    <a:pt x="1319" y="167"/>
                    <a:pt x="1321" y="174"/>
                    <a:pt x="1318" y="184"/>
                  </a:cubicBezTo>
                  <a:cubicBezTo>
                    <a:pt x="1304" y="237"/>
                    <a:pt x="1296" y="291"/>
                    <a:pt x="1298" y="346"/>
                  </a:cubicBezTo>
                  <a:cubicBezTo>
                    <a:pt x="1301" y="429"/>
                    <a:pt x="1328" y="502"/>
                    <a:pt x="1384" y="564"/>
                  </a:cubicBezTo>
                  <a:cubicBezTo>
                    <a:pt x="1397" y="579"/>
                    <a:pt x="1410" y="594"/>
                    <a:pt x="1423" y="609"/>
                  </a:cubicBezTo>
                  <a:cubicBezTo>
                    <a:pt x="1433" y="620"/>
                    <a:pt x="1442" y="633"/>
                    <a:pt x="1447" y="647"/>
                  </a:cubicBezTo>
                  <a:cubicBezTo>
                    <a:pt x="1447" y="649"/>
                    <a:pt x="1448" y="650"/>
                    <a:pt x="1449" y="652"/>
                  </a:cubicBezTo>
                  <a:cubicBezTo>
                    <a:pt x="1485" y="693"/>
                    <a:pt x="1511" y="741"/>
                    <a:pt x="1543" y="785"/>
                  </a:cubicBezTo>
                  <a:cubicBezTo>
                    <a:pt x="1550" y="794"/>
                    <a:pt x="1556" y="803"/>
                    <a:pt x="1563" y="813"/>
                  </a:cubicBezTo>
                  <a:cubicBezTo>
                    <a:pt x="1572" y="825"/>
                    <a:pt x="1581" y="836"/>
                    <a:pt x="1595" y="842"/>
                  </a:cubicBezTo>
                  <a:cubicBezTo>
                    <a:pt x="1606" y="847"/>
                    <a:pt x="1615" y="856"/>
                    <a:pt x="1620" y="867"/>
                  </a:cubicBezTo>
                  <a:cubicBezTo>
                    <a:pt x="1627" y="881"/>
                    <a:pt x="1621" y="896"/>
                    <a:pt x="1608" y="902"/>
                  </a:cubicBezTo>
                  <a:cubicBezTo>
                    <a:pt x="1603" y="904"/>
                    <a:pt x="1598" y="904"/>
                    <a:pt x="1595" y="899"/>
                  </a:cubicBezTo>
                  <a:cubicBezTo>
                    <a:pt x="1592" y="895"/>
                    <a:pt x="1589" y="891"/>
                    <a:pt x="1587" y="887"/>
                  </a:cubicBezTo>
                  <a:cubicBezTo>
                    <a:pt x="1526" y="777"/>
                    <a:pt x="1446" y="682"/>
                    <a:pt x="1343" y="609"/>
                  </a:cubicBezTo>
                  <a:cubicBezTo>
                    <a:pt x="1309" y="585"/>
                    <a:pt x="1270" y="582"/>
                    <a:pt x="1230" y="590"/>
                  </a:cubicBezTo>
                  <a:cubicBezTo>
                    <a:pt x="1205" y="595"/>
                    <a:pt x="1194" y="614"/>
                    <a:pt x="1197" y="640"/>
                  </a:cubicBezTo>
                  <a:cubicBezTo>
                    <a:pt x="1199" y="665"/>
                    <a:pt x="1208" y="688"/>
                    <a:pt x="1223" y="707"/>
                  </a:cubicBezTo>
                  <a:cubicBezTo>
                    <a:pt x="1263" y="758"/>
                    <a:pt x="1306" y="806"/>
                    <a:pt x="1343" y="859"/>
                  </a:cubicBezTo>
                  <a:cubicBezTo>
                    <a:pt x="1360" y="883"/>
                    <a:pt x="1369" y="909"/>
                    <a:pt x="1370" y="939"/>
                  </a:cubicBezTo>
                  <a:cubicBezTo>
                    <a:pt x="1371" y="1003"/>
                    <a:pt x="1378" y="1067"/>
                    <a:pt x="1396" y="1129"/>
                  </a:cubicBezTo>
                  <a:cubicBezTo>
                    <a:pt x="1406" y="1163"/>
                    <a:pt x="1422" y="1193"/>
                    <a:pt x="1437" y="1224"/>
                  </a:cubicBezTo>
                  <a:cubicBezTo>
                    <a:pt x="1457" y="1266"/>
                    <a:pt x="1469" y="1309"/>
                    <a:pt x="1470" y="1356"/>
                  </a:cubicBezTo>
                  <a:cubicBezTo>
                    <a:pt x="1470" y="1373"/>
                    <a:pt x="1466" y="1390"/>
                    <a:pt x="1458" y="1406"/>
                  </a:cubicBezTo>
                  <a:cubicBezTo>
                    <a:pt x="1445" y="1431"/>
                    <a:pt x="1426" y="1435"/>
                    <a:pt x="1403" y="1418"/>
                  </a:cubicBezTo>
                  <a:cubicBezTo>
                    <a:pt x="1395" y="1412"/>
                    <a:pt x="1388" y="1404"/>
                    <a:pt x="1383" y="1395"/>
                  </a:cubicBezTo>
                  <a:cubicBezTo>
                    <a:pt x="1358" y="1359"/>
                    <a:pt x="1340" y="1319"/>
                    <a:pt x="1332" y="1276"/>
                  </a:cubicBezTo>
                  <a:cubicBezTo>
                    <a:pt x="1330" y="1267"/>
                    <a:pt x="1330" y="1258"/>
                    <a:pt x="1331" y="1249"/>
                  </a:cubicBezTo>
                  <a:cubicBezTo>
                    <a:pt x="1332" y="1238"/>
                    <a:pt x="1336" y="1229"/>
                    <a:pt x="1347" y="1225"/>
                  </a:cubicBezTo>
                  <a:cubicBezTo>
                    <a:pt x="1352" y="1223"/>
                    <a:pt x="1352" y="1220"/>
                    <a:pt x="1351" y="1215"/>
                  </a:cubicBezTo>
                  <a:cubicBezTo>
                    <a:pt x="1347" y="1196"/>
                    <a:pt x="1338" y="1178"/>
                    <a:pt x="1329" y="1161"/>
                  </a:cubicBezTo>
                  <a:cubicBezTo>
                    <a:pt x="1301" y="1104"/>
                    <a:pt x="1267" y="1051"/>
                    <a:pt x="1220" y="1008"/>
                  </a:cubicBezTo>
                  <a:cubicBezTo>
                    <a:pt x="1191" y="981"/>
                    <a:pt x="1160" y="957"/>
                    <a:pt x="1128" y="934"/>
                  </a:cubicBezTo>
                  <a:cubicBezTo>
                    <a:pt x="1104" y="915"/>
                    <a:pt x="1079" y="897"/>
                    <a:pt x="1062" y="871"/>
                  </a:cubicBezTo>
                  <a:cubicBezTo>
                    <a:pt x="1051" y="855"/>
                    <a:pt x="1042" y="837"/>
                    <a:pt x="1036" y="818"/>
                  </a:cubicBezTo>
                  <a:cubicBezTo>
                    <a:pt x="1023" y="779"/>
                    <a:pt x="995" y="758"/>
                    <a:pt x="958" y="746"/>
                  </a:cubicBezTo>
                  <a:cubicBezTo>
                    <a:pt x="943" y="741"/>
                    <a:pt x="931" y="741"/>
                    <a:pt x="918" y="749"/>
                  </a:cubicBezTo>
                  <a:cubicBezTo>
                    <a:pt x="878" y="772"/>
                    <a:pt x="841" y="799"/>
                    <a:pt x="817" y="839"/>
                  </a:cubicBezTo>
                  <a:cubicBezTo>
                    <a:pt x="808" y="854"/>
                    <a:pt x="803" y="869"/>
                    <a:pt x="804" y="887"/>
                  </a:cubicBezTo>
                  <a:cubicBezTo>
                    <a:pt x="809" y="950"/>
                    <a:pt x="822" y="1012"/>
                    <a:pt x="839" y="1072"/>
                  </a:cubicBezTo>
                  <a:cubicBezTo>
                    <a:pt x="855" y="1132"/>
                    <a:pt x="875" y="1191"/>
                    <a:pt x="893" y="1251"/>
                  </a:cubicBezTo>
                  <a:cubicBezTo>
                    <a:pt x="898" y="1271"/>
                    <a:pt x="899" y="1290"/>
                    <a:pt x="890" y="1308"/>
                  </a:cubicBezTo>
                  <a:cubicBezTo>
                    <a:pt x="875" y="1337"/>
                    <a:pt x="843" y="1341"/>
                    <a:pt x="822" y="1317"/>
                  </a:cubicBezTo>
                  <a:cubicBezTo>
                    <a:pt x="804" y="1296"/>
                    <a:pt x="799" y="1270"/>
                    <a:pt x="795" y="1244"/>
                  </a:cubicBezTo>
                  <a:cubicBezTo>
                    <a:pt x="792" y="1219"/>
                    <a:pt x="796" y="1195"/>
                    <a:pt x="793" y="1170"/>
                  </a:cubicBezTo>
                  <a:cubicBezTo>
                    <a:pt x="790" y="1142"/>
                    <a:pt x="785" y="1114"/>
                    <a:pt x="772" y="1088"/>
                  </a:cubicBezTo>
                  <a:cubicBezTo>
                    <a:pt x="770" y="1085"/>
                    <a:pt x="768" y="1082"/>
                    <a:pt x="767" y="1079"/>
                  </a:cubicBezTo>
                  <a:cubicBezTo>
                    <a:pt x="752" y="1054"/>
                    <a:pt x="733" y="1040"/>
                    <a:pt x="702" y="1045"/>
                  </a:cubicBezTo>
                  <a:cubicBezTo>
                    <a:pt x="674" y="1049"/>
                    <a:pt x="656" y="1064"/>
                    <a:pt x="646" y="1089"/>
                  </a:cubicBezTo>
                  <a:cubicBezTo>
                    <a:pt x="637" y="1111"/>
                    <a:pt x="635" y="1134"/>
                    <a:pt x="635" y="1157"/>
                  </a:cubicBezTo>
                  <a:cubicBezTo>
                    <a:pt x="635" y="1169"/>
                    <a:pt x="635" y="1182"/>
                    <a:pt x="631" y="1194"/>
                  </a:cubicBezTo>
                  <a:cubicBezTo>
                    <a:pt x="624" y="1213"/>
                    <a:pt x="609" y="1217"/>
                    <a:pt x="594" y="1204"/>
                  </a:cubicBezTo>
                  <a:cubicBezTo>
                    <a:pt x="576" y="1189"/>
                    <a:pt x="575" y="1171"/>
                    <a:pt x="587" y="1151"/>
                  </a:cubicBezTo>
                  <a:cubicBezTo>
                    <a:pt x="595" y="1137"/>
                    <a:pt x="598" y="1120"/>
                    <a:pt x="601" y="1103"/>
                  </a:cubicBezTo>
                  <a:cubicBezTo>
                    <a:pt x="608" y="1064"/>
                    <a:pt x="610" y="1024"/>
                    <a:pt x="600" y="985"/>
                  </a:cubicBezTo>
                  <a:cubicBezTo>
                    <a:pt x="592" y="957"/>
                    <a:pt x="578" y="934"/>
                    <a:pt x="548" y="925"/>
                  </a:cubicBezTo>
                  <a:cubicBezTo>
                    <a:pt x="542" y="923"/>
                    <a:pt x="536" y="923"/>
                    <a:pt x="530" y="922"/>
                  </a:cubicBezTo>
                  <a:cubicBezTo>
                    <a:pt x="521" y="922"/>
                    <a:pt x="514" y="930"/>
                    <a:pt x="516" y="939"/>
                  </a:cubicBezTo>
                  <a:cubicBezTo>
                    <a:pt x="519" y="949"/>
                    <a:pt x="516" y="957"/>
                    <a:pt x="506" y="962"/>
                  </a:cubicBezTo>
                  <a:cubicBezTo>
                    <a:pt x="481" y="974"/>
                    <a:pt x="449" y="960"/>
                    <a:pt x="448" y="930"/>
                  </a:cubicBezTo>
                  <a:cubicBezTo>
                    <a:pt x="448" y="911"/>
                    <a:pt x="447" y="892"/>
                    <a:pt x="443" y="874"/>
                  </a:cubicBezTo>
                  <a:cubicBezTo>
                    <a:pt x="442" y="868"/>
                    <a:pt x="441" y="863"/>
                    <a:pt x="438" y="858"/>
                  </a:cubicBezTo>
                  <a:cubicBezTo>
                    <a:pt x="436" y="854"/>
                    <a:pt x="433" y="850"/>
                    <a:pt x="428" y="850"/>
                  </a:cubicBezTo>
                  <a:cubicBezTo>
                    <a:pt x="423" y="851"/>
                    <a:pt x="418" y="854"/>
                    <a:pt x="416" y="859"/>
                  </a:cubicBezTo>
                  <a:cubicBezTo>
                    <a:pt x="404" y="889"/>
                    <a:pt x="396" y="921"/>
                    <a:pt x="393" y="953"/>
                  </a:cubicBezTo>
                  <a:cubicBezTo>
                    <a:pt x="391" y="982"/>
                    <a:pt x="393" y="1010"/>
                    <a:pt x="402" y="1038"/>
                  </a:cubicBezTo>
                  <a:cubicBezTo>
                    <a:pt x="405" y="1049"/>
                    <a:pt x="402" y="1056"/>
                    <a:pt x="393" y="1062"/>
                  </a:cubicBezTo>
                  <a:cubicBezTo>
                    <a:pt x="386" y="1065"/>
                    <a:pt x="379" y="1068"/>
                    <a:pt x="372" y="1069"/>
                  </a:cubicBezTo>
                  <a:cubicBezTo>
                    <a:pt x="362" y="1071"/>
                    <a:pt x="352" y="1069"/>
                    <a:pt x="347" y="1059"/>
                  </a:cubicBezTo>
                  <a:cubicBezTo>
                    <a:pt x="341" y="1049"/>
                    <a:pt x="341" y="1038"/>
                    <a:pt x="347" y="1028"/>
                  </a:cubicBezTo>
                  <a:cubicBezTo>
                    <a:pt x="349" y="1025"/>
                    <a:pt x="352" y="1022"/>
                    <a:pt x="357" y="1022"/>
                  </a:cubicBezTo>
                  <a:cubicBezTo>
                    <a:pt x="363" y="1022"/>
                    <a:pt x="363" y="1019"/>
                    <a:pt x="363" y="1014"/>
                  </a:cubicBezTo>
                  <a:cubicBezTo>
                    <a:pt x="361" y="1004"/>
                    <a:pt x="358" y="995"/>
                    <a:pt x="353" y="986"/>
                  </a:cubicBezTo>
                  <a:cubicBezTo>
                    <a:pt x="344" y="968"/>
                    <a:pt x="344" y="949"/>
                    <a:pt x="349" y="930"/>
                  </a:cubicBezTo>
                  <a:cubicBezTo>
                    <a:pt x="352" y="919"/>
                    <a:pt x="354" y="908"/>
                    <a:pt x="357" y="897"/>
                  </a:cubicBezTo>
                  <a:cubicBezTo>
                    <a:pt x="363" y="872"/>
                    <a:pt x="362" y="847"/>
                    <a:pt x="354" y="823"/>
                  </a:cubicBezTo>
                  <a:cubicBezTo>
                    <a:pt x="347" y="798"/>
                    <a:pt x="328" y="790"/>
                    <a:pt x="304" y="800"/>
                  </a:cubicBezTo>
                  <a:cubicBezTo>
                    <a:pt x="300" y="802"/>
                    <a:pt x="295" y="805"/>
                    <a:pt x="291" y="807"/>
                  </a:cubicBezTo>
                  <a:cubicBezTo>
                    <a:pt x="276" y="817"/>
                    <a:pt x="263" y="829"/>
                    <a:pt x="247" y="837"/>
                  </a:cubicBezTo>
                  <a:cubicBezTo>
                    <a:pt x="234" y="844"/>
                    <a:pt x="228" y="860"/>
                    <a:pt x="223" y="874"/>
                  </a:cubicBezTo>
                  <a:cubicBezTo>
                    <a:pt x="214" y="900"/>
                    <a:pt x="212" y="927"/>
                    <a:pt x="207" y="954"/>
                  </a:cubicBezTo>
                  <a:cubicBezTo>
                    <a:pt x="206" y="963"/>
                    <a:pt x="204" y="972"/>
                    <a:pt x="203" y="981"/>
                  </a:cubicBezTo>
                  <a:cubicBezTo>
                    <a:pt x="202" y="996"/>
                    <a:pt x="194" y="1005"/>
                    <a:pt x="183" y="1014"/>
                  </a:cubicBezTo>
                  <a:cubicBezTo>
                    <a:pt x="101" y="1082"/>
                    <a:pt x="60" y="1169"/>
                    <a:pt x="64" y="1277"/>
                  </a:cubicBezTo>
                  <a:cubicBezTo>
                    <a:pt x="64" y="1283"/>
                    <a:pt x="66" y="1287"/>
                    <a:pt x="71" y="1291"/>
                  </a:cubicBezTo>
                  <a:cubicBezTo>
                    <a:pt x="81" y="1300"/>
                    <a:pt x="84" y="1312"/>
                    <a:pt x="83" y="1325"/>
                  </a:cubicBezTo>
                  <a:cubicBezTo>
                    <a:pt x="82" y="1346"/>
                    <a:pt x="76" y="1366"/>
                    <a:pt x="66" y="1385"/>
                  </a:cubicBezTo>
                  <a:cubicBezTo>
                    <a:pt x="56" y="1405"/>
                    <a:pt x="43" y="1406"/>
                    <a:pt x="30" y="1389"/>
                  </a:cubicBezTo>
                  <a:cubicBezTo>
                    <a:pt x="13" y="1366"/>
                    <a:pt x="6" y="1340"/>
                    <a:pt x="4" y="1312"/>
                  </a:cubicBezTo>
                  <a:cubicBezTo>
                    <a:pt x="0" y="1231"/>
                    <a:pt x="18" y="1154"/>
                    <a:pt x="51" y="1081"/>
                  </a:cubicBezTo>
                  <a:cubicBezTo>
                    <a:pt x="67" y="1047"/>
                    <a:pt x="83" y="1014"/>
                    <a:pt x="103" y="983"/>
                  </a:cubicBezTo>
                  <a:cubicBezTo>
                    <a:pt x="123" y="953"/>
                    <a:pt x="133" y="920"/>
                    <a:pt x="142" y="886"/>
                  </a:cubicBezTo>
                  <a:cubicBezTo>
                    <a:pt x="152" y="844"/>
                    <a:pt x="162" y="803"/>
                    <a:pt x="174" y="762"/>
                  </a:cubicBezTo>
                  <a:cubicBezTo>
                    <a:pt x="184" y="730"/>
                    <a:pt x="201" y="703"/>
                    <a:pt x="225" y="679"/>
                  </a:cubicBezTo>
                  <a:cubicBezTo>
                    <a:pt x="236" y="669"/>
                    <a:pt x="246" y="658"/>
                    <a:pt x="255" y="647"/>
                  </a:cubicBezTo>
                  <a:cubicBezTo>
                    <a:pt x="262" y="639"/>
                    <a:pt x="267" y="631"/>
                    <a:pt x="270" y="621"/>
                  </a:cubicBezTo>
                  <a:cubicBezTo>
                    <a:pt x="272" y="612"/>
                    <a:pt x="270" y="605"/>
                    <a:pt x="263" y="599"/>
                  </a:cubicBezTo>
                  <a:cubicBezTo>
                    <a:pt x="256" y="594"/>
                    <a:pt x="250" y="597"/>
                    <a:pt x="244" y="601"/>
                  </a:cubicBezTo>
                  <a:cubicBezTo>
                    <a:pt x="204" y="626"/>
                    <a:pt x="168" y="655"/>
                    <a:pt x="137" y="691"/>
                  </a:cubicBezTo>
                  <a:cubicBezTo>
                    <a:pt x="133" y="696"/>
                    <a:pt x="129" y="700"/>
                    <a:pt x="124" y="704"/>
                  </a:cubicBezTo>
                  <a:cubicBezTo>
                    <a:pt x="119" y="706"/>
                    <a:pt x="114" y="707"/>
                    <a:pt x="108" y="706"/>
                  </a:cubicBezTo>
                  <a:cubicBezTo>
                    <a:pt x="94" y="702"/>
                    <a:pt x="84" y="670"/>
                    <a:pt x="98" y="658"/>
                  </a:cubicBezTo>
                  <a:cubicBezTo>
                    <a:pt x="115" y="645"/>
                    <a:pt x="133" y="634"/>
                    <a:pt x="152" y="622"/>
                  </a:cubicBezTo>
                  <a:cubicBezTo>
                    <a:pt x="169" y="611"/>
                    <a:pt x="187" y="599"/>
                    <a:pt x="205" y="588"/>
                  </a:cubicBezTo>
                  <a:cubicBezTo>
                    <a:pt x="250" y="560"/>
                    <a:pt x="274" y="518"/>
                    <a:pt x="287" y="468"/>
                  </a:cubicBezTo>
                  <a:cubicBezTo>
                    <a:pt x="288" y="464"/>
                    <a:pt x="288" y="460"/>
                    <a:pt x="289" y="455"/>
                  </a:cubicBezTo>
                  <a:cubicBezTo>
                    <a:pt x="296" y="436"/>
                    <a:pt x="293" y="420"/>
                    <a:pt x="274" y="409"/>
                  </a:cubicBezTo>
                  <a:cubicBezTo>
                    <a:pt x="266" y="404"/>
                    <a:pt x="266" y="398"/>
                    <a:pt x="269" y="390"/>
                  </a:cubicBezTo>
                  <a:cubicBezTo>
                    <a:pt x="273" y="381"/>
                    <a:pt x="280" y="374"/>
                    <a:pt x="289" y="370"/>
                  </a:cubicBezTo>
                  <a:cubicBezTo>
                    <a:pt x="335" y="348"/>
                    <a:pt x="374" y="317"/>
                    <a:pt x="414" y="286"/>
                  </a:cubicBezTo>
                  <a:cubicBezTo>
                    <a:pt x="450" y="258"/>
                    <a:pt x="487" y="232"/>
                    <a:pt x="521" y="202"/>
                  </a:cubicBezTo>
                  <a:cubicBezTo>
                    <a:pt x="524" y="199"/>
                    <a:pt x="528" y="198"/>
                    <a:pt x="532" y="197"/>
                  </a:cubicBezTo>
                  <a:cubicBezTo>
                    <a:pt x="542" y="195"/>
                    <a:pt x="552" y="193"/>
                    <a:pt x="562" y="191"/>
                  </a:cubicBezTo>
                  <a:cubicBezTo>
                    <a:pt x="584" y="186"/>
                    <a:pt x="595" y="167"/>
                    <a:pt x="590" y="146"/>
                  </a:cubicBezTo>
                  <a:cubicBezTo>
                    <a:pt x="588" y="138"/>
                    <a:pt x="593" y="134"/>
                    <a:pt x="597" y="131"/>
                  </a:cubicBezTo>
                  <a:cubicBezTo>
                    <a:pt x="640" y="99"/>
                    <a:pt x="678" y="62"/>
                    <a:pt x="714" y="23"/>
                  </a:cubicBezTo>
                  <a:cubicBezTo>
                    <a:pt x="719" y="17"/>
                    <a:pt x="726" y="15"/>
                    <a:pt x="733" y="14"/>
                  </a:cubicBezTo>
                  <a:cubicBezTo>
                    <a:pt x="770" y="5"/>
                    <a:pt x="806" y="0"/>
                    <a:pt x="8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11"/>
            <p:cNvSpPr/>
            <p:nvPr/>
          </p:nvSpPr>
          <p:spPr>
            <a:xfrm>
              <a:off x="1932" y="511"/>
              <a:ext cx="3545" cy="3289"/>
            </a:xfrm>
            <a:custGeom>
              <a:avLst/>
              <a:gdLst/>
              <a:ahLst/>
              <a:cxnLst/>
              <a:rect l="l" t="t" r="r" b="b"/>
              <a:pathLst>
                <a:path w="1493" h="1385" extrusionOk="0">
                  <a:moveTo>
                    <a:pt x="348" y="673"/>
                  </a:moveTo>
                  <a:cubicBezTo>
                    <a:pt x="311" y="697"/>
                    <a:pt x="281" y="728"/>
                    <a:pt x="255" y="762"/>
                  </a:cubicBezTo>
                  <a:cubicBezTo>
                    <a:pt x="221" y="806"/>
                    <a:pt x="193" y="854"/>
                    <a:pt x="179" y="908"/>
                  </a:cubicBezTo>
                  <a:cubicBezTo>
                    <a:pt x="176" y="921"/>
                    <a:pt x="174" y="935"/>
                    <a:pt x="173" y="949"/>
                  </a:cubicBezTo>
                  <a:cubicBezTo>
                    <a:pt x="173" y="953"/>
                    <a:pt x="172" y="956"/>
                    <a:pt x="168" y="958"/>
                  </a:cubicBezTo>
                  <a:cubicBezTo>
                    <a:pt x="98" y="1014"/>
                    <a:pt x="52" y="1085"/>
                    <a:pt x="36" y="1173"/>
                  </a:cubicBezTo>
                  <a:cubicBezTo>
                    <a:pt x="30" y="1204"/>
                    <a:pt x="31" y="1235"/>
                    <a:pt x="37" y="1266"/>
                  </a:cubicBezTo>
                  <a:cubicBezTo>
                    <a:pt x="37" y="1269"/>
                    <a:pt x="38" y="1271"/>
                    <a:pt x="40" y="1273"/>
                  </a:cubicBezTo>
                  <a:cubicBezTo>
                    <a:pt x="57" y="1286"/>
                    <a:pt x="59" y="1304"/>
                    <a:pt x="58" y="1323"/>
                  </a:cubicBezTo>
                  <a:cubicBezTo>
                    <a:pt x="57" y="1333"/>
                    <a:pt x="54" y="1344"/>
                    <a:pt x="50" y="1354"/>
                  </a:cubicBezTo>
                  <a:cubicBezTo>
                    <a:pt x="47" y="1364"/>
                    <a:pt x="41" y="1366"/>
                    <a:pt x="33" y="1359"/>
                  </a:cubicBezTo>
                  <a:cubicBezTo>
                    <a:pt x="25" y="1352"/>
                    <a:pt x="20" y="1342"/>
                    <a:pt x="17" y="1331"/>
                  </a:cubicBezTo>
                  <a:cubicBezTo>
                    <a:pt x="0" y="1247"/>
                    <a:pt x="15" y="1166"/>
                    <a:pt x="46" y="1087"/>
                  </a:cubicBezTo>
                  <a:cubicBezTo>
                    <a:pt x="63" y="1043"/>
                    <a:pt x="86" y="1003"/>
                    <a:pt x="114" y="965"/>
                  </a:cubicBezTo>
                  <a:cubicBezTo>
                    <a:pt x="132" y="942"/>
                    <a:pt x="138" y="915"/>
                    <a:pt x="143" y="887"/>
                  </a:cubicBezTo>
                  <a:cubicBezTo>
                    <a:pt x="153" y="828"/>
                    <a:pt x="169" y="771"/>
                    <a:pt x="196" y="718"/>
                  </a:cubicBezTo>
                  <a:cubicBezTo>
                    <a:pt x="208" y="695"/>
                    <a:pt x="220" y="672"/>
                    <a:pt x="240" y="655"/>
                  </a:cubicBezTo>
                  <a:cubicBezTo>
                    <a:pt x="244" y="652"/>
                    <a:pt x="247" y="648"/>
                    <a:pt x="250" y="644"/>
                  </a:cubicBezTo>
                  <a:cubicBezTo>
                    <a:pt x="260" y="631"/>
                    <a:pt x="270" y="620"/>
                    <a:pt x="283" y="610"/>
                  </a:cubicBezTo>
                  <a:cubicBezTo>
                    <a:pt x="295" y="601"/>
                    <a:pt x="301" y="587"/>
                    <a:pt x="304" y="571"/>
                  </a:cubicBezTo>
                  <a:cubicBezTo>
                    <a:pt x="295" y="580"/>
                    <a:pt x="290" y="589"/>
                    <a:pt x="281" y="596"/>
                  </a:cubicBezTo>
                  <a:cubicBezTo>
                    <a:pt x="278" y="594"/>
                    <a:pt x="280" y="591"/>
                    <a:pt x="279" y="589"/>
                  </a:cubicBezTo>
                  <a:cubicBezTo>
                    <a:pt x="277" y="570"/>
                    <a:pt x="266" y="562"/>
                    <a:pt x="247" y="566"/>
                  </a:cubicBezTo>
                  <a:cubicBezTo>
                    <a:pt x="233" y="569"/>
                    <a:pt x="221" y="576"/>
                    <a:pt x="210" y="584"/>
                  </a:cubicBezTo>
                  <a:cubicBezTo>
                    <a:pt x="174" y="608"/>
                    <a:pt x="144" y="638"/>
                    <a:pt x="115" y="669"/>
                  </a:cubicBezTo>
                  <a:cubicBezTo>
                    <a:pt x="112" y="672"/>
                    <a:pt x="110" y="677"/>
                    <a:pt x="104" y="674"/>
                  </a:cubicBezTo>
                  <a:cubicBezTo>
                    <a:pt x="98" y="671"/>
                    <a:pt x="98" y="665"/>
                    <a:pt x="99" y="660"/>
                  </a:cubicBezTo>
                  <a:cubicBezTo>
                    <a:pt x="103" y="647"/>
                    <a:pt x="112" y="638"/>
                    <a:pt x="122" y="630"/>
                  </a:cubicBezTo>
                  <a:cubicBezTo>
                    <a:pt x="152" y="610"/>
                    <a:pt x="183" y="592"/>
                    <a:pt x="213" y="573"/>
                  </a:cubicBezTo>
                  <a:cubicBezTo>
                    <a:pt x="232" y="561"/>
                    <a:pt x="249" y="547"/>
                    <a:pt x="264" y="532"/>
                  </a:cubicBezTo>
                  <a:cubicBezTo>
                    <a:pt x="293" y="504"/>
                    <a:pt x="308" y="470"/>
                    <a:pt x="304" y="428"/>
                  </a:cubicBezTo>
                  <a:cubicBezTo>
                    <a:pt x="314" y="433"/>
                    <a:pt x="318" y="440"/>
                    <a:pt x="319" y="450"/>
                  </a:cubicBezTo>
                  <a:cubicBezTo>
                    <a:pt x="321" y="478"/>
                    <a:pt x="326" y="505"/>
                    <a:pt x="317" y="534"/>
                  </a:cubicBezTo>
                  <a:cubicBezTo>
                    <a:pt x="324" y="529"/>
                    <a:pt x="325" y="529"/>
                    <a:pt x="327" y="522"/>
                  </a:cubicBezTo>
                  <a:cubicBezTo>
                    <a:pt x="330" y="511"/>
                    <a:pt x="331" y="500"/>
                    <a:pt x="331" y="488"/>
                  </a:cubicBezTo>
                  <a:cubicBezTo>
                    <a:pt x="330" y="469"/>
                    <a:pt x="332" y="450"/>
                    <a:pt x="334" y="432"/>
                  </a:cubicBezTo>
                  <a:cubicBezTo>
                    <a:pt x="335" y="426"/>
                    <a:pt x="333" y="422"/>
                    <a:pt x="330" y="418"/>
                  </a:cubicBezTo>
                  <a:cubicBezTo>
                    <a:pt x="319" y="404"/>
                    <a:pt x="308" y="390"/>
                    <a:pt x="297" y="377"/>
                  </a:cubicBezTo>
                  <a:cubicBezTo>
                    <a:pt x="290" y="367"/>
                    <a:pt x="290" y="365"/>
                    <a:pt x="301" y="357"/>
                  </a:cubicBezTo>
                  <a:cubicBezTo>
                    <a:pt x="366" y="308"/>
                    <a:pt x="434" y="261"/>
                    <a:pt x="498" y="209"/>
                  </a:cubicBezTo>
                  <a:cubicBezTo>
                    <a:pt x="516" y="194"/>
                    <a:pt x="536" y="182"/>
                    <a:pt x="560" y="178"/>
                  </a:cubicBezTo>
                  <a:cubicBezTo>
                    <a:pt x="575" y="175"/>
                    <a:pt x="589" y="170"/>
                    <a:pt x="602" y="162"/>
                  </a:cubicBezTo>
                  <a:cubicBezTo>
                    <a:pt x="610" y="158"/>
                    <a:pt x="617" y="153"/>
                    <a:pt x="622" y="146"/>
                  </a:cubicBezTo>
                  <a:cubicBezTo>
                    <a:pt x="631" y="134"/>
                    <a:pt x="629" y="126"/>
                    <a:pt x="616" y="119"/>
                  </a:cubicBezTo>
                  <a:cubicBezTo>
                    <a:pt x="611" y="116"/>
                    <a:pt x="611" y="114"/>
                    <a:pt x="615" y="110"/>
                  </a:cubicBezTo>
                  <a:cubicBezTo>
                    <a:pt x="643" y="84"/>
                    <a:pt x="671" y="57"/>
                    <a:pt x="699" y="31"/>
                  </a:cubicBezTo>
                  <a:cubicBezTo>
                    <a:pt x="703" y="28"/>
                    <a:pt x="707" y="26"/>
                    <a:pt x="711" y="24"/>
                  </a:cubicBezTo>
                  <a:cubicBezTo>
                    <a:pt x="767" y="3"/>
                    <a:pt x="825" y="0"/>
                    <a:pt x="884" y="6"/>
                  </a:cubicBezTo>
                  <a:cubicBezTo>
                    <a:pt x="1019" y="19"/>
                    <a:pt x="1143" y="64"/>
                    <a:pt x="1262" y="129"/>
                  </a:cubicBezTo>
                  <a:cubicBezTo>
                    <a:pt x="1288" y="143"/>
                    <a:pt x="1287" y="143"/>
                    <a:pt x="1281" y="172"/>
                  </a:cubicBezTo>
                  <a:cubicBezTo>
                    <a:pt x="1270" y="217"/>
                    <a:pt x="1263" y="264"/>
                    <a:pt x="1263" y="310"/>
                  </a:cubicBezTo>
                  <a:cubicBezTo>
                    <a:pt x="1263" y="404"/>
                    <a:pt x="1295" y="485"/>
                    <a:pt x="1360" y="552"/>
                  </a:cubicBezTo>
                  <a:cubicBezTo>
                    <a:pt x="1385" y="578"/>
                    <a:pt x="1407" y="606"/>
                    <a:pt x="1429" y="635"/>
                  </a:cubicBezTo>
                  <a:cubicBezTo>
                    <a:pt x="1450" y="661"/>
                    <a:pt x="1471" y="687"/>
                    <a:pt x="1489" y="715"/>
                  </a:cubicBezTo>
                  <a:cubicBezTo>
                    <a:pt x="1490" y="718"/>
                    <a:pt x="1493" y="720"/>
                    <a:pt x="1493" y="726"/>
                  </a:cubicBezTo>
                  <a:cubicBezTo>
                    <a:pt x="1489" y="721"/>
                    <a:pt x="1486" y="717"/>
                    <a:pt x="1483" y="714"/>
                  </a:cubicBezTo>
                  <a:cubicBezTo>
                    <a:pt x="1434" y="657"/>
                    <a:pt x="1381" y="605"/>
                    <a:pt x="1315" y="567"/>
                  </a:cubicBezTo>
                  <a:cubicBezTo>
                    <a:pt x="1281" y="547"/>
                    <a:pt x="1245" y="532"/>
                    <a:pt x="1204" y="532"/>
                  </a:cubicBezTo>
                  <a:cubicBezTo>
                    <a:pt x="1173" y="532"/>
                    <a:pt x="1146" y="545"/>
                    <a:pt x="1124" y="567"/>
                  </a:cubicBezTo>
                  <a:cubicBezTo>
                    <a:pt x="1123" y="568"/>
                    <a:pt x="1122" y="569"/>
                    <a:pt x="1121" y="570"/>
                  </a:cubicBezTo>
                  <a:cubicBezTo>
                    <a:pt x="1120" y="572"/>
                    <a:pt x="1118" y="574"/>
                    <a:pt x="1120" y="576"/>
                  </a:cubicBezTo>
                  <a:cubicBezTo>
                    <a:pt x="1122" y="578"/>
                    <a:pt x="1124" y="576"/>
                    <a:pt x="1126" y="574"/>
                  </a:cubicBezTo>
                  <a:cubicBezTo>
                    <a:pt x="1165" y="533"/>
                    <a:pt x="1212" y="533"/>
                    <a:pt x="1262" y="551"/>
                  </a:cubicBezTo>
                  <a:cubicBezTo>
                    <a:pt x="1265" y="552"/>
                    <a:pt x="1268" y="553"/>
                    <a:pt x="1272" y="555"/>
                  </a:cubicBezTo>
                  <a:cubicBezTo>
                    <a:pt x="1263" y="557"/>
                    <a:pt x="1256" y="554"/>
                    <a:pt x="1249" y="554"/>
                  </a:cubicBezTo>
                  <a:cubicBezTo>
                    <a:pt x="1242" y="554"/>
                    <a:pt x="1235" y="555"/>
                    <a:pt x="1228" y="555"/>
                  </a:cubicBezTo>
                  <a:cubicBezTo>
                    <a:pt x="1221" y="556"/>
                    <a:pt x="1214" y="557"/>
                    <a:pt x="1208" y="560"/>
                  </a:cubicBezTo>
                  <a:cubicBezTo>
                    <a:pt x="1176" y="569"/>
                    <a:pt x="1163" y="592"/>
                    <a:pt x="1169" y="624"/>
                  </a:cubicBezTo>
                  <a:cubicBezTo>
                    <a:pt x="1172" y="643"/>
                    <a:pt x="1180" y="659"/>
                    <a:pt x="1189" y="676"/>
                  </a:cubicBezTo>
                  <a:cubicBezTo>
                    <a:pt x="1214" y="718"/>
                    <a:pt x="1245" y="756"/>
                    <a:pt x="1273" y="796"/>
                  </a:cubicBezTo>
                  <a:cubicBezTo>
                    <a:pt x="1282" y="810"/>
                    <a:pt x="1291" y="824"/>
                    <a:pt x="1301" y="837"/>
                  </a:cubicBezTo>
                  <a:cubicBezTo>
                    <a:pt x="1334" y="879"/>
                    <a:pt x="1347" y="928"/>
                    <a:pt x="1349" y="981"/>
                  </a:cubicBezTo>
                  <a:cubicBezTo>
                    <a:pt x="1352" y="1044"/>
                    <a:pt x="1361" y="1106"/>
                    <a:pt x="1383" y="1165"/>
                  </a:cubicBezTo>
                  <a:cubicBezTo>
                    <a:pt x="1389" y="1183"/>
                    <a:pt x="1397" y="1199"/>
                    <a:pt x="1408" y="1214"/>
                  </a:cubicBezTo>
                  <a:cubicBezTo>
                    <a:pt x="1416" y="1224"/>
                    <a:pt x="1417" y="1238"/>
                    <a:pt x="1420" y="1250"/>
                  </a:cubicBezTo>
                  <a:cubicBezTo>
                    <a:pt x="1428" y="1283"/>
                    <a:pt x="1434" y="1316"/>
                    <a:pt x="1433" y="1350"/>
                  </a:cubicBezTo>
                  <a:cubicBezTo>
                    <a:pt x="1433" y="1359"/>
                    <a:pt x="1432" y="1368"/>
                    <a:pt x="1428" y="1376"/>
                  </a:cubicBezTo>
                  <a:cubicBezTo>
                    <a:pt x="1424" y="1384"/>
                    <a:pt x="1420" y="1385"/>
                    <a:pt x="1412" y="1381"/>
                  </a:cubicBezTo>
                  <a:cubicBezTo>
                    <a:pt x="1406" y="1377"/>
                    <a:pt x="1401" y="1373"/>
                    <a:pt x="1397" y="1368"/>
                  </a:cubicBezTo>
                  <a:cubicBezTo>
                    <a:pt x="1366" y="1328"/>
                    <a:pt x="1349" y="1283"/>
                    <a:pt x="1343" y="1233"/>
                  </a:cubicBezTo>
                  <a:cubicBezTo>
                    <a:pt x="1342" y="1231"/>
                    <a:pt x="1343" y="1229"/>
                    <a:pt x="1343" y="1226"/>
                  </a:cubicBezTo>
                  <a:cubicBezTo>
                    <a:pt x="1345" y="1212"/>
                    <a:pt x="1351" y="1209"/>
                    <a:pt x="1364" y="1216"/>
                  </a:cubicBezTo>
                  <a:cubicBezTo>
                    <a:pt x="1368" y="1218"/>
                    <a:pt x="1372" y="1220"/>
                    <a:pt x="1375" y="1223"/>
                  </a:cubicBezTo>
                  <a:cubicBezTo>
                    <a:pt x="1378" y="1225"/>
                    <a:pt x="1381" y="1225"/>
                    <a:pt x="1383" y="1222"/>
                  </a:cubicBezTo>
                  <a:cubicBezTo>
                    <a:pt x="1385" y="1220"/>
                    <a:pt x="1384" y="1218"/>
                    <a:pt x="1383" y="1215"/>
                  </a:cubicBezTo>
                  <a:cubicBezTo>
                    <a:pt x="1336" y="1136"/>
                    <a:pt x="1291" y="1056"/>
                    <a:pt x="1226" y="989"/>
                  </a:cubicBezTo>
                  <a:cubicBezTo>
                    <a:pt x="1198" y="962"/>
                    <a:pt x="1167" y="939"/>
                    <a:pt x="1137" y="914"/>
                  </a:cubicBezTo>
                  <a:cubicBezTo>
                    <a:pt x="1108" y="890"/>
                    <a:pt x="1080" y="865"/>
                    <a:pt x="1059" y="834"/>
                  </a:cubicBezTo>
                  <a:cubicBezTo>
                    <a:pt x="1037" y="804"/>
                    <a:pt x="1029" y="771"/>
                    <a:pt x="1034" y="734"/>
                  </a:cubicBezTo>
                  <a:cubicBezTo>
                    <a:pt x="1034" y="728"/>
                    <a:pt x="1035" y="722"/>
                    <a:pt x="1035" y="716"/>
                  </a:cubicBezTo>
                  <a:cubicBezTo>
                    <a:pt x="1035" y="716"/>
                    <a:pt x="1035" y="715"/>
                    <a:pt x="1034" y="714"/>
                  </a:cubicBezTo>
                  <a:cubicBezTo>
                    <a:pt x="1031" y="719"/>
                    <a:pt x="1029" y="724"/>
                    <a:pt x="1026" y="729"/>
                  </a:cubicBezTo>
                  <a:cubicBezTo>
                    <a:pt x="1023" y="733"/>
                    <a:pt x="1020" y="735"/>
                    <a:pt x="1014" y="733"/>
                  </a:cubicBezTo>
                  <a:cubicBezTo>
                    <a:pt x="948" y="699"/>
                    <a:pt x="878" y="690"/>
                    <a:pt x="805" y="697"/>
                  </a:cubicBezTo>
                  <a:cubicBezTo>
                    <a:pt x="804" y="697"/>
                    <a:pt x="803" y="697"/>
                    <a:pt x="802" y="697"/>
                  </a:cubicBezTo>
                  <a:cubicBezTo>
                    <a:pt x="802" y="697"/>
                    <a:pt x="801" y="697"/>
                    <a:pt x="800" y="696"/>
                  </a:cubicBezTo>
                  <a:cubicBezTo>
                    <a:pt x="807" y="675"/>
                    <a:pt x="818" y="656"/>
                    <a:pt x="830" y="638"/>
                  </a:cubicBezTo>
                  <a:cubicBezTo>
                    <a:pt x="853" y="604"/>
                    <a:pt x="880" y="575"/>
                    <a:pt x="911" y="550"/>
                  </a:cubicBezTo>
                  <a:cubicBezTo>
                    <a:pt x="921" y="542"/>
                    <a:pt x="932" y="538"/>
                    <a:pt x="944" y="534"/>
                  </a:cubicBezTo>
                  <a:cubicBezTo>
                    <a:pt x="952" y="531"/>
                    <a:pt x="959" y="535"/>
                    <a:pt x="965" y="538"/>
                  </a:cubicBezTo>
                  <a:cubicBezTo>
                    <a:pt x="977" y="545"/>
                    <a:pt x="987" y="554"/>
                    <a:pt x="995" y="565"/>
                  </a:cubicBezTo>
                  <a:cubicBezTo>
                    <a:pt x="1014" y="590"/>
                    <a:pt x="1027" y="617"/>
                    <a:pt x="1031" y="648"/>
                  </a:cubicBezTo>
                  <a:cubicBezTo>
                    <a:pt x="1034" y="655"/>
                    <a:pt x="1034" y="662"/>
                    <a:pt x="1034" y="667"/>
                  </a:cubicBezTo>
                  <a:cubicBezTo>
                    <a:pt x="1032" y="658"/>
                    <a:pt x="1034" y="648"/>
                    <a:pt x="1033" y="637"/>
                  </a:cubicBezTo>
                  <a:cubicBezTo>
                    <a:pt x="1030" y="606"/>
                    <a:pt x="1023" y="576"/>
                    <a:pt x="1008" y="548"/>
                  </a:cubicBezTo>
                  <a:cubicBezTo>
                    <a:pt x="1004" y="541"/>
                    <a:pt x="999" y="535"/>
                    <a:pt x="994" y="529"/>
                  </a:cubicBezTo>
                  <a:cubicBezTo>
                    <a:pt x="974" y="508"/>
                    <a:pt x="952" y="502"/>
                    <a:pt x="928" y="516"/>
                  </a:cubicBezTo>
                  <a:cubicBezTo>
                    <a:pt x="889" y="539"/>
                    <a:pt x="846" y="551"/>
                    <a:pt x="803" y="561"/>
                  </a:cubicBezTo>
                  <a:cubicBezTo>
                    <a:pt x="787" y="565"/>
                    <a:pt x="776" y="572"/>
                    <a:pt x="765" y="585"/>
                  </a:cubicBezTo>
                  <a:cubicBezTo>
                    <a:pt x="735" y="622"/>
                    <a:pt x="706" y="660"/>
                    <a:pt x="688" y="705"/>
                  </a:cubicBezTo>
                  <a:cubicBezTo>
                    <a:pt x="683" y="717"/>
                    <a:pt x="680" y="728"/>
                    <a:pt x="680" y="741"/>
                  </a:cubicBezTo>
                  <a:cubicBezTo>
                    <a:pt x="686" y="724"/>
                    <a:pt x="692" y="707"/>
                    <a:pt x="701" y="691"/>
                  </a:cubicBezTo>
                  <a:cubicBezTo>
                    <a:pt x="710" y="674"/>
                    <a:pt x="720" y="659"/>
                    <a:pt x="732" y="644"/>
                  </a:cubicBezTo>
                  <a:cubicBezTo>
                    <a:pt x="743" y="630"/>
                    <a:pt x="756" y="616"/>
                    <a:pt x="770" y="604"/>
                  </a:cubicBezTo>
                  <a:cubicBezTo>
                    <a:pt x="784" y="592"/>
                    <a:pt x="800" y="582"/>
                    <a:pt x="816" y="573"/>
                  </a:cubicBezTo>
                  <a:cubicBezTo>
                    <a:pt x="833" y="564"/>
                    <a:pt x="851" y="563"/>
                    <a:pt x="870" y="558"/>
                  </a:cubicBezTo>
                  <a:cubicBezTo>
                    <a:pt x="844" y="582"/>
                    <a:pt x="824" y="611"/>
                    <a:pt x="807" y="642"/>
                  </a:cubicBezTo>
                  <a:cubicBezTo>
                    <a:pt x="789" y="676"/>
                    <a:pt x="773" y="711"/>
                    <a:pt x="767" y="749"/>
                  </a:cubicBezTo>
                  <a:cubicBezTo>
                    <a:pt x="763" y="777"/>
                    <a:pt x="766" y="806"/>
                    <a:pt x="769" y="834"/>
                  </a:cubicBezTo>
                  <a:cubicBezTo>
                    <a:pt x="777" y="932"/>
                    <a:pt x="807" y="1026"/>
                    <a:pt x="832" y="1120"/>
                  </a:cubicBezTo>
                  <a:cubicBezTo>
                    <a:pt x="843" y="1160"/>
                    <a:pt x="854" y="1199"/>
                    <a:pt x="864" y="1239"/>
                  </a:cubicBezTo>
                  <a:cubicBezTo>
                    <a:pt x="866" y="1251"/>
                    <a:pt x="856" y="1276"/>
                    <a:pt x="846" y="1283"/>
                  </a:cubicBezTo>
                  <a:cubicBezTo>
                    <a:pt x="839" y="1288"/>
                    <a:pt x="833" y="1284"/>
                    <a:pt x="827" y="1279"/>
                  </a:cubicBezTo>
                  <a:cubicBezTo>
                    <a:pt x="818" y="1270"/>
                    <a:pt x="814" y="1258"/>
                    <a:pt x="806" y="1248"/>
                  </a:cubicBezTo>
                  <a:cubicBezTo>
                    <a:pt x="798" y="1236"/>
                    <a:pt x="797" y="1224"/>
                    <a:pt x="801" y="1210"/>
                  </a:cubicBezTo>
                  <a:cubicBezTo>
                    <a:pt x="801" y="1208"/>
                    <a:pt x="801" y="1206"/>
                    <a:pt x="802" y="1205"/>
                  </a:cubicBezTo>
                  <a:cubicBezTo>
                    <a:pt x="811" y="1182"/>
                    <a:pt x="809" y="1158"/>
                    <a:pt x="802" y="1135"/>
                  </a:cubicBezTo>
                  <a:cubicBezTo>
                    <a:pt x="791" y="1091"/>
                    <a:pt x="772" y="1051"/>
                    <a:pt x="735" y="1021"/>
                  </a:cubicBezTo>
                  <a:cubicBezTo>
                    <a:pt x="724" y="1011"/>
                    <a:pt x="710" y="1004"/>
                    <a:pt x="695" y="1002"/>
                  </a:cubicBezTo>
                  <a:cubicBezTo>
                    <a:pt x="666" y="999"/>
                    <a:pt x="645" y="1012"/>
                    <a:pt x="632" y="1039"/>
                  </a:cubicBezTo>
                  <a:cubicBezTo>
                    <a:pt x="619" y="1068"/>
                    <a:pt x="617" y="1099"/>
                    <a:pt x="615" y="1130"/>
                  </a:cubicBezTo>
                  <a:cubicBezTo>
                    <a:pt x="614" y="1143"/>
                    <a:pt x="614" y="1156"/>
                    <a:pt x="606" y="1167"/>
                  </a:cubicBezTo>
                  <a:cubicBezTo>
                    <a:pt x="604" y="1169"/>
                    <a:pt x="602" y="1172"/>
                    <a:pt x="598" y="1173"/>
                  </a:cubicBezTo>
                  <a:cubicBezTo>
                    <a:pt x="594" y="1173"/>
                    <a:pt x="590" y="1173"/>
                    <a:pt x="592" y="1167"/>
                  </a:cubicBezTo>
                  <a:cubicBezTo>
                    <a:pt x="595" y="1160"/>
                    <a:pt x="594" y="1154"/>
                    <a:pt x="592" y="1148"/>
                  </a:cubicBezTo>
                  <a:cubicBezTo>
                    <a:pt x="590" y="1142"/>
                    <a:pt x="592" y="1137"/>
                    <a:pt x="593" y="1132"/>
                  </a:cubicBezTo>
                  <a:cubicBezTo>
                    <a:pt x="601" y="1087"/>
                    <a:pt x="609" y="1042"/>
                    <a:pt x="612" y="997"/>
                  </a:cubicBezTo>
                  <a:cubicBezTo>
                    <a:pt x="615" y="948"/>
                    <a:pt x="590" y="904"/>
                    <a:pt x="549" y="887"/>
                  </a:cubicBezTo>
                  <a:cubicBezTo>
                    <a:pt x="530" y="879"/>
                    <a:pt x="511" y="880"/>
                    <a:pt x="492" y="891"/>
                  </a:cubicBezTo>
                  <a:cubicBezTo>
                    <a:pt x="488" y="893"/>
                    <a:pt x="486" y="896"/>
                    <a:pt x="487" y="901"/>
                  </a:cubicBezTo>
                  <a:cubicBezTo>
                    <a:pt x="488" y="912"/>
                    <a:pt x="484" y="917"/>
                    <a:pt x="476" y="918"/>
                  </a:cubicBezTo>
                  <a:cubicBezTo>
                    <a:pt x="465" y="918"/>
                    <a:pt x="455" y="911"/>
                    <a:pt x="455" y="902"/>
                  </a:cubicBezTo>
                  <a:cubicBezTo>
                    <a:pt x="453" y="885"/>
                    <a:pt x="452" y="868"/>
                    <a:pt x="454" y="851"/>
                  </a:cubicBezTo>
                  <a:cubicBezTo>
                    <a:pt x="456" y="827"/>
                    <a:pt x="429" y="807"/>
                    <a:pt x="406" y="815"/>
                  </a:cubicBezTo>
                  <a:cubicBezTo>
                    <a:pt x="400" y="817"/>
                    <a:pt x="396" y="821"/>
                    <a:pt x="394" y="828"/>
                  </a:cubicBezTo>
                  <a:cubicBezTo>
                    <a:pt x="378" y="878"/>
                    <a:pt x="372" y="930"/>
                    <a:pt x="373" y="983"/>
                  </a:cubicBezTo>
                  <a:cubicBezTo>
                    <a:pt x="373" y="997"/>
                    <a:pt x="375" y="1011"/>
                    <a:pt x="375" y="1024"/>
                  </a:cubicBezTo>
                  <a:cubicBezTo>
                    <a:pt x="376" y="1033"/>
                    <a:pt x="370" y="1039"/>
                    <a:pt x="362" y="1040"/>
                  </a:cubicBezTo>
                  <a:cubicBezTo>
                    <a:pt x="357" y="1040"/>
                    <a:pt x="350" y="1030"/>
                    <a:pt x="350" y="1024"/>
                  </a:cubicBezTo>
                  <a:cubicBezTo>
                    <a:pt x="350" y="1019"/>
                    <a:pt x="353" y="1015"/>
                    <a:pt x="357" y="1016"/>
                  </a:cubicBezTo>
                  <a:cubicBezTo>
                    <a:pt x="365" y="1016"/>
                    <a:pt x="365" y="1012"/>
                    <a:pt x="364" y="1007"/>
                  </a:cubicBezTo>
                  <a:cubicBezTo>
                    <a:pt x="359" y="989"/>
                    <a:pt x="361" y="969"/>
                    <a:pt x="351" y="952"/>
                  </a:cubicBezTo>
                  <a:cubicBezTo>
                    <a:pt x="346" y="942"/>
                    <a:pt x="345" y="932"/>
                    <a:pt x="348" y="921"/>
                  </a:cubicBezTo>
                  <a:cubicBezTo>
                    <a:pt x="355" y="899"/>
                    <a:pt x="358" y="876"/>
                    <a:pt x="367" y="855"/>
                  </a:cubicBezTo>
                  <a:cubicBezTo>
                    <a:pt x="372" y="844"/>
                    <a:pt x="373" y="835"/>
                    <a:pt x="369" y="823"/>
                  </a:cubicBezTo>
                  <a:cubicBezTo>
                    <a:pt x="364" y="809"/>
                    <a:pt x="360" y="793"/>
                    <a:pt x="351" y="780"/>
                  </a:cubicBezTo>
                  <a:cubicBezTo>
                    <a:pt x="336" y="757"/>
                    <a:pt x="313" y="749"/>
                    <a:pt x="287" y="757"/>
                  </a:cubicBezTo>
                  <a:cubicBezTo>
                    <a:pt x="284" y="758"/>
                    <a:pt x="280" y="761"/>
                    <a:pt x="282" y="753"/>
                  </a:cubicBezTo>
                  <a:cubicBezTo>
                    <a:pt x="276" y="756"/>
                    <a:pt x="274" y="764"/>
                    <a:pt x="267" y="766"/>
                  </a:cubicBezTo>
                  <a:cubicBezTo>
                    <a:pt x="266" y="759"/>
                    <a:pt x="271" y="754"/>
                    <a:pt x="274" y="750"/>
                  </a:cubicBezTo>
                  <a:cubicBezTo>
                    <a:pt x="299" y="717"/>
                    <a:pt x="328" y="688"/>
                    <a:pt x="365" y="668"/>
                  </a:cubicBezTo>
                  <a:cubicBezTo>
                    <a:pt x="368" y="666"/>
                    <a:pt x="372" y="664"/>
                    <a:pt x="375" y="662"/>
                  </a:cubicBezTo>
                  <a:cubicBezTo>
                    <a:pt x="378" y="658"/>
                    <a:pt x="383" y="655"/>
                    <a:pt x="386" y="650"/>
                  </a:cubicBezTo>
                  <a:cubicBezTo>
                    <a:pt x="435" y="626"/>
                    <a:pt x="485" y="605"/>
                    <a:pt x="539" y="597"/>
                  </a:cubicBezTo>
                  <a:cubicBezTo>
                    <a:pt x="556" y="594"/>
                    <a:pt x="573" y="593"/>
                    <a:pt x="590" y="596"/>
                  </a:cubicBezTo>
                  <a:cubicBezTo>
                    <a:pt x="623" y="603"/>
                    <a:pt x="645" y="624"/>
                    <a:pt x="653" y="657"/>
                  </a:cubicBezTo>
                  <a:cubicBezTo>
                    <a:pt x="658" y="683"/>
                    <a:pt x="656" y="709"/>
                    <a:pt x="652" y="734"/>
                  </a:cubicBezTo>
                  <a:cubicBezTo>
                    <a:pt x="648" y="753"/>
                    <a:pt x="643" y="772"/>
                    <a:pt x="638" y="790"/>
                  </a:cubicBezTo>
                  <a:cubicBezTo>
                    <a:pt x="634" y="800"/>
                    <a:pt x="632" y="811"/>
                    <a:pt x="628" y="821"/>
                  </a:cubicBezTo>
                  <a:cubicBezTo>
                    <a:pt x="631" y="812"/>
                    <a:pt x="634" y="803"/>
                    <a:pt x="637" y="794"/>
                  </a:cubicBezTo>
                  <a:cubicBezTo>
                    <a:pt x="650" y="749"/>
                    <a:pt x="662" y="705"/>
                    <a:pt x="665" y="658"/>
                  </a:cubicBezTo>
                  <a:cubicBezTo>
                    <a:pt x="666" y="636"/>
                    <a:pt x="664" y="613"/>
                    <a:pt x="660" y="591"/>
                  </a:cubicBezTo>
                  <a:cubicBezTo>
                    <a:pt x="660" y="593"/>
                    <a:pt x="660" y="594"/>
                    <a:pt x="660" y="595"/>
                  </a:cubicBezTo>
                  <a:cubicBezTo>
                    <a:pt x="660" y="601"/>
                    <a:pt x="661" y="609"/>
                    <a:pt x="655" y="611"/>
                  </a:cubicBezTo>
                  <a:cubicBezTo>
                    <a:pt x="650" y="612"/>
                    <a:pt x="649" y="604"/>
                    <a:pt x="647" y="600"/>
                  </a:cubicBezTo>
                  <a:cubicBezTo>
                    <a:pt x="641" y="591"/>
                    <a:pt x="634" y="584"/>
                    <a:pt x="624" y="581"/>
                  </a:cubicBezTo>
                  <a:cubicBezTo>
                    <a:pt x="611" y="577"/>
                    <a:pt x="597" y="575"/>
                    <a:pt x="583" y="577"/>
                  </a:cubicBezTo>
                  <a:cubicBezTo>
                    <a:pt x="539" y="582"/>
                    <a:pt x="498" y="598"/>
                    <a:pt x="457" y="616"/>
                  </a:cubicBezTo>
                  <a:cubicBezTo>
                    <a:pt x="433" y="627"/>
                    <a:pt x="409" y="638"/>
                    <a:pt x="385" y="651"/>
                  </a:cubicBezTo>
                  <a:cubicBezTo>
                    <a:pt x="377" y="657"/>
                    <a:pt x="366" y="660"/>
                    <a:pt x="357" y="666"/>
                  </a:cubicBezTo>
                  <a:cubicBezTo>
                    <a:pt x="353" y="668"/>
                    <a:pt x="350" y="670"/>
                    <a:pt x="348" y="673"/>
                  </a:cubicBezTo>
                  <a:close/>
                </a:path>
              </a:pathLst>
            </a:custGeom>
            <a:gradFill>
              <a:gsLst>
                <a:gs pos="0">
                  <a:srgbClr val="FF9800"/>
                </a:gs>
                <a:gs pos="26000">
                  <a:srgbClr val="FF9800"/>
                </a:gs>
                <a:gs pos="55000">
                  <a:srgbClr val="FCBF16"/>
                </a:gs>
                <a:gs pos="100000">
                  <a:srgbClr val="FCBF16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11"/>
            <p:cNvSpPr/>
            <p:nvPr/>
          </p:nvSpPr>
          <p:spPr>
            <a:xfrm>
              <a:off x="3798" y="2202"/>
              <a:ext cx="214" cy="275"/>
            </a:xfrm>
            <a:custGeom>
              <a:avLst/>
              <a:gdLst/>
              <a:ahLst/>
              <a:cxnLst/>
              <a:rect l="l" t="t" r="r" b="b"/>
              <a:pathLst>
                <a:path w="90" h="115" extrusionOk="0">
                  <a:moveTo>
                    <a:pt x="90" y="0"/>
                  </a:moveTo>
                  <a:cubicBezTo>
                    <a:pt x="53" y="33"/>
                    <a:pt x="24" y="71"/>
                    <a:pt x="2" y="116"/>
                  </a:cubicBezTo>
                  <a:cubicBezTo>
                    <a:pt x="1" y="110"/>
                    <a:pt x="0" y="106"/>
                    <a:pt x="1" y="101"/>
                  </a:cubicBezTo>
                  <a:cubicBezTo>
                    <a:pt x="14" y="69"/>
                    <a:pt x="29" y="37"/>
                    <a:pt x="49" y="8"/>
                  </a:cubicBezTo>
                  <a:cubicBezTo>
                    <a:pt x="54" y="2"/>
                    <a:pt x="58" y="0"/>
                    <a:pt x="66" y="0"/>
                  </a:cubicBezTo>
                  <a:cubicBezTo>
                    <a:pt x="74" y="1"/>
                    <a:pt x="82" y="0"/>
                    <a:pt x="90" y="0"/>
                  </a:cubicBezTo>
                  <a:close/>
                </a:path>
              </a:pathLst>
            </a:custGeom>
            <a:solidFill>
              <a:srgbClr val="FDDC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11"/>
            <p:cNvSpPr/>
            <p:nvPr/>
          </p:nvSpPr>
          <p:spPr>
            <a:xfrm>
              <a:off x="5639" y="2453"/>
              <a:ext cx="109" cy="136"/>
            </a:xfrm>
            <a:custGeom>
              <a:avLst/>
              <a:gdLst/>
              <a:ahLst/>
              <a:cxnLst/>
              <a:rect l="l" t="t" r="r" b="b"/>
              <a:pathLst>
                <a:path w="46" h="57" extrusionOk="0">
                  <a:moveTo>
                    <a:pt x="0" y="0"/>
                  </a:moveTo>
                  <a:cubicBezTo>
                    <a:pt x="12" y="9"/>
                    <a:pt x="25" y="15"/>
                    <a:pt x="35" y="26"/>
                  </a:cubicBezTo>
                  <a:cubicBezTo>
                    <a:pt x="41" y="33"/>
                    <a:pt x="46" y="40"/>
                    <a:pt x="43" y="50"/>
                  </a:cubicBezTo>
                  <a:cubicBezTo>
                    <a:pt x="42" y="53"/>
                    <a:pt x="41" y="56"/>
                    <a:pt x="37" y="57"/>
                  </a:cubicBezTo>
                  <a:cubicBezTo>
                    <a:pt x="34" y="57"/>
                    <a:pt x="32" y="54"/>
                    <a:pt x="31" y="52"/>
                  </a:cubicBezTo>
                  <a:cubicBezTo>
                    <a:pt x="20" y="35"/>
                    <a:pt x="10" y="18"/>
                    <a:pt x="0" y="0"/>
                  </a:cubicBezTo>
                  <a:close/>
                </a:path>
              </a:pathLst>
            </a:custGeom>
            <a:solidFill>
              <a:srgbClr val="FB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11"/>
            <p:cNvSpPr/>
            <p:nvPr/>
          </p:nvSpPr>
          <p:spPr>
            <a:xfrm>
              <a:off x="3297" y="805"/>
              <a:ext cx="107" cy="95"/>
            </a:xfrm>
            <a:custGeom>
              <a:avLst/>
              <a:gdLst/>
              <a:ahLst/>
              <a:cxnLst/>
              <a:rect l="l" t="t" r="r" b="b"/>
              <a:pathLst>
                <a:path w="45" h="40" extrusionOk="0">
                  <a:moveTo>
                    <a:pt x="0" y="40"/>
                  </a:moveTo>
                  <a:cubicBezTo>
                    <a:pt x="8" y="28"/>
                    <a:pt x="14" y="17"/>
                    <a:pt x="17" y="5"/>
                  </a:cubicBezTo>
                  <a:cubicBezTo>
                    <a:pt x="18" y="3"/>
                    <a:pt x="18" y="0"/>
                    <a:pt x="21" y="1"/>
                  </a:cubicBezTo>
                  <a:cubicBezTo>
                    <a:pt x="29" y="4"/>
                    <a:pt x="37" y="6"/>
                    <a:pt x="42" y="13"/>
                  </a:cubicBezTo>
                  <a:cubicBezTo>
                    <a:pt x="45" y="17"/>
                    <a:pt x="45" y="21"/>
                    <a:pt x="40" y="24"/>
                  </a:cubicBezTo>
                  <a:cubicBezTo>
                    <a:pt x="28" y="31"/>
                    <a:pt x="16" y="36"/>
                    <a:pt x="0" y="40"/>
                  </a:cubicBezTo>
                  <a:close/>
                </a:path>
              </a:pathLst>
            </a:custGeom>
            <a:solidFill>
              <a:srgbClr val="FC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11"/>
            <p:cNvSpPr/>
            <p:nvPr/>
          </p:nvSpPr>
          <p:spPr>
            <a:xfrm>
              <a:off x="3791" y="2209"/>
              <a:ext cx="100" cy="173"/>
            </a:xfrm>
            <a:custGeom>
              <a:avLst/>
              <a:gdLst/>
              <a:ahLst/>
              <a:cxnLst/>
              <a:rect l="l" t="t" r="r" b="b"/>
              <a:pathLst>
                <a:path w="42" h="73" extrusionOk="0">
                  <a:moveTo>
                    <a:pt x="42" y="0"/>
                  </a:moveTo>
                  <a:cubicBezTo>
                    <a:pt x="26" y="23"/>
                    <a:pt x="14" y="48"/>
                    <a:pt x="1" y="73"/>
                  </a:cubicBezTo>
                  <a:cubicBezTo>
                    <a:pt x="0" y="56"/>
                    <a:pt x="29" y="4"/>
                    <a:pt x="42" y="0"/>
                  </a:cubicBezTo>
                  <a:close/>
                </a:path>
              </a:pathLst>
            </a:custGeom>
            <a:solidFill>
              <a:srgbClr val="F2D3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11"/>
            <p:cNvSpPr/>
            <p:nvPr/>
          </p:nvSpPr>
          <p:spPr>
            <a:xfrm>
              <a:off x="2754" y="2057"/>
              <a:ext cx="97" cy="52"/>
            </a:xfrm>
            <a:custGeom>
              <a:avLst/>
              <a:gdLst/>
              <a:ahLst/>
              <a:cxnLst/>
              <a:rect l="l" t="t" r="r" b="b"/>
              <a:pathLst>
                <a:path w="41" h="22" extrusionOk="0">
                  <a:moveTo>
                    <a:pt x="39" y="1"/>
                  </a:moveTo>
                  <a:cubicBezTo>
                    <a:pt x="41" y="10"/>
                    <a:pt x="32" y="7"/>
                    <a:pt x="29" y="11"/>
                  </a:cubicBezTo>
                  <a:cubicBezTo>
                    <a:pt x="24" y="7"/>
                    <a:pt x="21" y="12"/>
                    <a:pt x="17" y="14"/>
                  </a:cubicBezTo>
                  <a:cubicBezTo>
                    <a:pt x="12" y="16"/>
                    <a:pt x="7" y="19"/>
                    <a:pt x="2" y="22"/>
                  </a:cubicBezTo>
                  <a:cubicBezTo>
                    <a:pt x="0" y="19"/>
                    <a:pt x="3" y="18"/>
                    <a:pt x="4" y="17"/>
                  </a:cubicBezTo>
                  <a:cubicBezTo>
                    <a:pt x="15" y="11"/>
                    <a:pt x="25" y="4"/>
                    <a:pt x="37" y="0"/>
                  </a:cubicBezTo>
                  <a:cubicBezTo>
                    <a:pt x="38" y="0"/>
                    <a:pt x="38" y="0"/>
                    <a:pt x="39" y="1"/>
                  </a:cubicBezTo>
                  <a:close/>
                </a:path>
              </a:pathLst>
            </a:custGeom>
            <a:solidFill>
              <a:srgbClr val="4B4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11"/>
            <p:cNvSpPr/>
            <p:nvPr/>
          </p:nvSpPr>
          <p:spPr>
            <a:xfrm>
              <a:off x="4378" y="2023"/>
              <a:ext cx="14" cy="84"/>
            </a:xfrm>
            <a:custGeom>
              <a:avLst/>
              <a:gdLst/>
              <a:ahLst/>
              <a:cxnLst/>
              <a:rect l="l" t="t" r="r" b="b"/>
              <a:pathLst>
                <a:path w="6" h="35" extrusionOk="0">
                  <a:moveTo>
                    <a:pt x="3" y="0"/>
                  </a:moveTo>
                  <a:cubicBezTo>
                    <a:pt x="6" y="12"/>
                    <a:pt x="5" y="23"/>
                    <a:pt x="3" y="35"/>
                  </a:cubicBezTo>
                  <a:cubicBezTo>
                    <a:pt x="4" y="27"/>
                    <a:pt x="0" y="19"/>
                    <a:pt x="1" y="11"/>
                  </a:cubicBezTo>
                  <a:cubicBezTo>
                    <a:pt x="4" y="8"/>
                    <a:pt x="2" y="3"/>
                    <a:pt x="3" y="0"/>
                  </a:cubicBezTo>
                  <a:close/>
                </a:path>
              </a:pathLst>
            </a:custGeom>
            <a:solidFill>
              <a:srgbClr val="8675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11"/>
            <p:cNvSpPr/>
            <p:nvPr/>
          </p:nvSpPr>
          <p:spPr>
            <a:xfrm>
              <a:off x="2694" y="924"/>
              <a:ext cx="2211" cy="743"/>
            </a:xfrm>
            <a:custGeom>
              <a:avLst/>
              <a:gdLst/>
              <a:ahLst/>
              <a:cxnLst/>
              <a:rect l="l" t="t" r="r" b="b"/>
              <a:pathLst>
                <a:path w="931" h="313" extrusionOk="0">
                  <a:moveTo>
                    <a:pt x="312" y="137"/>
                  </a:moveTo>
                  <a:cubicBezTo>
                    <a:pt x="320" y="145"/>
                    <a:pt x="319" y="152"/>
                    <a:pt x="308" y="157"/>
                  </a:cubicBezTo>
                  <a:cubicBezTo>
                    <a:pt x="300" y="161"/>
                    <a:pt x="291" y="160"/>
                    <a:pt x="281" y="160"/>
                  </a:cubicBezTo>
                  <a:cubicBezTo>
                    <a:pt x="270" y="159"/>
                    <a:pt x="258" y="157"/>
                    <a:pt x="246" y="153"/>
                  </a:cubicBezTo>
                  <a:cubicBezTo>
                    <a:pt x="254" y="148"/>
                    <a:pt x="260" y="143"/>
                    <a:pt x="266" y="138"/>
                  </a:cubicBezTo>
                  <a:cubicBezTo>
                    <a:pt x="266" y="139"/>
                    <a:pt x="267" y="139"/>
                    <a:pt x="267" y="140"/>
                  </a:cubicBezTo>
                  <a:cubicBezTo>
                    <a:pt x="261" y="154"/>
                    <a:pt x="261" y="154"/>
                    <a:pt x="276" y="155"/>
                  </a:cubicBezTo>
                  <a:cubicBezTo>
                    <a:pt x="285" y="156"/>
                    <a:pt x="293" y="156"/>
                    <a:pt x="302" y="154"/>
                  </a:cubicBezTo>
                  <a:cubicBezTo>
                    <a:pt x="305" y="153"/>
                    <a:pt x="308" y="153"/>
                    <a:pt x="309" y="149"/>
                  </a:cubicBezTo>
                  <a:cubicBezTo>
                    <a:pt x="309" y="146"/>
                    <a:pt x="305" y="145"/>
                    <a:pt x="302" y="144"/>
                  </a:cubicBezTo>
                  <a:cubicBezTo>
                    <a:pt x="296" y="142"/>
                    <a:pt x="290" y="141"/>
                    <a:pt x="284" y="140"/>
                  </a:cubicBezTo>
                  <a:cubicBezTo>
                    <a:pt x="284" y="139"/>
                    <a:pt x="283" y="139"/>
                    <a:pt x="284" y="138"/>
                  </a:cubicBezTo>
                  <a:cubicBezTo>
                    <a:pt x="288" y="135"/>
                    <a:pt x="294" y="132"/>
                    <a:pt x="291" y="125"/>
                  </a:cubicBezTo>
                  <a:cubicBezTo>
                    <a:pt x="287" y="117"/>
                    <a:pt x="279" y="119"/>
                    <a:pt x="274" y="121"/>
                  </a:cubicBezTo>
                  <a:cubicBezTo>
                    <a:pt x="262" y="125"/>
                    <a:pt x="252" y="133"/>
                    <a:pt x="244" y="142"/>
                  </a:cubicBezTo>
                  <a:cubicBezTo>
                    <a:pt x="233" y="153"/>
                    <a:pt x="220" y="157"/>
                    <a:pt x="205" y="157"/>
                  </a:cubicBezTo>
                  <a:cubicBezTo>
                    <a:pt x="161" y="160"/>
                    <a:pt x="118" y="171"/>
                    <a:pt x="76" y="183"/>
                  </a:cubicBezTo>
                  <a:cubicBezTo>
                    <a:pt x="64" y="186"/>
                    <a:pt x="52" y="192"/>
                    <a:pt x="42" y="198"/>
                  </a:cubicBezTo>
                  <a:cubicBezTo>
                    <a:pt x="38" y="200"/>
                    <a:pt x="36" y="202"/>
                    <a:pt x="37" y="208"/>
                  </a:cubicBezTo>
                  <a:cubicBezTo>
                    <a:pt x="45" y="243"/>
                    <a:pt x="41" y="278"/>
                    <a:pt x="37" y="313"/>
                  </a:cubicBezTo>
                  <a:cubicBezTo>
                    <a:pt x="34" y="312"/>
                    <a:pt x="35" y="310"/>
                    <a:pt x="35" y="308"/>
                  </a:cubicBezTo>
                  <a:cubicBezTo>
                    <a:pt x="34" y="306"/>
                    <a:pt x="35" y="304"/>
                    <a:pt x="35" y="303"/>
                  </a:cubicBezTo>
                  <a:cubicBezTo>
                    <a:pt x="35" y="273"/>
                    <a:pt x="35" y="244"/>
                    <a:pt x="29" y="215"/>
                  </a:cubicBezTo>
                  <a:cubicBezTo>
                    <a:pt x="29" y="213"/>
                    <a:pt x="30" y="208"/>
                    <a:pt x="26" y="209"/>
                  </a:cubicBezTo>
                  <a:cubicBezTo>
                    <a:pt x="20" y="210"/>
                    <a:pt x="25" y="214"/>
                    <a:pt x="25" y="217"/>
                  </a:cubicBezTo>
                  <a:cubicBezTo>
                    <a:pt x="30" y="236"/>
                    <a:pt x="29" y="256"/>
                    <a:pt x="27" y="276"/>
                  </a:cubicBezTo>
                  <a:cubicBezTo>
                    <a:pt x="24" y="253"/>
                    <a:pt x="18" y="231"/>
                    <a:pt x="4" y="212"/>
                  </a:cubicBezTo>
                  <a:cubicBezTo>
                    <a:pt x="0" y="206"/>
                    <a:pt x="3" y="199"/>
                    <a:pt x="11" y="195"/>
                  </a:cubicBezTo>
                  <a:cubicBezTo>
                    <a:pt x="33" y="184"/>
                    <a:pt x="56" y="176"/>
                    <a:pt x="79" y="171"/>
                  </a:cubicBezTo>
                  <a:cubicBezTo>
                    <a:pt x="123" y="161"/>
                    <a:pt x="168" y="156"/>
                    <a:pt x="212" y="144"/>
                  </a:cubicBezTo>
                  <a:cubicBezTo>
                    <a:pt x="229" y="140"/>
                    <a:pt x="244" y="135"/>
                    <a:pt x="258" y="126"/>
                  </a:cubicBezTo>
                  <a:cubicBezTo>
                    <a:pt x="267" y="119"/>
                    <a:pt x="277" y="115"/>
                    <a:pt x="287" y="113"/>
                  </a:cubicBezTo>
                  <a:cubicBezTo>
                    <a:pt x="302" y="110"/>
                    <a:pt x="306" y="114"/>
                    <a:pt x="304" y="129"/>
                  </a:cubicBezTo>
                  <a:cubicBezTo>
                    <a:pt x="328" y="122"/>
                    <a:pt x="352" y="114"/>
                    <a:pt x="375" y="107"/>
                  </a:cubicBezTo>
                  <a:cubicBezTo>
                    <a:pt x="488" y="72"/>
                    <a:pt x="603" y="40"/>
                    <a:pt x="720" y="19"/>
                  </a:cubicBezTo>
                  <a:cubicBezTo>
                    <a:pt x="777" y="8"/>
                    <a:pt x="835" y="0"/>
                    <a:pt x="893" y="1"/>
                  </a:cubicBezTo>
                  <a:cubicBezTo>
                    <a:pt x="903" y="1"/>
                    <a:pt x="914" y="3"/>
                    <a:pt x="924" y="3"/>
                  </a:cubicBezTo>
                  <a:cubicBezTo>
                    <a:pt x="931" y="3"/>
                    <a:pt x="931" y="6"/>
                    <a:pt x="929" y="11"/>
                  </a:cubicBezTo>
                  <a:cubicBezTo>
                    <a:pt x="923" y="22"/>
                    <a:pt x="918" y="34"/>
                    <a:pt x="911" y="48"/>
                  </a:cubicBezTo>
                  <a:cubicBezTo>
                    <a:pt x="911" y="37"/>
                    <a:pt x="909" y="29"/>
                    <a:pt x="910" y="22"/>
                  </a:cubicBezTo>
                  <a:cubicBezTo>
                    <a:pt x="910" y="15"/>
                    <a:pt x="907" y="14"/>
                    <a:pt x="901" y="13"/>
                  </a:cubicBezTo>
                  <a:cubicBezTo>
                    <a:pt x="876" y="11"/>
                    <a:pt x="851" y="14"/>
                    <a:pt x="825" y="15"/>
                  </a:cubicBezTo>
                  <a:cubicBezTo>
                    <a:pt x="784" y="16"/>
                    <a:pt x="748" y="33"/>
                    <a:pt x="709" y="42"/>
                  </a:cubicBezTo>
                  <a:cubicBezTo>
                    <a:pt x="660" y="54"/>
                    <a:pt x="611" y="65"/>
                    <a:pt x="561" y="72"/>
                  </a:cubicBezTo>
                  <a:cubicBezTo>
                    <a:pt x="477" y="84"/>
                    <a:pt x="397" y="111"/>
                    <a:pt x="316" y="135"/>
                  </a:cubicBezTo>
                  <a:cubicBezTo>
                    <a:pt x="314" y="135"/>
                    <a:pt x="313" y="136"/>
                    <a:pt x="312" y="1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11"/>
            <p:cNvSpPr/>
            <p:nvPr/>
          </p:nvSpPr>
          <p:spPr>
            <a:xfrm>
              <a:off x="3117" y="1347"/>
              <a:ext cx="575" cy="346"/>
            </a:xfrm>
            <a:custGeom>
              <a:avLst/>
              <a:gdLst/>
              <a:ahLst/>
              <a:cxnLst/>
              <a:rect l="l" t="t" r="r" b="b"/>
              <a:pathLst>
                <a:path w="241" h="146" extrusionOk="0">
                  <a:moveTo>
                    <a:pt x="62" y="101"/>
                  </a:moveTo>
                  <a:cubicBezTo>
                    <a:pt x="51" y="102"/>
                    <a:pt x="40" y="100"/>
                    <a:pt x="30" y="94"/>
                  </a:cubicBezTo>
                  <a:cubicBezTo>
                    <a:pt x="28" y="92"/>
                    <a:pt x="26" y="91"/>
                    <a:pt x="24" y="94"/>
                  </a:cubicBezTo>
                  <a:cubicBezTo>
                    <a:pt x="22" y="97"/>
                    <a:pt x="21" y="101"/>
                    <a:pt x="25" y="103"/>
                  </a:cubicBezTo>
                  <a:cubicBezTo>
                    <a:pt x="29" y="106"/>
                    <a:pt x="34" y="106"/>
                    <a:pt x="39" y="106"/>
                  </a:cubicBezTo>
                  <a:cubicBezTo>
                    <a:pt x="50" y="106"/>
                    <a:pt x="62" y="104"/>
                    <a:pt x="73" y="103"/>
                  </a:cubicBezTo>
                  <a:cubicBezTo>
                    <a:pt x="75" y="102"/>
                    <a:pt x="77" y="101"/>
                    <a:pt x="77" y="105"/>
                  </a:cubicBezTo>
                  <a:cubicBezTo>
                    <a:pt x="59" y="110"/>
                    <a:pt x="40" y="114"/>
                    <a:pt x="21" y="108"/>
                  </a:cubicBezTo>
                  <a:cubicBezTo>
                    <a:pt x="16" y="107"/>
                    <a:pt x="16" y="110"/>
                    <a:pt x="16" y="112"/>
                  </a:cubicBezTo>
                  <a:cubicBezTo>
                    <a:pt x="13" y="125"/>
                    <a:pt x="21" y="137"/>
                    <a:pt x="35" y="138"/>
                  </a:cubicBezTo>
                  <a:cubicBezTo>
                    <a:pt x="42" y="139"/>
                    <a:pt x="48" y="138"/>
                    <a:pt x="55" y="139"/>
                  </a:cubicBezTo>
                  <a:cubicBezTo>
                    <a:pt x="40" y="145"/>
                    <a:pt x="26" y="146"/>
                    <a:pt x="12" y="137"/>
                  </a:cubicBezTo>
                  <a:cubicBezTo>
                    <a:pt x="3" y="132"/>
                    <a:pt x="0" y="121"/>
                    <a:pt x="3" y="109"/>
                  </a:cubicBezTo>
                  <a:cubicBezTo>
                    <a:pt x="10" y="85"/>
                    <a:pt x="26" y="67"/>
                    <a:pt x="45" y="52"/>
                  </a:cubicBezTo>
                  <a:cubicBezTo>
                    <a:pt x="92" y="17"/>
                    <a:pt x="144" y="0"/>
                    <a:pt x="203" y="0"/>
                  </a:cubicBezTo>
                  <a:cubicBezTo>
                    <a:pt x="207" y="0"/>
                    <a:pt x="211" y="0"/>
                    <a:pt x="215" y="1"/>
                  </a:cubicBezTo>
                  <a:cubicBezTo>
                    <a:pt x="235" y="7"/>
                    <a:pt x="242" y="23"/>
                    <a:pt x="233" y="41"/>
                  </a:cubicBezTo>
                  <a:cubicBezTo>
                    <a:pt x="231" y="44"/>
                    <a:pt x="229" y="47"/>
                    <a:pt x="227" y="50"/>
                  </a:cubicBezTo>
                  <a:cubicBezTo>
                    <a:pt x="204" y="78"/>
                    <a:pt x="173" y="92"/>
                    <a:pt x="140" y="104"/>
                  </a:cubicBezTo>
                  <a:cubicBezTo>
                    <a:pt x="153" y="96"/>
                    <a:pt x="166" y="87"/>
                    <a:pt x="178" y="78"/>
                  </a:cubicBezTo>
                  <a:cubicBezTo>
                    <a:pt x="193" y="67"/>
                    <a:pt x="207" y="55"/>
                    <a:pt x="217" y="39"/>
                  </a:cubicBezTo>
                  <a:cubicBezTo>
                    <a:pt x="224" y="29"/>
                    <a:pt x="222" y="22"/>
                    <a:pt x="214" y="18"/>
                  </a:cubicBezTo>
                  <a:cubicBezTo>
                    <a:pt x="212" y="17"/>
                    <a:pt x="210" y="16"/>
                    <a:pt x="208" y="19"/>
                  </a:cubicBezTo>
                  <a:cubicBezTo>
                    <a:pt x="179" y="55"/>
                    <a:pt x="138" y="67"/>
                    <a:pt x="94" y="76"/>
                  </a:cubicBezTo>
                  <a:cubicBezTo>
                    <a:pt x="76" y="80"/>
                    <a:pt x="57" y="81"/>
                    <a:pt x="38" y="82"/>
                  </a:cubicBezTo>
                  <a:cubicBezTo>
                    <a:pt x="36" y="82"/>
                    <a:pt x="33" y="80"/>
                    <a:pt x="32" y="83"/>
                  </a:cubicBezTo>
                  <a:cubicBezTo>
                    <a:pt x="31" y="85"/>
                    <a:pt x="33" y="87"/>
                    <a:pt x="34" y="89"/>
                  </a:cubicBezTo>
                  <a:cubicBezTo>
                    <a:pt x="39" y="94"/>
                    <a:pt x="45" y="97"/>
                    <a:pt x="52" y="98"/>
                  </a:cubicBezTo>
                  <a:cubicBezTo>
                    <a:pt x="55" y="100"/>
                    <a:pt x="60" y="95"/>
                    <a:pt x="62" y="10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11"/>
            <p:cNvSpPr/>
            <p:nvPr/>
          </p:nvSpPr>
          <p:spPr>
            <a:xfrm>
              <a:off x="2841" y="1872"/>
              <a:ext cx="687" cy="527"/>
            </a:xfrm>
            <a:custGeom>
              <a:avLst/>
              <a:gdLst/>
              <a:ahLst/>
              <a:cxnLst/>
              <a:rect l="l" t="t" r="r" b="b"/>
              <a:pathLst>
                <a:path w="289" h="221" extrusionOk="0">
                  <a:moveTo>
                    <a:pt x="2" y="79"/>
                  </a:moveTo>
                  <a:cubicBezTo>
                    <a:pt x="1" y="79"/>
                    <a:pt x="1" y="78"/>
                    <a:pt x="0" y="78"/>
                  </a:cubicBezTo>
                  <a:cubicBezTo>
                    <a:pt x="25" y="63"/>
                    <a:pt x="50" y="51"/>
                    <a:pt x="76" y="39"/>
                  </a:cubicBezTo>
                  <a:cubicBezTo>
                    <a:pt x="111" y="24"/>
                    <a:pt x="147" y="10"/>
                    <a:pt x="186" y="3"/>
                  </a:cubicBezTo>
                  <a:cubicBezTo>
                    <a:pt x="194" y="2"/>
                    <a:pt x="203" y="0"/>
                    <a:pt x="212" y="1"/>
                  </a:cubicBezTo>
                  <a:cubicBezTo>
                    <a:pt x="239" y="1"/>
                    <a:pt x="262" y="8"/>
                    <a:pt x="271" y="38"/>
                  </a:cubicBezTo>
                  <a:cubicBezTo>
                    <a:pt x="275" y="28"/>
                    <a:pt x="275" y="20"/>
                    <a:pt x="275" y="11"/>
                  </a:cubicBezTo>
                  <a:cubicBezTo>
                    <a:pt x="281" y="22"/>
                    <a:pt x="283" y="34"/>
                    <a:pt x="284" y="46"/>
                  </a:cubicBezTo>
                  <a:cubicBezTo>
                    <a:pt x="289" y="94"/>
                    <a:pt x="279" y="140"/>
                    <a:pt x="266" y="186"/>
                  </a:cubicBezTo>
                  <a:cubicBezTo>
                    <a:pt x="263" y="198"/>
                    <a:pt x="259" y="210"/>
                    <a:pt x="255" y="222"/>
                  </a:cubicBezTo>
                  <a:cubicBezTo>
                    <a:pt x="251" y="222"/>
                    <a:pt x="252" y="220"/>
                    <a:pt x="253" y="218"/>
                  </a:cubicBezTo>
                  <a:cubicBezTo>
                    <a:pt x="261" y="188"/>
                    <a:pt x="268" y="158"/>
                    <a:pt x="270" y="127"/>
                  </a:cubicBezTo>
                  <a:cubicBezTo>
                    <a:pt x="271" y="111"/>
                    <a:pt x="270" y="96"/>
                    <a:pt x="266" y="81"/>
                  </a:cubicBezTo>
                  <a:cubicBezTo>
                    <a:pt x="256" y="44"/>
                    <a:pt x="229" y="25"/>
                    <a:pt x="187" y="24"/>
                  </a:cubicBezTo>
                  <a:cubicBezTo>
                    <a:pt x="151" y="24"/>
                    <a:pt x="117" y="34"/>
                    <a:pt x="83" y="45"/>
                  </a:cubicBezTo>
                  <a:cubicBezTo>
                    <a:pt x="55" y="55"/>
                    <a:pt x="29" y="67"/>
                    <a:pt x="2" y="7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11"/>
            <p:cNvSpPr/>
            <p:nvPr/>
          </p:nvSpPr>
          <p:spPr>
            <a:xfrm>
              <a:off x="3473" y="2102"/>
              <a:ext cx="171" cy="703"/>
            </a:xfrm>
            <a:custGeom>
              <a:avLst/>
              <a:gdLst/>
              <a:ahLst/>
              <a:cxnLst/>
              <a:rect l="l" t="t" r="r" b="b"/>
              <a:pathLst>
                <a:path w="72" h="296" extrusionOk="0">
                  <a:moveTo>
                    <a:pt x="68" y="0"/>
                  </a:moveTo>
                  <a:cubicBezTo>
                    <a:pt x="53" y="47"/>
                    <a:pt x="36" y="94"/>
                    <a:pt x="24" y="142"/>
                  </a:cubicBezTo>
                  <a:cubicBezTo>
                    <a:pt x="38" y="134"/>
                    <a:pt x="46" y="135"/>
                    <a:pt x="50" y="147"/>
                  </a:cubicBezTo>
                  <a:cubicBezTo>
                    <a:pt x="66" y="191"/>
                    <a:pt x="72" y="234"/>
                    <a:pt x="48" y="277"/>
                  </a:cubicBezTo>
                  <a:cubicBezTo>
                    <a:pt x="47" y="277"/>
                    <a:pt x="47" y="278"/>
                    <a:pt x="47" y="278"/>
                  </a:cubicBezTo>
                  <a:cubicBezTo>
                    <a:pt x="35" y="296"/>
                    <a:pt x="26" y="296"/>
                    <a:pt x="15" y="277"/>
                  </a:cubicBezTo>
                  <a:cubicBezTo>
                    <a:pt x="0" y="252"/>
                    <a:pt x="0" y="224"/>
                    <a:pt x="3" y="196"/>
                  </a:cubicBezTo>
                  <a:cubicBezTo>
                    <a:pt x="12" y="128"/>
                    <a:pt x="36" y="64"/>
                    <a:pt x="66" y="2"/>
                  </a:cubicBezTo>
                  <a:cubicBezTo>
                    <a:pt x="67" y="2"/>
                    <a:pt x="67" y="1"/>
                    <a:pt x="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11"/>
            <p:cNvSpPr/>
            <p:nvPr/>
          </p:nvSpPr>
          <p:spPr>
            <a:xfrm>
              <a:off x="3882" y="755"/>
              <a:ext cx="458" cy="169"/>
            </a:xfrm>
            <a:custGeom>
              <a:avLst/>
              <a:gdLst/>
              <a:ahLst/>
              <a:cxnLst/>
              <a:rect l="l" t="t" r="r" b="b"/>
              <a:pathLst>
                <a:path w="193" h="71" extrusionOk="0">
                  <a:moveTo>
                    <a:pt x="44" y="70"/>
                  </a:moveTo>
                  <a:cubicBezTo>
                    <a:pt x="33" y="71"/>
                    <a:pt x="22" y="69"/>
                    <a:pt x="12" y="65"/>
                  </a:cubicBezTo>
                  <a:cubicBezTo>
                    <a:pt x="8" y="64"/>
                    <a:pt x="1" y="64"/>
                    <a:pt x="0" y="57"/>
                  </a:cubicBezTo>
                  <a:cubicBezTo>
                    <a:pt x="0" y="51"/>
                    <a:pt x="5" y="49"/>
                    <a:pt x="9" y="46"/>
                  </a:cubicBezTo>
                  <a:cubicBezTo>
                    <a:pt x="21" y="37"/>
                    <a:pt x="34" y="32"/>
                    <a:pt x="48" y="26"/>
                  </a:cubicBezTo>
                  <a:cubicBezTo>
                    <a:pt x="84" y="13"/>
                    <a:pt x="120" y="3"/>
                    <a:pt x="159" y="0"/>
                  </a:cubicBezTo>
                  <a:cubicBezTo>
                    <a:pt x="167" y="0"/>
                    <a:pt x="176" y="1"/>
                    <a:pt x="184" y="3"/>
                  </a:cubicBezTo>
                  <a:cubicBezTo>
                    <a:pt x="192" y="5"/>
                    <a:pt x="193" y="7"/>
                    <a:pt x="187" y="13"/>
                  </a:cubicBezTo>
                  <a:cubicBezTo>
                    <a:pt x="186" y="15"/>
                    <a:pt x="185" y="16"/>
                    <a:pt x="184" y="17"/>
                  </a:cubicBezTo>
                  <a:cubicBezTo>
                    <a:pt x="142" y="48"/>
                    <a:pt x="96" y="67"/>
                    <a:pt x="44" y="7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11"/>
            <p:cNvSpPr/>
            <p:nvPr/>
          </p:nvSpPr>
          <p:spPr>
            <a:xfrm>
              <a:off x="4425" y="1522"/>
              <a:ext cx="497" cy="456"/>
            </a:xfrm>
            <a:custGeom>
              <a:avLst/>
              <a:gdLst/>
              <a:ahLst/>
              <a:cxnLst/>
              <a:rect l="l" t="t" r="r" b="b"/>
              <a:pathLst>
                <a:path w="209" h="192" extrusionOk="0">
                  <a:moveTo>
                    <a:pt x="209" y="8"/>
                  </a:moveTo>
                  <a:cubicBezTo>
                    <a:pt x="185" y="34"/>
                    <a:pt x="156" y="43"/>
                    <a:pt x="127" y="52"/>
                  </a:cubicBezTo>
                  <a:cubicBezTo>
                    <a:pt x="101" y="61"/>
                    <a:pt x="75" y="66"/>
                    <a:pt x="48" y="71"/>
                  </a:cubicBezTo>
                  <a:cubicBezTo>
                    <a:pt x="40" y="73"/>
                    <a:pt x="37" y="76"/>
                    <a:pt x="36" y="83"/>
                  </a:cubicBezTo>
                  <a:cubicBezTo>
                    <a:pt x="29" y="116"/>
                    <a:pt x="25" y="150"/>
                    <a:pt x="25" y="184"/>
                  </a:cubicBezTo>
                  <a:cubicBezTo>
                    <a:pt x="25" y="187"/>
                    <a:pt x="28" y="191"/>
                    <a:pt x="22" y="192"/>
                  </a:cubicBezTo>
                  <a:cubicBezTo>
                    <a:pt x="18" y="192"/>
                    <a:pt x="16" y="189"/>
                    <a:pt x="14" y="186"/>
                  </a:cubicBezTo>
                  <a:cubicBezTo>
                    <a:pt x="10" y="174"/>
                    <a:pt x="6" y="162"/>
                    <a:pt x="5" y="150"/>
                  </a:cubicBezTo>
                  <a:cubicBezTo>
                    <a:pt x="2" y="127"/>
                    <a:pt x="0" y="105"/>
                    <a:pt x="0" y="82"/>
                  </a:cubicBezTo>
                  <a:cubicBezTo>
                    <a:pt x="1" y="67"/>
                    <a:pt x="1" y="68"/>
                    <a:pt x="16" y="66"/>
                  </a:cubicBezTo>
                  <a:cubicBezTo>
                    <a:pt x="54" y="61"/>
                    <a:pt x="93" y="54"/>
                    <a:pt x="129" y="41"/>
                  </a:cubicBezTo>
                  <a:cubicBezTo>
                    <a:pt x="151" y="33"/>
                    <a:pt x="171" y="23"/>
                    <a:pt x="188" y="7"/>
                  </a:cubicBezTo>
                  <a:cubicBezTo>
                    <a:pt x="196" y="0"/>
                    <a:pt x="200" y="8"/>
                    <a:pt x="209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11"/>
            <p:cNvSpPr/>
            <p:nvPr/>
          </p:nvSpPr>
          <p:spPr>
            <a:xfrm>
              <a:off x="3986" y="1354"/>
              <a:ext cx="318" cy="206"/>
            </a:xfrm>
            <a:custGeom>
              <a:avLst/>
              <a:gdLst/>
              <a:ahLst/>
              <a:cxnLst/>
              <a:rect l="l" t="t" r="r" b="b"/>
              <a:pathLst>
                <a:path w="134" h="87" extrusionOk="0">
                  <a:moveTo>
                    <a:pt x="106" y="1"/>
                  </a:moveTo>
                  <a:cubicBezTo>
                    <a:pt x="115" y="1"/>
                    <a:pt x="126" y="0"/>
                    <a:pt x="130" y="10"/>
                  </a:cubicBezTo>
                  <a:cubicBezTo>
                    <a:pt x="134" y="20"/>
                    <a:pt x="128" y="28"/>
                    <a:pt x="122" y="35"/>
                  </a:cubicBezTo>
                  <a:cubicBezTo>
                    <a:pt x="115" y="44"/>
                    <a:pt x="106" y="50"/>
                    <a:pt x="97" y="56"/>
                  </a:cubicBezTo>
                  <a:cubicBezTo>
                    <a:pt x="74" y="69"/>
                    <a:pt x="50" y="79"/>
                    <a:pt x="23" y="84"/>
                  </a:cubicBezTo>
                  <a:cubicBezTo>
                    <a:pt x="17" y="85"/>
                    <a:pt x="9" y="87"/>
                    <a:pt x="5" y="81"/>
                  </a:cubicBezTo>
                  <a:cubicBezTo>
                    <a:pt x="0" y="74"/>
                    <a:pt x="5" y="67"/>
                    <a:pt x="8" y="61"/>
                  </a:cubicBezTo>
                  <a:cubicBezTo>
                    <a:pt x="12" y="54"/>
                    <a:pt x="18" y="49"/>
                    <a:pt x="25" y="44"/>
                  </a:cubicBezTo>
                  <a:cubicBezTo>
                    <a:pt x="42" y="30"/>
                    <a:pt x="60" y="18"/>
                    <a:pt x="80" y="7"/>
                  </a:cubicBezTo>
                  <a:cubicBezTo>
                    <a:pt x="88" y="3"/>
                    <a:pt x="96" y="0"/>
                    <a:pt x="106" y="1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11"/>
            <p:cNvSpPr/>
            <p:nvPr/>
          </p:nvSpPr>
          <p:spPr>
            <a:xfrm>
              <a:off x="4411" y="1228"/>
              <a:ext cx="330" cy="264"/>
            </a:xfrm>
            <a:custGeom>
              <a:avLst/>
              <a:gdLst/>
              <a:ahLst/>
              <a:cxnLst/>
              <a:rect l="l" t="t" r="r" b="b"/>
              <a:pathLst>
                <a:path w="139" h="110" extrusionOk="0">
                  <a:moveTo>
                    <a:pt x="66" y="45"/>
                  </a:moveTo>
                  <a:cubicBezTo>
                    <a:pt x="61" y="42"/>
                    <a:pt x="56" y="39"/>
                    <a:pt x="50" y="38"/>
                  </a:cubicBezTo>
                  <a:cubicBezTo>
                    <a:pt x="42" y="37"/>
                    <a:pt x="34" y="35"/>
                    <a:pt x="28" y="44"/>
                  </a:cubicBezTo>
                  <a:cubicBezTo>
                    <a:pt x="22" y="54"/>
                    <a:pt x="21" y="68"/>
                    <a:pt x="27" y="75"/>
                  </a:cubicBezTo>
                  <a:cubicBezTo>
                    <a:pt x="33" y="81"/>
                    <a:pt x="41" y="79"/>
                    <a:pt x="49" y="80"/>
                  </a:cubicBezTo>
                  <a:cubicBezTo>
                    <a:pt x="46" y="85"/>
                    <a:pt x="41" y="83"/>
                    <a:pt x="36" y="84"/>
                  </a:cubicBezTo>
                  <a:cubicBezTo>
                    <a:pt x="52" y="97"/>
                    <a:pt x="71" y="97"/>
                    <a:pt x="91" y="99"/>
                  </a:cubicBezTo>
                  <a:cubicBezTo>
                    <a:pt x="68" y="111"/>
                    <a:pt x="37" y="101"/>
                    <a:pt x="22" y="84"/>
                  </a:cubicBezTo>
                  <a:cubicBezTo>
                    <a:pt x="18" y="80"/>
                    <a:pt x="14" y="75"/>
                    <a:pt x="11" y="70"/>
                  </a:cubicBezTo>
                  <a:cubicBezTo>
                    <a:pt x="0" y="58"/>
                    <a:pt x="10" y="36"/>
                    <a:pt x="24" y="27"/>
                  </a:cubicBezTo>
                  <a:cubicBezTo>
                    <a:pt x="53" y="6"/>
                    <a:pt x="97" y="0"/>
                    <a:pt x="130" y="34"/>
                  </a:cubicBezTo>
                  <a:cubicBezTo>
                    <a:pt x="133" y="37"/>
                    <a:pt x="136" y="40"/>
                    <a:pt x="139" y="46"/>
                  </a:cubicBezTo>
                  <a:cubicBezTo>
                    <a:pt x="123" y="33"/>
                    <a:pt x="108" y="23"/>
                    <a:pt x="90" y="20"/>
                  </a:cubicBezTo>
                  <a:cubicBezTo>
                    <a:pt x="71" y="16"/>
                    <a:pt x="55" y="19"/>
                    <a:pt x="38" y="33"/>
                  </a:cubicBezTo>
                  <a:cubicBezTo>
                    <a:pt x="51" y="33"/>
                    <a:pt x="60" y="36"/>
                    <a:pt x="68" y="43"/>
                  </a:cubicBezTo>
                  <a:cubicBezTo>
                    <a:pt x="68" y="45"/>
                    <a:pt x="68" y="46"/>
                    <a:pt x="66" y="45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11"/>
            <p:cNvSpPr/>
            <p:nvPr/>
          </p:nvSpPr>
          <p:spPr>
            <a:xfrm>
              <a:off x="3597" y="615"/>
              <a:ext cx="230" cy="136"/>
            </a:xfrm>
            <a:custGeom>
              <a:avLst/>
              <a:gdLst/>
              <a:ahLst/>
              <a:cxnLst/>
              <a:rect l="l" t="t" r="r" b="b"/>
              <a:pathLst>
                <a:path w="97" h="57" extrusionOk="0">
                  <a:moveTo>
                    <a:pt x="32" y="19"/>
                  </a:moveTo>
                  <a:cubicBezTo>
                    <a:pt x="46" y="5"/>
                    <a:pt x="63" y="0"/>
                    <a:pt x="81" y="3"/>
                  </a:cubicBezTo>
                  <a:cubicBezTo>
                    <a:pt x="88" y="4"/>
                    <a:pt x="94" y="7"/>
                    <a:pt x="96" y="13"/>
                  </a:cubicBezTo>
                  <a:cubicBezTo>
                    <a:pt x="97" y="20"/>
                    <a:pt x="93" y="24"/>
                    <a:pt x="88" y="28"/>
                  </a:cubicBezTo>
                  <a:cubicBezTo>
                    <a:pt x="68" y="45"/>
                    <a:pt x="46" y="57"/>
                    <a:pt x="18" y="55"/>
                  </a:cubicBezTo>
                  <a:cubicBezTo>
                    <a:pt x="16" y="55"/>
                    <a:pt x="14" y="55"/>
                    <a:pt x="12" y="55"/>
                  </a:cubicBezTo>
                  <a:cubicBezTo>
                    <a:pt x="8" y="54"/>
                    <a:pt x="4" y="54"/>
                    <a:pt x="2" y="49"/>
                  </a:cubicBezTo>
                  <a:cubicBezTo>
                    <a:pt x="0" y="44"/>
                    <a:pt x="4" y="41"/>
                    <a:pt x="7" y="38"/>
                  </a:cubicBezTo>
                  <a:cubicBezTo>
                    <a:pt x="12" y="34"/>
                    <a:pt x="17" y="30"/>
                    <a:pt x="23" y="25"/>
                  </a:cubicBezTo>
                  <a:cubicBezTo>
                    <a:pt x="21" y="32"/>
                    <a:pt x="15" y="37"/>
                    <a:pt x="20" y="42"/>
                  </a:cubicBezTo>
                  <a:cubicBezTo>
                    <a:pt x="26" y="47"/>
                    <a:pt x="32" y="46"/>
                    <a:pt x="39" y="44"/>
                  </a:cubicBezTo>
                  <a:cubicBezTo>
                    <a:pt x="46" y="42"/>
                    <a:pt x="53" y="39"/>
                    <a:pt x="58" y="34"/>
                  </a:cubicBezTo>
                  <a:cubicBezTo>
                    <a:pt x="63" y="30"/>
                    <a:pt x="69" y="26"/>
                    <a:pt x="66" y="19"/>
                  </a:cubicBezTo>
                  <a:cubicBezTo>
                    <a:pt x="63" y="13"/>
                    <a:pt x="56" y="14"/>
                    <a:pt x="50" y="15"/>
                  </a:cubicBezTo>
                  <a:cubicBezTo>
                    <a:pt x="44" y="16"/>
                    <a:pt x="38" y="17"/>
                    <a:pt x="32" y="19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11"/>
            <p:cNvSpPr/>
            <p:nvPr/>
          </p:nvSpPr>
          <p:spPr>
            <a:xfrm>
              <a:off x="5140" y="3474"/>
              <a:ext cx="162" cy="245"/>
            </a:xfrm>
            <a:custGeom>
              <a:avLst/>
              <a:gdLst/>
              <a:ahLst/>
              <a:cxnLst/>
              <a:rect l="l" t="t" r="r" b="b"/>
              <a:pathLst>
                <a:path w="68" h="103" extrusionOk="0">
                  <a:moveTo>
                    <a:pt x="60" y="102"/>
                  </a:moveTo>
                  <a:cubicBezTo>
                    <a:pt x="49" y="101"/>
                    <a:pt x="40" y="96"/>
                    <a:pt x="32" y="86"/>
                  </a:cubicBezTo>
                  <a:cubicBezTo>
                    <a:pt x="14" y="62"/>
                    <a:pt x="7" y="34"/>
                    <a:pt x="1" y="5"/>
                  </a:cubicBezTo>
                  <a:cubicBezTo>
                    <a:pt x="0" y="4"/>
                    <a:pt x="0" y="1"/>
                    <a:pt x="2" y="0"/>
                  </a:cubicBezTo>
                  <a:cubicBezTo>
                    <a:pt x="6" y="0"/>
                    <a:pt x="6" y="3"/>
                    <a:pt x="6" y="5"/>
                  </a:cubicBezTo>
                  <a:cubicBezTo>
                    <a:pt x="9" y="19"/>
                    <a:pt x="13" y="34"/>
                    <a:pt x="19" y="47"/>
                  </a:cubicBezTo>
                  <a:cubicBezTo>
                    <a:pt x="26" y="66"/>
                    <a:pt x="37" y="81"/>
                    <a:pt x="58" y="86"/>
                  </a:cubicBezTo>
                  <a:cubicBezTo>
                    <a:pt x="63" y="87"/>
                    <a:pt x="65" y="92"/>
                    <a:pt x="67" y="96"/>
                  </a:cubicBezTo>
                  <a:cubicBezTo>
                    <a:pt x="68" y="101"/>
                    <a:pt x="67" y="103"/>
                    <a:pt x="60" y="102"/>
                  </a:cubicBezTo>
                  <a:close/>
                </a:path>
              </a:pathLst>
            </a:custGeom>
            <a:solidFill>
              <a:srgbClr val="0302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11"/>
            <p:cNvSpPr/>
            <p:nvPr/>
          </p:nvSpPr>
          <p:spPr>
            <a:xfrm>
              <a:off x="3449" y="943"/>
              <a:ext cx="205" cy="95"/>
            </a:xfrm>
            <a:custGeom>
              <a:avLst/>
              <a:gdLst/>
              <a:ahLst/>
              <a:cxnLst/>
              <a:rect l="l" t="t" r="r" b="b"/>
              <a:pathLst>
                <a:path w="86" h="40" extrusionOk="0">
                  <a:moveTo>
                    <a:pt x="17" y="18"/>
                  </a:moveTo>
                  <a:cubicBezTo>
                    <a:pt x="13" y="26"/>
                    <a:pt x="16" y="28"/>
                    <a:pt x="21" y="28"/>
                  </a:cubicBezTo>
                  <a:cubicBezTo>
                    <a:pt x="38" y="28"/>
                    <a:pt x="52" y="22"/>
                    <a:pt x="66" y="14"/>
                  </a:cubicBezTo>
                  <a:cubicBezTo>
                    <a:pt x="68" y="13"/>
                    <a:pt x="70" y="11"/>
                    <a:pt x="69" y="8"/>
                  </a:cubicBezTo>
                  <a:cubicBezTo>
                    <a:pt x="68" y="6"/>
                    <a:pt x="65" y="6"/>
                    <a:pt x="63" y="6"/>
                  </a:cubicBezTo>
                  <a:cubicBezTo>
                    <a:pt x="56" y="6"/>
                    <a:pt x="49" y="6"/>
                    <a:pt x="41" y="6"/>
                  </a:cubicBezTo>
                  <a:cubicBezTo>
                    <a:pt x="52" y="2"/>
                    <a:pt x="64" y="0"/>
                    <a:pt x="76" y="1"/>
                  </a:cubicBezTo>
                  <a:cubicBezTo>
                    <a:pt x="84" y="2"/>
                    <a:pt x="86" y="6"/>
                    <a:pt x="80" y="13"/>
                  </a:cubicBezTo>
                  <a:cubicBezTo>
                    <a:pt x="76" y="17"/>
                    <a:pt x="71" y="20"/>
                    <a:pt x="66" y="22"/>
                  </a:cubicBezTo>
                  <a:cubicBezTo>
                    <a:pt x="49" y="30"/>
                    <a:pt x="32" y="36"/>
                    <a:pt x="14" y="38"/>
                  </a:cubicBezTo>
                  <a:cubicBezTo>
                    <a:pt x="10" y="38"/>
                    <a:pt x="4" y="40"/>
                    <a:pt x="2" y="36"/>
                  </a:cubicBezTo>
                  <a:cubicBezTo>
                    <a:pt x="0" y="31"/>
                    <a:pt x="6" y="28"/>
                    <a:pt x="8" y="25"/>
                  </a:cubicBezTo>
                  <a:cubicBezTo>
                    <a:pt x="10" y="23"/>
                    <a:pt x="12" y="22"/>
                    <a:pt x="17" y="18"/>
                  </a:cubicBezTo>
                  <a:close/>
                </a:path>
              </a:pathLst>
            </a:custGeom>
            <a:solidFill>
              <a:srgbClr val="0404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11"/>
            <p:cNvSpPr/>
            <p:nvPr/>
          </p:nvSpPr>
          <p:spPr>
            <a:xfrm>
              <a:off x="3480" y="1610"/>
              <a:ext cx="109" cy="62"/>
            </a:xfrm>
            <a:custGeom>
              <a:avLst/>
              <a:gdLst/>
              <a:ahLst/>
              <a:cxnLst/>
              <a:rect l="l" t="t" r="r" b="b"/>
              <a:pathLst>
                <a:path w="46" h="26" extrusionOk="0">
                  <a:moveTo>
                    <a:pt x="15" y="25"/>
                  </a:moveTo>
                  <a:cubicBezTo>
                    <a:pt x="10" y="25"/>
                    <a:pt x="3" y="26"/>
                    <a:pt x="2" y="20"/>
                  </a:cubicBezTo>
                  <a:cubicBezTo>
                    <a:pt x="0" y="14"/>
                    <a:pt x="6" y="10"/>
                    <a:pt x="10" y="8"/>
                  </a:cubicBezTo>
                  <a:cubicBezTo>
                    <a:pt x="17" y="3"/>
                    <a:pt x="25" y="1"/>
                    <a:pt x="33" y="1"/>
                  </a:cubicBezTo>
                  <a:cubicBezTo>
                    <a:pt x="37" y="1"/>
                    <a:pt x="42" y="0"/>
                    <a:pt x="44" y="5"/>
                  </a:cubicBezTo>
                  <a:cubicBezTo>
                    <a:pt x="46" y="11"/>
                    <a:pt x="44" y="16"/>
                    <a:pt x="39" y="19"/>
                  </a:cubicBezTo>
                  <a:cubicBezTo>
                    <a:pt x="31" y="24"/>
                    <a:pt x="23" y="25"/>
                    <a:pt x="15" y="25"/>
                  </a:cubicBezTo>
                  <a:close/>
                </a:path>
              </a:pathLst>
            </a:custGeom>
            <a:solidFill>
              <a:srgbClr val="0303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11"/>
            <p:cNvSpPr/>
            <p:nvPr/>
          </p:nvSpPr>
          <p:spPr>
            <a:xfrm>
              <a:off x="3240" y="1560"/>
              <a:ext cx="102" cy="27"/>
            </a:xfrm>
            <a:custGeom>
              <a:avLst/>
              <a:gdLst/>
              <a:ahLst/>
              <a:cxnLst/>
              <a:rect l="l" t="t" r="r" b="b"/>
              <a:pathLst>
                <a:path w="43" h="11" extrusionOk="0">
                  <a:moveTo>
                    <a:pt x="10" y="11"/>
                  </a:moveTo>
                  <a:cubicBezTo>
                    <a:pt x="7" y="8"/>
                    <a:pt x="3" y="11"/>
                    <a:pt x="0" y="8"/>
                  </a:cubicBezTo>
                  <a:cubicBezTo>
                    <a:pt x="15" y="8"/>
                    <a:pt x="29" y="5"/>
                    <a:pt x="43" y="0"/>
                  </a:cubicBezTo>
                  <a:cubicBezTo>
                    <a:pt x="33" y="7"/>
                    <a:pt x="22" y="11"/>
                    <a:pt x="10" y="11"/>
                  </a:cubicBezTo>
                  <a:close/>
                </a:path>
              </a:pathLst>
            </a:custGeom>
            <a:solidFill>
              <a:srgbClr val="594E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11"/>
            <p:cNvSpPr/>
            <p:nvPr/>
          </p:nvSpPr>
          <p:spPr>
            <a:xfrm>
              <a:off x="3423" y="2389"/>
              <a:ext cx="24" cy="79"/>
            </a:xfrm>
            <a:custGeom>
              <a:avLst/>
              <a:gdLst/>
              <a:ahLst/>
              <a:cxnLst/>
              <a:rect l="l" t="t" r="r" b="b"/>
              <a:pathLst>
                <a:path w="10" h="33" extrusionOk="0">
                  <a:moveTo>
                    <a:pt x="8" y="0"/>
                  </a:moveTo>
                  <a:cubicBezTo>
                    <a:pt x="9" y="2"/>
                    <a:pt x="9" y="3"/>
                    <a:pt x="10" y="4"/>
                  </a:cubicBezTo>
                  <a:cubicBezTo>
                    <a:pt x="7" y="14"/>
                    <a:pt x="4" y="23"/>
                    <a:pt x="0" y="33"/>
                  </a:cubicBezTo>
                  <a:cubicBezTo>
                    <a:pt x="1" y="22"/>
                    <a:pt x="4" y="11"/>
                    <a:pt x="8" y="0"/>
                  </a:cubicBezTo>
                  <a:close/>
                </a:path>
              </a:pathLst>
            </a:custGeom>
            <a:solidFill>
              <a:srgbClr val="594E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11"/>
            <p:cNvSpPr/>
            <p:nvPr/>
          </p:nvSpPr>
          <p:spPr>
            <a:xfrm>
              <a:off x="3290" y="1582"/>
              <a:ext cx="38" cy="14"/>
            </a:xfrm>
            <a:custGeom>
              <a:avLst/>
              <a:gdLst/>
              <a:ahLst/>
              <a:cxnLst/>
              <a:rect l="l" t="t" r="r" b="b"/>
              <a:pathLst>
                <a:path w="16" h="6" extrusionOk="0">
                  <a:moveTo>
                    <a:pt x="4" y="6"/>
                  </a:moveTo>
                  <a:cubicBezTo>
                    <a:pt x="3" y="5"/>
                    <a:pt x="1" y="4"/>
                    <a:pt x="0" y="4"/>
                  </a:cubicBezTo>
                  <a:cubicBezTo>
                    <a:pt x="6" y="2"/>
                    <a:pt x="11" y="1"/>
                    <a:pt x="16" y="0"/>
                  </a:cubicBezTo>
                  <a:cubicBezTo>
                    <a:pt x="13" y="4"/>
                    <a:pt x="9" y="5"/>
                    <a:pt x="4" y="6"/>
                  </a:cubicBezTo>
                  <a:close/>
                </a:path>
              </a:pathLst>
            </a:custGeom>
            <a:solidFill>
              <a:srgbClr val="5348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11"/>
            <p:cNvSpPr/>
            <p:nvPr/>
          </p:nvSpPr>
          <p:spPr>
            <a:xfrm>
              <a:off x="4568" y="1330"/>
              <a:ext cx="26" cy="26"/>
            </a:xfrm>
            <a:custGeom>
              <a:avLst/>
              <a:gdLst/>
              <a:ahLst/>
              <a:cxnLst/>
              <a:rect l="l" t="t" r="r" b="b"/>
              <a:pathLst>
                <a:path w="11" h="11" extrusionOk="0">
                  <a:moveTo>
                    <a:pt x="0" y="2"/>
                  </a:moveTo>
                  <a:cubicBezTo>
                    <a:pt x="1" y="1"/>
                    <a:pt x="1" y="1"/>
                    <a:pt x="2" y="0"/>
                  </a:cubicBezTo>
                  <a:cubicBezTo>
                    <a:pt x="6" y="2"/>
                    <a:pt x="8" y="5"/>
                    <a:pt x="11" y="11"/>
                  </a:cubicBezTo>
                  <a:cubicBezTo>
                    <a:pt x="6" y="7"/>
                    <a:pt x="3" y="4"/>
                    <a:pt x="0" y="2"/>
                  </a:cubicBezTo>
                  <a:close/>
                </a:path>
              </a:pathLst>
            </a:custGeom>
            <a:solidFill>
              <a:srgbClr val="4C42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11"/>
            <p:cNvSpPr/>
            <p:nvPr/>
          </p:nvSpPr>
          <p:spPr>
            <a:xfrm>
              <a:off x="2613" y="2251"/>
              <a:ext cx="27" cy="31"/>
            </a:xfrm>
            <a:custGeom>
              <a:avLst/>
              <a:gdLst/>
              <a:ahLst/>
              <a:cxnLst/>
              <a:rect l="l" t="t" r="r" b="b"/>
              <a:pathLst>
                <a:path w="11" h="13" extrusionOk="0">
                  <a:moveTo>
                    <a:pt x="0" y="11"/>
                  </a:moveTo>
                  <a:cubicBezTo>
                    <a:pt x="3" y="7"/>
                    <a:pt x="6" y="4"/>
                    <a:pt x="10" y="0"/>
                  </a:cubicBezTo>
                  <a:cubicBezTo>
                    <a:pt x="10" y="1"/>
                    <a:pt x="11" y="1"/>
                    <a:pt x="11" y="2"/>
                  </a:cubicBezTo>
                  <a:cubicBezTo>
                    <a:pt x="8" y="5"/>
                    <a:pt x="5" y="9"/>
                    <a:pt x="2" y="13"/>
                  </a:cubicBezTo>
                  <a:cubicBezTo>
                    <a:pt x="2" y="12"/>
                    <a:pt x="1" y="11"/>
                    <a:pt x="0" y="11"/>
                  </a:cubicBezTo>
                  <a:close/>
                </a:path>
              </a:pathLst>
            </a:custGeom>
            <a:solidFill>
              <a:srgbClr val="453C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11"/>
            <p:cNvSpPr/>
            <p:nvPr/>
          </p:nvSpPr>
          <p:spPr>
            <a:xfrm>
              <a:off x="4022" y="993"/>
              <a:ext cx="370" cy="78"/>
            </a:xfrm>
            <a:custGeom>
              <a:avLst/>
              <a:gdLst/>
              <a:ahLst/>
              <a:cxnLst/>
              <a:rect l="l" t="t" r="r" b="b"/>
              <a:pathLst>
                <a:path w="156" h="33" extrusionOk="0">
                  <a:moveTo>
                    <a:pt x="156" y="4"/>
                  </a:moveTo>
                  <a:cubicBezTo>
                    <a:pt x="105" y="17"/>
                    <a:pt x="54" y="31"/>
                    <a:pt x="0" y="33"/>
                  </a:cubicBezTo>
                  <a:cubicBezTo>
                    <a:pt x="50" y="20"/>
                    <a:pt x="100" y="10"/>
                    <a:pt x="150" y="2"/>
                  </a:cubicBezTo>
                  <a:cubicBezTo>
                    <a:pt x="153" y="2"/>
                    <a:pt x="156" y="0"/>
                    <a:pt x="156" y="4"/>
                  </a:cubicBezTo>
                  <a:close/>
                </a:path>
              </a:pathLst>
            </a:custGeom>
            <a:solidFill>
              <a:srgbClr val="F7D7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11"/>
            <p:cNvSpPr/>
            <p:nvPr/>
          </p:nvSpPr>
          <p:spPr>
            <a:xfrm>
              <a:off x="4378" y="988"/>
              <a:ext cx="54" cy="14"/>
            </a:xfrm>
            <a:custGeom>
              <a:avLst/>
              <a:gdLst/>
              <a:ahLst/>
              <a:cxnLst/>
              <a:rect l="l" t="t" r="r" b="b"/>
              <a:pathLst>
                <a:path w="23" h="6" extrusionOk="0">
                  <a:moveTo>
                    <a:pt x="6" y="6"/>
                  </a:moveTo>
                  <a:cubicBezTo>
                    <a:pt x="5" y="4"/>
                    <a:pt x="2" y="5"/>
                    <a:pt x="0" y="4"/>
                  </a:cubicBezTo>
                  <a:cubicBezTo>
                    <a:pt x="8" y="2"/>
                    <a:pt x="15" y="0"/>
                    <a:pt x="23" y="2"/>
                  </a:cubicBezTo>
                  <a:cubicBezTo>
                    <a:pt x="17" y="4"/>
                    <a:pt x="12" y="5"/>
                    <a:pt x="6" y="6"/>
                  </a:cubicBezTo>
                  <a:close/>
                </a:path>
              </a:pathLst>
            </a:custGeom>
            <a:solidFill>
              <a:srgbClr val="A08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11"/>
            <p:cNvSpPr/>
            <p:nvPr/>
          </p:nvSpPr>
          <p:spPr>
            <a:xfrm>
              <a:off x="3300" y="1435"/>
              <a:ext cx="164" cy="71"/>
            </a:xfrm>
            <a:custGeom>
              <a:avLst/>
              <a:gdLst/>
              <a:ahLst/>
              <a:cxnLst/>
              <a:rect l="l" t="t" r="r" b="b"/>
              <a:pathLst>
                <a:path w="69" h="30" extrusionOk="0">
                  <a:moveTo>
                    <a:pt x="0" y="30"/>
                  </a:moveTo>
                  <a:cubicBezTo>
                    <a:pt x="14" y="13"/>
                    <a:pt x="31" y="7"/>
                    <a:pt x="49" y="2"/>
                  </a:cubicBezTo>
                  <a:cubicBezTo>
                    <a:pt x="51" y="2"/>
                    <a:pt x="53" y="2"/>
                    <a:pt x="56" y="1"/>
                  </a:cubicBezTo>
                  <a:cubicBezTo>
                    <a:pt x="60" y="1"/>
                    <a:pt x="66" y="0"/>
                    <a:pt x="68" y="4"/>
                  </a:cubicBezTo>
                  <a:cubicBezTo>
                    <a:pt x="69" y="9"/>
                    <a:pt x="65" y="13"/>
                    <a:pt x="60" y="15"/>
                  </a:cubicBezTo>
                  <a:cubicBezTo>
                    <a:pt x="42" y="23"/>
                    <a:pt x="23" y="28"/>
                    <a:pt x="0" y="30"/>
                  </a:cubicBezTo>
                  <a:close/>
                </a:path>
              </a:pathLst>
            </a:custGeom>
            <a:solidFill>
              <a:srgbClr val="FB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11"/>
            <p:cNvSpPr/>
            <p:nvPr/>
          </p:nvSpPr>
          <p:spPr>
            <a:xfrm>
              <a:off x="3502" y="1387"/>
              <a:ext cx="64" cy="43"/>
            </a:xfrm>
            <a:custGeom>
              <a:avLst/>
              <a:gdLst/>
              <a:ahLst/>
              <a:cxnLst/>
              <a:rect l="l" t="t" r="r" b="b"/>
              <a:pathLst>
                <a:path w="27" h="18" extrusionOk="0">
                  <a:moveTo>
                    <a:pt x="21" y="0"/>
                  </a:moveTo>
                  <a:cubicBezTo>
                    <a:pt x="22" y="0"/>
                    <a:pt x="24" y="0"/>
                    <a:pt x="25" y="1"/>
                  </a:cubicBezTo>
                  <a:cubicBezTo>
                    <a:pt x="27" y="3"/>
                    <a:pt x="24" y="5"/>
                    <a:pt x="23" y="6"/>
                  </a:cubicBezTo>
                  <a:cubicBezTo>
                    <a:pt x="20" y="9"/>
                    <a:pt x="17" y="11"/>
                    <a:pt x="13" y="13"/>
                  </a:cubicBezTo>
                  <a:cubicBezTo>
                    <a:pt x="11" y="15"/>
                    <a:pt x="7" y="18"/>
                    <a:pt x="4" y="15"/>
                  </a:cubicBezTo>
                  <a:cubicBezTo>
                    <a:pt x="0" y="13"/>
                    <a:pt x="4" y="9"/>
                    <a:pt x="4" y="7"/>
                  </a:cubicBezTo>
                  <a:cubicBezTo>
                    <a:pt x="2" y="1"/>
                    <a:pt x="7" y="3"/>
                    <a:pt x="9" y="2"/>
                  </a:cubicBezTo>
                  <a:cubicBezTo>
                    <a:pt x="13" y="1"/>
                    <a:pt x="17" y="1"/>
                    <a:pt x="21" y="0"/>
                  </a:cubicBezTo>
                  <a:close/>
                </a:path>
              </a:pathLst>
            </a:custGeom>
            <a:solidFill>
              <a:srgbClr val="F5D5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11"/>
            <p:cNvSpPr/>
            <p:nvPr/>
          </p:nvSpPr>
          <p:spPr>
            <a:xfrm>
              <a:off x="3506" y="2482"/>
              <a:ext cx="98" cy="273"/>
            </a:xfrm>
            <a:custGeom>
              <a:avLst/>
              <a:gdLst/>
              <a:ahLst/>
              <a:cxnLst/>
              <a:rect l="l" t="t" r="r" b="b"/>
              <a:pathLst>
                <a:path w="41" h="115" extrusionOk="0">
                  <a:moveTo>
                    <a:pt x="3" y="69"/>
                  </a:moveTo>
                  <a:cubicBezTo>
                    <a:pt x="4" y="50"/>
                    <a:pt x="4" y="34"/>
                    <a:pt x="8" y="17"/>
                  </a:cubicBezTo>
                  <a:cubicBezTo>
                    <a:pt x="10" y="11"/>
                    <a:pt x="11" y="1"/>
                    <a:pt x="19" y="1"/>
                  </a:cubicBezTo>
                  <a:cubicBezTo>
                    <a:pt x="26" y="0"/>
                    <a:pt x="29" y="9"/>
                    <a:pt x="31" y="15"/>
                  </a:cubicBezTo>
                  <a:cubicBezTo>
                    <a:pt x="41" y="39"/>
                    <a:pt x="41" y="63"/>
                    <a:pt x="36" y="88"/>
                  </a:cubicBezTo>
                  <a:cubicBezTo>
                    <a:pt x="35" y="95"/>
                    <a:pt x="33" y="103"/>
                    <a:pt x="27" y="108"/>
                  </a:cubicBezTo>
                  <a:cubicBezTo>
                    <a:pt x="19" y="115"/>
                    <a:pt x="11" y="114"/>
                    <a:pt x="6" y="104"/>
                  </a:cubicBezTo>
                  <a:cubicBezTo>
                    <a:pt x="0" y="92"/>
                    <a:pt x="3" y="79"/>
                    <a:pt x="3" y="69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11"/>
            <p:cNvSpPr/>
            <p:nvPr/>
          </p:nvSpPr>
          <p:spPr>
            <a:xfrm>
              <a:off x="3965" y="777"/>
              <a:ext cx="325" cy="111"/>
            </a:xfrm>
            <a:custGeom>
              <a:avLst/>
              <a:gdLst/>
              <a:ahLst/>
              <a:cxnLst/>
              <a:rect l="l" t="t" r="r" b="b"/>
              <a:pathLst>
                <a:path w="137" h="47" extrusionOk="0">
                  <a:moveTo>
                    <a:pt x="137" y="3"/>
                  </a:moveTo>
                  <a:cubicBezTo>
                    <a:pt x="130" y="7"/>
                    <a:pt x="124" y="12"/>
                    <a:pt x="118" y="15"/>
                  </a:cubicBezTo>
                  <a:cubicBezTo>
                    <a:pt x="111" y="19"/>
                    <a:pt x="104" y="20"/>
                    <a:pt x="95" y="17"/>
                  </a:cubicBezTo>
                  <a:cubicBezTo>
                    <a:pt x="75" y="10"/>
                    <a:pt x="56" y="16"/>
                    <a:pt x="37" y="26"/>
                  </a:cubicBezTo>
                  <a:cubicBezTo>
                    <a:pt x="29" y="30"/>
                    <a:pt x="21" y="36"/>
                    <a:pt x="13" y="42"/>
                  </a:cubicBezTo>
                  <a:cubicBezTo>
                    <a:pt x="10" y="44"/>
                    <a:pt x="6" y="47"/>
                    <a:pt x="0" y="47"/>
                  </a:cubicBezTo>
                  <a:cubicBezTo>
                    <a:pt x="2" y="41"/>
                    <a:pt x="6" y="38"/>
                    <a:pt x="10" y="34"/>
                  </a:cubicBezTo>
                  <a:cubicBezTo>
                    <a:pt x="25" y="21"/>
                    <a:pt x="43" y="14"/>
                    <a:pt x="62" y="10"/>
                  </a:cubicBezTo>
                  <a:cubicBezTo>
                    <a:pt x="86" y="4"/>
                    <a:pt x="111" y="1"/>
                    <a:pt x="136" y="0"/>
                  </a:cubicBezTo>
                  <a:cubicBezTo>
                    <a:pt x="136" y="1"/>
                    <a:pt x="136" y="2"/>
                    <a:pt x="137" y="3"/>
                  </a:cubicBezTo>
                  <a:close/>
                </a:path>
              </a:pathLst>
            </a:custGeom>
            <a:solidFill>
              <a:srgbClr val="FC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11"/>
            <p:cNvSpPr/>
            <p:nvPr/>
          </p:nvSpPr>
          <p:spPr>
            <a:xfrm>
              <a:off x="4022" y="822"/>
              <a:ext cx="159" cy="57"/>
            </a:xfrm>
            <a:custGeom>
              <a:avLst/>
              <a:gdLst/>
              <a:ahLst/>
              <a:cxnLst/>
              <a:rect l="l" t="t" r="r" b="b"/>
              <a:pathLst>
                <a:path w="67" h="24" extrusionOk="0">
                  <a:moveTo>
                    <a:pt x="0" y="22"/>
                  </a:moveTo>
                  <a:cubicBezTo>
                    <a:pt x="1" y="19"/>
                    <a:pt x="4" y="17"/>
                    <a:pt x="6" y="16"/>
                  </a:cubicBezTo>
                  <a:cubicBezTo>
                    <a:pt x="23" y="7"/>
                    <a:pt x="40" y="2"/>
                    <a:pt x="59" y="1"/>
                  </a:cubicBezTo>
                  <a:cubicBezTo>
                    <a:pt x="62" y="0"/>
                    <a:pt x="66" y="0"/>
                    <a:pt x="66" y="3"/>
                  </a:cubicBezTo>
                  <a:cubicBezTo>
                    <a:pt x="67" y="7"/>
                    <a:pt x="64" y="8"/>
                    <a:pt x="62" y="10"/>
                  </a:cubicBezTo>
                  <a:cubicBezTo>
                    <a:pt x="44" y="19"/>
                    <a:pt x="24" y="22"/>
                    <a:pt x="4" y="24"/>
                  </a:cubicBezTo>
                  <a:cubicBezTo>
                    <a:pt x="3" y="24"/>
                    <a:pt x="2" y="23"/>
                    <a:pt x="0" y="22"/>
                  </a:cubicBezTo>
                  <a:close/>
                </a:path>
              </a:pathLst>
            </a:custGeom>
            <a:solidFill>
              <a:srgbClr val="FBDA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11"/>
            <p:cNvSpPr/>
            <p:nvPr/>
          </p:nvSpPr>
          <p:spPr>
            <a:xfrm>
              <a:off x="4461" y="1701"/>
              <a:ext cx="33" cy="166"/>
            </a:xfrm>
            <a:custGeom>
              <a:avLst/>
              <a:gdLst/>
              <a:ahLst/>
              <a:cxnLst/>
              <a:rect l="l" t="t" r="r" b="b"/>
              <a:pathLst>
                <a:path w="14" h="70" extrusionOk="0">
                  <a:moveTo>
                    <a:pt x="1" y="70"/>
                  </a:moveTo>
                  <a:cubicBezTo>
                    <a:pt x="0" y="49"/>
                    <a:pt x="2" y="28"/>
                    <a:pt x="5" y="7"/>
                  </a:cubicBezTo>
                  <a:cubicBezTo>
                    <a:pt x="6" y="4"/>
                    <a:pt x="6" y="0"/>
                    <a:pt x="11" y="1"/>
                  </a:cubicBezTo>
                  <a:cubicBezTo>
                    <a:pt x="14" y="2"/>
                    <a:pt x="11" y="6"/>
                    <a:pt x="11" y="8"/>
                  </a:cubicBezTo>
                  <a:cubicBezTo>
                    <a:pt x="6" y="29"/>
                    <a:pt x="5" y="49"/>
                    <a:pt x="1" y="70"/>
                  </a:cubicBezTo>
                  <a:close/>
                </a:path>
              </a:pathLst>
            </a:custGeom>
            <a:solidFill>
              <a:srgbClr val="E9C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11"/>
            <p:cNvSpPr/>
            <p:nvPr/>
          </p:nvSpPr>
          <p:spPr>
            <a:xfrm>
              <a:off x="4024" y="1406"/>
              <a:ext cx="233" cy="126"/>
            </a:xfrm>
            <a:custGeom>
              <a:avLst/>
              <a:gdLst/>
              <a:ahLst/>
              <a:cxnLst/>
              <a:rect l="l" t="t" r="r" b="b"/>
              <a:pathLst>
                <a:path w="98" h="52" extrusionOk="0">
                  <a:moveTo>
                    <a:pt x="10" y="53"/>
                  </a:moveTo>
                  <a:cubicBezTo>
                    <a:pt x="5" y="53"/>
                    <a:pt x="2" y="53"/>
                    <a:pt x="1" y="49"/>
                  </a:cubicBezTo>
                  <a:cubicBezTo>
                    <a:pt x="0" y="46"/>
                    <a:pt x="1" y="43"/>
                    <a:pt x="4" y="42"/>
                  </a:cubicBezTo>
                  <a:cubicBezTo>
                    <a:pt x="27" y="25"/>
                    <a:pt x="50" y="9"/>
                    <a:pt x="78" y="1"/>
                  </a:cubicBezTo>
                  <a:cubicBezTo>
                    <a:pt x="81" y="0"/>
                    <a:pt x="85" y="0"/>
                    <a:pt x="88" y="0"/>
                  </a:cubicBezTo>
                  <a:cubicBezTo>
                    <a:pt x="96" y="2"/>
                    <a:pt x="98" y="6"/>
                    <a:pt x="93" y="12"/>
                  </a:cubicBezTo>
                  <a:cubicBezTo>
                    <a:pt x="90" y="17"/>
                    <a:pt x="87" y="21"/>
                    <a:pt x="83" y="24"/>
                  </a:cubicBezTo>
                  <a:cubicBezTo>
                    <a:pt x="61" y="41"/>
                    <a:pt x="35" y="48"/>
                    <a:pt x="10" y="53"/>
                  </a:cubicBezTo>
                  <a:close/>
                </a:path>
              </a:pathLst>
            </a:custGeom>
            <a:solidFill>
              <a:srgbClr val="FDDD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11"/>
            <p:cNvSpPr/>
            <p:nvPr/>
          </p:nvSpPr>
          <p:spPr>
            <a:xfrm>
              <a:off x="4131" y="1370"/>
              <a:ext cx="114" cy="46"/>
            </a:xfrm>
            <a:custGeom>
              <a:avLst/>
              <a:gdLst/>
              <a:ahLst/>
              <a:cxnLst/>
              <a:rect l="l" t="t" r="r" b="b"/>
              <a:pathLst>
                <a:path w="48" h="19" extrusionOk="0">
                  <a:moveTo>
                    <a:pt x="0" y="19"/>
                  </a:moveTo>
                  <a:cubicBezTo>
                    <a:pt x="11" y="11"/>
                    <a:pt x="22" y="5"/>
                    <a:pt x="35" y="1"/>
                  </a:cubicBezTo>
                  <a:cubicBezTo>
                    <a:pt x="37" y="1"/>
                    <a:pt x="40" y="0"/>
                    <a:pt x="42" y="0"/>
                  </a:cubicBezTo>
                  <a:cubicBezTo>
                    <a:pt x="45" y="0"/>
                    <a:pt x="47" y="2"/>
                    <a:pt x="48" y="5"/>
                  </a:cubicBezTo>
                  <a:cubicBezTo>
                    <a:pt x="48" y="8"/>
                    <a:pt x="45" y="9"/>
                    <a:pt x="43" y="10"/>
                  </a:cubicBezTo>
                  <a:cubicBezTo>
                    <a:pt x="28" y="11"/>
                    <a:pt x="14" y="15"/>
                    <a:pt x="0" y="19"/>
                  </a:cubicBezTo>
                  <a:close/>
                </a:path>
              </a:pathLst>
            </a:custGeom>
            <a:solidFill>
              <a:srgbClr val="F5D6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11"/>
            <p:cNvSpPr/>
            <p:nvPr/>
          </p:nvSpPr>
          <p:spPr>
            <a:xfrm>
              <a:off x="3516" y="1629"/>
              <a:ext cx="47" cy="26"/>
            </a:xfrm>
            <a:custGeom>
              <a:avLst/>
              <a:gdLst/>
              <a:ahLst/>
              <a:cxnLst/>
              <a:rect l="l" t="t" r="r" b="b"/>
              <a:pathLst>
                <a:path w="20" h="11" extrusionOk="0">
                  <a:moveTo>
                    <a:pt x="20" y="2"/>
                  </a:moveTo>
                  <a:cubicBezTo>
                    <a:pt x="17" y="10"/>
                    <a:pt x="10" y="11"/>
                    <a:pt x="4" y="11"/>
                  </a:cubicBezTo>
                  <a:cubicBezTo>
                    <a:pt x="2" y="11"/>
                    <a:pt x="1" y="11"/>
                    <a:pt x="0" y="9"/>
                  </a:cubicBezTo>
                  <a:cubicBezTo>
                    <a:pt x="0" y="7"/>
                    <a:pt x="1" y="6"/>
                    <a:pt x="3" y="5"/>
                  </a:cubicBezTo>
                  <a:cubicBezTo>
                    <a:pt x="8" y="3"/>
                    <a:pt x="13" y="0"/>
                    <a:pt x="20" y="2"/>
                  </a:cubicBezTo>
                  <a:close/>
                </a:path>
              </a:pathLst>
            </a:custGeom>
            <a:solidFill>
              <a:srgbClr val="EFD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93" name="Google Shape;693;p11"/>
          <p:cNvSpPr txBox="1"/>
          <p:nvPr/>
        </p:nvSpPr>
        <p:spPr>
          <a:xfrm>
            <a:off x="385602" y="182069"/>
            <a:ext cx="6300948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FF9800"/>
                </a:solidFill>
                <a:latin typeface="Arial"/>
                <a:ea typeface="Arial"/>
                <a:cs typeface="Arial"/>
                <a:sym typeface="Arial"/>
              </a:rPr>
              <a:t>CHEESE</a:t>
            </a:r>
            <a:r>
              <a:rPr lang="en-US" sz="40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4000" b="1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" name="Google Shape;694;p11"/>
          <p:cNvSpPr txBox="1"/>
          <p:nvPr/>
        </p:nvSpPr>
        <p:spPr>
          <a:xfrm>
            <a:off x="400592" y="1328374"/>
            <a:ext cx="2392776" cy="310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INSERT YOUR SUBTITLE</a:t>
            </a:r>
            <a:endParaRPr/>
          </a:p>
        </p:txBody>
      </p:sp>
      <p:pic>
        <p:nvPicPr>
          <p:cNvPr id="695" name="Google Shape;695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718582">
            <a:off x="-350759" y="553712"/>
            <a:ext cx="1190538" cy="490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0" name="Google Shape;700;p12"/>
          <p:cNvGrpSpPr/>
          <p:nvPr/>
        </p:nvGrpSpPr>
        <p:grpSpPr>
          <a:xfrm>
            <a:off x="10613760" y="138071"/>
            <a:ext cx="1516482" cy="1337518"/>
            <a:chOff x="1908" y="463"/>
            <a:chExt cx="3864" cy="3408"/>
          </a:xfrm>
        </p:grpSpPr>
        <p:sp>
          <p:nvSpPr>
            <p:cNvPr id="701" name="Google Shape;701;p12"/>
            <p:cNvSpPr/>
            <p:nvPr/>
          </p:nvSpPr>
          <p:spPr>
            <a:xfrm>
              <a:off x="1908" y="463"/>
              <a:ext cx="3864" cy="3408"/>
            </a:xfrm>
            <a:custGeom>
              <a:avLst/>
              <a:gdLst/>
              <a:ahLst/>
              <a:cxnLst/>
              <a:rect l="l" t="t" r="r" b="b"/>
              <a:pathLst>
                <a:path w="1627" h="1435" extrusionOk="0">
                  <a:moveTo>
                    <a:pt x="844" y="1"/>
                  </a:moveTo>
                  <a:cubicBezTo>
                    <a:pt x="935" y="2"/>
                    <a:pt x="1022" y="21"/>
                    <a:pt x="1107" y="51"/>
                  </a:cubicBezTo>
                  <a:cubicBezTo>
                    <a:pt x="1168" y="71"/>
                    <a:pt x="1226" y="98"/>
                    <a:pt x="1279" y="132"/>
                  </a:cubicBezTo>
                  <a:cubicBezTo>
                    <a:pt x="1291" y="140"/>
                    <a:pt x="1302" y="150"/>
                    <a:pt x="1312" y="160"/>
                  </a:cubicBezTo>
                  <a:cubicBezTo>
                    <a:pt x="1319" y="167"/>
                    <a:pt x="1321" y="174"/>
                    <a:pt x="1318" y="184"/>
                  </a:cubicBezTo>
                  <a:cubicBezTo>
                    <a:pt x="1304" y="237"/>
                    <a:pt x="1296" y="291"/>
                    <a:pt x="1298" y="346"/>
                  </a:cubicBezTo>
                  <a:cubicBezTo>
                    <a:pt x="1301" y="429"/>
                    <a:pt x="1328" y="502"/>
                    <a:pt x="1384" y="564"/>
                  </a:cubicBezTo>
                  <a:cubicBezTo>
                    <a:pt x="1397" y="579"/>
                    <a:pt x="1410" y="594"/>
                    <a:pt x="1423" y="609"/>
                  </a:cubicBezTo>
                  <a:cubicBezTo>
                    <a:pt x="1433" y="620"/>
                    <a:pt x="1442" y="633"/>
                    <a:pt x="1447" y="647"/>
                  </a:cubicBezTo>
                  <a:cubicBezTo>
                    <a:pt x="1447" y="649"/>
                    <a:pt x="1448" y="650"/>
                    <a:pt x="1449" y="652"/>
                  </a:cubicBezTo>
                  <a:cubicBezTo>
                    <a:pt x="1485" y="693"/>
                    <a:pt x="1511" y="741"/>
                    <a:pt x="1543" y="785"/>
                  </a:cubicBezTo>
                  <a:cubicBezTo>
                    <a:pt x="1550" y="794"/>
                    <a:pt x="1556" y="803"/>
                    <a:pt x="1563" y="813"/>
                  </a:cubicBezTo>
                  <a:cubicBezTo>
                    <a:pt x="1572" y="825"/>
                    <a:pt x="1581" y="836"/>
                    <a:pt x="1595" y="842"/>
                  </a:cubicBezTo>
                  <a:cubicBezTo>
                    <a:pt x="1606" y="847"/>
                    <a:pt x="1615" y="856"/>
                    <a:pt x="1620" y="867"/>
                  </a:cubicBezTo>
                  <a:cubicBezTo>
                    <a:pt x="1627" y="881"/>
                    <a:pt x="1621" y="896"/>
                    <a:pt x="1608" y="902"/>
                  </a:cubicBezTo>
                  <a:cubicBezTo>
                    <a:pt x="1603" y="904"/>
                    <a:pt x="1598" y="904"/>
                    <a:pt x="1595" y="899"/>
                  </a:cubicBezTo>
                  <a:cubicBezTo>
                    <a:pt x="1592" y="895"/>
                    <a:pt x="1589" y="891"/>
                    <a:pt x="1587" y="887"/>
                  </a:cubicBezTo>
                  <a:cubicBezTo>
                    <a:pt x="1526" y="777"/>
                    <a:pt x="1446" y="682"/>
                    <a:pt x="1343" y="609"/>
                  </a:cubicBezTo>
                  <a:cubicBezTo>
                    <a:pt x="1309" y="585"/>
                    <a:pt x="1270" y="582"/>
                    <a:pt x="1230" y="590"/>
                  </a:cubicBezTo>
                  <a:cubicBezTo>
                    <a:pt x="1205" y="595"/>
                    <a:pt x="1194" y="614"/>
                    <a:pt x="1197" y="640"/>
                  </a:cubicBezTo>
                  <a:cubicBezTo>
                    <a:pt x="1199" y="665"/>
                    <a:pt x="1208" y="688"/>
                    <a:pt x="1223" y="707"/>
                  </a:cubicBezTo>
                  <a:cubicBezTo>
                    <a:pt x="1263" y="758"/>
                    <a:pt x="1306" y="806"/>
                    <a:pt x="1343" y="859"/>
                  </a:cubicBezTo>
                  <a:cubicBezTo>
                    <a:pt x="1360" y="883"/>
                    <a:pt x="1369" y="909"/>
                    <a:pt x="1370" y="939"/>
                  </a:cubicBezTo>
                  <a:cubicBezTo>
                    <a:pt x="1371" y="1003"/>
                    <a:pt x="1378" y="1067"/>
                    <a:pt x="1396" y="1129"/>
                  </a:cubicBezTo>
                  <a:cubicBezTo>
                    <a:pt x="1406" y="1163"/>
                    <a:pt x="1422" y="1193"/>
                    <a:pt x="1437" y="1224"/>
                  </a:cubicBezTo>
                  <a:cubicBezTo>
                    <a:pt x="1457" y="1266"/>
                    <a:pt x="1469" y="1309"/>
                    <a:pt x="1470" y="1356"/>
                  </a:cubicBezTo>
                  <a:cubicBezTo>
                    <a:pt x="1470" y="1373"/>
                    <a:pt x="1466" y="1390"/>
                    <a:pt x="1458" y="1406"/>
                  </a:cubicBezTo>
                  <a:cubicBezTo>
                    <a:pt x="1445" y="1431"/>
                    <a:pt x="1426" y="1435"/>
                    <a:pt x="1403" y="1418"/>
                  </a:cubicBezTo>
                  <a:cubicBezTo>
                    <a:pt x="1395" y="1412"/>
                    <a:pt x="1388" y="1404"/>
                    <a:pt x="1383" y="1395"/>
                  </a:cubicBezTo>
                  <a:cubicBezTo>
                    <a:pt x="1358" y="1359"/>
                    <a:pt x="1340" y="1319"/>
                    <a:pt x="1332" y="1276"/>
                  </a:cubicBezTo>
                  <a:cubicBezTo>
                    <a:pt x="1330" y="1267"/>
                    <a:pt x="1330" y="1258"/>
                    <a:pt x="1331" y="1249"/>
                  </a:cubicBezTo>
                  <a:cubicBezTo>
                    <a:pt x="1332" y="1238"/>
                    <a:pt x="1336" y="1229"/>
                    <a:pt x="1347" y="1225"/>
                  </a:cubicBezTo>
                  <a:cubicBezTo>
                    <a:pt x="1352" y="1223"/>
                    <a:pt x="1352" y="1220"/>
                    <a:pt x="1351" y="1215"/>
                  </a:cubicBezTo>
                  <a:cubicBezTo>
                    <a:pt x="1347" y="1196"/>
                    <a:pt x="1338" y="1178"/>
                    <a:pt x="1329" y="1161"/>
                  </a:cubicBezTo>
                  <a:cubicBezTo>
                    <a:pt x="1301" y="1104"/>
                    <a:pt x="1267" y="1051"/>
                    <a:pt x="1220" y="1008"/>
                  </a:cubicBezTo>
                  <a:cubicBezTo>
                    <a:pt x="1191" y="981"/>
                    <a:pt x="1160" y="957"/>
                    <a:pt x="1128" y="934"/>
                  </a:cubicBezTo>
                  <a:cubicBezTo>
                    <a:pt x="1104" y="915"/>
                    <a:pt x="1079" y="897"/>
                    <a:pt x="1062" y="871"/>
                  </a:cubicBezTo>
                  <a:cubicBezTo>
                    <a:pt x="1051" y="855"/>
                    <a:pt x="1042" y="837"/>
                    <a:pt x="1036" y="818"/>
                  </a:cubicBezTo>
                  <a:cubicBezTo>
                    <a:pt x="1023" y="779"/>
                    <a:pt x="995" y="758"/>
                    <a:pt x="958" y="746"/>
                  </a:cubicBezTo>
                  <a:cubicBezTo>
                    <a:pt x="943" y="741"/>
                    <a:pt x="931" y="741"/>
                    <a:pt x="918" y="749"/>
                  </a:cubicBezTo>
                  <a:cubicBezTo>
                    <a:pt x="878" y="772"/>
                    <a:pt x="841" y="799"/>
                    <a:pt x="817" y="839"/>
                  </a:cubicBezTo>
                  <a:cubicBezTo>
                    <a:pt x="808" y="854"/>
                    <a:pt x="803" y="869"/>
                    <a:pt x="804" y="887"/>
                  </a:cubicBezTo>
                  <a:cubicBezTo>
                    <a:pt x="809" y="950"/>
                    <a:pt x="822" y="1012"/>
                    <a:pt x="839" y="1072"/>
                  </a:cubicBezTo>
                  <a:cubicBezTo>
                    <a:pt x="855" y="1132"/>
                    <a:pt x="875" y="1191"/>
                    <a:pt x="893" y="1251"/>
                  </a:cubicBezTo>
                  <a:cubicBezTo>
                    <a:pt x="898" y="1271"/>
                    <a:pt x="899" y="1290"/>
                    <a:pt x="890" y="1308"/>
                  </a:cubicBezTo>
                  <a:cubicBezTo>
                    <a:pt x="875" y="1337"/>
                    <a:pt x="843" y="1341"/>
                    <a:pt x="822" y="1317"/>
                  </a:cubicBezTo>
                  <a:cubicBezTo>
                    <a:pt x="804" y="1296"/>
                    <a:pt x="799" y="1270"/>
                    <a:pt x="795" y="1244"/>
                  </a:cubicBezTo>
                  <a:cubicBezTo>
                    <a:pt x="792" y="1219"/>
                    <a:pt x="796" y="1195"/>
                    <a:pt x="793" y="1170"/>
                  </a:cubicBezTo>
                  <a:cubicBezTo>
                    <a:pt x="790" y="1142"/>
                    <a:pt x="785" y="1114"/>
                    <a:pt x="772" y="1088"/>
                  </a:cubicBezTo>
                  <a:cubicBezTo>
                    <a:pt x="770" y="1085"/>
                    <a:pt x="768" y="1082"/>
                    <a:pt x="767" y="1079"/>
                  </a:cubicBezTo>
                  <a:cubicBezTo>
                    <a:pt x="752" y="1054"/>
                    <a:pt x="733" y="1040"/>
                    <a:pt x="702" y="1045"/>
                  </a:cubicBezTo>
                  <a:cubicBezTo>
                    <a:pt x="674" y="1049"/>
                    <a:pt x="656" y="1064"/>
                    <a:pt x="646" y="1089"/>
                  </a:cubicBezTo>
                  <a:cubicBezTo>
                    <a:pt x="637" y="1111"/>
                    <a:pt x="635" y="1134"/>
                    <a:pt x="635" y="1157"/>
                  </a:cubicBezTo>
                  <a:cubicBezTo>
                    <a:pt x="635" y="1169"/>
                    <a:pt x="635" y="1182"/>
                    <a:pt x="631" y="1194"/>
                  </a:cubicBezTo>
                  <a:cubicBezTo>
                    <a:pt x="624" y="1213"/>
                    <a:pt x="609" y="1217"/>
                    <a:pt x="594" y="1204"/>
                  </a:cubicBezTo>
                  <a:cubicBezTo>
                    <a:pt x="576" y="1189"/>
                    <a:pt x="575" y="1171"/>
                    <a:pt x="587" y="1151"/>
                  </a:cubicBezTo>
                  <a:cubicBezTo>
                    <a:pt x="595" y="1137"/>
                    <a:pt x="598" y="1120"/>
                    <a:pt x="601" y="1103"/>
                  </a:cubicBezTo>
                  <a:cubicBezTo>
                    <a:pt x="608" y="1064"/>
                    <a:pt x="610" y="1024"/>
                    <a:pt x="600" y="985"/>
                  </a:cubicBezTo>
                  <a:cubicBezTo>
                    <a:pt x="592" y="957"/>
                    <a:pt x="578" y="934"/>
                    <a:pt x="548" y="925"/>
                  </a:cubicBezTo>
                  <a:cubicBezTo>
                    <a:pt x="542" y="923"/>
                    <a:pt x="536" y="923"/>
                    <a:pt x="530" y="922"/>
                  </a:cubicBezTo>
                  <a:cubicBezTo>
                    <a:pt x="521" y="922"/>
                    <a:pt x="514" y="930"/>
                    <a:pt x="516" y="939"/>
                  </a:cubicBezTo>
                  <a:cubicBezTo>
                    <a:pt x="519" y="949"/>
                    <a:pt x="516" y="957"/>
                    <a:pt x="506" y="962"/>
                  </a:cubicBezTo>
                  <a:cubicBezTo>
                    <a:pt x="481" y="974"/>
                    <a:pt x="449" y="960"/>
                    <a:pt x="448" y="930"/>
                  </a:cubicBezTo>
                  <a:cubicBezTo>
                    <a:pt x="448" y="911"/>
                    <a:pt x="447" y="892"/>
                    <a:pt x="443" y="874"/>
                  </a:cubicBezTo>
                  <a:cubicBezTo>
                    <a:pt x="442" y="868"/>
                    <a:pt x="441" y="863"/>
                    <a:pt x="438" y="858"/>
                  </a:cubicBezTo>
                  <a:cubicBezTo>
                    <a:pt x="436" y="854"/>
                    <a:pt x="433" y="850"/>
                    <a:pt x="428" y="850"/>
                  </a:cubicBezTo>
                  <a:cubicBezTo>
                    <a:pt x="423" y="851"/>
                    <a:pt x="418" y="854"/>
                    <a:pt x="416" y="859"/>
                  </a:cubicBezTo>
                  <a:cubicBezTo>
                    <a:pt x="404" y="889"/>
                    <a:pt x="396" y="921"/>
                    <a:pt x="393" y="953"/>
                  </a:cubicBezTo>
                  <a:cubicBezTo>
                    <a:pt x="391" y="982"/>
                    <a:pt x="393" y="1010"/>
                    <a:pt x="402" y="1038"/>
                  </a:cubicBezTo>
                  <a:cubicBezTo>
                    <a:pt x="405" y="1049"/>
                    <a:pt x="402" y="1056"/>
                    <a:pt x="393" y="1062"/>
                  </a:cubicBezTo>
                  <a:cubicBezTo>
                    <a:pt x="386" y="1065"/>
                    <a:pt x="379" y="1068"/>
                    <a:pt x="372" y="1069"/>
                  </a:cubicBezTo>
                  <a:cubicBezTo>
                    <a:pt x="362" y="1071"/>
                    <a:pt x="352" y="1069"/>
                    <a:pt x="347" y="1059"/>
                  </a:cubicBezTo>
                  <a:cubicBezTo>
                    <a:pt x="341" y="1049"/>
                    <a:pt x="341" y="1038"/>
                    <a:pt x="347" y="1028"/>
                  </a:cubicBezTo>
                  <a:cubicBezTo>
                    <a:pt x="349" y="1025"/>
                    <a:pt x="352" y="1022"/>
                    <a:pt x="357" y="1022"/>
                  </a:cubicBezTo>
                  <a:cubicBezTo>
                    <a:pt x="363" y="1022"/>
                    <a:pt x="363" y="1019"/>
                    <a:pt x="363" y="1014"/>
                  </a:cubicBezTo>
                  <a:cubicBezTo>
                    <a:pt x="361" y="1004"/>
                    <a:pt x="358" y="995"/>
                    <a:pt x="353" y="986"/>
                  </a:cubicBezTo>
                  <a:cubicBezTo>
                    <a:pt x="344" y="968"/>
                    <a:pt x="344" y="949"/>
                    <a:pt x="349" y="930"/>
                  </a:cubicBezTo>
                  <a:cubicBezTo>
                    <a:pt x="352" y="919"/>
                    <a:pt x="354" y="908"/>
                    <a:pt x="357" y="897"/>
                  </a:cubicBezTo>
                  <a:cubicBezTo>
                    <a:pt x="363" y="872"/>
                    <a:pt x="362" y="847"/>
                    <a:pt x="354" y="823"/>
                  </a:cubicBezTo>
                  <a:cubicBezTo>
                    <a:pt x="347" y="798"/>
                    <a:pt x="328" y="790"/>
                    <a:pt x="304" y="800"/>
                  </a:cubicBezTo>
                  <a:cubicBezTo>
                    <a:pt x="300" y="802"/>
                    <a:pt x="295" y="805"/>
                    <a:pt x="291" y="807"/>
                  </a:cubicBezTo>
                  <a:cubicBezTo>
                    <a:pt x="276" y="817"/>
                    <a:pt x="263" y="829"/>
                    <a:pt x="247" y="837"/>
                  </a:cubicBezTo>
                  <a:cubicBezTo>
                    <a:pt x="234" y="844"/>
                    <a:pt x="228" y="860"/>
                    <a:pt x="223" y="874"/>
                  </a:cubicBezTo>
                  <a:cubicBezTo>
                    <a:pt x="214" y="900"/>
                    <a:pt x="212" y="927"/>
                    <a:pt x="207" y="954"/>
                  </a:cubicBezTo>
                  <a:cubicBezTo>
                    <a:pt x="206" y="963"/>
                    <a:pt x="204" y="972"/>
                    <a:pt x="203" y="981"/>
                  </a:cubicBezTo>
                  <a:cubicBezTo>
                    <a:pt x="202" y="996"/>
                    <a:pt x="194" y="1005"/>
                    <a:pt x="183" y="1014"/>
                  </a:cubicBezTo>
                  <a:cubicBezTo>
                    <a:pt x="101" y="1082"/>
                    <a:pt x="60" y="1169"/>
                    <a:pt x="64" y="1277"/>
                  </a:cubicBezTo>
                  <a:cubicBezTo>
                    <a:pt x="64" y="1283"/>
                    <a:pt x="66" y="1287"/>
                    <a:pt x="71" y="1291"/>
                  </a:cubicBezTo>
                  <a:cubicBezTo>
                    <a:pt x="81" y="1300"/>
                    <a:pt x="84" y="1312"/>
                    <a:pt x="83" y="1325"/>
                  </a:cubicBezTo>
                  <a:cubicBezTo>
                    <a:pt x="82" y="1346"/>
                    <a:pt x="76" y="1366"/>
                    <a:pt x="66" y="1385"/>
                  </a:cubicBezTo>
                  <a:cubicBezTo>
                    <a:pt x="56" y="1405"/>
                    <a:pt x="43" y="1406"/>
                    <a:pt x="30" y="1389"/>
                  </a:cubicBezTo>
                  <a:cubicBezTo>
                    <a:pt x="13" y="1366"/>
                    <a:pt x="6" y="1340"/>
                    <a:pt x="4" y="1312"/>
                  </a:cubicBezTo>
                  <a:cubicBezTo>
                    <a:pt x="0" y="1231"/>
                    <a:pt x="18" y="1154"/>
                    <a:pt x="51" y="1081"/>
                  </a:cubicBezTo>
                  <a:cubicBezTo>
                    <a:pt x="67" y="1047"/>
                    <a:pt x="83" y="1014"/>
                    <a:pt x="103" y="983"/>
                  </a:cubicBezTo>
                  <a:cubicBezTo>
                    <a:pt x="123" y="953"/>
                    <a:pt x="133" y="920"/>
                    <a:pt x="142" y="886"/>
                  </a:cubicBezTo>
                  <a:cubicBezTo>
                    <a:pt x="152" y="844"/>
                    <a:pt x="162" y="803"/>
                    <a:pt x="174" y="762"/>
                  </a:cubicBezTo>
                  <a:cubicBezTo>
                    <a:pt x="184" y="730"/>
                    <a:pt x="201" y="703"/>
                    <a:pt x="225" y="679"/>
                  </a:cubicBezTo>
                  <a:cubicBezTo>
                    <a:pt x="236" y="669"/>
                    <a:pt x="246" y="658"/>
                    <a:pt x="255" y="647"/>
                  </a:cubicBezTo>
                  <a:cubicBezTo>
                    <a:pt x="262" y="639"/>
                    <a:pt x="267" y="631"/>
                    <a:pt x="270" y="621"/>
                  </a:cubicBezTo>
                  <a:cubicBezTo>
                    <a:pt x="272" y="612"/>
                    <a:pt x="270" y="605"/>
                    <a:pt x="263" y="599"/>
                  </a:cubicBezTo>
                  <a:cubicBezTo>
                    <a:pt x="256" y="594"/>
                    <a:pt x="250" y="597"/>
                    <a:pt x="244" y="601"/>
                  </a:cubicBezTo>
                  <a:cubicBezTo>
                    <a:pt x="204" y="626"/>
                    <a:pt x="168" y="655"/>
                    <a:pt x="137" y="691"/>
                  </a:cubicBezTo>
                  <a:cubicBezTo>
                    <a:pt x="133" y="696"/>
                    <a:pt x="129" y="700"/>
                    <a:pt x="124" y="704"/>
                  </a:cubicBezTo>
                  <a:cubicBezTo>
                    <a:pt x="119" y="706"/>
                    <a:pt x="114" y="707"/>
                    <a:pt x="108" y="706"/>
                  </a:cubicBezTo>
                  <a:cubicBezTo>
                    <a:pt x="94" y="702"/>
                    <a:pt x="84" y="670"/>
                    <a:pt x="98" y="658"/>
                  </a:cubicBezTo>
                  <a:cubicBezTo>
                    <a:pt x="115" y="645"/>
                    <a:pt x="133" y="634"/>
                    <a:pt x="152" y="622"/>
                  </a:cubicBezTo>
                  <a:cubicBezTo>
                    <a:pt x="169" y="611"/>
                    <a:pt x="187" y="599"/>
                    <a:pt x="205" y="588"/>
                  </a:cubicBezTo>
                  <a:cubicBezTo>
                    <a:pt x="250" y="560"/>
                    <a:pt x="274" y="518"/>
                    <a:pt x="287" y="468"/>
                  </a:cubicBezTo>
                  <a:cubicBezTo>
                    <a:pt x="288" y="464"/>
                    <a:pt x="288" y="460"/>
                    <a:pt x="289" y="455"/>
                  </a:cubicBezTo>
                  <a:cubicBezTo>
                    <a:pt x="296" y="436"/>
                    <a:pt x="293" y="420"/>
                    <a:pt x="274" y="409"/>
                  </a:cubicBezTo>
                  <a:cubicBezTo>
                    <a:pt x="266" y="404"/>
                    <a:pt x="266" y="398"/>
                    <a:pt x="269" y="390"/>
                  </a:cubicBezTo>
                  <a:cubicBezTo>
                    <a:pt x="273" y="381"/>
                    <a:pt x="280" y="374"/>
                    <a:pt x="289" y="370"/>
                  </a:cubicBezTo>
                  <a:cubicBezTo>
                    <a:pt x="335" y="348"/>
                    <a:pt x="374" y="317"/>
                    <a:pt x="414" y="286"/>
                  </a:cubicBezTo>
                  <a:cubicBezTo>
                    <a:pt x="450" y="258"/>
                    <a:pt x="487" y="232"/>
                    <a:pt x="521" y="202"/>
                  </a:cubicBezTo>
                  <a:cubicBezTo>
                    <a:pt x="524" y="199"/>
                    <a:pt x="528" y="198"/>
                    <a:pt x="532" y="197"/>
                  </a:cubicBezTo>
                  <a:cubicBezTo>
                    <a:pt x="542" y="195"/>
                    <a:pt x="552" y="193"/>
                    <a:pt x="562" y="191"/>
                  </a:cubicBezTo>
                  <a:cubicBezTo>
                    <a:pt x="584" y="186"/>
                    <a:pt x="595" y="167"/>
                    <a:pt x="590" y="146"/>
                  </a:cubicBezTo>
                  <a:cubicBezTo>
                    <a:pt x="588" y="138"/>
                    <a:pt x="593" y="134"/>
                    <a:pt x="597" y="131"/>
                  </a:cubicBezTo>
                  <a:cubicBezTo>
                    <a:pt x="640" y="99"/>
                    <a:pt x="678" y="62"/>
                    <a:pt x="714" y="23"/>
                  </a:cubicBezTo>
                  <a:cubicBezTo>
                    <a:pt x="719" y="17"/>
                    <a:pt x="726" y="15"/>
                    <a:pt x="733" y="14"/>
                  </a:cubicBezTo>
                  <a:cubicBezTo>
                    <a:pt x="770" y="5"/>
                    <a:pt x="806" y="0"/>
                    <a:pt x="8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12"/>
            <p:cNvSpPr/>
            <p:nvPr/>
          </p:nvSpPr>
          <p:spPr>
            <a:xfrm>
              <a:off x="1932" y="511"/>
              <a:ext cx="3545" cy="3289"/>
            </a:xfrm>
            <a:custGeom>
              <a:avLst/>
              <a:gdLst/>
              <a:ahLst/>
              <a:cxnLst/>
              <a:rect l="l" t="t" r="r" b="b"/>
              <a:pathLst>
                <a:path w="1493" h="1385" extrusionOk="0">
                  <a:moveTo>
                    <a:pt x="348" y="673"/>
                  </a:moveTo>
                  <a:cubicBezTo>
                    <a:pt x="311" y="697"/>
                    <a:pt x="281" y="728"/>
                    <a:pt x="255" y="762"/>
                  </a:cubicBezTo>
                  <a:cubicBezTo>
                    <a:pt x="221" y="806"/>
                    <a:pt x="193" y="854"/>
                    <a:pt x="179" y="908"/>
                  </a:cubicBezTo>
                  <a:cubicBezTo>
                    <a:pt x="176" y="921"/>
                    <a:pt x="174" y="935"/>
                    <a:pt x="173" y="949"/>
                  </a:cubicBezTo>
                  <a:cubicBezTo>
                    <a:pt x="173" y="953"/>
                    <a:pt x="172" y="956"/>
                    <a:pt x="168" y="958"/>
                  </a:cubicBezTo>
                  <a:cubicBezTo>
                    <a:pt x="98" y="1014"/>
                    <a:pt x="52" y="1085"/>
                    <a:pt x="36" y="1173"/>
                  </a:cubicBezTo>
                  <a:cubicBezTo>
                    <a:pt x="30" y="1204"/>
                    <a:pt x="31" y="1235"/>
                    <a:pt x="37" y="1266"/>
                  </a:cubicBezTo>
                  <a:cubicBezTo>
                    <a:pt x="37" y="1269"/>
                    <a:pt x="38" y="1271"/>
                    <a:pt x="40" y="1273"/>
                  </a:cubicBezTo>
                  <a:cubicBezTo>
                    <a:pt x="57" y="1286"/>
                    <a:pt x="59" y="1304"/>
                    <a:pt x="58" y="1323"/>
                  </a:cubicBezTo>
                  <a:cubicBezTo>
                    <a:pt x="57" y="1333"/>
                    <a:pt x="54" y="1344"/>
                    <a:pt x="50" y="1354"/>
                  </a:cubicBezTo>
                  <a:cubicBezTo>
                    <a:pt x="47" y="1364"/>
                    <a:pt x="41" y="1366"/>
                    <a:pt x="33" y="1359"/>
                  </a:cubicBezTo>
                  <a:cubicBezTo>
                    <a:pt x="25" y="1352"/>
                    <a:pt x="20" y="1342"/>
                    <a:pt x="17" y="1331"/>
                  </a:cubicBezTo>
                  <a:cubicBezTo>
                    <a:pt x="0" y="1247"/>
                    <a:pt x="15" y="1166"/>
                    <a:pt x="46" y="1087"/>
                  </a:cubicBezTo>
                  <a:cubicBezTo>
                    <a:pt x="63" y="1043"/>
                    <a:pt x="86" y="1003"/>
                    <a:pt x="114" y="965"/>
                  </a:cubicBezTo>
                  <a:cubicBezTo>
                    <a:pt x="132" y="942"/>
                    <a:pt x="138" y="915"/>
                    <a:pt x="143" y="887"/>
                  </a:cubicBezTo>
                  <a:cubicBezTo>
                    <a:pt x="153" y="828"/>
                    <a:pt x="169" y="771"/>
                    <a:pt x="196" y="718"/>
                  </a:cubicBezTo>
                  <a:cubicBezTo>
                    <a:pt x="208" y="695"/>
                    <a:pt x="220" y="672"/>
                    <a:pt x="240" y="655"/>
                  </a:cubicBezTo>
                  <a:cubicBezTo>
                    <a:pt x="244" y="652"/>
                    <a:pt x="247" y="648"/>
                    <a:pt x="250" y="644"/>
                  </a:cubicBezTo>
                  <a:cubicBezTo>
                    <a:pt x="260" y="631"/>
                    <a:pt x="270" y="620"/>
                    <a:pt x="283" y="610"/>
                  </a:cubicBezTo>
                  <a:cubicBezTo>
                    <a:pt x="295" y="601"/>
                    <a:pt x="301" y="587"/>
                    <a:pt x="304" y="571"/>
                  </a:cubicBezTo>
                  <a:cubicBezTo>
                    <a:pt x="295" y="580"/>
                    <a:pt x="290" y="589"/>
                    <a:pt x="281" y="596"/>
                  </a:cubicBezTo>
                  <a:cubicBezTo>
                    <a:pt x="278" y="594"/>
                    <a:pt x="280" y="591"/>
                    <a:pt x="279" y="589"/>
                  </a:cubicBezTo>
                  <a:cubicBezTo>
                    <a:pt x="277" y="570"/>
                    <a:pt x="266" y="562"/>
                    <a:pt x="247" y="566"/>
                  </a:cubicBezTo>
                  <a:cubicBezTo>
                    <a:pt x="233" y="569"/>
                    <a:pt x="221" y="576"/>
                    <a:pt x="210" y="584"/>
                  </a:cubicBezTo>
                  <a:cubicBezTo>
                    <a:pt x="174" y="608"/>
                    <a:pt x="144" y="638"/>
                    <a:pt x="115" y="669"/>
                  </a:cubicBezTo>
                  <a:cubicBezTo>
                    <a:pt x="112" y="672"/>
                    <a:pt x="110" y="677"/>
                    <a:pt x="104" y="674"/>
                  </a:cubicBezTo>
                  <a:cubicBezTo>
                    <a:pt x="98" y="671"/>
                    <a:pt x="98" y="665"/>
                    <a:pt x="99" y="660"/>
                  </a:cubicBezTo>
                  <a:cubicBezTo>
                    <a:pt x="103" y="647"/>
                    <a:pt x="112" y="638"/>
                    <a:pt x="122" y="630"/>
                  </a:cubicBezTo>
                  <a:cubicBezTo>
                    <a:pt x="152" y="610"/>
                    <a:pt x="183" y="592"/>
                    <a:pt x="213" y="573"/>
                  </a:cubicBezTo>
                  <a:cubicBezTo>
                    <a:pt x="232" y="561"/>
                    <a:pt x="249" y="547"/>
                    <a:pt x="264" y="532"/>
                  </a:cubicBezTo>
                  <a:cubicBezTo>
                    <a:pt x="293" y="504"/>
                    <a:pt x="308" y="470"/>
                    <a:pt x="304" y="428"/>
                  </a:cubicBezTo>
                  <a:cubicBezTo>
                    <a:pt x="314" y="433"/>
                    <a:pt x="318" y="440"/>
                    <a:pt x="319" y="450"/>
                  </a:cubicBezTo>
                  <a:cubicBezTo>
                    <a:pt x="321" y="478"/>
                    <a:pt x="326" y="505"/>
                    <a:pt x="317" y="534"/>
                  </a:cubicBezTo>
                  <a:cubicBezTo>
                    <a:pt x="324" y="529"/>
                    <a:pt x="325" y="529"/>
                    <a:pt x="327" y="522"/>
                  </a:cubicBezTo>
                  <a:cubicBezTo>
                    <a:pt x="330" y="511"/>
                    <a:pt x="331" y="500"/>
                    <a:pt x="331" y="488"/>
                  </a:cubicBezTo>
                  <a:cubicBezTo>
                    <a:pt x="330" y="469"/>
                    <a:pt x="332" y="450"/>
                    <a:pt x="334" y="432"/>
                  </a:cubicBezTo>
                  <a:cubicBezTo>
                    <a:pt x="335" y="426"/>
                    <a:pt x="333" y="422"/>
                    <a:pt x="330" y="418"/>
                  </a:cubicBezTo>
                  <a:cubicBezTo>
                    <a:pt x="319" y="404"/>
                    <a:pt x="308" y="390"/>
                    <a:pt x="297" y="377"/>
                  </a:cubicBezTo>
                  <a:cubicBezTo>
                    <a:pt x="290" y="367"/>
                    <a:pt x="290" y="365"/>
                    <a:pt x="301" y="357"/>
                  </a:cubicBezTo>
                  <a:cubicBezTo>
                    <a:pt x="366" y="308"/>
                    <a:pt x="434" y="261"/>
                    <a:pt x="498" y="209"/>
                  </a:cubicBezTo>
                  <a:cubicBezTo>
                    <a:pt x="516" y="194"/>
                    <a:pt x="536" y="182"/>
                    <a:pt x="560" y="178"/>
                  </a:cubicBezTo>
                  <a:cubicBezTo>
                    <a:pt x="575" y="175"/>
                    <a:pt x="589" y="170"/>
                    <a:pt x="602" y="162"/>
                  </a:cubicBezTo>
                  <a:cubicBezTo>
                    <a:pt x="610" y="158"/>
                    <a:pt x="617" y="153"/>
                    <a:pt x="622" y="146"/>
                  </a:cubicBezTo>
                  <a:cubicBezTo>
                    <a:pt x="631" y="134"/>
                    <a:pt x="629" y="126"/>
                    <a:pt x="616" y="119"/>
                  </a:cubicBezTo>
                  <a:cubicBezTo>
                    <a:pt x="611" y="116"/>
                    <a:pt x="611" y="114"/>
                    <a:pt x="615" y="110"/>
                  </a:cubicBezTo>
                  <a:cubicBezTo>
                    <a:pt x="643" y="84"/>
                    <a:pt x="671" y="57"/>
                    <a:pt x="699" y="31"/>
                  </a:cubicBezTo>
                  <a:cubicBezTo>
                    <a:pt x="703" y="28"/>
                    <a:pt x="707" y="26"/>
                    <a:pt x="711" y="24"/>
                  </a:cubicBezTo>
                  <a:cubicBezTo>
                    <a:pt x="767" y="3"/>
                    <a:pt x="825" y="0"/>
                    <a:pt x="884" y="6"/>
                  </a:cubicBezTo>
                  <a:cubicBezTo>
                    <a:pt x="1019" y="19"/>
                    <a:pt x="1143" y="64"/>
                    <a:pt x="1262" y="129"/>
                  </a:cubicBezTo>
                  <a:cubicBezTo>
                    <a:pt x="1288" y="143"/>
                    <a:pt x="1287" y="143"/>
                    <a:pt x="1281" y="172"/>
                  </a:cubicBezTo>
                  <a:cubicBezTo>
                    <a:pt x="1270" y="217"/>
                    <a:pt x="1263" y="264"/>
                    <a:pt x="1263" y="310"/>
                  </a:cubicBezTo>
                  <a:cubicBezTo>
                    <a:pt x="1263" y="404"/>
                    <a:pt x="1295" y="485"/>
                    <a:pt x="1360" y="552"/>
                  </a:cubicBezTo>
                  <a:cubicBezTo>
                    <a:pt x="1385" y="578"/>
                    <a:pt x="1407" y="606"/>
                    <a:pt x="1429" y="635"/>
                  </a:cubicBezTo>
                  <a:cubicBezTo>
                    <a:pt x="1450" y="661"/>
                    <a:pt x="1471" y="687"/>
                    <a:pt x="1489" y="715"/>
                  </a:cubicBezTo>
                  <a:cubicBezTo>
                    <a:pt x="1490" y="718"/>
                    <a:pt x="1493" y="720"/>
                    <a:pt x="1493" y="726"/>
                  </a:cubicBezTo>
                  <a:cubicBezTo>
                    <a:pt x="1489" y="721"/>
                    <a:pt x="1486" y="717"/>
                    <a:pt x="1483" y="714"/>
                  </a:cubicBezTo>
                  <a:cubicBezTo>
                    <a:pt x="1434" y="657"/>
                    <a:pt x="1381" y="605"/>
                    <a:pt x="1315" y="567"/>
                  </a:cubicBezTo>
                  <a:cubicBezTo>
                    <a:pt x="1281" y="547"/>
                    <a:pt x="1245" y="532"/>
                    <a:pt x="1204" y="532"/>
                  </a:cubicBezTo>
                  <a:cubicBezTo>
                    <a:pt x="1173" y="532"/>
                    <a:pt x="1146" y="545"/>
                    <a:pt x="1124" y="567"/>
                  </a:cubicBezTo>
                  <a:cubicBezTo>
                    <a:pt x="1123" y="568"/>
                    <a:pt x="1122" y="569"/>
                    <a:pt x="1121" y="570"/>
                  </a:cubicBezTo>
                  <a:cubicBezTo>
                    <a:pt x="1120" y="572"/>
                    <a:pt x="1118" y="574"/>
                    <a:pt x="1120" y="576"/>
                  </a:cubicBezTo>
                  <a:cubicBezTo>
                    <a:pt x="1122" y="578"/>
                    <a:pt x="1124" y="576"/>
                    <a:pt x="1126" y="574"/>
                  </a:cubicBezTo>
                  <a:cubicBezTo>
                    <a:pt x="1165" y="533"/>
                    <a:pt x="1212" y="533"/>
                    <a:pt x="1262" y="551"/>
                  </a:cubicBezTo>
                  <a:cubicBezTo>
                    <a:pt x="1265" y="552"/>
                    <a:pt x="1268" y="553"/>
                    <a:pt x="1272" y="555"/>
                  </a:cubicBezTo>
                  <a:cubicBezTo>
                    <a:pt x="1263" y="557"/>
                    <a:pt x="1256" y="554"/>
                    <a:pt x="1249" y="554"/>
                  </a:cubicBezTo>
                  <a:cubicBezTo>
                    <a:pt x="1242" y="554"/>
                    <a:pt x="1235" y="555"/>
                    <a:pt x="1228" y="555"/>
                  </a:cubicBezTo>
                  <a:cubicBezTo>
                    <a:pt x="1221" y="556"/>
                    <a:pt x="1214" y="557"/>
                    <a:pt x="1208" y="560"/>
                  </a:cubicBezTo>
                  <a:cubicBezTo>
                    <a:pt x="1176" y="569"/>
                    <a:pt x="1163" y="592"/>
                    <a:pt x="1169" y="624"/>
                  </a:cubicBezTo>
                  <a:cubicBezTo>
                    <a:pt x="1172" y="643"/>
                    <a:pt x="1180" y="659"/>
                    <a:pt x="1189" y="676"/>
                  </a:cubicBezTo>
                  <a:cubicBezTo>
                    <a:pt x="1214" y="718"/>
                    <a:pt x="1245" y="756"/>
                    <a:pt x="1273" y="796"/>
                  </a:cubicBezTo>
                  <a:cubicBezTo>
                    <a:pt x="1282" y="810"/>
                    <a:pt x="1291" y="824"/>
                    <a:pt x="1301" y="837"/>
                  </a:cubicBezTo>
                  <a:cubicBezTo>
                    <a:pt x="1334" y="879"/>
                    <a:pt x="1347" y="928"/>
                    <a:pt x="1349" y="981"/>
                  </a:cubicBezTo>
                  <a:cubicBezTo>
                    <a:pt x="1352" y="1044"/>
                    <a:pt x="1361" y="1106"/>
                    <a:pt x="1383" y="1165"/>
                  </a:cubicBezTo>
                  <a:cubicBezTo>
                    <a:pt x="1389" y="1183"/>
                    <a:pt x="1397" y="1199"/>
                    <a:pt x="1408" y="1214"/>
                  </a:cubicBezTo>
                  <a:cubicBezTo>
                    <a:pt x="1416" y="1224"/>
                    <a:pt x="1417" y="1238"/>
                    <a:pt x="1420" y="1250"/>
                  </a:cubicBezTo>
                  <a:cubicBezTo>
                    <a:pt x="1428" y="1283"/>
                    <a:pt x="1434" y="1316"/>
                    <a:pt x="1433" y="1350"/>
                  </a:cubicBezTo>
                  <a:cubicBezTo>
                    <a:pt x="1433" y="1359"/>
                    <a:pt x="1432" y="1368"/>
                    <a:pt x="1428" y="1376"/>
                  </a:cubicBezTo>
                  <a:cubicBezTo>
                    <a:pt x="1424" y="1384"/>
                    <a:pt x="1420" y="1385"/>
                    <a:pt x="1412" y="1381"/>
                  </a:cubicBezTo>
                  <a:cubicBezTo>
                    <a:pt x="1406" y="1377"/>
                    <a:pt x="1401" y="1373"/>
                    <a:pt x="1397" y="1368"/>
                  </a:cubicBezTo>
                  <a:cubicBezTo>
                    <a:pt x="1366" y="1328"/>
                    <a:pt x="1349" y="1283"/>
                    <a:pt x="1343" y="1233"/>
                  </a:cubicBezTo>
                  <a:cubicBezTo>
                    <a:pt x="1342" y="1231"/>
                    <a:pt x="1343" y="1229"/>
                    <a:pt x="1343" y="1226"/>
                  </a:cubicBezTo>
                  <a:cubicBezTo>
                    <a:pt x="1345" y="1212"/>
                    <a:pt x="1351" y="1209"/>
                    <a:pt x="1364" y="1216"/>
                  </a:cubicBezTo>
                  <a:cubicBezTo>
                    <a:pt x="1368" y="1218"/>
                    <a:pt x="1372" y="1220"/>
                    <a:pt x="1375" y="1223"/>
                  </a:cubicBezTo>
                  <a:cubicBezTo>
                    <a:pt x="1378" y="1225"/>
                    <a:pt x="1381" y="1225"/>
                    <a:pt x="1383" y="1222"/>
                  </a:cubicBezTo>
                  <a:cubicBezTo>
                    <a:pt x="1385" y="1220"/>
                    <a:pt x="1384" y="1218"/>
                    <a:pt x="1383" y="1215"/>
                  </a:cubicBezTo>
                  <a:cubicBezTo>
                    <a:pt x="1336" y="1136"/>
                    <a:pt x="1291" y="1056"/>
                    <a:pt x="1226" y="989"/>
                  </a:cubicBezTo>
                  <a:cubicBezTo>
                    <a:pt x="1198" y="962"/>
                    <a:pt x="1167" y="939"/>
                    <a:pt x="1137" y="914"/>
                  </a:cubicBezTo>
                  <a:cubicBezTo>
                    <a:pt x="1108" y="890"/>
                    <a:pt x="1080" y="865"/>
                    <a:pt x="1059" y="834"/>
                  </a:cubicBezTo>
                  <a:cubicBezTo>
                    <a:pt x="1037" y="804"/>
                    <a:pt x="1029" y="771"/>
                    <a:pt x="1034" y="734"/>
                  </a:cubicBezTo>
                  <a:cubicBezTo>
                    <a:pt x="1034" y="728"/>
                    <a:pt x="1035" y="722"/>
                    <a:pt x="1035" y="716"/>
                  </a:cubicBezTo>
                  <a:cubicBezTo>
                    <a:pt x="1035" y="716"/>
                    <a:pt x="1035" y="715"/>
                    <a:pt x="1034" y="714"/>
                  </a:cubicBezTo>
                  <a:cubicBezTo>
                    <a:pt x="1031" y="719"/>
                    <a:pt x="1029" y="724"/>
                    <a:pt x="1026" y="729"/>
                  </a:cubicBezTo>
                  <a:cubicBezTo>
                    <a:pt x="1023" y="733"/>
                    <a:pt x="1020" y="735"/>
                    <a:pt x="1014" y="733"/>
                  </a:cubicBezTo>
                  <a:cubicBezTo>
                    <a:pt x="948" y="699"/>
                    <a:pt x="878" y="690"/>
                    <a:pt x="805" y="697"/>
                  </a:cubicBezTo>
                  <a:cubicBezTo>
                    <a:pt x="804" y="697"/>
                    <a:pt x="803" y="697"/>
                    <a:pt x="802" y="697"/>
                  </a:cubicBezTo>
                  <a:cubicBezTo>
                    <a:pt x="802" y="697"/>
                    <a:pt x="801" y="697"/>
                    <a:pt x="800" y="696"/>
                  </a:cubicBezTo>
                  <a:cubicBezTo>
                    <a:pt x="807" y="675"/>
                    <a:pt x="818" y="656"/>
                    <a:pt x="830" y="638"/>
                  </a:cubicBezTo>
                  <a:cubicBezTo>
                    <a:pt x="853" y="604"/>
                    <a:pt x="880" y="575"/>
                    <a:pt x="911" y="550"/>
                  </a:cubicBezTo>
                  <a:cubicBezTo>
                    <a:pt x="921" y="542"/>
                    <a:pt x="932" y="538"/>
                    <a:pt x="944" y="534"/>
                  </a:cubicBezTo>
                  <a:cubicBezTo>
                    <a:pt x="952" y="531"/>
                    <a:pt x="959" y="535"/>
                    <a:pt x="965" y="538"/>
                  </a:cubicBezTo>
                  <a:cubicBezTo>
                    <a:pt x="977" y="545"/>
                    <a:pt x="987" y="554"/>
                    <a:pt x="995" y="565"/>
                  </a:cubicBezTo>
                  <a:cubicBezTo>
                    <a:pt x="1014" y="590"/>
                    <a:pt x="1027" y="617"/>
                    <a:pt x="1031" y="648"/>
                  </a:cubicBezTo>
                  <a:cubicBezTo>
                    <a:pt x="1034" y="655"/>
                    <a:pt x="1034" y="662"/>
                    <a:pt x="1034" y="667"/>
                  </a:cubicBezTo>
                  <a:cubicBezTo>
                    <a:pt x="1032" y="658"/>
                    <a:pt x="1034" y="648"/>
                    <a:pt x="1033" y="637"/>
                  </a:cubicBezTo>
                  <a:cubicBezTo>
                    <a:pt x="1030" y="606"/>
                    <a:pt x="1023" y="576"/>
                    <a:pt x="1008" y="548"/>
                  </a:cubicBezTo>
                  <a:cubicBezTo>
                    <a:pt x="1004" y="541"/>
                    <a:pt x="999" y="535"/>
                    <a:pt x="994" y="529"/>
                  </a:cubicBezTo>
                  <a:cubicBezTo>
                    <a:pt x="974" y="508"/>
                    <a:pt x="952" y="502"/>
                    <a:pt x="928" y="516"/>
                  </a:cubicBezTo>
                  <a:cubicBezTo>
                    <a:pt x="889" y="539"/>
                    <a:pt x="846" y="551"/>
                    <a:pt x="803" y="561"/>
                  </a:cubicBezTo>
                  <a:cubicBezTo>
                    <a:pt x="787" y="565"/>
                    <a:pt x="776" y="572"/>
                    <a:pt x="765" y="585"/>
                  </a:cubicBezTo>
                  <a:cubicBezTo>
                    <a:pt x="735" y="622"/>
                    <a:pt x="706" y="660"/>
                    <a:pt x="688" y="705"/>
                  </a:cubicBezTo>
                  <a:cubicBezTo>
                    <a:pt x="683" y="717"/>
                    <a:pt x="680" y="728"/>
                    <a:pt x="680" y="741"/>
                  </a:cubicBezTo>
                  <a:cubicBezTo>
                    <a:pt x="686" y="724"/>
                    <a:pt x="692" y="707"/>
                    <a:pt x="701" y="691"/>
                  </a:cubicBezTo>
                  <a:cubicBezTo>
                    <a:pt x="710" y="674"/>
                    <a:pt x="720" y="659"/>
                    <a:pt x="732" y="644"/>
                  </a:cubicBezTo>
                  <a:cubicBezTo>
                    <a:pt x="743" y="630"/>
                    <a:pt x="756" y="616"/>
                    <a:pt x="770" y="604"/>
                  </a:cubicBezTo>
                  <a:cubicBezTo>
                    <a:pt x="784" y="592"/>
                    <a:pt x="800" y="582"/>
                    <a:pt x="816" y="573"/>
                  </a:cubicBezTo>
                  <a:cubicBezTo>
                    <a:pt x="833" y="564"/>
                    <a:pt x="851" y="563"/>
                    <a:pt x="870" y="558"/>
                  </a:cubicBezTo>
                  <a:cubicBezTo>
                    <a:pt x="844" y="582"/>
                    <a:pt x="824" y="611"/>
                    <a:pt x="807" y="642"/>
                  </a:cubicBezTo>
                  <a:cubicBezTo>
                    <a:pt x="789" y="676"/>
                    <a:pt x="773" y="711"/>
                    <a:pt x="767" y="749"/>
                  </a:cubicBezTo>
                  <a:cubicBezTo>
                    <a:pt x="763" y="777"/>
                    <a:pt x="766" y="806"/>
                    <a:pt x="769" y="834"/>
                  </a:cubicBezTo>
                  <a:cubicBezTo>
                    <a:pt x="777" y="932"/>
                    <a:pt x="807" y="1026"/>
                    <a:pt x="832" y="1120"/>
                  </a:cubicBezTo>
                  <a:cubicBezTo>
                    <a:pt x="843" y="1160"/>
                    <a:pt x="854" y="1199"/>
                    <a:pt x="864" y="1239"/>
                  </a:cubicBezTo>
                  <a:cubicBezTo>
                    <a:pt x="866" y="1251"/>
                    <a:pt x="856" y="1276"/>
                    <a:pt x="846" y="1283"/>
                  </a:cubicBezTo>
                  <a:cubicBezTo>
                    <a:pt x="839" y="1288"/>
                    <a:pt x="833" y="1284"/>
                    <a:pt x="827" y="1279"/>
                  </a:cubicBezTo>
                  <a:cubicBezTo>
                    <a:pt x="818" y="1270"/>
                    <a:pt x="814" y="1258"/>
                    <a:pt x="806" y="1248"/>
                  </a:cubicBezTo>
                  <a:cubicBezTo>
                    <a:pt x="798" y="1236"/>
                    <a:pt x="797" y="1224"/>
                    <a:pt x="801" y="1210"/>
                  </a:cubicBezTo>
                  <a:cubicBezTo>
                    <a:pt x="801" y="1208"/>
                    <a:pt x="801" y="1206"/>
                    <a:pt x="802" y="1205"/>
                  </a:cubicBezTo>
                  <a:cubicBezTo>
                    <a:pt x="811" y="1182"/>
                    <a:pt x="809" y="1158"/>
                    <a:pt x="802" y="1135"/>
                  </a:cubicBezTo>
                  <a:cubicBezTo>
                    <a:pt x="791" y="1091"/>
                    <a:pt x="772" y="1051"/>
                    <a:pt x="735" y="1021"/>
                  </a:cubicBezTo>
                  <a:cubicBezTo>
                    <a:pt x="724" y="1011"/>
                    <a:pt x="710" y="1004"/>
                    <a:pt x="695" y="1002"/>
                  </a:cubicBezTo>
                  <a:cubicBezTo>
                    <a:pt x="666" y="999"/>
                    <a:pt x="645" y="1012"/>
                    <a:pt x="632" y="1039"/>
                  </a:cubicBezTo>
                  <a:cubicBezTo>
                    <a:pt x="619" y="1068"/>
                    <a:pt x="617" y="1099"/>
                    <a:pt x="615" y="1130"/>
                  </a:cubicBezTo>
                  <a:cubicBezTo>
                    <a:pt x="614" y="1143"/>
                    <a:pt x="614" y="1156"/>
                    <a:pt x="606" y="1167"/>
                  </a:cubicBezTo>
                  <a:cubicBezTo>
                    <a:pt x="604" y="1169"/>
                    <a:pt x="602" y="1172"/>
                    <a:pt x="598" y="1173"/>
                  </a:cubicBezTo>
                  <a:cubicBezTo>
                    <a:pt x="594" y="1173"/>
                    <a:pt x="590" y="1173"/>
                    <a:pt x="592" y="1167"/>
                  </a:cubicBezTo>
                  <a:cubicBezTo>
                    <a:pt x="595" y="1160"/>
                    <a:pt x="594" y="1154"/>
                    <a:pt x="592" y="1148"/>
                  </a:cubicBezTo>
                  <a:cubicBezTo>
                    <a:pt x="590" y="1142"/>
                    <a:pt x="592" y="1137"/>
                    <a:pt x="593" y="1132"/>
                  </a:cubicBezTo>
                  <a:cubicBezTo>
                    <a:pt x="601" y="1087"/>
                    <a:pt x="609" y="1042"/>
                    <a:pt x="612" y="997"/>
                  </a:cubicBezTo>
                  <a:cubicBezTo>
                    <a:pt x="615" y="948"/>
                    <a:pt x="590" y="904"/>
                    <a:pt x="549" y="887"/>
                  </a:cubicBezTo>
                  <a:cubicBezTo>
                    <a:pt x="530" y="879"/>
                    <a:pt x="511" y="880"/>
                    <a:pt x="492" y="891"/>
                  </a:cubicBezTo>
                  <a:cubicBezTo>
                    <a:pt x="488" y="893"/>
                    <a:pt x="486" y="896"/>
                    <a:pt x="487" y="901"/>
                  </a:cubicBezTo>
                  <a:cubicBezTo>
                    <a:pt x="488" y="912"/>
                    <a:pt x="484" y="917"/>
                    <a:pt x="476" y="918"/>
                  </a:cubicBezTo>
                  <a:cubicBezTo>
                    <a:pt x="465" y="918"/>
                    <a:pt x="455" y="911"/>
                    <a:pt x="455" y="902"/>
                  </a:cubicBezTo>
                  <a:cubicBezTo>
                    <a:pt x="453" y="885"/>
                    <a:pt x="452" y="868"/>
                    <a:pt x="454" y="851"/>
                  </a:cubicBezTo>
                  <a:cubicBezTo>
                    <a:pt x="456" y="827"/>
                    <a:pt x="429" y="807"/>
                    <a:pt x="406" y="815"/>
                  </a:cubicBezTo>
                  <a:cubicBezTo>
                    <a:pt x="400" y="817"/>
                    <a:pt x="396" y="821"/>
                    <a:pt x="394" y="828"/>
                  </a:cubicBezTo>
                  <a:cubicBezTo>
                    <a:pt x="378" y="878"/>
                    <a:pt x="372" y="930"/>
                    <a:pt x="373" y="983"/>
                  </a:cubicBezTo>
                  <a:cubicBezTo>
                    <a:pt x="373" y="997"/>
                    <a:pt x="375" y="1011"/>
                    <a:pt x="375" y="1024"/>
                  </a:cubicBezTo>
                  <a:cubicBezTo>
                    <a:pt x="376" y="1033"/>
                    <a:pt x="370" y="1039"/>
                    <a:pt x="362" y="1040"/>
                  </a:cubicBezTo>
                  <a:cubicBezTo>
                    <a:pt x="357" y="1040"/>
                    <a:pt x="350" y="1030"/>
                    <a:pt x="350" y="1024"/>
                  </a:cubicBezTo>
                  <a:cubicBezTo>
                    <a:pt x="350" y="1019"/>
                    <a:pt x="353" y="1015"/>
                    <a:pt x="357" y="1016"/>
                  </a:cubicBezTo>
                  <a:cubicBezTo>
                    <a:pt x="365" y="1016"/>
                    <a:pt x="365" y="1012"/>
                    <a:pt x="364" y="1007"/>
                  </a:cubicBezTo>
                  <a:cubicBezTo>
                    <a:pt x="359" y="989"/>
                    <a:pt x="361" y="969"/>
                    <a:pt x="351" y="952"/>
                  </a:cubicBezTo>
                  <a:cubicBezTo>
                    <a:pt x="346" y="942"/>
                    <a:pt x="345" y="932"/>
                    <a:pt x="348" y="921"/>
                  </a:cubicBezTo>
                  <a:cubicBezTo>
                    <a:pt x="355" y="899"/>
                    <a:pt x="358" y="876"/>
                    <a:pt x="367" y="855"/>
                  </a:cubicBezTo>
                  <a:cubicBezTo>
                    <a:pt x="372" y="844"/>
                    <a:pt x="373" y="835"/>
                    <a:pt x="369" y="823"/>
                  </a:cubicBezTo>
                  <a:cubicBezTo>
                    <a:pt x="364" y="809"/>
                    <a:pt x="360" y="793"/>
                    <a:pt x="351" y="780"/>
                  </a:cubicBezTo>
                  <a:cubicBezTo>
                    <a:pt x="336" y="757"/>
                    <a:pt x="313" y="749"/>
                    <a:pt x="287" y="757"/>
                  </a:cubicBezTo>
                  <a:cubicBezTo>
                    <a:pt x="284" y="758"/>
                    <a:pt x="280" y="761"/>
                    <a:pt x="282" y="753"/>
                  </a:cubicBezTo>
                  <a:cubicBezTo>
                    <a:pt x="276" y="756"/>
                    <a:pt x="274" y="764"/>
                    <a:pt x="267" y="766"/>
                  </a:cubicBezTo>
                  <a:cubicBezTo>
                    <a:pt x="266" y="759"/>
                    <a:pt x="271" y="754"/>
                    <a:pt x="274" y="750"/>
                  </a:cubicBezTo>
                  <a:cubicBezTo>
                    <a:pt x="299" y="717"/>
                    <a:pt x="328" y="688"/>
                    <a:pt x="365" y="668"/>
                  </a:cubicBezTo>
                  <a:cubicBezTo>
                    <a:pt x="368" y="666"/>
                    <a:pt x="372" y="664"/>
                    <a:pt x="375" y="662"/>
                  </a:cubicBezTo>
                  <a:cubicBezTo>
                    <a:pt x="378" y="658"/>
                    <a:pt x="383" y="655"/>
                    <a:pt x="386" y="650"/>
                  </a:cubicBezTo>
                  <a:cubicBezTo>
                    <a:pt x="435" y="626"/>
                    <a:pt x="485" y="605"/>
                    <a:pt x="539" y="597"/>
                  </a:cubicBezTo>
                  <a:cubicBezTo>
                    <a:pt x="556" y="594"/>
                    <a:pt x="573" y="593"/>
                    <a:pt x="590" y="596"/>
                  </a:cubicBezTo>
                  <a:cubicBezTo>
                    <a:pt x="623" y="603"/>
                    <a:pt x="645" y="624"/>
                    <a:pt x="653" y="657"/>
                  </a:cubicBezTo>
                  <a:cubicBezTo>
                    <a:pt x="658" y="683"/>
                    <a:pt x="656" y="709"/>
                    <a:pt x="652" y="734"/>
                  </a:cubicBezTo>
                  <a:cubicBezTo>
                    <a:pt x="648" y="753"/>
                    <a:pt x="643" y="772"/>
                    <a:pt x="638" y="790"/>
                  </a:cubicBezTo>
                  <a:cubicBezTo>
                    <a:pt x="634" y="800"/>
                    <a:pt x="632" y="811"/>
                    <a:pt x="628" y="821"/>
                  </a:cubicBezTo>
                  <a:cubicBezTo>
                    <a:pt x="631" y="812"/>
                    <a:pt x="634" y="803"/>
                    <a:pt x="637" y="794"/>
                  </a:cubicBezTo>
                  <a:cubicBezTo>
                    <a:pt x="650" y="749"/>
                    <a:pt x="662" y="705"/>
                    <a:pt x="665" y="658"/>
                  </a:cubicBezTo>
                  <a:cubicBezTo>
                    <a:pt x="666" y="636"/>
                    <a:pt x="664" y="613"/>
                    <a:pt x="660" y="591"/>
                  </a:cubicBezTo>
                  <a:cubicBezTo>
                    <a:pt x="660" y="593"/>
                    <a:pt x="660" y="594"/>
                    <a:pt x="660" y="595"/>
                  </a:cubicBezTo>
                  <a:cubicBezTo>
                    <a:pt x="660" y="601"/>
                    <a:pt x="661" y="609"/>
                    <a:pt x="655" y="611"/>
                  </a:cubicBezTo>
                  <a:cubicBezTo>
                    <a:pt x="650" y="612"/>
                    <a:pt x="649" y="604"/>
                    <a:pt x="647" y="600"/>
                  </a:cubicBezTo>
                  <a:cubicBezTo>
                    <a:pt x="641" y="591"/>
                    <a:pt x="634" y="584"/>
                    <a:pt x="624" y="581"/>
                  </a:cubicBezTo>
                  <a:cubicBezTo>
                    <a:pt x="611" y="577"/>
                    <a:pt x="597" y="575"/>
                    <a:pt x="583" y="577"/>
                  </a:cubicBezTo>
                  <a:cubicBezTo>
                    <a:pt x="539" y="582"/>
                    <a:pt x="498" y="598"/>
                    <a:pt x="457" y="616"/>
                  </a:cubicBezTo>
                  <a:cubicBezTo>
                    <a:pt x="433" y="627"/>
                    <a:pt x="409" y="638"/>
                    <a:pt x="385" y="651"/>
                  </a:cubicBezTo>
                  <a:cubicBezTo>
                    <a:pt x="377" y="657"/>
                    <a:pt x="366" y="660"/>
                    <a:pt x="357" y="666"/>
                  </a:cubicBezTo>
                  <a:cubicBezTo>
                    <a:pt x="353" y="668"/>
                    <a:pt x="350" y="670"/>
                    <a:pt x="348" y="673"/>
                  </a:cubicBezTo>
                  <a:close/>
                </a:path>
              </a:pathLst>
            </a:custGeom>
            <a:gradFill>
              <a:gsLst>
                <a:gs pos="0">
                  <a:srgbClr val="FF9800"/>
                </a:gs>
                <a:gs pos="26000">
                  <a:srgbClr val="FF9800"/>
                </a:gs>
                <a:gs pos="55000">
                  <a:srgbClr val="FCBF16"/>
                </a:gs>
                <a:gs pos="100000">
                  <a:srgbClr val="FCBF16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12"/>
            <p:cNvSpPr/>
            <p:nvPr/>
          </p:nvSpPr>
          <p:spPr>
            <a:xfrm>
              <a:off x="3798" y="2202"/>
              <a:ext cx="214" cy="275"/>
            </a:xfrm>
            <a:custGeom>
              <a:avLst/>
              <a:gdLst/>
              <a:ahLst/>
              <a:cxnLst/>
              <a:rect l="l" t="t" r="r" b="b"/>
              <a:pathLst>
                <a:path w="90" h="115" extrusionOk="0">
                  <a:moveTo>
                    <a:pt x="90" y="0"/>
                  </a:moveTo>
                  <a:cubicBezTo>
                    <a:pt x="53" y="33"/>
                    <a:pt x="24" y="71"/>
                    <a:pt x="2" y="116"/>
                  </a:cubicBezTo>
                  <a:cubicBezTo>
                    <a:pt x="1" y="110"/>
                    <a:pt x="0" y="106"/>
                    <a:pt x="1" y="101"/>
                  </a:cubicBezTo>
                  <a:cubicBezTo>
                    <a:pt x="14" y="69"/>
                    <a:pt x="29" y="37"/>
                    <a:pt x="49" y="8"/>
                  </a:cubicBezTo>
                  <a:cubicBezTo>
                    <a:pt x="54" y="2"/>
                    <a:pt x="58" y="0"/>
                    <a:pt x="66" y="0"/>
                  </a:cubicBezTo>
                  <a:cubicBezTo>
                    <a:pt x="74" y="1"/>
                    <a:pt x="82" y="0"/>
                    <a:pt x="90" y="0"/>
                  </a:cubicBezTo>
                  <a:close/>
                </a:path>
              </a:pathLst>
            </a:custGeom>
            <a:solidFill>
              <a:srgbClr val="FDDC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12"/>
            <p:cNvSpPr/>
            <p:nvPr/>
          </p:nvSpPr>
          <p:spPr>
            <a:xfrm>
              <a:off x="5639" y="2453"/>
              <a:ext cx="109" cy="136"/>
            </a:xfrm>
            <a:custGeom>
              <a:avLst/>
              <a:gdLst/>
              <a:ahLst/>
              <a:cxnLst/>
              <a:rect l="l" t="t" r="r" b="b"/>
              <a:pathLst>
                <a:path w="46" h="57" extrusionOk="0">
                  <a:moveTo>
                    <a:pt x="0" y="0"/>
                  </a:moveTo>
                  <a:cubicBezTo>
                    <a:pt x="12" y="9"/>
                    <a:pt x="25" y="15"/>
                    <a:pt x="35" y="26"/>
                  </a:cubicBezTo>
                  <a:cubicBezTo>
                    <a:pt x="41" y="33"/>
                    <a:pt x="46" y="40"/>
                    <a:pt x="43" y="50"/>
                  </a:cubicBezTo>
                  <a:cubicBezTo>
                    <a:pt x="42" y="53"/>
                    <a:pt x="41" y="56"/>
                    <a:pt x="37" y="57"/>
                  </a:cubicBezTo>
                  <a:cubicBezTo>
                    <a:pt x="34" y="57"/>
                    <a:pt x="32" y="54"/>
                    <a:pt x="31" y="52"/>
                  </a:cubicBezTo>
                  <a:cubicBezTo>
                    <a:pt x="20" y="35"/>
                    <a:pt x="10" y="18"/>
                    <a:pt x="0" y="0"/>
                  </a:cubicBezTo>
                  <a:close/>
                </a:path>
              </a:pathLst>
            </a:custGeom>
            <a:solidFill>
              <a:srgbClr val="FB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12"/>
            <p:cNvSpPr/>
            <p:nvPr/>
          </p:nvSpPr>
          <p:spPr>
            <a:xfrm>
              <a:off x="3297" y="805"/>
              <a:ext cx="107" cy="95"/>
            </a:xfrm>
            <a:custGeom>
              <a:avLst/>
              <a:gdLst/>
              <a:ahLst/>
              <a:cxnLst/>
              <a:rect l="l" t="t" r="r" b="b"/>
              <a:pathLst>
                <a:path w="45" h="40" extrusionOk="0">
                  <a:moveTo>
                    <a:pt x="0" y="40"/>
                  </a:moveTo>
                  <a:cubicBezTo>
                    <a:pt x="8" y="28"/>
                    <a:pt x="14" y="17"/>
                    <a:pt x="17" y="5"/>
                  </a:cubicBezTo>
                  <a:cubicBezTo>
                    <a:pt x="18" y="3"/>
                    <a:pt x="18" y="0"/>
                    <a:pt x="21" y="1"/>
                  </a:cubicBezTo>
                  <a:cubicBezTo>
                    <a:pt x="29" y="4"/>
                    <a:pt x="37" y="6"/>
                    <a:pt x="42" y="13"/>
                  </a:cubicBezTo>
                  <a:cubicBezTo>
                    <a:pt x="45" y="17"/>
                    <a:pt x="45" y="21"/>
                    <a:pt x="40" y="24"/>
                  </a:cubicBezTo>
                  <a:cubicBezTo>
                    <a:pt x="28" y="31"/>
                    <a:pt x="16" y="36"/>
                    <a:pt x="0" y="40"/>
                  </a:cubicBezTo>
                  <a:close/>
                </a:path>
              </a:pathLst>
            </a:custGeom>
            <a:solidFill>
              <a:srgbClr val="FC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12"/>
            <p:cNvSpPr/>
            <p:nvPr/>
          </p:nvSpPr>
          <p:spPr>
            <a:xfrm>
              <a:off x="3791" y="2209"/>
              <a:ext cx="100" cy="173"/>
            </a:xfrm>
            <a:custGeom>
              <a:avLst/>
              <a:gdLst/>
              <a:ahLst/>
              <a:cxnLst/>
              <a:rect l="l" t="t" r="r" b="b"/>
              <a:pathLst>
                <a:path w="42" h="73" extrusionOk="0">
                  <a:moveTo>
                    <a:pt x="42" y="0"/>
                  </a:moveTo>
                  <a:cubicBezTo>
                    <a:pt x="26" y="23"/>
                    <a:pt x="14" y="48"/>
                    <a:pt x="1" y="73"/>
                  </a:cubicBezTo>
                  <a:cubicBezTo>
                    <a:pt x="0" y="56"/>
                    <a:pt x="29" y="4"/>
                    <a:pt x="42" y="0"/>
                  </a:cubicBezTo>
                  <a:close/>
                </a:path>
              </a:pathLst>
            </a:custGeom>
            <a:solidFill>
              <a:srgbClr val="F2D3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12"/>
            <p:cNvSpPr/>
            <p:nvPr/>
          </p:nvSpPr>
          <p:spPr>
            <a:xfrm>
              <a:off x="2754" y="2057"/>
              <a:ext cx="97" cy="52"/>
            </a:xfrm>
            <a:custGeom>
              <a:avLst/>
              <a:gdLst/>
              <a:ahLst/>
              <a:cxnLst/>
              <a:rect l="l" t="t" r="r" b="b"/>
              <a:pathLst>
                <a:path w="41" h="22" extrusionOk="0">
                  <a:moveTo>
                    <a:pt x="39" y="1"/>
                  </a:moveTo>
                  <a:cubicBezTo>
                    <a:pt x="41" y="10"/>
                    <a:pt x="32" y="7"/>
                    <a:pt x="29" y="11"/>
                  </a:cubicBezTo>
                  <a:cubicBezTo>
                    <a:pt x="24" y="7"/>
                    <a:pt x="21" y="12"/>
                    <a:pt x="17" y="14"/>
                  </a:cubicBezTo>
                  <a:cubicBezTo>
                    <a:pt x="12" y="16"/>
                    <a:pt x="7" y="19"/>
                    <a:pt x="2" y="22"/>
                  </a:cubicBezTo>
                  <a:cubicBezTo>
                    <a:pt x="0" y="19"/>
                    <a:pt x="3" y="18"/>
                    <a:pt x="4" y="17"/>
                  </a:cubicBezTo>
                  <a:cubicBezTo>
                    <a:pt x="15" y="11"/>
                    <a:pt x="25" y="4"/>
                    <a:pt x="37" y="0"/>
                  </a:cubicBezTo>
                  <a:cubicBezTo>
                    <a:pt x="38" y="0"/>
                    <a:pt x="38" y="0"/>
                    <a:pt x="39" y="1"/>
                  </a:cubicBezTo>
                  <a:close/>
                </a:path>
              </a:pathLst>
            </a:custGeom>
            <a:solidFill>
              <a:srgbClr val="4B4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12"/>
            <p:cNvSpPr/>
            <p:nvPr/>
          </p:nvSpPr>
          <p:spPr>
            <a:xfrm>
              <a:off x="4378" y="2023"/>
              <a:ext cx="14" cy="84"/>
            </a:xfrm>
            <a:custGeom>
              <a:avLst/>
              <a:gdLst/>
              <a:ahLst/>
              <a:cxnLst/>
              <a:rect l="l" t="t" r="r" b="b"/>
              <a:pathLst>
                <a:path w="6" h="35" extrusionOk="0">
                  <a:moveTo>
                    <a:pt x="3" y="0"/>
                  </a:moveTo>
                  <a:cubicBezTo>
                    <a:pt x="6" y="12"/>
                    <a:pt x="5" y="23"/>
                    <a:pt x="3" y="35"/>
                  </a:cubicBezTo>
                  <a:cubicBezTo>
                    <a:pt x="4" y="27"/>
                    <a:pt x="0" y="19"/>
                    <a:pt x="1" y="11"/>
                  </a:cubicBezTo>
                  <a:cubicBezTo>
                    <a:pt x="4" y="8"/>
                    <a:pt x="2" y="3"/>
                    <a:pt x="3" y="0"/>
                  </a:cubicBezTo>
                  <a:close/>
                </a:path>
              </a:pathLst>
            </a:custGeom>
            <a:solidFill>
              <a:srgbClr val="8675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12"/>
            <p:cNvSpPr/>
            <p:nvPr/>
          </p:nvSpPr>
          <p:spPr>
            <a:xfrm>
              <a:off x="2694" y="924"/>
              <a:ext cx="2211" cy="743"/>
            </a:xfrm>
            <a:custGeom>
              <a:avLst/>
              <a:gdLst/>
              <a:ahLst/>
              <a:cxnLst/>
              <a:rect l="l" t="t" r="r" b="b"/>
              <a:pathLst>
                <a:path w="931" h="313" extrusionOk="0">
                  <a:moveTo>
                    <a:pt x="312" y="137"/>
                  </a:moveTo>
                  <a:cubicBezTo>
                    <a:pt x="320" y="145"/>
                    <a:pt x="319" y="152"/>
                    <a:pt x="308" y="157"/>
                  </a:cubicBezTo>
                  <a:cubicBezTo>
                    <a:pt x="300" y="161"/>
                    <a:pt x="291" y="160"/>
                    <a:pt x="281" y="160"/>
                  </a:cubicBezTo>
                  <a:cubicBezTo>
                    <a:pt x="270" y="159"/>
                    <a:pt x="258" y="157"/>
                    <a:pt x="246" y="153"/>
                  </a:cubicBezTo>
                  <a:cubicBezTo>
                    <a:pt x="254" y="148"/>
                    <a:pt x="260" y="143"/>
                    <a:pt x="266" y="138"/>
                  </a:cubicBezTo>
                  <a:cubicBezTo>
                    <a:pt x="266" y="139"/>
                    <a:pt x="267" y="139"/>
                    <a:pt x="267" y="140"/>
                  </a:cubicBezTo>
                  <a:cubicBezTo>
                    <a:pt x="261" y="154"/>
                    <a:pt x="261" y="154"/>
                    <a:pt x="276" y="155"/>
                  </a:cubicBezTo>
                  <a:cubicBezTo>
                    <a:pt x="285" y="156"/>
                    <a:pt x="293" y="156"/>
                    <a:pt x="302" y="154"/>
                  </a:cubicBezTo>
                  <a:cubicBezTo>
                    <a:pt x="305" y="153"/>
                    <a:pt x="308" y="153"/>
                    <a:pt x="309" y="149"/>
                  </a:cubicBezTo>
                  <a:cubicBezTo>
                    <a:pt x="309" y="146"/>
                    <a:pt x="305" y="145"/>
                    <a:pt x="302" y="144"/>
                  </a:cubicBezTo>
                  <a:cubicBezTo>
                    <a:pt x="296" y="142"/>
                    <a:pt x="290" y="141"/>
                    <a:pt x="284" y="140"/>
                  </a:cubicBezTo>
                  <a:cubicBezTo>
                    <a:pt x="284" y="139"/>
                    <a:pt x="283" y="139"/>
                    <a:pt x="284" y="138"/>
                  </a:cubicBezTo>
                  <a:cubicBezTo>
                    <a:pt x="288" y="135"/>
                    <a:pt x="294" y="132"/>
                    <a:pt x="291" y="125"/>
                  </a:cubicBezTo>
                  <a:cubicBezTo>
                    <a:pt x="287" y="117"/>
                    <a:pt x="279" y="119"/>
                    <a:pt x="274" y="121"/>
                  </a:cubicBezTo>
                  <a:cubicBezTo>
                    <a:pt x="262" y="125"/>
                    <a:pt x="252" y="133"/>
                    <a:pt x="244" y="142"/>
                  </a:cubicBezTo>
                  <a:cubicBezTo>
                    <a:pt x="233" y="153"/>
                    <a:pt x="220" y="157"/>
                    <a:pt x="205" y="157"/>
                  </a:cubicBezTo>
                  <a:cubicBezTo>
                    <a:pt x="161" y="160"/>
                    <a:pt x="118" y="171"/>
                    <a:pt x="76" y="183"/>
                  </a:cubicBezTo>
                  <a:cubicBezTo>
                    <a:pt x="64" y="186"/>
                    <a:pt x="52" y="192"/>
                    <a:pt x="42" y="198"/>
                  </a:cubicBezTo>
                  <a:cubicBezTo>
                    <a:pt x="38" y="200"/>
                    <a:pt x="36" y="202"/>
                    <a:pt x="37" y="208"/>
                  </a:cubicBezTo>
                  <a:cubicBezTo>
                    <a:pt x="45" y="243"/>
                    <a:pt x="41" y="278"/>
                    <a:pt x="37" y="313"/>
                  </a:cubicBezTo>
                  <a:cubicBezTo>
                    <a:pt x="34" y="312"/>
                    <a:pt x="35" y="310"/>
                    <a:pt x="35" y="308"/>
                  </a:cubicBezTo>
                  <a:cubicBezTo>
                    <a:pt x="34" y="306"/>
                    <a:pt x="35" y="304"/>
                    <a:pt x="35" y="303"/>
                  </a:cubicBezTo>
                  <a:cubicBezTo>
                    <a:pt x="35" y="273"/>
                    <a:pt x="35" y="244"/>
                    <a:pt x="29" y="215"/>
                  </a:cubicBezTo>
                  <a:cubicBezTo>
                    <a:pt x="29" y="213"/>
                    <a:pt x="30" y="208"/>
                    <a:pt x="26" y="209"/>
                  </a:cubicBezTo>
                  <a:cubicBezTo>
                    <a:pt x="20" y="210"/>
                    <a:pt x="25" y="214"/>
                    <a:pt x="25" y="217"/>
                  </a:cubicBezTo>
                  <a:cubicBezTo>
                    <a:pt x="30" y="236"/>
                    <a:pt x="29" y="256"/>
                    <a:pt x="27" y="276"/>
                  </a:cubicBezTo>
                  <a:cubicBezTo>
                    <a:pt x="24" y="253"/>
                    <a:pt x="18" y="231"/>
                    <a:pt x="4" y="212"/>
                  </a:cubicBezTo>
                  <a:cubicBezTo>
                    <a:pt x="0" y="206"/>
                    <a:pt x="3" y="199"/>
                    <a:pt x="11" y="195"/>
                  </a:cubicBezTo>
                  <a:cubicBezTo>
                    <a:pt x="33" y="184"/>
                    <a:pt x="56" y="176"/>
                    <a:pt x="79" y="171"/>
                  </a:cubicBezTo>
                  <a:cubicBezTo>
                    <a:pt x="123" y="161"/>
                    <a:pt x="168" y="156"/>
                    <a:pt x="212" y="144"/>
                  </a:cubicBezTo>
                  <a:cubicBezTo>
                    <a:pt x="229" y="140"/>
                    <a:pt x="244" y="135"/>
                    <a:pt x="258" y="126"/>
                  </a:cubicBezTo>
                  <a:cubicBezTo>
                    <a:pt x="267" y="119"/>
                    <a:pt x="277" y="115"/>
                    <a:pt x="287" y="113"/>
                  </a:cubicBezTo>
                  <a:cubicBezTo>
                    <a:pt x="302" y="110"/>
                    <a:pt x="306" y="114"/>
                    <a:pt x="304" y="129"/>
                  </a:cubicBezTo>
                  <a:cubicBezTo>
                    <a:pt x="328" y="122"/>
                    <a:pt x="352" y="114"/>
                    <a:pt x="375" y="107"/>
                  </a:cubicBezTo>
                  <a:cubicBezTo>
                    <a:pt x="488" y="72"/>
                    <a:pt x="603" y="40"/>
                    <a:pt x="720" y="19"/>
                  </a:cubicBezTo>
                  <a:cubicBezTo>
                    <a:pt x="777" y="8"/>
                    <a:pt x="835" y="0"/>
                    <a:pt x="893" y="1"/>
                  </a:cubicBezTo>
                  <a:cubicBezTo>
                    <a:pt x="903" y="1"/>
                    <a:pt x="914" y="3"/>
                    <a:pt x="924" y="3"/>
                  </a:cubicBezTo>
                  <a:cubicBezTo>
                    <a:pt x="931" y="3"/>
                    <a:pt x="931" y="6"/>
                    <a:pt x="929" y="11"/>
                  </a:cubicBezTo>
                  <a:cubicBezTo>
                    <a:pt x="923" y="22"/>
                    <a:pt x="918" y="34"/>
                    <a:pt x="911" y="48"/>
                  </a:cubicBezTo>
                  <a:cubicBezTo>
                    <a:pt x="911" y="37"/>
                    <a:pt x="909" y="29"/>
                    <a:pt x="910" y="22"/>
                  </a:cubicBezTo>
                  <a:cubicBezTo>
                    <a:pt x="910" y="15"/>
                    <a:pt x="907" y="14"/>
                    <a:pt x="901" y="13"/>
                  </a:cubicBezTo>
                  <a:cubicBezTo>
                    <a:pt x="876" y="11"/>
                    <a:pt x="851" y="14"/>
                    <a:pt x="825" y="15"/>
                  </a:cubicBezTo>
                  <a:cubicBezTo>
                    <a:pt x="784" y="16"/>
                    <a:pt x="748" y="33"/>
                    <a:pt x="709" y="42"/>
                  </a:cubicBezTo>
                  <a:cubicBezTo>
                    <a:pt x="660" y="54"/>
                    <a:pt x="611" y="65"/>
                    <a:pt x="561" y="72"/>
                  </a:cubicBezTo>
                  <a:cubicBezTo>
                    <a:pt x="477" y="84"/>
                    <a:pt x="397" y="111"/>
                    <a:pt x="316" y="135"/>
                  </a:cubicBezTo>
                  <a:cubicBezTo>
                    <a:pt x="314" y="135"/>
                    <a:pt x="313" y="136"/>
                    <a:pt x="312" y="1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12"/>
            <p:cNvSpPr/>
            <p:nvPr/>
          </p:nvSpPr>
          <p:spPr>
            <a:xfrm>
              <a:off x="3117" y="1347"/>
              <a:ext cx="575" cy="346"/>
            </a:xfrm>
            <a:custGeom>
              <a:avLst/>
              <a:gdLst/>
              <a:ahLst/>
              <a:cxnLst/>
              <a:rect l="l" t="t" r="r" b="b"/>
              <a:pathLst>
                <a:path w="241" h="146" extrusionOk="0">
                  <a:moveTo>
                    <a:pt x="62" y="101"/>
                  </a:moveTo>
                  <a:cubicBezTo>
                    <a:pt x="51" y="102"/>
                    <a:pt x="40" y="100"/>
                    <a:pt x="30" y="94"/>
                  </a:cubicBezTo>
                  <a:cubicBezTo>
                    <a:pt x="28" y="92"/>
                    <a:pt x="26" y="91"/>
                    <a:pt x="24" y="94"/>
                  </a:cubicBezTo>
                  <a:cubicBezTo>
                    <a:pt x="22" y="97"/>
                    <a:pt x="21" y="101"/>
                    <a:pt x="25" y="103"/>
                  </a:cubicBezTo>
                  <a:cubicBezTo>
                    <a:pt x="29" y="106"/>
                    <a:pt x="34" y="106"/>
                    <a:pt x="39" y="106"/>
                  </a:cubicBezTo>
                  <a:cubicBezTo>
                    <a:pt x="50" y="106"/>
                    <a:pt x="62" y="104"/>
                    <a:pt x="73" y="103"/>
                  </a:cubicBezTo>
                  <a:cubicBezTo>
                    <a:pt x="75" y="102"/>
                    <a:pt x="77" y="101"/>
                    <a:pt x="77" y="105"/>
                  </a:cubicBezTo>
                  <a:cubicBezTo>
                    <a:pt x="59" y="110"/>
                    <a:pt x="40" y="114"/>
                    <a:pt x="21" y="108"/>
                  </a:cubicBezTo>
                  <a:cubicBezTo>
                    <a:pt x="16" y="107"/>
                    <a:pt x="16" y="110"/>
                    <a:pt x="16" y="112"/>
                  </a:cubicBezTo>
                  <a:cubicBezTo>
                    <a:pt x="13" y="125"/>
                    <a:pt x="21" y="137"/>
                    <a:pt x="35" y="138"/>
                  </a:cubicBezTo>
                  <a:cubicBezTo>
                    <a:pt x="42" y="139"/>
                    <a:pt x="48" y="138"/>
                    <a:pt x="55" y="139"/>
                  </a:cubicBezTo>
                  <a:cubicBezTo>
                    <a:pt x="40" y="145"/>
                    <a:pt x="26" y="146"/>
                    <a:pt x="12" y="137"/>
                  </a:cubicBezTo>
                  <a:cubicBezTo>
                    <a:pt x="3" y="132"/>
                    <a:pt x="0" y="121"/>
                    <a:pt x="3" y="109"/>
                  </a:cubicBezTo>
                  <a:cubicBezTo>
                    <a:pt x="10" y="85"/>
                    <a:pt x="26" y="67"/>
                    <a:pt x="45" y="52"/>
                  </a:cubicBezTo>
                  <a:cubicBezTo>
                    <a:pt x="92" y="17"/>
                    <a:pt x="144" y="0"/>
                    <a:pt x="203" y="0"/>
                  </a:cubicBezTo>
                  <a:cubicBezTo>
                    <a:pt x="207" y="0"/>
                    <a:pt x="211" y="0"/>
                    <a:pt x="215" y="1"/>
                  </a:cubicBezTo>
                  <a:cubicBezTo>
                    <a:pt x="235" y="7"/>
                    <a:pt x="242" y="23"/>
                    <a:pt x="233" y="41"/>
                  </a:cubicBezTo>
                  <a:cubicBezTo>
                    <a:pt x="231" y="44"/>
                    <a:pt x="229" y="47"/>
                    <a:pt x="227" y="50"/>
                  </a:cubicBezTo>
                  <a:cubicBezTo>
                    <a:pt x="204" y="78"/>
                    <a:pt x="173" y="92"/>
                    <a:pt x="140" y="104"/>
                  </a:cubicBezTo>
                  <a:cubicBezTo>
                    <a:pt x="153" y="96"/>
                    <a:pt x="166" y="87"/>
                    <a:pt x="178" y="78"/>
                  </a:cubicBezTo>
                  <a:cubicBezTo>
                    <a:pt x="193" y="67"/>
                    <a:pt x="207" y="55"/>
                    <a:pt x="217" y="39"/>
                  </a:cubicBezTo>
                  <a:cubicBezTo>
                    <a:pt x="224" y="29"/>
                    <a:pt x="222" y="22"/>
                    <a:pt x="214" y="18"/>
                  </a:cubicBezTo>
                  <a:cubicBezTo>
                    <a:pt x="212" y="17"/>
                    <a:pt x="210" y="16"/>
                    <a:pt x="208" y="19"/>
                  </a:cubicBezTo>
                  <a:cubicBezTo>
                    <a:pt x="179" y="55"/>
                    <a:pt x="138" y="67"/>
                    <a:pt x="94" y="76"/>
                  </a:cubicBezTo>
                  <a:cubicBezTo>
                    <a:pt x="76" y="80"/>
                    <a:pt x="57" y="81"/>
                    <a:pt x="38" y="82"/>
                  </a:cubicBezTo>
                  <a:cubicBezTo>
                    <a:pt x="36" y="82"/>
                    <a:pt x="33" y="80"/>
                    <a:pt x="32" y="83"/>
                  </a:cubicBezTo>
                  <a:cubicBezTo>
                    <a:pt x="31" y="85"/>
                    <a:pt x="33" y="87"/>
                    <a:pt x="34" y="89"/>
                  </a:cubicBezTo>
                  <a:cubicBezTo>
                    <a:pt x="39" y="94"/>
                    <a:pt x="45" y="97"/>
                    <a:pt x="52" y="98"/>
                  </a:cubicBezTo>
                  <a:cubicBezTo>
                    <a:pt x="55" y="100"/>
                    <a:pt x="60" y="95"/>
                    <a:pt x="62" y="10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12"/>
            <p:cNvSpPr/>
            <p:nvPr/>
          </p:nvSpPr>
          <p:spPr>
            <a:xfrm>
              <a:off x="2841" y="1872"/>
              <a:ext cx="687" cy="527"/>
            </a:xfrm>
            <a:custGeom>
              <a:avLst/>
              <a:gdLst/>
              <a:ahLst/>
              <a:cxnLst/>
              <a:rect l="l" t="t" r="r" b="b"/>
              <a:pathLst>
                <a:path w="289" h="221" extrusionOk="0">
                  <a:moveTo>
                    <a:pt x="2" y="79"/>
                  </a:moveTo>
                  <a:cubicBezTo>
                    <a:pt x="1" y="79"/>
                    <a:pt x="1" y="78"/>
                    <a:pt x="0" y="78"/>
                  </a:cubicBezTo>
                  <a:cubicBezTo>
                    <a:pt x="25" y="63"/>
                    <a:pt x="50" y="51"/>
                    <a:pt x="76" y="39"/>
                  </a:cubicBezTo>
                  <a:cubicBezTo>
                    <a:pt x="111" y="24"/>
                    <a:pt x="147" y="10"/>
                    <a:pt x="186" y="3"/>
                  </a:cubicBezTo>
                  <a:cubicBezTo>
                    <a:pt x="194" y="2"/>
                    <a:pt x="203" y="0"/>
                    <a:pt x="212" y="1"/>
                  </a:cubicBezTo>
                  <a:cubicBezTo>
                    <a:pt x="239" y="1"/>
                    <a:pt x="262" y="8"/>
                    <a:pt x="271" y="38"/>
                  </a:cubicBezTo>
                  <a:cubicBezTo>
                    <a:pt x="275" y="28"/>
                    <a:pt x="275" y="20"/>
                    <a:pt x="275" y="11"/>
                  </a:cubicBezTo>
                  <a:cubicBezTo>
                    <a:pt x="281" y="22"/>
                    <a:pt x="283" y="34"/>
                    <a:pt x="284" y="46"/>
                  </a:cubicBezTo>
                  <a:cubicBezTo>
                    <a:pt x="289" y="94"/>
                    <a:pt x="279" y="140"/>
                    <a:pt x="266" y="186"/>
                  </a:cubicBezTo>
                  <a:cubicBezTo>
                    <a:pt x="263" y="198"/>
                    <a:pt x="259" y="210"/>
                    <a:pt x="255" y="222"/>
                  </a:cubicBezTo>
                  <a:cubicBezTo>
                    <a:pt x="251" y="222"/>
                    <a:pt x="252" y="220"/>
                    <a:pt x="253" y="218"/>
                  </a:cubicBezTo>
                  <a:cubicBezTo>
                    <a:pt x="261" y="188"/>
                    <a:pt x="268" y="158"/>
                    <a:pt x="270" y="127"/>
                  </a:cubicBezTo>
                  <a:cubicBezTo>
                    <a:pt x="271" y="111"/>
                    <a:pt x="270" y="96"/>
                    <a:pt x="266" y="81"/>
                  </a:cubicBezTo>
                  <a:cubicBezTo>
                    <a:pt x="256" y="44"/>
                    <a:pt x="229" y="25"/>
                    <a:pt x="187" y="24"/>
                  </a:cubicBezTo>
                  <a:cubicBezTo>
                    <a:pt x="151" y="24"/>
                    <a:pt x="117" y="34"/>
                    <a:pt x="83" y="45"/>
                  </a:cubicBezTo>
                  <a:cubicBezTo>
                    <a:pt x="55" y="55"/>
                    <a:pt x="29" y="67"/>
                    <a:pt x="2" y="7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12"/>
            <p:cNvSpPr/>
            <p:nvPr/>
          </p:nvSpPr>
          <p:spPr>
            <a:xfrm>
              <a:off x="3473" y="2102"/>
              <a:ext cx="171" cy="703"/>
            </a:xfrm>
            <a:custGeom>
              <a:avLst/>
              <a:gdLst/>
              <a:ahLst/>
              <a:cxnLst/>
              <a:rect l="l" t="t" r="r" b="b"/>
              <a:pathLst>
                <a:path w="72" h="296" extrusionOk="0">
                  <a:moveTo>
                    <a:pt x="68" y="0"/>
                  </a:moveTo>
                  <a:cubicBezTo>
                    <a:pt x="53" y="47"/>
                    <a:pt x="36" y="94"/>
                    <a:pt x="24" y="142"/>
                  </a:cubicBezTo>
                  <a:cubicBezTo>
                    <a:pt x="38" y="134"/>
                    <a:pt x="46" y="135"/>
                    <a:pt x="50" y="147"/>
                  </a:cubicBezTo>
                  <a:cubicBezTo>
                    <a:pt x="66" y="191"/>
                    <a:pt x="72" y="234"/>
                    <a:pt x="48" y="277"/>
                  </a:cubicBezTo>
                  <a:cubicBezTo>
                    <a:pt x="47" y="277"/>
                    <a:pt x="47" y="278"/>
                    <a:pt x="47" y="278"/>
                  </a:cubicBezTo>
                  <a:cubicBezTo>
                    <a:pt x="35" y="296"/>
                    <a:pt x="26" y="296"/>
                    <a:pt x="15" y="277"/>
                  </a:cubicBezTo>
                  <a:cubicBezTo>
                    <a:pt x="0" y="252"/>
                    <a:pt x="0" y="224"/>
                    <a:pt x="3" y="196"/>
                  </a:cubicBezTo>
                  <a:cubicBezTo>
                    <a:pt x="12" y="128"/>
                    <a:pt x="36" y="64"/>
                    <a:pt x="66" y="2"/>
                  </a:cubicBezTo>
                  <a:cubicBezTo>
                    <a:pt x="67" y="2"/>
                    <a:pt x="67" y="1"/>
                    <a:pt x="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12"/>
            <p:cNvSpPr/>
            <p:nvPr/>
          </p:nvSpPr>
          <p:spPr>
            <a:xfrm>
              <a:off x="3882" y="755"/>
              <a:ext cx="458" cy="169"/>
            </a:xfrm>
            <a:custGeom>
              <a:avLst/>
              <a:gdLst/>
              <a:ahLst/>
              <a:cxnLst/>
              <a:rect l="l" t="t" r="r" b="b"/>
              <a:pathLst>
                <a:path w="193" h="71" extrusionOk="0">
                  <a:moveTo>
                    <a:pt x="44" y="70"/>
                  </a:moveTo>
                  <a:cubicBezTo>
                    <a:pt x="33" y="71"/>
                    <a:pt x="22" y="69"/>
                    <a:pt x="12" y="65"/>
                  </a:cubicBezTo>
                  <a:cubicBezTo>
                    <a:pt x="8" y="64"/>
                    <a:pt x="1" y="64"/>
                    <a:pt x="0" y="57"/>
                  </a:cubicBezTo>
                  <a:cubicBezTo>
                    <a:pt x="0" y="51"/>
                    <a:pt x="5" y="49"/>
                    <a:pt x="9" y="46"/>
                  </a:cubicBezTo>
                  <a:cubicBezTo>
                    <a:pt x="21" y="37"/>
                    <a:pt x="34" y="32"/>
                    <a:pt x="48" y="26"/>
                  </a:cubicBezTo>
                  <a:cubicBezTo>
                    <a:pt x="84" y="13"/>
                    <a:pt x="120" y="3"/>
                    <a:pt x="159" y="0"/>
                  </a:cubicBezTo>
                  <a:cubicBezTo>
                    <a:pt x="167" y="0"/>
                    <a:pt x="176" y="1"/>
                    <a:pt x="184" y="3"/>
                  </a:cubicBezTo>
                  <a:cubicBezTo>
                    <a:pt x="192" y="5"/>
                    <a:pt x="193" y="7"/>
                    <a:pt x="187" y="13"/>
                  </a:cubicBezTo>
                  <a:cubicBezTo>
                    <a:pt x="186" y="15"/>
                    <a:pt x="185" y="16"/>
                    <a:pt x="184" y="17"/>
                  </a:cubicBezTo>
                  <a:cubicBezTo>
                    <a:pt x="142" y="48"/>
                    <a:pt x="96" y="67"/>
                    <a:pt x="44" y="7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12"/>
            <p:cNvSpPr/>
            <p:nvPr/>
          </p:nvSpPr>
          <p:spPr>
            <a:xfrm>
              <a:off x="4425" y="1522"/>
              <a:ext cx="497" cy="456"/>
            </a:xfrm>
            <a:custGeom>
              <a:avLst/>
              <a:gdLst/>
              <a:ahLst/>
              <a:cxnLst/>
              <a:rect l="l" t="t" r="r" b="b"/>
              <a:pathLst>
                <a:path w="209" h="192" extrusionOk="0">
                  <a:moveTo>
                    <a:pt x="209" y="8"/>
                  </a:moveTo>
                  <a:cubicBezTo>
                    <a:pt x="185" y="34"/>
                    <a:pt x="156" y="43"/>
                    <a:pt x="127" y="52"/>
                  </a:cubicBezTo>
                  <a:cubicBezTo>
                    <a:pt x="101" y="61"/>
                    <a:pt x="75" y="66"/>
                    <a:pt x="48" y="71"/>
                  </a:cubicBezTo>
                  <a:cubicBezTo>
                    <a:pt x="40" y="73"/>
                    <a:pt x="37" y="76"/>
                    <a:pt x="36" y="83"/>
                  </a:cubicBezTo>
                  <a:cubicBezTo>
                    <a:pt x="29" y="116"/>
                    <a:pt x="25" y="150"/>
                    <a:pt x="25" y="184"/>
                  </a:cubicBezTo>
                  <a:cubicBezTo>
                    <a:pt x="25" y="187"/>
                    <a:pt x="28" y="191"/>
                    <a:pt x="22" y="192"/>
                  </a:cubicBezTo>
                  <a:cubicBezTo>
                    <a:pt x="18" y="192"/>
                    <a:pt x="16" y="189"/>
                    <a:pt x="14" y="186"/>
                  </a:cubicBezTo>
                  <a:cubicBezTo>
                    <a:pt x="10" y="174"/>
                    <a:pt x="6" y="162"/>
                    <a:pt x="5" y="150"/>
                  </a:cubicBezTo>
                  <a:cubicBezTo>
                    <a:pt x="2" y="127"/>
                    <a:pt x="0" y="105"/>
                    <a:pt x="0" y="82"/>
                  </a:cubicBezTo>
                  <a:cubicBezTo>
                    <a:pt x="1" y="67"/>
                    <a:pt x="1" y="68"/>
                    <a:pt x="16" y="66"/>
                  </a:cubicBezTo>
                  <a:cubicBezTo>
                    <a:pt x="54" y="61"/>
                    <a:pt x="93" y="54"/>
                    <a:pt x="129" y="41"/>
                  </a:cubicBezTo>
                  <a:cubicBezTo>
                    <a:pt x="151" y="33"/>
                    <a:pt x="171" y="23"/>
                    <a:pt x="188" y="7"/>
                  </a:cubicBezTo>
                  <a:cubicBezTo>
                    <a:pt x="196" y="0"/>
                    <a:pt x="200" y="8"/>
                    <a:pt x="209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12"/>
            <p:cNvSpPr/>
            <p:nvPr/>
          </p:nvSpPr>
          <p:spPr>
            <a:xfrm>
              <a:off x="3986" y="1354"/>
              <a:ext cx="318" cy="206"/>
            </a:xfrm>
            <a:custGeom>
              <a:avLst/>
              <a:gdLst/>
              <a:ahLst/>
              <a:cxnLst/>
              <a:rect l="l" t="t" r="r" b="b"/>
              <a:pathLst>
                <a:path w="134" h="87" extrusionOk="0">
                  <a:moveTo>
                    <a:pt x="106" y="1"/>
                  </a:moveTo>
                  <a:cubicBezTo>
                    <a:pt x="115" y="1"/>
                    <a:pt x="126" y="0"/>
                    <a:pt x="130" y="10"/>
                  </a:cubicBezTo>
                  <a:cubicBezTo>
                    <a:pt x="134" y="20"/>
                    <a:pt x="128" y="28"/>
                    <a:pt x="122" y="35"/>
                  </a:cubicBezTo>
                  <a:cubicBezTo>
                    <a:pt x="115" y="44"/>
                    <a:pt x="106" y="50"/>
                    <a:pt x="97" y="56"/>
                  </a:cubicBezTo>
                  <a:cubicBezTo>
                    <a:pt x="74" y="69"/>
                    <a:pt x="50" y="79"/>
                    <a:pt x="23" y="84"/>
                  </a:cubicBezTo>
                  <a:cubicBezTo>
                    <a:pt x="17" y="85"/>
                    <a:pt x="9" y="87"/>
                    <a:pt x="5" y="81"/>
                  </a:cubicBezTo>
                  <a:cubicBezTo>
                    <a:pt x="0" y="74"/>
                    <a:pt x="5" y="67"/>
                    <a:pt x="8" y="61"/>
                  </a:cubicBezTo>
                  <a:cubicBezTo>
                    <a:pt x="12" y="54"/>
                    <a:pt x="18" y="49"/>
                    <a:pt x="25" y="44"/>
                  </a:cubicBezTo>
                  <a:cubicBezTo>
                    <a:pt x="42" y="30"/>
                    <a:pt x="60" y="18"/>
                    <a:pt x="80" y="7"/>
                  </a:cubicBezTo>
                  <a:cubicBezTo>
                    <a:pt x="88" y="3"/>
                    <a:pt x="96" y="0"/>
                    <a:pt x="106" y="1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12"/>
            <p:cNvSpPr/>
            <p:nvPr/>
          </p:nvSpPr>
          <p:spPr>
            <a:xfrm>
              <a:off x="4411" y="1228"/>
              <a:ext cx="330" cy="264"/>
            </a:xfrm>
            <a:custGeom>
              <a:avLst/>
              <a:gdLst/>
              <a:ahLst/>
              <a:cxnLst/>
              <a:rect l="l" t="t" r="r" b="b"/>
              <a:pathLst>
                <a:path w="139" h="110" extrusionOk="0">
                  <a:moveTo>
                    <a:pt x="66" y="45"/>
                  </a:moveTo>
                  <a:cubicBezTo>
                    <a:pt x="61" y="42"/>
                    <a:pt x="56" y="39"/>
                    <a:pt x="50" y="38"/>
                  </a:cubicBezTo>
                  <a:cubicBezTo>
                    <a:pt x="42" y="37"/>
                    <a:pt x="34" y="35"/>
                    <a:pt x="28" y="44"/>
                  </a:cubicBezTo>
                  <a:cubicBezTo>
                    <a:pt x="22" y="54"/>
                    <a:pt x="21" y="68"/>
                    <a:pt x="27" y="75"/>
                  </a:cubicBezTo>
                  <a:cubicBezTo>
                    <a:pt x="33" y="81"/>
                    <a:pt x="41" y="79"/>
                    <a:pt x="49" y="80"/>
                  </a:cubicBezTo>
                  <a:cubicBezTo>
                    <a:pt x="46" y="85"/>
                    <a:pt x="41" y="83"/>
                    <a:pt x="36" y="84"/>
                  </a:cubicBezTo>
                  <a:cubicBezTo>
                    <a:pt x="52" y="97"/>
                    <a:pt x="71" y="97"/>
                    <a:pt x="91" y="99"/>
                  </a:cubicBezTo>
                  <a:cubicBezTo>
                    <a:pt x="68" y="111"/>
                    <a:pt x="37" y="101"/>
                    <a:pt x="22" y="84"/>
                  </a:cubicBezTo>
                  <a:cubicBezTo>
                    <a:pt x="18" y="80"/>
                    <a:pt x="14" y="75"/>
                    <a:pt x="11" y="70"/>
                  </a:cubicBezTo>
                  <a:cubicBezTo>
                    <a:pt x="0" y="58"/>
                    <a:pt x="10" y="36"/>
                    <a:pt x="24" y="27"/>
                  </a:cubicBezTo>
                  <a:cubicBezTo>
                    <a:pt x="53" y="6"/>
                    <a:pt x="97" y="0"/>
                    <a:pt x="130" y="34"/>
                  </a:cubicBezTo>
                  <a:cubicBezTo>
                    <a:pt x="133" y="37"/>
                    <a:pt x="136" y="40"/>
                    <a:pt x="139" y="46"/>
                  </a:cubicBezTo>
                  <a:cubicBezTo>
                    <a:pt x="123" y="33"/>
                    <a:pt x="108" y="23"/>
                    <a:pt x="90" y="20"/>
                  </a:cubicBezTo>
                  <a:cubicBezTo>
                    <a:pt x="71" y="16"/>
                    <a:pt x="55" y="19"/>
                    <a:pt x="38" y="33"/>
                  </a:cubicBezTo>
                  <a:cubicBezTo>
                    <a:pt x="51" y="33"/>
                    <a:pt x="60" y="36"/>
                    <a:pt x="68" y="43"/>
                  </a:cubicBezTo>
                  <a:cubicBezTo>
                    <a:pt x="68" y="45"/>
                    <a:pt x="68" y="46"/>
                    <a:pt x="66" y="45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" name="Google Shape;717;p12"/>
            <p:cNvSpPr/>
            <p:nvPr/>
          </p:nvSpPr>
          <p:spPr>
            <a:xfrm>
              <a:off x="3597" y="615"/>
              <a:ext cx="230" cy="136"/>
            </a:xfrm>
            <a:custGeom>
              <a:avLst/>
              <a:gdLst/>
              <a:ahLst/>
              <a:cxnLst/>
              <a:rect l="l" t="t" r="r" b="b"/>
              <a:pathLst>
                <a:path w="97" h="57" extrusionOk="0">
                  <a:moveTo>
                    <a:pt x="32" y="19"/>
                  </a:moveTo>
                  <a:cubicBezTo>
                    <a:pt x="46" y="5"/>
                    <a:pt x="63" y="0"/>
                    <a:pt x="81" y="3"/>
                  </a:cubicBezTo>
                  <a:cubicBezTo>
                    <a:pt x="88" y="4"/>
                    <a:pt x="94" y="7"/>
                    <a:pt x="96" y="13"/>
                  </a:cubicBezTo>
                  <a:cubicBezTo>
                    <a:pt x="97" y="20"/>
                    <a:pt x="93" y="24"/>
                    <a:pt x="88" y="28"/>
                  </a:cubicBezTo>
                  <a:cubicBezTo>
                    <a:pt x="68" y="45"/>
                    <a:pt x="46" y="57"/>
                    <a:pt x="18" y="55"/>
                  </a:cubicBezTo>
                  <a:cubicBezTo>
                    <a:pt x="16" y="55"/>
                    <a:pt x="14" y="55"/>
                    <a:pt x="12" y="55"/>
                  </a:cubicBezTo>
                  <a:cubicBezTo>
                    <a:pt x="8" y="54"/>
                    <a:pt x="4" y="54"/>
                    <a:pt x="2" y="49"/>
                  </a:cubicBezTo>
                  <a:cubicBezTo>
                    <a:pt x="0" y="44"/>
                    <a:pt x="4" y="41"/>
                    <a:pt x="7" y="38"/>
                  </a:cubicBezTo>
                  <a:cubicBezTo>
                    <a:pt x="12" y="34"/>
                    <a:pt x="17" y="30"/>
                    <a:pt x="23" y="25"/>
                  </a:cubicBezTo>
                  <a:cubicBezTo>
                    <a:pt x="21" y="32"/>
                    <a:pt x="15" y="37"/>
                    <a:pt x="20" y="42"/>
                  </a:cubicBezTo>
                  <a:cubicBezTo>
                    <a:pt x="26" y="47"/>
                    <a:pt x="32" y="46"/>
                    <a:pt x="39" y="44"/>
                  </a:cubicBezTo>
                  <a:cubicBezTo>
                    <a:pt x="46" y="42"/>
                    <a:pt x="53" y="39"/>
                    <a:pt x="58" y="34"/>
                  </a:cubicBezTo>
                  <a:cubicBezTo>
                    <a:pt x="63" y="30"/>
                    <a:pt x="69" y="26"/>
                    <a:pt x="66" y="19"/>
                  </a:cubicBezTo>
                  <a:cubicBezTo>
                    <a:pt x="63" y="13"/>
                    <a:pt x="56" y="14"/>
                    <a:pt x="50" y="15"/>
                  </a:cubicBezTo>
                  <a:cubicBezTo>
                    <a:pt x="44" y="16"/>
                    <a:pt x="38" y="17"/>
                    <a:pt x="32" y="19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12"/>
            <p:cNvSpPr/>
            <p:nvPr/>
          </p:nvSpPr>
          <p:spPr>
            <a:xfrm>
              <a:off x="5140" y="3474"/>
              <a:ext cx="162" cy="245"/>
            </a:xfrm>
            <a:custGeom>
              <a:avLst/>
              <a:gdLst/>
              <a:ahLst/>
              <a:cxnLst/>
              <a:rect l="l" t="t" r="r" b="b"/>
              <a:pathLst>
                <a:path w="68" h="103" extrusionOk="0">
                  <a:moveTo>
                    <a:pt x="60" y="102"/>
                  </a:moveTo>
                  <a:cubicBezTo>
                    <a:pt x="49" y="101"/>
                    <a:pt x="40" y="96"/>
                    <a:pt x="32" y="86"/>
                  </a:cubicBezTo>
                  <a:cubicBezTo>
                    <a:pt x="14" y="62"/>
                    <a:pt x="7" y="34"/>
                    <a:pt x="1" y="5"/>
                  </a:cubicBezTo>
                  <a:cubicBezTo>
                    <a:pt x="0" y="4"/>
                    <a:pt x="0" y="1"/>
                    <a:pt x="2" y="0"/>
                  </a:cubicBezTo>
                  <a:cubicBezTo>
                    <a:pt x="6" y="0"/>
                    <a:pt x="6" y="3"/>
                    <a:pt x="6" y="5"/>
                  </a:cubicBezTo>
                  <a:cubicBezTo>
                    <a:pt x="9" y="19"/>
                    <a:pt x="13" y="34"/>
                    <a:pt x="19" y="47"/>
                  </a:cubicBezTo>
                  <a:cubicBezTo>
                    <a:pt x="26" y="66"/>
                    <a:pt x="37" y="81"/>
                    <a:pt x="58" y="86"/>
                  </a:cubicBezTo>
                  <a:cubicBezTo>
                    <a:pt x="63" y="87"/>
                    <a:pt x="65" y="92"/>
                    <a:pt x="67" y="96"/>
                  </a:cubicBezTo>
                  <a:cubicBezTo>
                    <a:pt x="68" y="101"/>
                    <a:pt x="67" y="103"/>
                    <a:pt x="60" y="102"/>
                  </a:cubicBezTo>
                  <a:close/>
                </a:path>
              </a:pathLst>
            </a:custGeom>
            <a:solidFill>
              <a:srgbClr val="0302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12"/>
            <p:cNvSpPr/>
            <p:nvPr/>
          </p:nvSpPr>
          <p:spPr>
            <a:xfrm>
              <a:off x="3449" y="943"/>
              <a:ext cx="205" cy="95"/>
            </a:xfrm>
            <a:custGeom>
              <a:avLst/>
              <a:gdLst/>
              <a:ahLst/>
              <a:cxnLst/>
              <a:rect l="l" t="t" r="r" b="b"/>
              <a:pathLst>
                <a:path w="86" h="40" extrusionOk="0">
                  <a:moveTo>
                    <a:pt x="17" y="18"/>
                  </a:moveTo>
                  <a:cubicBezTo>
                    <a:pt x="13" y="26"/>
                    <a:pt x="16" y="28"/>
                    <a:pt x="21" y="28"/>
                  </a:cubicBezTo>
                  <a:cubicBezTo>
                    <a:pt x="38" y="28"/>
                    <a:pt x="52" y="22"/>
                    <a:pt x="66" y="14"/>
                  </a:cubicBezTo>
                  <a:cubicBezTo>
                    <a:pt x="68" y="13"/>
                    <a:pt x="70" y="11"/>
                    <a:pt x="69" y="8"/>
                  </a:cubicBezTo>
                  <a:cubicBezTo>
                    <a:pt x="68" y="6"/>
                    <a:pt x="65" y="6"/>
                    <a:pt x="63" y="6"/>
                  </a:cubicBezTo>
                  <a:cubicBezTo>
                    <a:pt x="56" y="6"/>
                    <a:pt x="49" y="6"/>
                    <a:pt x="41" y="6"/>
                  </a:cubicBezTo>
                  <a:cubicBezTo>
                    <a:pt x="52" y="2"/>
                    <a:pt x="64" y="0"/>
                    <a:pt x="76" y="1"/>
                  </a:cubicBezTo>
                  <a:cubicBezTo>
                    <a:pt x="84" y="2"/>
                    <a:pt x="86" y="6"/>
                    <a:pt x="80" y="13"/>
                  </a:cubicBezTo>
                  <a:cubicBezTo>
                    <a:pt x="76" y="17"/>
                    <a:pt x="71" y="20"/>
                    <a:pt x="66" y="22"/>
                  </a:cubicBezTo>
                  <a:cubicBezTo>
                    <a:pt x="49" y="30"/>
                    <a:pt x="32" y="36"/>
                    <a:pt x="14" y="38"/>
                  </a:cubicBezTo>
                  <a:cubicBezTo>
                    <a:pt x="10" y="38"/>
                    <a:pt x="4" y="40"/>
                    <a:pt x="2" y="36"/>
                  </a:cubicBezTo>
                  <a:cubicBezTo>
                    <a:pt x="0" y="31"/>
                    <a:pt x="6" y="28"/>
                    <a:pt x="8" y="25"/>
                  </a:cubicBezTo>
                  <a:cubicBezTo>
                    <a:pt x="10" y="23"/>
                    <a:pt x="12" y="22"/>
                    <a:pt x="17" y="18"/>
                  </a:cubicBezTo>
                  <a:close/>
                </a:path>
              </a:pathLst>
            </a:custGeom>
            <a:solidFill>
              <a:srgbClr val="0404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12"/>
            <p:cNvSpPr/>
            <p:nvPr/>
          </p:nvSpPr>
          <p:spPr>
            <a:xfrm>
              <a:off x="3480" y="1610"/>
              <a:ext cx="109" cy="62"/>
            </a:xfrm>
            <a:custGeom>
              <a:avLst/>
              <a:gdLst/>
              <a:ahLst/>
              <a:cxnLst/>
              <a:rect l="l" t="t" r="r" b="b"/>
              <a:pathLst>
                <a:path w="46" h="26" extrusionOk="0">
                  <a:moveTo>
                    <a:pt x="15" y="25"/>
                  </a:moveTo>
                  <a:cubicBezTo>
                    <a:pt x="10" y="25"/>
                    <a:pt x="3" y="26"/>
                    <a:pt x="2" y="20"/>
                  </a:cubicBezTo>
                  <a:cubicBezTo>
                    <a:pt x="0" y="14"/>
                    <a:pt x="6" y="10"/>
                    <a:pt x="10" y="8"/>
                  </a:cubicBezTo>
                  <a:cubicBezTo>
                    <a:pt x="17" y="3"/>
                    <a:pt x="25" y="1"/>
                    <a:pt x="33" y="1"/>
                  </a:cubicBezTo>
                  <a:cubicBezTo>
                    <a:pt x="37" y="1"/>
                    <a:pt x="42" y="0"/>
                    <a:pt x="44" y="5"/>
                  </a:cubicBezTo>
                  <a:cubicBezTo>
                    <a:pt x="46" y="11"/>
                    <a:pt x="44" y="16"/>
                    <a:pt x="39" y="19"/>
                  </a:cubicBezTo>
                  <a:cubicBezTo>
                    <a:pt x="31" y="24"/>
                    <a:pt x="23" y="25"/>
                    <a:pt x="15" y="25"/>
                  </a:cubicBezTo>
                  <a:close/>
                </a:path>
              </a:pathLst>
            </a:custGeom>
            <a:solidFill>
              <a:srgbClr val="0303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12"/>
            <p:cNvSpPr/>
            <p:nvPr/>
          </p:nvSpPr>
          <p:spPr>
            <a:xfrm>
              <a:off x="3240" y="1560"/>
              <a:ext cx="102" cy="27"/>
            </a:xfrm>
            <a:custGeom>
              <a:avLst/>
              <a:gdLst/>
              <a:ahLst/>
              <a:cxnLst/>
              <a:rect l="l" t="t" r="r" b="b"/>
              <a:pathLst>
                <a:path w="43" h="11" extrusionOk="0">
                  <a:moveTo>
                    <a:pt x="10" y="11"/>
                  </a:moveTo>
                  <a:cubicBezTo>
                    <a:pt x="7" y="8"/>
                    <a:pt x="3" y="11"/>
                    <a:pt x="0" y="8"/>
                  </a:cubicBezTo>
                  <a:cubicBezTo>
                    <a:pt x="15" y="8"/>
                    <a:pt x="29" y="5"/>
                    <a:pt x="43" y="0"/>
                  </a:cubicBezTo>
                  <a:cubicBezTo>
                    <a:pt x="33" y="7"/>
                    <a:pt x="22" y="11"/>
                    <a:pt x="10" y="11"/>
                  </a:cubicBezTo>
                  <a:close/>
                </a:path>
              </a:pathLst>
            </a:custGeom>
            <a:solidFill>
              <a:srgbClr val="594E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" name="Google Shape;722;p12"/>
            <p:cNvSpPr/>
            <p:nvPr/>
          </p:nvSpPr>
          <p:spPr>
            <a:xfrm>
              <a:off x="3423" y="2389"/>
              <a:ext cx="24" cy="79"/>
            </a:xfrm>
            <a:custGeom>
              <a:avLst/>
              <a:gdLst/>
              <a:ahLst/>
              <a:cxnLst/>
              <a:rect l="l" t="t" r="r" b="b"/>
              <a:pathLst>
                <a:path w="10" h="33" extrusionOk="0">
                  <a:moveTo>
                    <a:pt x="8" y="0"/>
                  </a:moveTo>
                  <a:cubicBezTo>
                    <a:pt x="9" y="2"/>
                    <a:pt x="9" y="3"/>
                    <a:pt x="10" y="4"/>
                  </a:cubicBezTo>
                  <a:cubicBezTo>
                    <a:pt x="7" y="14"/>
                    <a:pt x="4" y="23"/>
                    <a:pt x="0" y="33"/>
                  </a:cubicBezTo>
                  <a:cubicBezTo>
                    <a:pt x="1" y="22"/>
                    <a:pt x="4" y="11"/>
                    <a:pt x="8" y="0"/>
                  </a:cubicBezTo>
                  <a:close/>
                </a:path>
              </a:pathLst>
            </a:custGeom>
            <a:solidFill>
              <a:srgbClr val="594E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" name="Google Shape;723;p12"/>
            <p:cNvSpPr/>
            <p:nvPr/>
          </p:nvSpPr>
          <p:spPr>
            <a:xfrm>
              <a:off x="3290" y="1582"/>
              <a:ext cx="38" cy="14"/>
            </a:xfrm>
            <a:custGeom>
              <a:avLst/>
              <a:gdLst/>
              <a:ahLst/>
              <a:cxnLst/>
              <a:rect l="l" t="t" r="r" b="b"/>
              <a:pathLst>
                <a:path w="16" h="6" extrusionOk="0">
                  <a:moveTo>
                    <a:pt x="4" y="6"/>
                  </a:moveTo>
                  <a:cubicBezTo>
                    <a:pt x="3" y="5"/>
                    <a:pt x="1" y="4"/>
                    <a:pt x="0" y="4"/>
                  </a:cubicBezTo>
                  <a:cubicBezTo>
                    <a:pt x="6" y="2"/>
                    <a:pt x="11" y="1"/>
                    <a:pt x="16" y="0"/>
                  </a:cubicBezTo>
                  <a:cubicBezTo>
                    <a:pt x="13" y="4"/>
                    <a:pt x="9" y="5"/>
                    <a:pt x="4" y="6"/>
                  </a:cubicBezTo>
                  <a:close/>
                </a:path>
              </a:pathLst>
            </a:custGeom>
            <a:solidFill>
              <a:srgbClr val="5348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" name="Google Shape;724;p12"/>
            <p:cNvSpPr/>
            <p:nvPr/>
          </p:nvSpPr>
          <p:spPr>
            <a:xfrm>
              <a:off x="4568" y="1330"/>
              <a:ext cx="26" cy="26"/>
            </a:xfrm>
            <a:custGeom>
              <a:avLst/>
              <a:gdLst/>
              <a:ahLst/>
              <a:cxnLst/>
              <a:rect l="l" t="t" r="r" b="b"/>
              <a:pathLst>
                <a:path w="11" h="11" extrusionOk="0">
                  <a:moveTo>
                    <a:pt x="0" y="2"/>
                  </a:moveTo>
                  <a:cubicBezTo>
                    <a:pt x="1" y="1"/>
                    <a:pt x="1" y="1"/>
                    <a:pt x="2" y="0"/>
                  </a:cubicBezTo>
                  <a:cubicBezTo>
                    <a:pt x="6" y="2"/>
                    <a:pt x="8" y="5"/>
                    <a:pt x="11" y="11"/>
                  </a:cubicBezTo>
                  <a:cubicBezTo>
                    <a:pt x="6" y="7"/>
                    <a:pt x="3" y="4"/>
                    <a:pt x="0" y="2"/>
                  </a:cubicBezTo>
                  <a:close/>
                </a:path>
              </a:pathLst>
            </a:custGeom>
            <a:solidFill>
              <a:srgbClr val="4C42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12"/>
            <p:cNvSpPr/>
            <p:nvPr/>
          </p:nvSpPr>
          <p:spPr>
            <a:xfrm>
              <a:off x="2613" y="2251"/>
              <a:ext cx="27" cy="31"/>
            </a:xfrm>
            <a:custGeom>
              <a:avLst/>
              <a:gdLst/>
              <a:ahLst/>
              <a:cxnLst/>
              <a:rect l="l" t="t" r="r" b="b"/>
              <a:pathLst>
                <a:path w="11" h="13" extrusionOk="0">
                  <a:moveTo>
                    <a:pt x="0" y="11"/>
                  </a:moveTo>
                  <a:cubicBezTo>
                    <a:pt x="3" y="7"/>
                    <a:pt x="6" y="4"/>
                    <a:pt x="10" y="0"/>
                  </a:cubicBezTo>
                  <a:cubicBezTo>
                    <a:pt x="10" y="1"/>
                    <a:pt x="11" y="1"/>
                    <a:pt x="11" y="2"/>
                  </a:cubicBezTo>
                  <a:cubicBezTo>
                    <a:pt x="8" y="5"/>
                    <a:pt x="5" y="9"/>
                    <a:pt x="2" y="13"/>
                  </a:cubicBezTo>
                  <a:cubicBezTo>
                    <a:pt x="2" y="12"/>
                    <a:pt x="1" y="11"/>
                    <a:pt x="0" y="11"/>
                  </a:cubicBezTo>
                  <a:close/>
                </a:path>
              </a:pathLst>
            </a:custGeom>
            <a:solidFill>
              <a:srgbClr val="453C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12"/>
            <p:cNvSpPr/>
            <p:nvPr/>
          </p:nvSpPr>
          <p:spPr>
            <a:xfrm>
              <a:off x="4022" y="993"/>
              <a:ext cx="370" cy="78"/>
            </a:xfrm>
            <a:custGeom>
              <a:avLst/>
              <a:gdLst/>
              <a:ahLst/>
              <a:cxnLst/>
              <a:rect l="l" t="t" r="r" b="b"/>
              <a:pathLst>
                <a:path w="156" h="33" extrusionOk="0">
                  <a:moveTo>
                    <a:pt x="156" y="4"/>
                  </a:moveTo>
                  <a:cubicBezTo>
                    <a:pt x="105" y="17"/>
                    <a:pt x="54" y="31"/>
                    <a:pt x="0" y="33"/>
                  </a:cubicBezTo>
                  <a:cubicBezTo>
                    <a:pt x="50" y="20"/>
                    <a:pt x="100" y="10"/>
                    <a:pt x="150" y="2"/>
                  </a:cubicBezTo>
                  <a:cubicBezTo>
                    <a:pt x="153" y="2"/>
                    <a:pt x="156" y="0"/>
                    <a:pt x="156" y="4"/>
                  </a:cubicBezTo>
                  <a:close/>
                </a:path>
              </a:pathLst>
            </a:custGeom>
            <a:solidFill>
              <a:srgbClr val="F7D7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12"/>
            <p:cNvSpPr/>
            <p:nvPr/>
          </p:nvSpPr>
          <p:spPr>
            <a:xfrm>
              <a:off x="4378" y="988"/>
              <a:ext cx="54" cy="14"/>
            </a:xfrm>
            <a:custGeom>
              <a:avLst/>
              <a:gdLst/>
              <a:ahLst/>
              <a:cxnLst/>
              <a:rect l="l" t="t" r="r" b="b"/>
              <a:pathLst>
                <a:path w="23" h="6" extrusionOk="0">
                  <a:moveTo>
                    <a:pt x="6" y="6"/>
                  </a:moveTo>
                  <a:cubicBezTo>
                    <a:pt x="5" y="4"/>
                    <a:pt x="2" y="5"/>
                    <a:pt x="0" y="4"/>
                  </a:cubicBezTo>
                  <a:cubicBezTo>
                    <a:pt x="8" y="2"/>
                    <a:pt x="15" y="0"/>
                    <a:pt x="23" y="2"/>
                  </a:cubicBezTo>
                  <a:cubicBezTo>
                    <a:pt x="17" y="4"/>
                    <a:pt x="12" y="5"/>
                    <a:pt x="6" y="6"/>
                  </a:cubicBezTo>
                  <a:close/>
                </a:path>
              </a:pathLst>
            </a:custGeom>
            <a:solidFill>
              <a:srgbClr val="A08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12"/>
            <p:cNvSpPr/>
            <p:nvPr/>
          </p:nvSpPr>
          <p:spPr>
            <a:xfrm>
              <a:off x="3300" y="1435"/>
              <a:ext cx="164" cy="71"/>
            </a:xfrm>
            <a:custGeom>
              <a:avLst/>
              <a:gdLst/>
              <a:ahLst/>
              <a:cxnLst/>
              <a:rect l="l" t="t" r="r" b="b"/>
              <a:pathLst>
                <a:path w="69" h="30" extrusionOk="0">
                  <a:moveTo>
                    <a:pt x="0" y="30"/>
                  </a:moveTo>
                  <a:cubicBezTo>
                    <a:pt x="14" y="13"/>
                    <a:pt x="31" y="7"/>
                    <a:pt x="49" y="2"/>
                  </a:cubicBezTo>
                  <a:cubicBezTo>
                    <a:pt x="51" y="2"/>
                    <a:pt x="53" y="2"/>
                    <a:pt x="56" y="1"/>
                  </a:cubicBezTo>
                  <a:cubicBezTo>
                    <a:pt x="60" y="1"/>
                    <a:pt x="66" y="0"/>
                    <a:pt x="68" y="4"/>
                  </a:cubicBezTo>
                  <a:cubicBezTo>
                    <a:pt x="69" y="9"/>
                    <a:pt x="65" y="13"/>
                    <a:pt x="60" y="15"/>
                  </a:cubicBezTo>
                  <a:cubicBezTo>
                    <a:pt x="42" y="23"/>
                    <a:pt x="23" y="28"/>
                    <a:pt x="0" y="30"/>
                  </a:cubicBezTo>
                  <a:close/>
                </a:path>
              </a:pathLst>
            </a:custGeom>
            <a:solidFill>
              <a:srgbClr val="FB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12"/>
            <p:cNvSpPr/>
            <p:nvPr/>
          </p:nvSpPr>
          <p:spPr>
            <a:xfrm>
              <a:off x="3502" y="1387"/>
              <a:ext cx="64" cy="43"/>
            </a:xfrm>
            <a:custGeom>
              <a:avLst/>
              <a:gdLst/>
              <a:ahLst/>
              <a:cxnLst/>
              <a:rect l="l" t="t" r="r" b="b"/>
              <a:pathLst>
                <a:path w="27" h="18" extrusionOk="0">
                  <a:moveTo>
                    <a:pt x="21" y="0"/>
                  </a:moveTo>
                  <a:cubicBezTo>
                    <a:pt x="22" y="0"/>
                    <a:pt x="24" y="0"/>
                    <a:pt x="25" y="1"/>
                  </a:cubicBezTo>
                  <a:cubicBezTo>
                    <a:pt x="27" y="3"/>
                    <a:pt x="24" y="5"/>
                    <a:pt x="23" y="6"/>
                  </a:cubicBezTo>
                  <a:cubicBezTo>
                    <a:pt x="20" y="9"/>
                    <a:pt x="17" y="11"/>
                    <a:pt x="13" y="13"/>
                  </a:cubicBezTo>
                  <a:cubicBezTo>
                    <a:pt x="11" y="15"/>
                    <a:pt x="7" y="18"/>
                    <a:pt x="4" y="15"/>
                  </a:cubicBezTo>
                  <a:cubicBezTo>
                    <a:pt x="0" y="13"/>
                    <a:pt x="4" y="9"/>
                    <a:pt x="4" y="7"/>
                  </a:cubicBezTo>
                  <a:cubicBezTo>
                    <a:pt x="2" y="1"/>
                    <a:pt x="7" y="3"/>
                    <a:pt x="9" y="2"/>
                  </a:cubicBezTo>
                  <a:cubicBezTo>
                    <a:pt x="13" y="1"/>
                    <a:pt x="17" y="1"/>
                    <a:pt x="21" y="0"/>
                  </a:cubicBezTo>
                  <a:close/>
                </a:path>
              </a:pathLst>
            </a:custGeom>
            <a:solidFill>
              <a:srgbClr val="F5D5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12"/>
            <p:cNvSpPr/>
            <p:nvPr/>
          </p:nvSpPr>
          <p:spPr>
            <a:xfrm>
              <a:off x="3506" y="2482"/>
              <a:ext cx="98" cy="273"/>
            </a:xfrm>
            <a:custGeom>
              <a:avLst/>
              <a:gdLst/>
              <a:ahLst/>
              <a:cxnLst/>
              <a:rect l="l" t="t" r="r" b="b"/>
              <a:pathLst>
                <a:path w="41" h="115" extrusionOk="0">
                  <a:moveTo>
                    <a:pt x="3" y="69"/>
                  </a:moveTo>
                  <a:cubicBezTo>
                    <a:pt x="4" y="50"/>
                    <a:pt x="4" y="34"/>
                    <a:pt x="8" y="17"/>
                  </a:cubicBezTo>
                  <a:cubicBezTo>
                    <a:pt x="10" y="11"/>
                    <a:pt x="11" y="1"/>
                    <a:pt x="19" y="1"/>
                  </a:cubicBezTo>
                  <a:cubicBezTo>
                    <a:pt x="26" y="0"/>
                    <a:pt x="29" y="9"/>
                    <a:pt x="31" y="15"/>
                  </a:cubicBezTo>
                  <a:cubicBezTo>
                    <a:pt x="41" y="39"/>
                    <a:pt x="41" y="63"/>
                    <a:pt x="36" y="88"/>
                  </a:cubicBezTo>
                  <a:cubicBezTo>
                    <a:pt x="35" y="95"/>
                    <a:pt x="33" y="103"/>
                    <a:pt x="27" y="108"/>
                  </a:cubicBezTo>
                  <a:cubicBezTo>
                    <a:pt x="19" y="115"/>
                    <a:pt x="11" y="114"/>
                    <a:pt x="6" y="104"/>
                  </a:cubicBezTo>
                  <a:cubicBezTo>
                    <a:pt x="0" y="92"/>
                    <a:pt x="3" y="79"/>
                    <a:pt x="3" y="69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12"/>
            <p:cNvSpPr/>
            <p:nvPr/>
          </p:nvSpPr>
          <p:spPr>
            <a:xfrm>
              <a:off x="3965" y="777"/>
              <a:ext cx="325" cy="111"/>
            </a:xfrm>
            <a:custGeom>
              <a:avLst/>
              <a:gdLst/>
              <a:ahLst/>
              <a:cxnLst/>
              <a:rect l="l" t="t" r="r" b="b"/>
              <a:pathLst>
                <a:path w="137" h="47" extrusionOk="0">
                  <a:moveTo>
                    <a:pt x="137" y="3"/>
                  </a:moveTo>
                  <a:cubicBezTo>
                    <a:pt x="130" y="7"/>
                    <a:pt x="124" y="12"/>
                    <a:pt x="118" y="15"/>
                  </a:cubicBezTo>
                  <a:cubicBezTo>
                    <a:pt x="111" y="19"/>
                    <a:pt x="104" y="20"/>
                    <a:pt x="95" y="17"/>
                  </a:cubicBezTo>
                  <a:cubicBezTo>
                    <a:pt x="75" y="10"/>
                    <a:pt x="56" y="16"/>
                    <a:pt x="37" y="26"/>
                  </a:cubicBezTo>
                  <a:cubicBezTo>
                    <a:pt x="29" y="30"/>
                    <a:pt x="21" y="36"/>
                    <a:pt x="13" y="42"/>
                  </a:cubicBezTo>
                  <a:cubicBezTo>
                    <a:pt x="10" y="44"/>
                    <a:pt x="6" y="47"/>
                    <a:pt x="0" y="47"/>
                  </a:cubicBezTo>
                  <a:cubicBezTo>
                    <a:pt x="2" y="41"/>
                    <a:pt x="6" y="38"/>
                    <a:pt x="10" y="34"/>
                  </a:cubicBezTo>
                  <a:cubicBezTo>
                    <a:pt x="25" y="21"/>
                    <a:pt x="43" y="14"/>
                    <a:pt x="62" y="10"/>
                  </a:cubicBezTo>
                  <a:cubicBezTo>
                    <a:pt x="86" y="4"/>
                    <a:pt x="111" y="1"/>
                    <a:pt x="136" y="0"/>
                  </a:cubicBezTo>
                  <a:cubicBezTo>
                    <a:pt x="136" y="1"/>
                    <a:pt x="136" y="2"/>
                    <a:pt x="137" y="3"/>
                  </a:cubicBezTo>
                  <a:close/>
                </a:path>
              </a:pathLst>
            </a:custGeom>
            <a:solidFill>
              <a:srgbClr val="FC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12"/>
            <p:cNvSpPr/>
            <p:nvPr/>
          </p:nvSpPr>
          <p:spPr>
            <a:xfrm>
              <a:off x="4022" y="822"/>
              <a:ext cx="159" cy="57"/>
            </a:xfrm>
            <a:custGeom>
              <a:avLst/>
              <a:gdLst/>
              <a:ahLst/>
              <a:cxnLst/>
              <a:rect l="l" t="t" r="r" b="b"/>
              <a:pathLst>
                <a:path w="67" h="24" extrusionOk="0">
                  <a:moveTo>
                    <a:pt x="0" y="22"/>
                  </a:moveTo>
                  <a:cubicBezTo>
                    <a:pt x="1" y="19"/>
                    <a:pt x="4" y="17"/>
                    <a:pt x="6" y="16"/>
                  </a:cubicBezTo>
                  <a:cubicBezTo>
                    <a:pt x="23" y="7"/>
                    <a:pt x="40" y="2"/>
                    <a:pt x="59" y="1"/>
                  </a:cubicBezTo>
                  <a:cubicBezTo>
                    <a:pt x="62" y="0"/>
                    <a:pt x="66" y="0"/>
                    <a:pt x="66" y="3"/>
                  </a:cubicBezTo>
                  <a:cubicBezTo>
                    <a:pt x="67" y="7"/>
                    <a:pt x="64" y="8"/>
                    <a:pt x="62" y="10"/>
                  </a:cubicBezTo>
                  <a:cubicBezTo>
                    <a:pt x="44" y="19"/>
                    <a:pt x="24" y="22"/>
                    <a:pt x="4" y="24"/>
                  </a:cubicBezTo>
                  <a:cubicBezTo>
                    <a:pt x="3" y="24"/>
                    <a:pt x="2" y="23"/>
                    <a:pt x="0" y="22"/>
                  </a:cubicBezTo>
                  <a:close/>
                </a:path>
              </a:pathLst>
            </a:custGeom>
            <a:solidFill>
              <a:srgbClr val="FBDA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12"/>
            <p:cNvSpPr/>
            <p:nvPr/>
          </p:nvSpPr>
          <p:spPr>
            <a:xfrm>
              <a:off x="4461" y="1701"/>
              <a:ext cx="33" cy="166"/>
            </a:xfrm>
            <a:custGeom>
              <a:avLst/>
              <a:gdLst/>
              <a:ahLst/>
              <a:cxnLst/>
              <a:rect l="l" t="t" r="r" b="b"/>
              <a:pathLst>
                <a:path w="14" h="70" extrusionOk="0">
                  <a:moveTo>
                    <a:pt x="1" y="70"/>
                  </a:moveTo>
                  <a:cubicBezTo>
                    <a:pt x="0" y="49"/>
                    <a:pt x="2" y="28"/>
                    <a:pt x="5" y="7"/>
                  </a:cubicBezTo>
                  <a:cubicBezTo>
                    <a:pt x="6" y="4"/>
                    <a:pt x="6" y="0"/>
                    <a:pt x="11" y="1"/>
                  </a:cubicBezTo>
                  <a:cubicBezTo>
                    <a:pt x="14" y="2"/>
                    <a:pt x="11" y="6"/>
                    <a:pt x="11" y="8"/>
                  </a:cubicBezTo>
                  <a:cubicBezTo>
                    <a:pt x="6" y="29"/>
                    <a:pt x="5" y="49"/>
                    <a:pt x="1" y="70"/>
                  </a:cubicBezTo>
                  <a:close/>
                </a:path>
              </a:pathLst>
            </a:custGeom>
            <a:solidFill>
              <a:srgbClr val="E9C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12"/>
            <p:cNvSpPr/>
            <p:nvPr/>
          </p:nvSpPr>
          <p:spPr>
            <a:xfrm>
              <a:off x="4024" y="1406"/>
              <a:ext cx="233" cy="126"/>
            </a:xfrm>
            <a:custGeom>
              <a:avLst/>
              <a:gdLst/>
              <a:ahLst/>
              <a:cxnLst/>
              <a:rect l="l" t="t" r="r" b="b"/>
              <a:pathLst>
                <a:path w="98" h="52" extrusionOk="0">
                  <a:moveTo>
                    <a:pt x="10" y="53"/>
                  </a:moveTo>
                  <a:cubicBezTo>
                    <a:pt x="5" y="53"/>
                    <a:pt x="2" y="53"/>
                    <a:pt x="1" y="49"/>
                  </a:cubicBezTo>
                  <a:cubicBezTo>
                    <a:pt x="0" y="46"/>
                    <a:pt x="1" y="43"/>
                    <a:pt x="4" y="42"/>
                  </a:cubicBezTo>
                  <a:cubicBezTo>
                    <a:pt x="27" y="25"/>
                    <a:pt x="50" y="9"/>
                    <a:pt x="78" y="1"/>
                  </a:cubicBezTo>
                  <a:cubicBezTo>
                    <a:pt x="81" y="0"/>
                    <a:pt x="85" y="0"/>
                    <a:pt x="88" y="0"/>
                  </a:cubicBezTo>
                  <a:cubicBezTo>
                    <a:pt x="96" y="2"/>
                    <a:pt x="98" y="6"/>
                    <a:pt x="93" y="12"/>
                  </a:cubicBezTo>
                  <a:cubicBezTo>
                    <a:pt x="90" y="17"/>
                    <a:pt x="87" y="21"/>
                    <a:pt x="83" y="24"/>
                  </a:cubicBezTo>
                  <a:cubicBezTo>
                    <a:pt x="61" y="41"/>
                    <a:pt x="35" y="48"/>
                    <a:pt x="10" y="53"/>
                  </a:cubicBezTo>
                  <a:close/>
                </a:path>
              </a:pathLst>
            </a:custGeom>
            <a:solidFill>
              <a:srgbClr val="FDDD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12"/>
            <p:cNvSpPr/>
            <p:nvPr/>
          </p:nvSpPr>
          <p:spPr>
            <a:xfrm>
              <a:off x="4131" y="1370"/>
              <a:ext cx="114" cy="46"/>
            </a:xfrm>
            <a:custGeom>
              <a:avLst/>
              <a:gdLst/>
              <a:ahLst/>
              <a:cxnLst/>
              <a:rect l="l" t="t" r="r" b="b"/>
              <a:pathLst>
                <a:path w="48" h="19" extrusionOk="0">
                  <a:moveTo>
                    <a:pt x="0" y="19"/>
                  </a:moveTo>
                  <a:cubicBezTo>
                    <a:pt x="11" y="11"/>
                    <a:pt x="22" y="5"/>
                    <a:pt x="35" y="1"/>
                  </a:cubicBezTo>
                  <a:cubicBezTo>
                    <a:pt x="37" y="1"/>
                    <a:pt x="40" y="0"/>
                    <a:pt x="42" y="0"/>
                  </a:cubicBezTo>
                  <a:cubicBezTo>
                    <a:pt x="45" y="0"/>
                    <a:pt x="47" y="2"/>
                    <a:pt x="48" y="5"/>
                  </a:cubicBezTo>
                  <a:cubicBezTo>
                    <a:pt x="48" y="8"/>
                    <a:pt x="45" y="9"/>
                    <a:pt x="43" y="10"/>
                  </a:cubicBezTo>
                  <a:cubicBezTo>
                    <a:pt x="28" y="11"/>
                    <a:pt x="14" y="15"/>
                    <a:pt x="0" y="19"/>
                  </a:cubicBezTo>
                  <a:close/>
                </a:path>
              </a:pathLst>
            </a:custGeom>
            <a:solidFill>
              <a:srgbClr val="F5D6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12"/>
            <p:cNvSpPr/>
            <p:nvPr/>
          </p:nvSpPr>
          <p:spPr>
            <a:xfrm>
              <a:off x="3516" y="1629"/>
              <a:ext cx="47" cy="26"/>
            </a:xfrm>
            <a:custGeom>
              <a:avLst/>
              <a:gdLst/>
              <a:ahLst/>
              <a:cxnLst/>
              <a:rect l="l" t="t" r="r" b="b"/>
              <a:pathLst>
                <a:path w="20" h="11" extrusionOk="0">
                  <a:moveTo>
                    <a:pt x="20" y="2"/>
                  </a:moveTo>
                  <a:cubicBezTo>
                    <a:pt x="17" y="10"/>
                    <a:pt x="10" y="11"/>
                    <a:pt x="4" y="11"/>
                  </a:cubicBezTo>
                  <a:cubicBezTo>
                    <a:pt x="2" y="11"/>
                    <a:pt x="1" y="11"/>
                    <a:pt x="0" y="9"/>
                  </a:cubicBezTo>
                  <a:cubicBezTo>
                    <a:pt x="0" y="7"/>
                    <a:pt x="1" y="6"/>
                    <a:pt x="3" y="5"/>
                  </a:cubicBezTo>
                  <a:cubicBezTo>
                    <a:pt x="8" y="3"/>
                    <a:pt x="13" y="0"/>
                    <a:pt x="20" y="2"/>
                  </a:cubicBezTo>
                  <a:close/>
                </a:path>
              </a:pathLst>
            </a:custGeom>
            <a:solidFill>
              <a:srgbClr val="EFD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37" name="Google Shape;737;p12"/>
          <p:cNvSpPr txBox="1"/>
          <p:nvPr/>
        </p:nvSpPr>
        <p:spPr>
          <a:xfrm>
            <a:off x="328452" y="203377"/>
            <a:ext cx="630094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FF9800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r>
              <a:rPr lang="en-US" sz="40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b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 sz="4000" b="1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8" name="Google Shape;738;p12"/>
          <p:cNvSpPr txBox="1"/>
          <p:nvPr/>
        </p:nvSpPr>
        <p:spPr>
          <a:xfrm>
            <a:off x="385602" y="803686"/>
            <a:ext cx="2392776" cy="310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INSERT YOUR SUBTITLE</a:t>
            </a:r>
            <a:endParaRPr/>
          </a:p>
        </p:txBody>
      </p:sp>
      <p:pic>
        <p:nvPicPr>
          <p:cNvPr id="739" name="Google Shape;739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718582">
            <a:off x="-231347" y="518800"/>
            <a:ext cx="929874" cy="3827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40" name="Google Shape;740;p12"/>
          <p:cNvCxnSpPr/>
          <p:nvPr/>
        </p:nvCxnSpPr>
        <p:spPr>
          <a:xfrm>
            <a:off x="6629400" y="596780"/>
            <a:ext cx="3993779" cy="0"/>
          </a:xfrm>
          <a:prstGeom prst="straightConnector1">
            <a:avLst/>
          </a:prstGeom>
          <a:noFill/>
          <a:ln w="9525" cap="flat" cmpd="sng">
            <a:solidFill>
              <a:srgbClr val="FF98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41" name="Google Shape;741;p12"/>
          <p:cNvSpPr/>
          <p:nvPr/>
        </p:nvSpPr>
        <p:spPr>
          <a:xfrm flipH="1">
            <a:off x="11464118" y="0"/>
            <a:ext cx="727881" cy="6858000"/>
          </a:xfrm>
          <a:prstGeom prst="rtTriangle">
            <a:avLst/>
          </a:prstGeom>
          <a:gradFill>
            <a:gsLst>
              <a:gs pos="0">
                <a:srgbClr val="FF9800"/>
              </a:gs>
              <a:gs pos="26000">
                <a:srgbClr val="FF9800"/>
              </a:gs>
              <a:gs pos="55000">
                <a:srgbClr val="FCBF16"/>
              </a:gs>
              <a:gs pos="100000">
                <a:srgbClr val="FCBF16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2" name="Google Shape;742;p12"/>
          <p:cNvSpPr/>
          <p:nvPr/>
        </p:nvSpPr>
        <p:spPr>
          <a:xfrm rot="5400000">
            <a:off x="7018258" y="2541056"/>
            <a:ext cx="720000" cy="222385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3" name="Google Shape;743;p12"/>
          <p:cNvSpPr/>
          <p:nvPr/>
        </p:nvSpPr>
        <p:spPr>
          <a:xfrm>
            <a:off x="7815372" y="3346982"/>
            <a:ext cx="612000" cy="612000"/>
          </a:xfrm>
          <a:prstGeom prst="ellipse">
            <a:avLst/>
          </a:prstGeom>
          <a:noFill/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4" name="Google Shape;744;p12"/>
          <p:cNvSpPr/>
          <p:nvPr/>
        </p:nvSpPr>
        <p:spPr>
          <a:xfrm rot="-5400000">
            <a:off x="4589355" y="3529344"/>
            <a:ext cx="720000" cy="1644186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9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5" name="Google Shape;745;p12"/>
          <p:cNvSpPr/>
          <p:nvPr/>
        </p:nvSpPr>
        <p:spPr>
          <a:xfrm>
            <a:off x="4196136" y="4045435"/>
            <a:ext cx="612000" cy="612000"/>
          </a:xfrm>
          <a:prstGeom prst="ellipse">
            <a:avLst/>
          </a:prstGeom>
          <a:noFill/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6" name="Google Shape;746;p12"/>
          <p:cNvSpPr/>
          <p:nvPr/>
        </p:nvSpPr>
        <p:spPr>
          <a:xfrm rot="5400000">
            <a:off x="6919454" y="3879000"/>
            <a:ext cx="720000" cy="19894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7" name="Google Shape;747;p12"/>
          <p:cNvSpPr/>
          <p:nvPr/>
        </p:nvSpPr>
        <p:spPr>
          <a:xfrm rot="-5400000">
            <a:off x="4509894" y="2138096"/>
            <a:ext cx="720000" cy="238213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9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8" name="Google Shape;748;p12"/>
          <p:cNvSpPr/>
          <p:nvPr/>
        </p:nvSpPr>
        <p:spPr>
          <a:xfrm>
            <a:off x="3747704" y="3023160"/>
            <a:ext cx="612000" cy="612000"/>
          </a:xfrm>
          <a:prstGeom prst="ellipse">
            <a:avLst/>
          </a:prstGeom>
          <a:noFill/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9" name="Google Shape;749;p12"/>
          <p:cNvSpPr/>
          <p:nvPr/>
        </p:nvSpPr>
        <p:spPr>
          <a:xfrm rot="5400000">
            <a:off x="6828747" y="1353677"/>
            <a:ext cx="720000" cy="222385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0" name="Google Shape;750;p12"/>
          <p:cNvSpPr/>
          <p:nvPr/>
        </p:nvSpPr>
        <p:spPr>
          <a:xfrm rot="-5400000">
            <a:off x="4630896" y="1236822"/>
            <a:ext cx="720000" cy="21401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9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1" name="Google Shape;751;p12"/>
          <p:cNvSpPr/>
          <p:nvPr/>
        </p:nvSpPr>
        <p:spPr>
          <a:xfrm>
            <a:off x="5446030" y="1946884"/>
            <a:ext cx="614929" cy="4277398"/>
          </a:xfrm>
          <a:custGeom>
            <a:avLst/>
            <a:gdLst/>
            <a:ahLst/>
            <a:cxnLst/>
            <a:rect l="l" t="t" r="r" b="b"/>
            <a:pathLst>
              <a:path w="614929" h="4277398" extrusionOk="0">
                <a:moveTo>
                  <a:pt x="608509" y="0"/>
                </a:moveTo>
                <a:lnTo>
                  <a:pt x="614929" y="2089"/>
                </a:lnTo>
                <a:lnTo>
                  <a:pt x="614929" y="2197196"/>
                </a:lnTo>
                <a:lnTo>
                  <a:pt x="613503" y="2197196"/>
                </a:lnTo>
                <a:lnTo>
                  <a:pt x="606369" y="2220024"/>
                </a:lnTo>
                <a:lnTo>
                  <a:pt x="600661" y="2248559"/>
                </a:lnTo>
                <a:lnTo>
                  <a:pt x="600661" y="2282801"/>
                </a:lnTo>
                <a:lnTo>
                  <a:pt x="577834" y="2342725"/>
                </a:lnTo>
                <a:lnTo>
                  <a:pt x="564992" y="2404075"/>
                </a:lnTo>
                <a:lnTo>
                  <a:pt x="556433" y="2472560"/>
                </a:lnTo>
                <a:lnTo>
                  <a:pt x="555006" y="2542470"/>
                </a:lnTo>
                <a:lnTo>
                  <a:pt x="553126" y="2566439"/>
                </a:lnTo>
                <a:lnTo>
                  <a:pt x="554869" y="2566439"/>
                </a:lnTo>
                <a:lnTo>
                  <a:pt x="551042" y="2615235"/>
                </a:lnTo>
                <a:lnTo>
                  <a:pt x="545334" y="2689425"/>
                </a:lnTo>
                <a:lnTo>
                  <a:pt x="535348" y="2762190"/>
                </a:lnTo>
                <a:lnTo>
                  <a:pt x="516799" y="2832100"/>
                </a:lnTo>
                <a:lnTo>
                  <a:pt x="493972" y="2897731"/>
                </a:lnTo>
                <a:lnTo>
                  <a:pt x="471144" y="2961935"/>
                </a:lnTo>
                <a:lnTo>
                  <a:pt x="463083" y="2994179"/>
                </a:lnTo>
                <a:lnTo>
                  <a:pt x="457215" y="2994179"/>
                </a:lnTo>
                <a:lnTo>
                  <a:pt x="449582" y="3024712"/>
                </a:lnTo>
                <a:lnTo>
                  <a:pt x="478117" y="3151693"/>
                </a:lnTo>
                <a:lnTo>
                  <a:pt x="478117" y="3372840"/>
                </a:lnTo>
                <a:lnTo>
                  <a:pt x="467211" y="3421919"/>
                </a:lnTo>
                <a:lnTo>
                  <a:pt x="466254" y="3421919"/>
                </a:lnTo>
                <a:lnTo>
                  <a:pt x="465747" y="3424201"/>
                </a:lnTo>
                <a:lnTo>
                  <a:pt x="452906" y="3478418"/>
                </a:lnTo>
                <a:lnTo>
                  <a:pt x="442919" y="3541195"/>
                </a:lnTo>
                <a:lnTo>
                  <a:pt x="437212" y="3602545"/>
                </a:lnTo>
                <a:lnTo>
                  <a:pt x="442919" y="3665322"/>
                </a:lnTo>
                <a:lnTo>
                  <a:pt x="448625" y="3800864"/>
                </a:lnTo>
                <a:lnTo>
                  <a:pt x="471087" y="3849658"/>
                </a:lnTo>
                <a:lnTo>
                  <a:pt x="473628" y="3849658"/>
                </a:lnTo>
                <a:lnTo>
                  <a:pt x="492543" y="3890749"/>
                </a:lnTo>
                <a:lnTo>
                  <a:pt x="492543" y="3915004"/>
                </a:lnTo>
                <a:lnTo>
                  <a:pt x="486836" y="3934978"/>
                </a:lnTo>
                <a:lnTo>
                  <a:pt x="479702" y="3956379"/>
                </a:lnTo>
                <a:lnTo>
                  <a:pt x="473995" y="3972074"/>
                </a:lnTo>
                <a:lnTo>
                  <a:pt x="468289" y="4026290"/>
                </a:lnTo>
                <a:lnTo>
                  <a:pt x="471141" y="4083360"/>
                </a:lnTo>
                <a:lnTo>
                  <a:pt x="473995" y="4140430"/>
                </a:lnTo>
                <a:lnTo>
                  <a:pt x="476849" y="4200354"/>
                </a:lnTo>
                <a:lnTo>
                  <a:pt x="468289" y="4257424"/>
                </a:lnTo>
                <a:lnTo>
                  <a:pt x="455448" y="4257424"/>
                </a:lnTo>
                <a:lnTo>
                  <a:pt x="429766" y="4270264"/>
                </a:lnTo>
                <a:lnTo>
                  <a:pt x="395524" y="4277398"/>
                </a:lnTo>
                <a:lnTo>
                  <a:pt x="362709" y="4277398"/>
                </a:lnTo>
                <a:lnTo>
                  <a:pt x="328466" y="4274545"/>
                </a:lnTo>
                <a:lnTo>
                  <a:pt x="295651" y="4264558"/>
                </a:lnTo>
                <a:lnTo>
                  <a:pt x="267116" y="4251717"/>
                </a:lnTo>
                <a:lnTo>
                  <a:pt x="242861" y="4230316"/>
                </a:lnTo>
                <a:lnTo>
                  <a:pt x="227168" y="4207488"/>
                </a:lnTo>
                <a:lnTo>
                  <a:pt x="222887" y="4178953"/>
                </a:lnTo>
                <a:lnTo>
                  <a:pt x="251422" y="4116176"/>
                </a:lnTo>
                <a:lnTo>
                  <a:pt x="274250" y="4049118"/>
                </a:lnTo>
                <a:lnTo>
                  <a:pt x="289944" y="3972074"/>
                </a:lnTo>
                <a:lnTo>
                  <a:pt x="297078" y="3890749"/>
                </a:lnTo>
                <a:lnTo>
                  <a:pt x="298546" y="3849658"/>
                </a:lnTo>
                <a:lnTo>
                  <a:pt x="296004" y="3849658"/>
                </a:lnTo>
                <a:lnTo>
                  <a:pt x="297389" y="3810850"/>
                </a:lnTo>
                <a:lnTo>
                  <a:pt x="293109" y="3728099"/>
                </a:lnTo>
                <a:lnTo>
                  <a:pt x="281696" y="3646774"/>
                </a:lnTo>
                <a:lnTo>
                  <a:pt x="266001" y="3572584"/>
                </a:lnTo>
                <a:lnTo>
                  <a:pt x="248880" y="3519793"/>
                </a:lnTo>
                <a:lnTo>
                  <a:pt x="230333" y="3468430"/>
                </a:lnTo>
                <a:lnTo>
                  <a:pt x="215936" y="3421918"/>
                </a:lnTo>
                <a:lnTo>
                  <a:pt x="216891" y="3421918"/>
                </a:lnTo>
                <a:lnTo>
                  <a:pt x="212741" y="3408508"/>
                </a:lnTo>
                <a:lnTo>
                  <a:pt x="194193" y="3348584"/>
                </a:lnTo>
                <a:lnTo>
                  <a:pt x="184206" y="3284381"/>
                </a:lnTo>
                <a:lnTo>
                  <a:pt x="179926" y="3215897"/>
                </a:lnTo>
                <a:lnTo>
                  <a:pt x="187060" y="3144560"/>
                </a:lnTo>
                <a:lnTo>
                  <a:pt x="197047" y="3088915"/>
                </a:lnTo>
                <a:lnTo>
                  <a:pt x="209888" y="3024712"/>
                </a:lnTo>
                <a:lnTo>
                  <a:pt x="214872" y="2994179"/>
                </a:lnTo>
                <a:lnTo>
                  <a:pt x="220740" y="2994179"/>
                </a:lnTo>
                <a:lnTo>
                  <a:pt x="227169" y="2954801"/>
                </a:lnTo>
                <a:lnTo>
                  <a:pt x="237157" y="2884890"/>
                </a:lnTo>
                <a:lnTo>
                  <a:pt x="244290" y="2812126"/>
                </a:lnTo>
                <a:lnTo>
                  <a:pt x="244290" y="2745068"/>
                </a:lnTo>
                <a:lnTo>
                  <a:pt x="240009" y="2682291"/>
                </a:lnTo>
                <a:lnTo>
                  <a:pt x="231450" y="2635209"/>
                </a:lnTo>
                <a:lnTo>
                  <a:pt x="224316" y="2580992"/>
                </a:lnTo>
                <a:lnTo>
                  <a:pt x="222331" y="2566439"/>
                </a:lnTo>
                <a:lnTo>
                  <a:pt x="220589" y="2566439"/>
                </a:lnTo>
                <a:lnTo>
                  <a:pt x="214012" y="2518215"/>
                </a:lnTo>
                <a:lnTo>
                  <a:pt x="209731" y="2451159"/>
                </a:lnTo>
                <a:lnTo>
                  <a:pt x="204025" y="2386954"/>
                </a:lnTo>
                <a:lnTo>
                  <a:pt x="201172" y="2324177"/>
                </a:lnTo>
                <a:lnTo>
                  <a:pt x="204025" y="2269961"/>
                </a:lnTo>
                <a:lnTo>
                  <a:pt x="209731" y="2225731"/>
                </a:lnTo>
                <a:lnTo>
                  <a:pt x="221905" y="2138699"/>
                </a:lnTo>
                <a:lnTo>
                  <a:pt x="225929" y="2138699"/>
                </a:lnTo>
                <a:lnTo>
                  <a:pt x="280813" y="1746343"/>
                </a:lnTo>
                <a:lnTo>
                  <a:pt x="289912" y="1710959"/>
                </a:lnTo>
                <a:lnTo>
                  <a:pt x="287315" y="1710959"/>
                </a:lnTo>
                <a:lnTo>
                  <a:pt x="291057" y="1696406"/>
                </a:lnTo>
                <a:lnTo>
                  <a:pt x="303897" y="1645043"/>
                </a:lnTo>
                <a:lnTo>
                  <a:pt x="316739" y="1587973"/>
                </a:lnTo>
                <a:lnTo>
                  <a:pt x="322446" y="1528050"/>
                </a:lnTo>
                <a:lnTo>
                  <a:pt x="316739" y="1468126"/>
                </a:lnTo>
                <a:lnTo>
                  <a:pt x="283923" y="1289783"/>
                </a:lnTo>
                <a:lnTo>
                  <a:pt x="283647" y="1283219"/>
                </a:lnTo>
                <a:lnTo>
                  <a:pt x="287214" y="1283219"/>
                </a:lnTo>
                <a:lnTo>
                  <a:pt x="281783" y="1154242"/>
                </a:lnTo>
                <a:lnTo>
                  <a:pt x="276077" y="1159949"/>
                </a:lnTo>
                <a:lnTo>
                  <a:pt x="260382" y="1192764"/>
                </a:lnTo>
                <a:lnTo>
                  <a:pt x="253248" y="1234141"/>
                </a:lnTo>
                <a:lnTo>
                  <a:pt x="247542" y="1278369"/>
                </a:lnTo>
                <a:lnTo>
                  <a:pt x="247542" y="1283220"/>
                </a:lnTo>
                <a:lnTo>
                  <a:pt x="243974" y="1283220"/>
                </a:lnTo>
                <a:lnTo>
                  <a:pt x="243974" y="1325451"/>
                </a:lnTo>
                <a:lnTo>
                  <a:pt x="239693" y="1372534"/>
                </a:lnTo>
                <a:lnTo>
                  <a:pt x="231134" y="1416763"/>
                </a:lnTo>
                <a:lnTo>
                  <a:pt x="198318" y="1522342"/>
                </a:lnTo>
                <a:lnTo>
                  <a:pt x="192611" y="1579412"/>
                </a:lnTo>
                <a:lnTo>
                  <a:pt x="192611" y="1636482"/>
                </a:lnTo>
                <a:lnTo>
                  <a:pt x="199745" y="1696406"/>
                </a:lnTo>
                <a:lnTo>
                  <a:pt x="201200" y="1710959"/>
                </a:lnTo>
                <a:lnTo>
                  <a:pt x="203797" y="1710959"/>
                </a:lnTo>
                <a:lnTo>
                  <a:pt x="208049" y="1753476"/>
                </a:lnTo>
                <a:lnTo>
                  <a:pt x="208049" y="1810547"/>
                </a:lnTo>
                <a:lnTo>
                  <a:pt x="200915" y="1867617"/>
                </a:lnTo>
                <a:lnTo>
                  <a:pt x="195208" y="1890445"/>
                </a:lnTo>
                <a:lnTo>
                  <a:pt x="185220" y="1921834"/>
                </a:lnTo>
                <a:lnTo>
                  <a:pt x="172380" y="1958928"/>
                </a:lnTo>
                <a:lnTo>
                  <a:pt x="159539" y="2000305"/>
                </a:lnTo>
                <a:lnTo>
                  <a:pt x="148126" y="2038827"/>
                </a:lnTo>
                <a:lnTo>
                  <a:pt x="143845" y="2077349"/>
                </a:lnTo>
                <a:lnTo>
                  <a:pt x="140992" y="2111591"/>
                </a:lnTo>
                <a:lnTo>
                  <a:pt x="143702" y="2138699"/>
                </a:lnTo>
                <a:lnTo>
                  <a:pt x="139678" y="2138699"/>
                </a:lnTo>
                <a:lnTo>
                  <a:pt x="139821" y="2140126"/>
                </a:lnTo>
                <a:lnTo>
                  <a:pt x="181196" y="2202903"/>
                </a:lnTo>
                <a:lnTo>
                  <a:pt x="172637" y="2362699"/>
                </a:lnTo>
                <a:lnTo>
                  <a:pt x="152661" y="2368406"/>
                </a:lnTo>
                <a:lnTo>
                  <a:pt x="139821" y="2339871"/>
                </a:lnTo>
                <a:lnTo>
                  <a:pt x="128407" y="2305629"/>
                </a:lnTo>
                <a:lnTo>
                  <a:pt x="95591" y="2292789"/>
                </a:lnTo>
                <a:lnTo>
                  <a:pt x="87032" y="2334164"/>
                </a:lnTo>
                <a:lnTo>
                  <a:pt x="115567" y="2362699"/>
                </a:lnTo>
                <a:lnTo>
                  <a:pt x="146955" y="2394087"/>
                </a:lnTo>
                <a:lnTo>
                  <a:pt x="168356" y="2425476"/>
                </a:lnTo>
                <a:lnTo>
                  <a:pt x="162649" y="2428330"/>
                </a:lnTo>
                <a:lnTo>
                  <a:pt x="156942" y="2428330"/>
                </a:lnTo>
                <a:lnTo>
                  <a:pt x="155515" y="2428330"/>
                </a:lnTo>
                <a:lnTo>
                  <a:pt x="155515" y="2431183"/>
                </a:lnTo>
                <a:lnTo>
                  <a:pt x="155515" y="2432610"/>
                </a:lnTo>
                <a:lnTo>
                  <a:pt x="152661" y="2435464"/>
                </a:lnTo>
                <a:lnTo>
                  <a:pt x="152661" y="2444025"/>
                </a:lnTo>
                <a:lnTo>
                  <a:pt x="168356" y="2451159"/>
                </a:lnTo>
                <a:lnTo>
                  <a:pt x="175490" y="2466852"/>
                </a:lnTo>
                <a:lnTo>
                  <a:pt x="181196" y="2488253"/>
                </a:lnTo>
                <a:lnTo>
                  <a:pt x="175490" y="2495387"/>
                </a:lnTo>
                <a:lnTo>
                  <a:pt x="172637" y="2502521"/>
                </a:lnTo>
                <a:lnTo>
                  <a:pt x="168356" y="2511081"/>
                </a:lnTo>
                <a:lnTo>
                  <a:pt x="162649" y="2516788"/>
                </a:lnTo>
                <a:lnTo>
                  <a:pt x="134114" y="2498241"/>
                </a:lnTo>
                <a:lnTo>
                  <a:pt x="105579" y="2482546"/>
                </a:lnTo>
                <a:lnTo>
                  <a:pt x="79898" y="2466852"/>
                </a:lnTo>
                <a:lnTo>
                  <a:pt x="54216" y="2445451"/>
                </a:lnTo>
                <a:lnTo>
                  <a:pt x="32815" y="2419770"/>
                </a:lnTo>
                <a:lnTo>
                  <a:pt x="14267" y="2386954"/>
                </a:lnTo>
                <a:lnTo>
                  <a:pt x="1427" y="2339871"/>
                </a:lnTo>
                <a:lnTo>
                  <a:pt x="1427" y="2292789"/>
                </a:lnTo>
                <a:lnTo>
                  <a:pt x="7134" y="2245705"/>
                </a:lnTo>
                <a:lnTo>
                  <a:pt x="14267" y="2197196"/>
                </a:lnTo>
                <a:lnTo>
                  <a:pt x="22828" y="2147260"/>
                </a:lnTo>
                <a:lnTo>
                  <a:pt x="23363" y="2138699"/>
                </a:lnTo>
                <a:lnTo>
                  <a:pt x="27387" y="2138699"/>
                </a:lnTo>
                <a:lnTo>
                  <a:pt x="29705" y="2101603"/>
                </a:lnTo>
                <a:lnTo>
                  <a:pt x="9763" y="1710959"/>
                </a:lnTo>
                <a:lnTo>
                  <a:pt x="7166" y="1710959"/>
                </a:lnTo>
                <a:lnTo>
                  <a:pt x="2854" y="1626496"/>
                </a:lnTo>
                <a:lnTo>
                  <a:pt x="0" y="1576560"/>
                </a:lnTo>
                <a:lnTo>
                  <a:pt x="2854" y="1528050"/>
                </a:lnTo>
                <a:lnTo>
                  <a:pt x="11414" y="1480967"/>
                </a:lnTo>
                <a:lnTo>
                  <a:pt x="18548" y="1433885"/>
                </a:lnTo>
                <a:lnTo>
                  <a:pt x="21401" y="1382521"/>
                </a:lnTo>
                <a:lnTo>
                  <a:pt x="15694" y="1331158"/>
                </a:lnTo>
                <a:lnTo>
                  <a:pt x="11414" y="1289783"/>
                </a:lnTo>
                <a:lnTo>
                  <a:pt x="11059" y="1283219"/>
                </a:lnTo>
                <a:lnTo>
                  <a:pt x="14626" y="1283219"/>
                </a:lnTo>
                <a:lnTo>
                  <a:pt x="12128" y="1236993"/>
                </a:lnTo>
                <a:lnTo>
                  <a:pt x="14982" y="1177071"/>
                </a:lnTo>
                <a:lnTo>
                  <a:pt x="19262" y="1115720"/>
                </a:lnTo>
                <a:lnTo>
                  <a:pt x="27822" y="1050089"/>
                </a:lnTo>
                <a:lnTo>
                  <a:pt x="34956" y="988739"/>
                </a:lnTo>
                <a:lnTo>
                  <a:pt x="46370" y="931669"/>
                </a:lnTo>
                <a:lnTo>
                  <a:pt x="59210" y="878879"/>
                </a:lnTo>
                <a:lnTo>
                  <a:pt x="64859" y="855480"/>
                </a:lnTo>
                <a:lnTo>
                  <a:pt x="59052" y="855480"/>
                </a:lnTo>
                <a:lnTo>
                  <a:pt x="63391" y="837503"/>
                </a:lnTo>
                <a:lnTo>
                  <a:pt x="76231" y="808968"/>
                </a:lnTo>
                <a:lnTo>
                  <a:pt x="104766" y="776153"/>
                </a:lnTo>
                <a:lnTo>
                  <a:pt x="139008" y="747618"/>
                </a:lnTo>
                <a:lnTo>
                  <a:pt x="180384" y="726217"/>
                </a:lnTo>
                <a:lnTo>
                  <a:pt x="224613" y="707669"/>
                </a:lnTo>
                <a:lnTo>
                  <a:pt x="270270" y="691974"/>
                </a:lnTo>
                <a:lnTo>
                  <a:pt x="317352" y="679134"/>
                </a:lnTo>
                <a:lnTo>
                  <a:pt x="364435" y="663439"/>
                </a:lnTo>
                <a:lnTo>
                  <a:pt x="408664" y="646319"/>
                </a:lnTo>
                <a:lnTo>
                  <a:pt x="447187" y="622064"/>
                </a:lnTo>
                <a:lnTo>
                  <a:pt x="481429" y="593529"/>
                </a:lnTo>
                <a:lnTo>
                  <a:pt x="481429" y="557860"/>
                </a:lnTo>
                <a:lnTo>
                  <a:pt x="482856" y="519338"/>
                </a:lnTo>
                <a:lnTo>
                  <a:pt x="482856" y="479389"/>
                </a:lnTo>
                <a:lnTo>
                  <a:pt x="481429" y="443720"/>
                </a:lnTo>
                <a:lnTo>
                  <a:pt x="474327" y="427740"/>
                </a:lnTo>
                <a:lnTo>
                  <a:pt x="458733" y="427740"/>
                </a:lnTo>
                <a:lnTo>
                  <a:pt x="454421" y="418039"/>
                </a:lnTo>
                <a:lnTo>
                  <a:pt x="441580" y="399490"/>
                </a:lnTo>
                <a:lnTo>
                  <a:pt x="428739" y="383796"/>
                </a:lnTo>
                <a:lnTo>
                  <a:pt x="415898" y="362395"/>
                </a:lnTo>
                <a:lnTo>
                  <a:pt x="408764" y="336713"/>
                </a:lnTo>
                <a:lnTo>
                  <a:pt x="408764" y="319592"/>
                </a:lnTo>
                <a:lnTo>
                  <a:pt x="413045" y="305325"/>
                </a:lnTo>
                <a:lnTo>
                  <a:pt x="418752" y="295338"/>
                </a:lnTo>
                <a:lnTo>
                  <a:pt x="425886" y="285350"/>
                </a:lnTo>
                <a:lnTo>
                  <a:pt x="431593" y="275364"/>
                </a:lnTo>
                <a:lnTo>
                  <a:pt x="413045" y="189759"/>
                </a:lnTo>
                <a:lnTo>
                  <a:pt x="428739" y="148382"/>
                </a:lnTo>
                <a:lnTo>
                  <a:pt x="452994" y="105579"/>
                </a:lnTo>
                <a:lnTo>
                  <a:pt x="485809" y="67058"/>
                </a:lnTo>
                <a:lnTo>
                  <a:pt x="524331" y="35669"/>
                </a:lnTo>
                <a:lnTo>
                  <a:pt x="567134" y="1284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2" name="Google Shape;752;p12"/>
          <p:cNvSpPr/>
          <p:nvPr/>
        </p:nvSpPr>
        <p:spPr>
          <a:xfrm flipH="1">
            <a:off x="6060959" y="1946884"/>
            <a:ext cx="614929" cy="4277398"/>
          </a:xfrm>
          <a:custGeom>
            <a:avLst/>
            <a:gdLst/>
            <a:ahLst/>
            <a:cxnLst/>
            <a:rect l="l" t="t" r="r" b="b"/>
            <a:pathLst>
              <a:path w="614929" h="4277398" extrusionOk="0">
                <a:moveTo>
                  <a:pt x="608509" y="0"/>
                </a:moveTo>
                <a:lnTo>
                  <a:pt x="614929" y="2089"/>
                </a:lnTo>
                <a:lnTo>
                  <a:pt x="614929" y="2197196"/>
                </a:lnTo>
                <a:lnTo>
                  <a:pt x="613503" y="2197196"/>
                </a:lnTo>
                <a:lnTo>
                  <a:pt x="606369" y="2220024"/>
                </a:lnTo>
                <a:lnTo>
                  <a:pt x="600661" y="2248559"/>
                </a:lnTo>
                <a:lnTo>
                  <a:pt x="600661" y="2282801"/>
                </a:lnTo>
                <a:lnTo>
                  <a:pt x="577834" y="2342725"/>
                </a:lnTo>
                <a:lnTo>
                  <a:pt x="564992" y="2404075"/>
                </a:lnTo>
                <a:lnTo>
                  <a:pt x="556433" y="2472560"/>
                </a:lnTo>
                <a:lnTo>
                  <a:pt x="555006" y="2542470"/>
                </a:lnTo>
                <a:lnTo>
                  <a:pt x="553126" y="2566439"/>
                </a:lnTo>
                <a:lnTo>
                  <a:pt x="554869" y="2566439"/>
                </a:lnTo>
                <a:lnTo>
                  <a:pt x="551042" y="2615235"/>
                </a:lnTo>
                <a:lnTo>
                  <a:pt x="545334" y="2689425"/>
                </a:lnTo>
                <a:lnTo>
                  <a:pt x="535348" y="2762190"/>
                </a:lnTo>
                <a:lnTo>
                  <a:pt x="516799" y="2832100"/>
                </a:lnTo>
                <a:lnTo>
                  <a:pt x="493972" y="2897731"/>
                </a:lnTo>
                <a:lnTo>
                  <a:pt x="471144" y="2961935"/>
                </a:lnTo>
                <a:lnTo>
                  <a:pt x="463083" y="2994179"/>
                </a:lnTo>
                <a:lnTo>
                  <a:pt x="457215" y="2994179"/>
                </a:lnTo>
                <a:lnTo>
                  <a:pt x="449582" y="3024712"/>
                </a:lnTo>
                <a:lnTo>
                  <a:pt x="478117" y="3151693"/>
                </a:lnTo>
                <a:lnTo>
                  <a:pt x="478117" y="3372840"/>
                </a:lnTo>
                <a:lnTo>
                  <a:pt x="467211" y="3421919"/>
                </a:lnTo>
                <a:lnTo>
                  <a:pt x="466254" y="3421919"/>
                </a:lnTo>
                <a:lnTo>
                  <a:pt x="465747" y="3424201"/>
                </a:lnTo>
                <a:lnTo>
                  <a:pt x="452906" y="3478418"/>
                </a:lnTo>
                <a:lnTo>
                  <a:pt x="442919" y="3541195"/>
                </a:lnTo>
                <a:lnTo>
                  <a:pt x="437212" y="3602545"/>
                </a:lnTo>
                <a:lnTo>
                  <a:pt x="442919" y="3665322"/>
                </a:lnTo>
                <a:lnTo>
                  <a:pt x="448625" y="3800864"/>
                </a:lnTo>
                <a:lnTo>
                  <a:pt x="471087" y="3849658"/>
                </a:lnTo>
                <a:lnTo>
                  <a:pt x="473628" y="3849658"/>
                </a:lnTo>
                <a:lnTo>
                  <a:pt x="492543" y="3890749"/>
                </a:lnTo>
                <a:lnTo>
                  <a:pt x="492543" y="3915004"/>
                </a:lnTo>
                <a:lnTo>
                  <a:pt x="486836" y="3934978"/>
                </a:lnTo>
                <a:lnTo>
                  <a:pt x="479702" y="3956379"/>
                </a:lnTo>
                <a:lnTo>
                  <a:pt x="473995" y="3972074"/>
                </a:lnTo>
                <a:lnTo>
                  <a:pt x="468289" y="4026290"/>
                </a:lnTo>
                <a:lnTo>
                  <a:pt x="471141" y="4083360"/>
                </a:lnTo>
                <a:lnTo>
                  <a:pt x="473995" y="4140430"/>
                </a:lnTo>
                <a:lnTo>
                  <a:pt x="476849" y="4200354"/>
                </a:lnTo>
                <a:lnTo>
                  <a:pt x="468289" y="4257424"/>
                </a:lnTo>
                <a:lnTo>
                  <a:pt x="455448" y="4257424"/>
                </a:lnTo>
                <a:lnTo>
                  <a:pt x="429766" y="4270264"/>
                </a:lnTo>
                <a:lnTo>
                  <a:pt x="395524" y="4277398"/>
                </a:lnTo>
                <a:lnTo>
                  <a:pt x="362709" y="4277398"/>
                </a:lnTo>
                <a:lnTo>
                  <a:pt x="328466" y="4274545"/>
                </a:lnTo>
                <a:lnTo>
                  <a:pt x="295651" y="4264558"/>
                </a:lnTo>
                <a:lnTo>
                  <a:pt x="267116" y="4251717"/>
                </a:lnTo>
                <a:lnTo>
                  <a:pt x="242861" y="4230316"/>
                </a:lnTo>
                <a:lnTo>
                  <a:pt x="227168" y="4207488"/>
                </a:lnTo>
                <a:lnTo>
                  <a:pt x="222887" y="4178953"/>
                </a:lnTo>
                <a:lnTo>
                  <a:pt x="251422" y="4116176"/>
                </a:lnTo>
                <a:lnTo>
                  <a:pt x="274250" y="4049118"/>
                </a:lnTo>
                <a:lnTo>
                  <a:pt x="289944" y="3972074"/>
                </a:lnTo>
                <a:lnTo>
                  <a:pt x="297078" y="3890749"/>
                </a:lnTo>
                <a:lnTo>
                  <a:pt x="298546" y="3849658"/>
                </a:lnTo>
                <a:lnTo>
                  <a:pt x="296004" y="3849658"/>
                </a:lnTo>
                <a:lnTo>
                  <a:pt x="297389" y="3810850"/>
                </a:lnTo>
                <a:lnTo>
                  <a:pt x="293109" y="3728099"/>
                </a:lnTo>
                <a:lnTo>
                  <a:pt x="281696" y="3646774"/>
                </a:lnTo>
                <a:lnTo>
                  <a:pt x="266001" y="3572584"/>
                </a:lnTo>
                <a:lnTo>
                  <a:pt x="248880" y="3519793"/>
                </a:lnTo>
                <a:lnTo>
                  <a:pt x="230333" y="3468430"/>
                </a:lnTo>
                <a:lnTo>
                  <a:pt x="215936" y="3421918"/>
                </a:lnTo>
                <a:lnTo>
                  <a:pt x="216891" y="3421918"/>
                </a:lnTo>
                <a:lnTo>
                  <a:pt x="212741" y="3408508"/>
                </a:lnTo>
                <a:lnTo>
                  <a:pt x="194193" y="3348584"/>
                </a:lnTo>
                <a:lnTo>
                  <a:pt x="184206" y="3284381"/>
                </a:lnTo>
                <a:lnTo>
                  <a:pt x="179926" y="3215897"/>
                </a:lnTo>
                <a:lnTo>
                  <a:pt x="187060" y="3144560"/>
                </a:lnTo>
                <a:lnTo>
                  <a:pt x="197047" y="3088915"/>
                </a:lnTo>
                <a:lnTo>
                  <a:pt x="209888" y="3024712"/>
                </a:lnTo>
                <a:lnTo>
                  <a:pt x="214872" y="2994179"/>
                </a:lnTo>
                <a:lnTo>
                  <a:pt x="220740" y="2994179"/>
                </a:lnTo>
                <a:lnTo>
                  <a:pt x="227169" y="2954801"/>
                </a:lnTo>
                <a:lnTo>
                  <a:pt x="237157" y="2884890"/>
                </a:lnTo>
                <a:lnTo>
                  <a:pt x="244290" y="2812126"/>
                </a:lnTo>
                <a:lnTo>
                  <a:pt x="244290" y="2745068"/>
                </a:lnTo>
                <a:lnTo>
                  <a:pt x="240009" y="2682291"/>
                </a:lnTo>
                <a:lnTo>
                  <a:pt x="231450" y="2635209"/>
                </a:lnTo>
                <a:lnTo>
                  <a:pt x="224316" y="2580992"/>
                </a:lnTo>
                <a:lnTo>
                  <a:pt x="222331" y="2566439"/>
                </a:lnTo>
                <a:lnTo>
                  <a:pt x="220589" y="2566439"/>
                </a:lnTo>
                <a:lnTo>
                  <a:pt x="214012" y="2518215"/>
                </a:lnTo>
                <a:lnTo>
                  <a:pt x="209731" y="2451159"/>
                </a:lnTo>
                <a:lnTo>
                  <a:pt x="204025" y="2386954"/>
                </a:lnTo>
                <a:lnTo>
                  <a:pt x="201172" y="2324177"/>
                </a:lnTo>
                <a:lnTo>
                  <a:pt x="204025" y="2269961"/>
                </a:lnTo>
                <a:lnTo>
                  <a:pt x="209731" y="2225731"/>
                </a:lnTo>
                <a:lnTo>
                  <a:pt x="221905" y="2138699"/>
                </a:lnTo>
                <a:lnTo>
                  <a:pt x="225929" y="2138699"/>
                </a:lnTo>
                <a:lnTo>
                  <a:pt x="280813" y="1746343"/>
                </a:lnTo>
                <a:lnTo>
                  <a:pt x="289912" y="1710959"/>
                </a:lnTo>
                <a:lnTo>
                  <a:pt x="287315" y="1710959"/>
                </a:lnTo>
                <a:lnTo>
                  <a:pt x="291057" y="1696406"/>
                </a:lnTo>
                <a:lnTo>
                  <a:pt x="303897" y="1645043"/>
                </a:lnTo>
                <a:lnTo>
                  <a:pt x="316739" y="1587973"/>
                </a:lnTo>
                <a:lnTo>
                  <a:pt x="322446" y="1528050"/>
                </a:lnTo>
                <a:lnTo>
                  <a:pt x="316739" y="1468126"/>
                </a:lnTo>
                <a:lnTo>
                  <a:pt x="283923" y="1289783"/>
                </a:lnTo>
                <a:lnTo>
                  <a:pt x="283647" y="1283219"/>
                </a:lnTo>
                <a:lnTo>
                  <a:pt x="287214" y="1283219"/>
                </a:lnTo>
                <a:lnTo>
                  <a:pt x="281783" y="1154242"/>
                </a:lnTo>
                <a:lnTo>
                  <a:pt x="276077" y="1159949"/>
                </a:lnTo>
                <a:lnTo>
                  <a:pt x="260382" y="1192764"/>
                </a:lnTo>
                <a:lnTo>
                  <a:pt x="253248" y="1234141"/>
                </a:lnTo>
                <a:lnTo>
                  <a:pt x="247542" y="1278369"/>
                </a:lnTo>
                <a:lnTo>
                  <a:pt x="247542" y="1283220"/>
                </a:lnTo>
                <a:lnTo>
                  <a:pt x="243974" y="1283220"/>
                </a:lnTo>
                <a:lnTo>
                  <a:pt x="243974" y="1325451"/>
                </a:lnTo>
                <a:lnTo>
                  <a:pt x="239693" y="1372534"/>
                </a:lnTo>
                <a:lnTo>
                  <a:pt x="231134" y="1416763"/>
                </a:lnTo>
                <a:lnTo>
                  <a:pt x="198318" y="1522342"/>
                </a:lnTo>
                <a:lnTo>
                  <a:pt x="192611" y="1579412"/>
                </a:lnTo>
                <a:lnTo>
                  <a:pt x="192611" y="1636482"/>
                </a:lnTo>
                <a:lnTo>
                  <a:pt x="199745" y="1696406"/>
                </a:lnTo>
                <a:lnTo>
                  <a:pt x="201200" y="1710959"/>
                </a:lnTo>
                <a:lnTo>
                  <a:pt x="203797" y="1710959"/>
                </a:lnTo>
                <a:lnTo>
                  <a:pt x="208049" y="1753476"/>
                </a:lnTo>
                <a:lnTo>
                  <a:pt x="208049" y="1810547"/>
                </a:lnTo>
                <a:lnTo>
                  <a:pt x="200915" y="1867617"/>
                </a:lnTo>
                <a:lnTo>
                  <a:pt x="195208" y="1890445"/>
                </a:lnTo>
                <a:lnTo>
                  <a:pt x="185220" y="1921834"/>
                </a:lnTo>
                <a:lnTo>
                  <a:pt x="172380" y="1958928"/>
                </a:lnTo>
                <a:lnTo>
                  <a:pt x="159539" y="2000305"/>
                </a:lnTo>
                <a:lnTo>
                  <a:pt x="148126" y="2038827"/>
                </a:lnTo>
                <a:lnTo>
                  <a:pt x="143845" y="2077349"/>
                </a:lnTo>
                <a:lnTo>
                  <a:pt x="140992" y="2111591"/>
                </a:lnTo>
                <a:lnTo>
                  <a:pt x="143702" y="2138699"/>
                </a:lnTo>
                <a:lnTo>
                  <a:pt x="139678" y="2138699"/>
                </a:lnTo>
                <a:lnTo>
                  <a:pt x="139821" y="2140126"/>
                </a:lnTo>
                <a:lnTo>
                  <a:pt x="181196" y="2202903"/>
                </a:lnTo>
                <a:lnTo>
                  <a:pt x="172637" y="2362699"/>
                </a:lnTo>
                <a:lnTo>
                  <a:pt x="152661" y="2368406"/>
                </a:lnTo>
                <a:lnTo>
                  <a:pt x="139821" y="2339871"/>
                </a:lnTo>
                <a:lnTo>
                  <a:pt x="128407" y="2305629"/>
                </a:lnTo>
                <a:lnTo>
                  <a:pt x="95591" y="2292789"/>
                </a:lnTo>
                <a:lnTo>
                  <a:pt x="87032" y="2334164"/>
                </a:lnTo>
                <a:lnTo>
                  <a:pt x="115567" y="2362699"/>
                </a:lnTo>
                <a:lnTo>
                  <a:pt x="146955" y="2394087"/>
                </a:lnTo>
                <a:lnTo>
                  <a:pt x="168356" y="2425476"/>
                </a:lnTo>
                <a:lnTo>
                  <a:pt x="162649" y="2428330"/>
                </a:lnTo>
                <a:lnTo>
                  <a:pt x="156942" y="2428330"/>
                </a:lnTo>
                <a:lnTo>
                  <a:pt x="155515" y="2428330"/>
                </a:lnTo>
                <a:lnTo>
                  <a:pt x="155515" y="2431183"/>
                </a:lnTo>
                <a:lnTo>
                  <a:pt x="155515" y="2432610"/>
                </a:lnTo>
                <a:lnTo>
                  <a:pt x="152661" y="2435464"/>
                </a:lnTo>
                <a:lnTo>
                  <a:pt x="152661" y="2444025"/>
                </a:lnTo>
                <a:lnTo>
                  <a:pt x="168356" y="2451159"/>
                </a:lnTo>
                <a:lnTo>
                  <a:pt x="175490" y="2466852"/>
                </a:lnTo>
                <a:lnTo>
                  <a:pt x="181196" y="2488253"/>
                </a:lnTo>
                <a:lnTo>
                  <a:pt x="175490" y="2495387"/>
                </a:lnTo>
                <a:lnTo>
                  <a:pt x="172637" y="2502521"/>
                </a:lnTo>
                <a:lnTo>
                  <a:pt x="168356" y="2511081"/>
                </a:lnTo>
                <a:lnTo>
                  <a:pt x="162649" y="2516788"/>
                </a:lnTo>
                <a:lnTo>
                  <a:pt x="134114" y="2498241"/>
                </a:lnTo>
                <a:lnTo>
                  <a:pt x="105579" y="2482546"/>
                </a:lnTo>
                <a:lnTo>
                  <a:pt x="79898" y="2466852"/>
                </a:lnTo>
                <a:lnTo>
                  <a:pt x="54216" y="2445451"/>
                </a:lnTo>
                <a:lnTo>
                  <a:pt x="32815" y="2419770"/>
                </a:lnTo>
                <a:lnTo>
                  <a:pt x="14267" y="2386954"/>
                </a:lnTo>
                <a:lnTo>
                  <a:pt x="1427" y="2339871"/>
                </a:lnTo>
                <a:lnTo>
                  <a:pt x="1427" y="2292789"/>
                </a:lnTo>
                <a:lnTo>
                  <a:pt x="7134" y="2245705"/>
                </a:lnTo>
                <a:lnTo>
                  <a:pt x="14267" y="2197196"/>
                </a:lnTo>
                <a:lnTo>
                  <a:pt x="22828" y="2147260"/>
                </a:lnTo>
                <a:lnTo>
                  <a:pt x="23363" y="2138699"/>
                </a:lnTo>
                <a:lnTo>
                  <a:pt x="27387" y="2138699"/>
                </a:lnTo>
                <a:lnTo>
                  <a:pt x="29705" y="2101603"/>
                </a:lnTo>
                <a:lnTo>
                  <a:pt x="9763" y="1710959"/>
                </a:lnTo>
                <a:lnTo>
                  <a:pt x="7166" y="1710959"/>
                </a:lnTo>
                <a:lnTo>
                  <a:pt x="2854" y="1626496"/>
                </a:lnTo>
                <a:lnTo>
                  <a:pt x="0" y="1576560"/>
                </a:lnTo>
                <a:lnTo>
                  <a:pt x="2854" y="1528050"/>
                </a:lnTo>
                <a:lnTo>
                  <a:pt x="11414" y="1480967"/>
                </a:lnTo>
                <a:lnTo>
                  <a:pt x="18548" y="1433885"/>
                </a:lnTo>
                <a:lnTo>
                  <a:pt x="21401" y="1382521"/>
                </a:lnTo>
                <a:lnTo>
                  <a:pt x="15694" y="1331158"/>
                </a:lnTo>
                <a:lnTo>
                  <a:pt x="11414" y="1289783"/>
                </a:lnTo>
                <a:lnTo>
                  <a:pt x="11059" y="1283219"/>
                </a:lnTo>
                <a:lnTo>
                  <a:pt x="14626" y="1283219"/>
                </a:lnTo>
                <a:lnTo>
                  <a:pt x="12128" y="1236993"/>
                </a:lnTo>
                <a:lnTo>
                  <a:pt x="14982" y="1177071"/>
                </a:lnTo>
                <a:lnTo>
                  <a:pt x="19262" y="1115720"/>
                </a:lnTo>
                <a:lnTo>
                  <a:pt x="27822" y="1050089"/>
                </a:lnTo>
                <a:lnTo>
                  <a:pt x="34956" y="988739"/>
                </a:lnTo>
                <a:lnTo>
                  <a:pt x="46370" y="931669"/>
                </a:lnTo>
                <a:lnTo>
                  <a:pt x="59210" y="878879"/>
                </a:lnTo>
                <a:lnTo>
                  <a:pt x="64859" y="855480"/>
                </a:lnTo>
                <a:lnTo>
                  <a:pt x="59052" y="855480"/>
                </a:lnTo>
                <a:lnTo>
                  <a:pt x="63391" y="837503"/>
                </a:lnTo>
                <a:lnTo>
                  <a:pt x="76231" y="808968"/>
                </a:lnTo>
                <a:lnTo>
                  <a:pt x="104766" y="776153"/>
                </a:lnTo>
                <a:lnTo>
                  <a:pt x="139008" y="747618"/>
                </a:lnTo>
                <a:lnTo>
                  <a:pt x="180384" y="726217"/>
                </a:lnTo>
                <a:lnTo>
                  <a:pt x="224613" y="707669"/>
                </a:lnTo>
                <a:lnTo>
                  <a:pt x="270270" y="691974"/>
                </a:lnTo>
                <a:lnTo>
                  <a:pt x="317352" y="679134"/>
                </a:lnTo>
                <a:lnTo>
                  <a:pt x="364435" y="663439"/>
                </a:lnTo>
                <a:lnTo>
                  <a:pt x="408664" y="646319"/>
                </a:lnTo>
                <a:lnTo>
                  <a:pt x="447187" y="622064"/>
                </a:lnTo>
                <a:lnTo>
                  <a:pt x="481429" y="593529"/>
                </a:lnTo>
                <a:lnTo>
                  <a:pt x="481429" y="557860"/>
                </a:lnTo>
                <a:lnTo>
                  <a:pt x="482856" y="519338"/>
                </a:lnTo>
                <a:lnTo>
                  <a:pt x="482856" y="479389"/>
                </a:lnTo>
                <a:lnTo>
                  <a:pt x="481429" y="443720"/>
                </a:lnTo>
                <a:lnTo>
                  <a:pt x="474327" y="427740"/>
                </a:lnTo>
                <a:lnTo>
                  <a:pt x="458733" y="427740"/>
                </a:lnTo>
                <a:lnTo>
                  <a:pt x="454421" y="418039"/>
                </a:lnTo>
                <a:lnTo>
                  <a:pt x="441580" y="399490"/>
                </a:lnTo>
                <a:lnTo>
                  <a:pt x="428739" y="383796"/>
                </a:lnTo>
                <a:lnTo>
                  <a:pt x="415898" y="362395"/>
                </a:lnTo>
                <a:lnTo>
                  <a:pt x="408764" y="336713"/>
                </a:lnTo>
                <a:lnTo>
                  <a:pt x="408764" y="319592"/>
                </a:lnTo>
                <a:lnTo>
                  <a:pt x="413045" y="305325"/>
                </a:lnTo>
                <a:lnTo>
                  <a:pt x="418752" y="295338"/>
                </a:lnTo>
                <a:lnTo>
                  <a:pt x="425886" y="285350"/>
                </a:lnTo>
                <a:lnTo>
                  <a:pt x="431593" y="275364"/>
                </a:lnTo>
                <a:lnTo>
                  <a:pt x="413045" y="189759"/>
                </a:lnTo>
                <a:lnTo>
                  <a:pt x="428739" y="148382"/>
                </a:lnTo>
                <a:lnTo>
                  <a:pt x="452994" y="105579"/>
                </a:lnTo>
                <a:lnTo>
                  <a:pt x="485809" y="67058"/>
                </a:lnTo>
                <a:lnTo>
                  <a:pt x="524331" y="35669"/>
                </a:lnTo>
                <a:lnTo>
                  <a:pt x="567134" y="12841"/>
                </a:lnTo>
                <a:close/>
              </a:path>
            </a:pathLst>
          </a:custGeom>
          <a:solidFill>
            <a:srgbClr val="FF98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3" name="Google Shape;753;p12"/>
          <p:cNvSpPr/>
          <p:nvPr/>
        </p:nvSpPr>
        <p:spPr>
          <a:xfrm>
            <a:off x="7625861" y="2159603"/>
            <a:ext cx="612000" cy="612000"/>
          </a:xfrm>
          <a:prstGeom prst="ellipse">
            <a:avLst/>
          </a:prstGeom>
          <a:noFill/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4" name="Google Shape;754;p12"/>
          <p:cNvSpPr/>
          <p:nvPr/>
        </p:nvSpPr>
        <p:spPr>
          <a:xfrm>
            <a:off x="3989709" y="2000884"/>
            <a:ext cx="612000" cy="612000"/>
          </a:xfrm>
          <a:prstGeom prst="ellipse">
            <a:avLst/>
          </a:prstGeom>
          <a:noFill/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5" name="Google Shape;755;p12"/>
          <p:cNvSpPr/>
          <p:nvPr/>
        </p:nvSpPr>
        <p:spPr>
          <a:xfrm>
            <a:off x="7599348" y="4567707"/>
            <a:ext cx="612000" cy="612000"/>
          </a:xfrm>
          <a:prstGeom prst="ellipse">
            <a:avLst/>
          </a:prstGeom>
          <a:noFill/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6" name="Google Shape;756;p12"/>
          <p:cNvSpPr/>
          <p:nvPr/>
        </p:nvSpPr>
        <p:spPr>
          <a:xfrm>
            <a:off x="4156492" y="2148165"/>
            <a:ext cx="278434" cy="317438"/>
          </a:xfrm>
          <a:custGeom>
            <a:avLst/>
            <a:gdLst/>
            <a:ahLst/>
            <a:cxnLst/>
            <a:rect l="l" t="t" r="r" b="b"/>
            <a:pathLst>
              <a:path w="3384376" h="3858469" extrusionOk="0">
                <a:moveTo>
                  <a:pt x="1740934" y="236685"/>
                </a:moveTo>
                <a:lnTo>
                  <a:pt x="1571200" y="249050"/>
                </a:lnTo>
                <a:lnTo>
                  <a:pt x="1377859" y="294013"/>
                </a:lnTo>
                <a:lnTo>
                  <a:pt x="1316035" y="316494"/>
                </a:lnTo>
                <a:lnTo>
                  <a:pt x="1250839" y="341224"/>
                </a:lnTo>
                <a:lnTo>
                  <a:pt x="1187891" y="369326"/>
                </a:lnTo>
                <a:lnTo>
                  <a:pt x="1123819" y="403048"/>
                </a:lnTo>
                <a:lnTo>
                  <a:pt x="1063119" y="439018"/>
                </a:lnTo>
                <a:lnTo>
                  <a:pt x="1003544" y="478360"/>
                </a:lnTo>
                <a:lnTo>
                  <a:pt x="948464" y="523323"/>
                </a:lnTo>
                <a:lnTo>
                  <a:pt x="896757" y="571658"/>
                </a:lnTo>
                <a:lnTo>
                  <a:pt x="850670" y="625614"/>
                </a:lnTo>
                <a:lnTo>
                  <a:pt x="809079" y="680693"/>
                </a:lnTo>
                <a:lnTo>
                  <a:pt x="776481" y="741393"/>
                </a:lnTo>
                <a:lnTo>
                  <a:pt x="749504" y="807713"/>
                </a:lnTo>
                <a:lnTo>
                  <a:pt x="733767" y="876282"/>
                </a:lnTo>
                <a:lnTo>
                  <a:pt x="725898" y="952718"/>
                </a:lnTo>
                <a:lnTo>
                  <a:pt x="729270" y="1005550"/>
                </a:lnTo>
                <a:lnTo>
                  <a:pt x="743883" y="1055009"/>
                </a:lnTo>
                <a:lnTo>
                  <a:pt x="764117" y="1099972"/>
                </a:lnTo>
                <a:lnTo>
                  <a:pt x="793342" y="1140438"/>
                </a:lnTo>
                <a:lnTo>
                  <a:pt x="823692" y="1178657"/>
                </a:lnTo>
                <a:lnTo>
                  <a:pt x="858539" y="1212379"/>
                </a:lnTo>
                <a:lnTo>
                  <a:pt x="893385" y="1238232"/>
                </a:lnTo>
                <a:lnTo>
                  <a:pt x="929355" y="1262962"/>
                </a:lnTo>
                <a:lnTo>
                  <a:pt x="976566" y="1280947"/>
                </a:lnTo>
                <a:lnTo>
                  <a:pt x="1028273" y="1293312"/>
                </a:lnTo>
                <a:lnTo>
                  <a:pt x="1085601" y="1302304"/>
                </a:lnTo>
                <a:lnTo>
                  <a:pt x="1146301" y="1307925"/>
                </a:lnTo>
                <a:lnTo>
                  <a:pt x="1210373" y="1312421"/>
                </a:lnTo>
                <a:lnTo>
                  <a:pt x="1273321" y="1313545"/>
                </a:lnTo>
                <a:lnTo>
                  <a:pt x="1338517" y="1313545"/>
                </a:lnTo>
                <a:lnTo>
                  <a:pt x="1403713" y="1315793"/>
                </a:lnTo>
                <a:lnTo>
                  <a:pt x="1465537" y="1320290"/>
                </a:lnTo>
                <a:lnTo>
                  <a:pt x="1522865" y="1324786"/>
                </a:lnTo>
                <a:lnTo>
                  <a:pt x="1575696" y="1332654"/>
                </a:lnTo>
                <a:lnTo>
                  <a:pt x="1625155" y="1345019"/>
                </a:lnTo>
                <a:lnTo>
                  <a:pt x="1665622" y="1360756"/>
                </a:lnTo>
                <a:lnTo>
                  <a:pt x="1695971" y="1383238"/>
                </a:lnTo>
                <a:lnTo>
                  <a:pt x="1720701" y="1407967"/>
                </a:lnTo>
                <a:lnTo>
                  <a:pt x="1743182" y="1437193"/>
                </a:lnTo>
                <a:lnTo>
                  <a:pt x="1760043" y="1465295"/>
                </a:lnTo>
                <a:lnTo>
                  <a:pt x="1775780" y="1497893"/>
                </a:lnTo>
                <a:lnTo>
                  <a:pt x="1788145" y="1528243"/>
                </a:lnTo>
                <a:lnTo>
                  <a:pt x="1800510" y="1560841"/>
                </a:lnTo>
                <a:lnTo>
                  <a:pt x="1812875" y="1594563"/>
                </a:lnTo>
                <a:lnTo>
                  <a:pt x="1827488" y="1624913"/>
                </a:lnTo>
                <a:lnTo>
                  <a:pt x="1840977" y="1655263"/>
                </a:lnTo>
                <a:lnTo>
                  <a:pt x="1857838" y="1684489"/>
                </a:lnTo>
                <a:lnTo>
                  <a:pt x="1875823" y="1710342"/>
                </a:lnTo>
                <a:lnTo>
                  <a:pt x="1898304" y="1735072"/>
                </a:lnTo>
                <a:lnTo>
                  <a:pt x="1925282" y="1755305"/>
                </a:lnTo>
                <a:lnTo>
                  <a:pt x="1957880" y="1772166"/>
                </a:lnTo>
                <a:lnTo>
                  <a:pt x="1997222" y="1785655"/>
                </a:lnTo>
                <a:lnTo>
                  <a:pt x="2039937" y="1794647"/>
                </a:lnTo>
                <a:lnTo>
                  <a:pt x="2090520" y="1798020"/>
                </a:lnTo>
                <a:lnTo>
                  <a:pt x="2152344" y="1796896"/>
                </a:lnTo>
                <a:lnTo>
                  <a:pt x="2178198" y="1837362"/>
                </a:lnTo>
                <a:lnTo>
                  <a:pt x="2209672" y="1880077"/>
                </a:lnTo>
                <a:lnTo>
                  <a:pt x="2245642" y="1925040"/>
                </a:lnTo>
                <a:lnTo>
                  <a:pt x="2287233" y="1967754"/>
                </a:lnTo>
                <a:lnTo>
                  <a:pt x="2329947" y="2009345"/>
                </a:lnTo>
                <a:lnTo>
                  <a:pt x="2372662" y="2039695"/>
                </a:lnTo>
                <a:lnTo>
                  <a:pt x="2415377" y="2062176"/>
                </a:lnTo>
                <a:lnTo>
                  <a:pt x="2452471" y="2072293"/>
                </a:lnTo>
                <a:lnTo>
                  <a:pt x="2495186" y="2074541"/>
                </a:lnTo>
                <a:lnTo>
                  <a:pt x="2542397" y="2072293"/>
                </a:lnTo>
                <a:lnTo>
                  <a:pt x="2591856" y="2067797"/>
                </a:lnTo>
                <a:lnTo>
                  <a:pt x="2642439" y="2057680"/>
                </a:lnTo>
                <a:lnTo>
                  <a:pt x="2691898" y="2045315"/>
                </a:lnTo>
                <a:lnTo>
                  <a:pt x="2740233" y="2031826"/>
                </a:lnTo>
                <a:lnTo>
                  <a:pt x="2784072" y="2014965"/>
                </a:lnTo>
                <a:lnTo>
                  <a:pt x="2824539" y="1999228"/>
                </a:lnTo>
                <a:lnTo>
                  <a:pt x="2854888" y="1982367"/>
                </a:lnTo>
                <a:lnTo>
                  <a:pt x="2879618" y="1967754"/>
                </a:lnTo>
                <a:lnTo>
                  <a:pt x="2916712" y="1939653"/>
                </a:lnTo>
                <a:lnTo>
                  <a:pt x="2952683" y="1907055"/>
                </a:lnTo>
                <a:lnTo>
                  <a:pt x="2987529" y="1872208"/>
                </a:lnTo>
                <a:lnTo>
                  <a:pt x="3022375" y="1835114"/>
                </a:lnTo>
                <a:lnTo>
                  <a:pt x="3054973" y="1792399"/>
                </a:lnTo>
                <a:lnTo>
                  <a:pt x="3084199" y="1747437"/>
                </a:lnTo>
                <a:lnTo>
                  <a:pt x="3110053" y="1697977"/>
                </a:lnTo>
                <a:lnTo>
                  <a:pt x="3132534" y="1642898"/>
                </a:lnTo>
                <a:lnTo>
                  <a:pt x="3149395" y="1585570"/>
                </a:lnTo>
                <a:lnTo>
                  <a:pt x="3161760" y="1520374"/>
                </a:lnTo>
                <a:lnTo>
                  <a:pt x="3166256" y="1452930"/>
                </a:lnTo>
                <a:lnTo>
                  <a:pt x="3164008" y="1377617"/>
                </a:lnTo>
                <a:lnTo>
                  <a:pt x="3153891" y="1297808"/>
                </a:lnTo>
                <a:lnTo>
                  <a:pt x="3129162" y="1178657"/>
                </a:lnTo>
                <a:lnTo>
                  <a:pt x="3098812" y="1068498"/>
                </a:lnTo>
                <a:lnTo>
                  <a:pt x="3059469" y="962835"/>
                </a:lnTo>
                <a:lnTo>
                  <a:pt x="3012258" y="863917"/>
                </a:lnTo>
                <a:lnTo>
                  <a:pt x="2959427" y="772867"/>
                </a:lnTo>
                <a:lnTo>
                  <a:pt x="2896479" y="686314"/>
                </a:lnTo>
                <a:lnTo>
                  <a:pt x="2829035" y="608753"/>
                </a:lnTo>
                <a:lnTo>
                  <a:pt x="2750350" y="539060"/>
                </a:lnTo>
                <a:lnTo>
                  <a:pt x="2669417" y="473864"/>
                </a:lnTo>
                <a:lnTo>
                  <a:pt x="2577243" y="418785"/>
                </a:lnTo>
                <a:lnTo>
                  <a:pt x="2479449" y="369326"/>
                </a:lnTo>
                <a:lnTo>
                  <a:pt x="2374910" y="326611"/>
                </a:lnTo>
                <a:lnTo>
                  <a:pt x="2262503" y="294013"/>
                </a:lnTo>
                <a:lnTo>
                  <a:pt x="2142228" y="268159"/>
                </a:lnTo>
                <a:lnTo>
                  <a:pt x="2017456" y="249050"/>
                </a:lnTo>
                <a:lnTo>
                  <a:pt x="1882567" y="238933"/>
                </a:lnTo>
                <a:close/>
                <a:moveTo>
                  <a:pt x="1743955" y="0"/>
                </a:moveTo>
                <a:lnTo>
                  <a:pt x="1891201" y="1188"/>
                </a:lnTo>
                <a:lnTo>
                  <a:pt x="2029245" y="11883"/>
                </a:lnTo>
                <a:lnTo>
                  <a:pt x="2160387" y="29708"/>
                </a:lnTo>
                <a:lnTo>
                  <a:pt x="2285777" y="55851"/>
                </a:lnTo>
                <a:lnTo>
                  <a:pt x="2405415" y="87936"/>
                </a:lnTo>
                <a:lnTo>
                  <a:pt x="2515850" y="129527"/>
                </a:lnTo>
                <a:lnTo>
                  <a:pt x="2622834" y="174683"/>
                </a:lnTo>
                <a:lnTo>
                  <a:pt x="2720615" y="228157"/>
                </a:lnTo>
                <a:lnTo>
                  <a:pt x="2812644" y="288761"/>
                </a:lnTo>
                <a:lnTo>
                  <a:pt x="2901222" y="356496"/>
                </a:lnTo>
                <a:lnTo>
                  <a:pt x="2980598" y="428983"/>
                </a:lnTo>
                <a:lnTo>
                  <a:pt x="3053071" y="509789"/>
                </a:lnTo>
                <a:lnTo>
                  <a:pt x="3120942" y="594159"/>
                </a:lnTo>
                <a:lnTo>
                  <a:pt x="3180761" y="684471"/>
                </a:lnTo>
                <a:lnTo>
                  <a:pt x="3235979" y="779537"/>
                </a:lnTo>
                <a:lnTo>
                  <a:pt x="3272791" y="859154"/>
                </a:lnTo>
                <a:lnTo>
                  <a:pt x="3305001" y="948278"/>
                </a:lnTo>
                <a:lnTo>
                  <a:pt x="3333760" y="1045720"/>
                </a:lnTo>
                <a:lnTo>
                  <a:pt x="3356767" y="1151480"/>
                </a:lnTo>
                <a:lnTo>
                  <a:pt x="3374023" y="1259617"/>
                </a:lnTo>
                <a:lnTo>
                  <a:pt x="3382075" y="1371319"/>
                </a:lnTo>
                <a:lnTo>
                  <a:pt x="3384376" y="1485398"/>
                </a:lnTo>
                <a:lnTo>
                  <a:pt x="3377474" y="1598288"/>
                </a:lnTo>
                <a:lnTo>
                  <a:pt x="3363669" y="1708802"/>
                </a:lnTo>
                <a:lnTo>
                  <a:pt x="3338361" y="1816939"/>
                </a:lnTo>
                <a:lnTo>
                  <a:pt x="3305001" y="1909627"/>
                </a:lnTo>
                <a:lnTo>
                  <a:pt x="3264738" y="1996375"/>
                </a:lnTo>
                <a:lnTo>
                  <a:pt x="3216423" y="2075992"/>
                </a:lnTo>
                <a:lnTo>
                  <a:pt x="3166957" y="2153233"/>
                </a:lnTo>
                <a:lnTo>
                  <a:pt x="3111739" y="2229285"/>
                </a:lnTo>
                <a:lnTo>
                  <a:pt x="3057672" y="2300584"/>
                </a:lnTo>
                <a:lnTo>
                  <a:pt x="3003605" y="2374260"/>
                </a:lnTo>
                <a:lnTo>
                  <a:pt x="2950688" y="2447935"/>
                </a:lnTo>
                <a:lnTo>
                  <a:pt x="2915027" y="2507351"/>
                </a:lnTo>
                <a:lnTo>
                  <a:pt x="2886268" y="2575085"/>
                </a:lnTo>
                <a:lnTo>
                  <a:pt x="2863260" y="2646385"/>
                </a:lnTo>
                <a:lnTo>
                  <a:pt x="2844855" y="2723625"/>
                </a:lnTo>
                <a:lnTo>
                  <a:pt x="2842554" y="2760463"/>
                </a:lnTo>
                <a:lnTo>
                  <a:pt x="2844855" y="2804431"/>
                </a:lnTo>
                <a:lnTo>
                  <a:pt x="2850606" y="2857905"/>
                </a:lnTo>
                <a:lnTo>
                  <a:pt x="2858659" y="2913756"/>
                </a:lnTo>
                <a:lnTo>
                  <a:pt x="2871313" y="2974360"/>
                </a:lnTo>
                <a:lnTo>
                  <a:pt x="2886268" y="3034965"/>
                </a:lnTo>
                <a:lnTo>
                  <a:pt x="2901222" y="3093192"/>
                </a:lnTo>
                <a:lnTo>
                  <a:pt x="2917328" y="3149043"/>
                </a:lnTo>
                <a:lnTo>
                  <a:pt x="2932282" y="3198952"/>
                </a:lnTo>
                <a:lnTo>
                  <a:pt x="2947237" y="3242920"/>
                </a:lnTo>
                <a:lnTo>
                  <a:pt x="2959891" y="3275005"/>
                </a:lnTo>
                <a:lnTo>
                  <a:pt x="2978297" y="3322538"/>
                </a:lnTo>
                <a:lnTo>
                  <a:pt x="2995552" y="3380765"/>
                </a:lnTo>
                <a:lnTo>
                  <a:pt x="3013958" y="3446123"/>
                </a:lnTo>
                <a:lnTo>
                  <a:pt x="3032364" y="3512668"/>
                </a:lnTo>
                <a:lnTo>
                  <a:pt x="3053071" y="3573273"/>
                </a:lnTo>
                <a:lnTo>
                  <a:pt x="3074928" y="3626747"/>
                </a:lnTo>
                <a:lnTo>
                  <a:pt x="2878215" y="3692105"/>
                </a:lnTo>
                <a:lnTo>
                  <a:pt x="2687254" y="3747955"/>
                </a:lnTo>
                <a:lnTo>
                  <a:pt x="2505497" y="3793112"/>
                </a:lnTo>
                <a:lnTo>
                  <a:pt x="2328340" y="3826384"/>
                </a:lnTo>
                <a:lnTo>
                  <a:pt x="2155785" y="3850151"/>
                </a:lnTo>
                <a:lnTo>
                  <a:pt x="1988983" y="3858469"/>
                </a:lnTo>
                <a:lnTo>
                  <a:pt x="1825631" y="3856092"/>
                </a:lnTo>
                <a:lnTo>
                  <a:pt x="1666880" y="3840644"/>
                </a:lnTo>
                <a:lnTo>
                  <a:pt x="1510430" y="3813313"/>
                </a:lnTo>
                <a:lnTo>
                  <a:pt x="1503528" y="3774098"/>
                </a:lnTo>
                <a:lnTo>
                  <a:pt x="1495476" y="3728942"/>
                </a:lnTo>
                <a:lnTo>
                  <a:pt x="1485122" y="3674280"/>
                </a:lnTo>
                <a:lnTo>
                  <a:pt x="1477070" y="3616052"/>
                </a:lnTo>
                <a:lnTo>
                  <a:pt x="1465566" y="3553071"/>
                </a:lnTo>
                <a:lnTo>
                  <a:pt x="1454062" y="3488902"/>
                </a:lnTo>
                <a:lnTo>
                  <a:pt x="1441408" y="3425921"/>
                </a:lnTo>
                <a:lnTo>
                  <a:pt x="1426454" y="3365317"/>
                </a:lnTo>
                <a:lnTo>
                  <a:pt x="1411499" y="3307089"/>
                </a:lnTo>
                <a:lnTo>
                  <a:pt x="1393093" y="3255992"/>
                </a:lnTo>
                <a:lnTo>
                  <a:pt x="1373537" y="3212024"/>
                </a:lnTo>
                <a:lnTo>
                  <a:pt x="1352830" y="3177563"/>
                </a:lnTo>
                <a:lnTo>
                  <a:pt x="1329823" y="3156173"/>
                </a:lnTo>
                <a:lnTo>
                  <a:pt x="1304515" y="3145478"/>
                </a:lnTo>
                <a:lnTo>
                  <a:pt x="1275756" y="3140725"/>
                </a:lnTo>
                <a:lnTo>
                  <a:pt x="1242395" y="3143102"/>
                </a:lnTo>
                <a:lnTo>
                  <a:pt x="1209035" y="3147855"/>
                </a:lnTo>
                <a:lnTo>
                  <a:pt x="1177975" y="3156173"/>
                </a:lnTo>
                <a:lnTo>
                  <a:pt x="1148065" y="3164491"/>
                </a:lnTo>
                <a:lnTo>
                  <a:pt x="1120456" y="3172809"/>
                </a:lnTo>
                <a:lnTo>
                  <a:pt x="1099750" y="3179939"/>
                </a:lnTo>
                <a:lnTo>
                  <a:pt x="1050284" y="3196576"/>
                </a:lnTo>
                <a:lnTo>
                  <a:pt x="993916" y="3212024"/>
                </a:lnTo>
                <a:lnTo>
                  <a:pt x="930646" y="3225095"/>
                </a:lnTo>
                <a:lnTo>
                  <a:pt x="863925" y="3233414"/>
                </a:lnTo>
                <a:lnTo>
                  <a:pt x="797204" y="3240544"/>
                </a:lnTo>
                <a:lnTo>
                  <a:pt x="729332" y="3242920"/>
                </a:lnTo>
                <a:lnTo>
                  <a:pt x="664912" y="3238167"/>
                </a:lnTo>
                <a:lnTo>
                  <a:pt x="603942" y="3227472"/>
                </a:lnTo>
                <a:lnTo>
                  <a:pt x="570582" y="3219154"/>
                </a:lnTo>
                <a:lnTo>
                  <a:pt x="537221" y="3203706"/>
                </a:lnTo>
                <a:lnTo>
                  <a:pt x="503860" y="3185881"/>
                </a:lnTo>
                <a:lnTo>
                  <a:pt x="475101" y="3164491"/>
                </a:lnTo>
                <a:lnTo>
                  <a:pt x="445192" y="3138348"/>
                </a:lnTo>
                <a:lnTo>
                  <a:pt x="422184" y="3111017"/>
                </a:lnTo>
                <a:lnTo>
                  <a:pt x="406079" y="3076556"/>
                </a:lnTo>
                <a:lnTo>
                  <a:pt x="393425" y="3037341"/>
                </a:lnTo>
                <a:lnTo>
                  <a:pt x="388824" y="2994562"/>
                </a:lnTo>
                <a:lnTo>
                  <a:pt x="393425" y="2947029"/>
                </a:lnTo>
                <a:lnTo>
                  <a:pt x="399177" y="2913756"/>
                </a:lnTo>
                <a:lnTo>
                  <a:pt x="407230" y="2876918"/>
                </a:lnTo>
                <a:lnTo>
                  <a:pt x="416433" y="2838892"/>
                </a:lnTo>
                <a:lnTo>
                  <a:pt x="419884" y="2802054"/>
                </a:lnTo>
                <a:lnTo>
                  <a:pt x="419884" y="2762840"/>
                </a:lnTo>
                <a:lnTo>
                  <a:pt x="409530" y="2728379"/>
                </a:lnTo>
                <a:lnTo>
                  <a:pt x="399177" y="2709365"/>
                </a:lnTo>
                <a:lnTo>
                  <a:pt x="380771" y="2691541"/>
                </a:lnTo>
                <a:lnTo>
                  <a:pt x="361215" y="2678469"/>
                </a:lnTo>
                <a:lnTo>
                  <a:pt x="340508" y="2667774"/>
                </a:lnTo>
                <a:lnTo>
                  <a:pt x="319802" y="2652326"/>
                </a:lnTo>
                <a:lnTo>
                  <a:pt x="303697" y="2635690"/>
                </a:lnTo>
                <a:lnTo>
                  <a:pt x="291043" y="2614300"/>
                </a:lnTo>
                <a:lnTo>
                  <a:pt x="286441" y="2590534"/>
                </a:lnTo>
                <a:lnTo>
                  <a:pt x="288742" y="2566767"/>
                </a:lnTo>
                <a:lnTo>
                  <a:pt x="296794" y="2544189"/>
                </a:lnTo>
                <a:lnTo>
                  <a:pt x="307148" y="2525176"/>
                </a:lnTo>
                <a:lnTo>
                  <a:pt x="314050" y="2506163"/>
                </a:lnTo>
                <a:lnTo>
                  <a:pt x="280689" y="2482397"/>
                </a:lnTo>
                <a:lnTo>
                  <a:pt x="257682" y="2458630"/>
                </a:lnTo>
                <a:lnTo>
                  <a:pt x="245028" y="2434864"/>
                </a:lnTo>
                <a:lnTo>
                  <a:pt x="242727" y="2408721"/>
                </a:lnTo>
                <a:lnTo>
                  <a:pt x="246178" y="2384955"/>
                </a:lnTo>
                <a:lnTo>
                  <a:pt x="255381" y="2358812"/>
                </a:lnTo>
                <a:lnTo>
                  <a:pt x="268035" y="2332669"/>
                </a:lnTo>
                <a:lnTo>
                  <a:pt x="281840" y="2306526"/>
                </a:lnTo>
                <a:lnTo>
                  <a:pt x="294494" y="2279194"/>
                </a:lnTo>
                <a:lnTo>
                  <a:pt x="307148" y="2253051"/>
                </a:lnTo>
                <a:lnTo>
                  <a:pt x="314050" y="2224532"/>
                </a:lnTo>
                <a:lnTo>
                  <a:pt x="291043" y="2203142"/>
                </a:lnTo>
                <a:lnTo>
                  <a:pt x="258832" y="2186505"/>
                </a:lnTo>
                <a:lnTo>
                  <a:pt x="223171" y="2171057"/>
                </a:lnTo>
                <a:lnTo>
                  <a:pt x="186359" y="2157986"/>
                </a:lnTo>
                <a:lnTo>
                  <a:pt x="148397" y="2144914"/>
                </a:lnTo>
                <a:lnTo>
                  <a:pt x="110435" y="2131843"/>
                </a:lnTo>
                <a:lnTo>
                  <a:pt x="74774" y="2116395"/>
                </a:lnTo>
                <a:lnTo>
                  <a:pt x="46015" y="2099758"/>
                </a:lnTo>
                <a:lnTo>
                  <a:pt x="20707" y="2075992"/>
                </a:lnTo>
                <a:lnTo>
                  <a:pt x="5752" y="2047472"/>
                </a:lnTo>
                <a:lnTo>
                  <a:pt x="0" y="2017764"/>
                </a:lnTo>
                <a:lnTo>
                  <a:pt x="4602" y="1989245"/>
                </a:lnTo>
                <a:lnTo>
                  <a:pt x="14955" y="1963102"/>
                </a:lnTo>
                <a:lnTo>
                  <a:pt x="31060" y="1941712"/>
                </a:lnTo>
                <a:lnTo>
                  <a:pt x="50616" y="1920322"/>
                </a:lnTo>
                <a:lnTo>
                  <a:pt x="69022" y="1902497"/>
                </a:lnTo>
                <a:lnTo>
                  <a:pt x="83977" y="1888238"/>
                </a:lnTo>
                <a:lnTo>
                  <a:pt x="127691" y="1835952"/>
                </a:lnTo>
                <a:lnTo>
                  <a:pt x="173705" y="1788419"/>
                </a:lnTo>
                <a:lnTo>
                  <a:pt x="219720" y="1740886"/>
                </a:lnTo>
                <a:lnTo>
                  <a:pt x="263434" y="1688600"/>
                </a:lnTo>
                <a:lnTo>
                  <a:pt x="304847" y="1637503"/>
                </a:lnTo>
                <a:lnTo>
                  <a:pt x="342809" y="1579275"/>
                </a:lnTo>
                <a:lnTo>
                  <a:pt x="373869" y="1516294"/>
                </a:lnTo>
                <a:lnTo>
                  <a:pt x="391124" y="1464008"/>
                </a:lnTo>
                <a:lnTo>
                  <a:pt x="396876" y="1412910"/>
                </a:lnTo>
                <a:lnTo>
                  <a:pt x="396876" y="1358248"/>
                </a:lnTo>
                <a:lnTo>
                  <a:pt x="395726" y="1300020"/>
                </a:lnTo>
                <a:lnTo>
                  <a:pt x="393425" y="1241793"/>
                </a:lnTo>
                <a:lnTo>
                  <a:pt x="395726" y="1178812"/>
                </a:lnTo>
                <a:lnTo>
                  <a:pt x="401478" y="1112266"/>
                </a:lnTo>
                <a:lnTo>
                  <a:pt x="465898" y="837764"/>
                </a:lnTo>
                <a:lnTo>
                  <a:pt x="506161" y="737946"/>
                </a:lnTo>
                <a:lnTo>
                  <a:pt x="554476" y="645257"/>
                </a:lnTo>
                <a:lnTo>
                  <a:pt x="610844" y="558510"/>
                </a:lnTo>
                <a:lnTo>
                  <a:pt x="675265" y="476516"/>
                </a:lnTo>
                <a:lnTo>
                  <a:pt x="746588" y="401652"/>
                </a:lnTo>
                <a:lnTo>
                  <a:pt x="823662" y="332729"/>
                </a:lnTo>
                <a:lnTo>
                  <a:pt x="907639" y="269748"/>
                </a:lnTo>
                <a:lnTo>
                  <a:pt x="995067" y="213897"/>
                </a:lnTo>
                <a:lnTo>
                  <a:pt x="1089397" y="163988"/>
                </a:lnTo>
                <a:lnTo>
                  <a:pt x="1186027" y="122397"/>
                </a:lnTo>
                <a:lnTo>
                  <a:pt x="1283808" y="85559"/>
                </a:lnTo>
                <a:lnTo>
                  <a:pt x="1612813" y="1069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7" name="Google Shape;757;p12"/>
          <p:cNvSpPr/>
          <p:nvPr/>
        </p:nvSpPr>
        <p:spPr>
          <a:xfrm>
            <a:off x="7816934" y="2316443"/>
            <a:ext cx="229854" cy="298321"/>
          </a:xfrm>
          <a:custGeom>
            <a:avLst/>
            <a:gdLst/>
            <a:ahLst/>
            <a:cxnLst/>
            <a:rect l="l" t="t" r="r" b="b"/>
            <a:pathLst>
              <a:path w="1882" h="2443" extrusionOk="0">
                <a:moveTo>
                  <a:pt x="405" y="0"/>
                </a:moveTo>
                <a:lnTo>
                  <a:pt x="440" y="0"/>
                </a:lnTo>
                <a:lnTo>
                  <a:pt x="473" y="2"/>
                </a:lnTo>
                <a:lnTo>
                  <a:pt x="506" y="6"/>
                </a:lnTo>
                <a:lnTo>
                  <a:pt x="536" y="10"/>
                </a:lnTo>
                <a:lnTo>
                  <a:pt x="564" y="14"/>
                </a:lnTo>
                <a:lnTo>
                  <a:pt x="589" y="20"/>
                </a:lnTo>
                <a:lnTo>
                  <a:pt x="611" y="24"/>
                </a:lnTo>
                <a:lnTo>
                  <a:pt x="628" y="29"/>
                </a:lnTo>
                <a:lnTo>
                  <a:pt x="642" y="32"/>
                </a:lnTo>
                <a:lnTo>
                  <a:pt x="650" y="35"/>
                </a:lnTo>
                <a:lnTo>
                  <a:pt x="654" y="35"/>
                </a:lnTo>
                <a:lnTo>
                  <a:pt x="711" y="55"/>
                </a:lnTo>
                <a:lnTo>
                  <a:pt x="766" y="69"/>
                </a:lnTo>
                <a:lnTo>
                  <a:pt x="821" y="80"/>
                </a:lnTo>
                <a:lnTo>
                  <a:pt x="873" y="87"/>
                </a:lnTo>
                <a:lnTo>
                  <a:pt x="922" y="90"/>
                </a:lnTo>
                <a:lnTo>
                  <a:pt x="969" y="91"/>
                </a:lnTo>
                <a:lnTo>
                  <a:pt x="1013" y="90"/>
                </a:lnTo>
                <a:lnTo>
                  <a:pt x="1054" y="87"/>
                </a:lnTo>
                <a:lnTo>
                  <a:pt x="1091" y="82"/>
                </a:lnTo>
                <a:lnTo>
                  <a:pt x="1124" y="77"/>
                </a:lnTo>
                <a:lnTo>
                  <a:pt x="1152" y="70"/>
                </a:lnTo>
                <a:lnTo>
                  <a:pt x="1176" y="65"/>
                </a:lnTo>
                <a:lnTo>
                  <a:pt x="1196" y="59"/>
                </a:lnTo>
                <a:lnTo>
                  <a:pt x="1210" y="55"/>
                </a:lnTo>
                <a:lnTo>
                  <a:pt x="1219" y="52"/>
                </a:lnTo>
                <a:lnTo>
                  <a:pt x="1221" y="50"/>
                </a:lnTo>
                <a:lnTo>
                  <a:pt x="1274" y="36"/>
                </a:lnTo>
                <a:lnTo>
                  <a:pt x="1321" y="24"/>
                </a:lnTo>
                <a:lnTo>
                  <a:pt x="1365" y="17"/>
                </a:lnTo>
                <a:lnTo>
                  <a:pt x="1404" y="11"/>
                </a:lnTo>
                <a:lnTo>
                  <a:pt x="1438" y="9"/>
                </a:lnTo>
                <a:lnTo>
                  <a:pt x="1469" y="8"/>
                </a:lnTo>
                <a:lnTo>
                  <a:pt x="1495" y="8"/>
                </a:lnTo>
                <a:lnTo>
                  <a:pt x="1517" y="10"/>
                </a:lnTo>
                <a:lnTo>
                  <a:pt x="1536" y="12"/>
                </a:lnTo>
                <a:lnTo>
                  <a:pt x="1550" y="15"/>
                </a:lnTo>
                <a:lnTo>
                  <a:pt x="1560" y="18"/>
                </a:lnTo>
                <a:lnTo>
                  <a:pt x="1566" y="20"/>
                </a:lnTo>
                <a:lnTo>
                  <a:pt x="1568" y="20"/>
                </a:lnTo>
                <a:lnTo>
                  <a:pt x="1607" y="26"/>
                </a:lnTo>
                <a:lnTo>
                  <a:pt x="1642" y="36"/>
                </a:lnTo>
                <a:lnTo>
                  <a:pt x="1675" y="52"/>
                </a:lnTo>
                <a:lnTo>
                  <a:pt x="1705" y="69"/>
                </a:lnTo>
                <a:lnTo>
                  <a:pt x="1731" y="91"/>
                </a:lnTo>
                <a:lnTo>
                  <a:pt x="1755" y="115"/>
                </a:lnTo>
                <a:lnTo>
                  <a:pt x="1776" y="141"/>
                </a:lnTo>
                <a:lnTo>
                  <a:pt x="1795" y="170"/>
                </a:lnTo>
                <a:lnTo>
                  <a:pt x="1811" y="201"/>
                </a:lnTo>
                <a:lnTo>
                  <a:pt x="1825" y="231"/>
                </a:lnTo>
                <a:lnTo>
                  <a:pt x="1837" y="263"/>
                </a:lnTo>
                <a:lnTo>
                  <a:pt x="1848" y="296"/>
                </a:lnTo>
                <a:lnTo>
                  <a:pt x="1856" y="328"/>
                </a:lnTo>
                <a:lnTo>
                  <a:pt x="1864" y="359"/>
                </a:lnTo>
                <a:lnTo>
                  <a:pt x="1869" y="390"/>
                </a:lnTo>
                <a:lnTo>
                  <a:pt x="1874" y="419"/>
                </a:lnTo>
                <a:lnTo>
                  <a:pt x="1877" y="446"/>
                </a:lnTo>
                <a:lnTo>
                  <a:pt x="1879" y="471"/>
                </a:lnTo>
                <a:lnTo>
                  <a:pt x="1881" y="493"/>
                </a:lnTo>
                <a:lnTo>
                  <a:pt x="1882" y="513"/>
                </a:lnTo>
                <a:lnTo>
                  <a:pt x="1882" y="528"/>
                </a:lnTo>
                <a:lnTo>
                  <a:pt x="1882" y="540"/>
                </a:lnTo>
                <a:lnTo>
                  <a:pt x="1882" y="548"/>
                </a:lnTo>
                <a:lnTo>
                  <a:pt x="1882" y="550"/>
                </a:lnTo>
                <a:lnTo>
                  <a:pt x="1877" y="610"/>
                </a:lnTo>
                <a:lnTo>
                  <a:pt x="1869" y="665"/>
                </a:lnTo>
                <a:lnTo>
                  <a:pt x="1860" y="716"/>
                </a:lnTo>
                <a:lnTo>
                  <a:pt x="1852" y="762"/>
                </a:lnTo>
                <a:lnTo>
                  <a:pt x="1842" y="801"/>
                </a:lnTo>
                <a:lnTo>
                  <a:pt x="1833" y="836"/>
                </a:lnTo>
                <a:lnTo>
                  <a:pt x="1823" y="866"/>
                </a:lnTo>
                <a:lnTo>
                  <a:pt x="1815" y="890"/>
                </a:lnTo>
                <a:lnTo>
                  <a:pt x="1808" y="910"/>
                </a:lnTo>
                <a:lnTo>
                  <a:pt x="1802" y="923"/>
                </a:lnTo>
                <a:lnTo>
                  <a:pt x="1799" y="931"/>
                </a:lnTo>
                <a:lnTo>
                  <a:pt x="1798" y="934"/>
                </a:lnTo>
                <a:lnTo>
                  <a:pt x="1772" y="985"/>
                </a:lnTo>
                <a:lnTo>
                  <a:pt x="1747" y="1033"/>
                </a:lnTo>
                <a:lnTo>
                  <a:pt x="1727" y="1080"/>
                </a:lnTo>
                <a:lnTo>
                  <a:pt x="1709" y="1124"/>
                </a:lnTo>
                <a:lnTo>
                  <a:pt x="1694" y="1166"/>
                </a:lnTo>
                <a:lnTo>
                  <a:pt x="1681" y="1203"/>
                </a:lnTo>
                <a:lnTo>
                  <a:pt x="1670" y="1237"/>
                </a:lnTo>
                <a:lnTo>
                  <a:pt x="1661" y="1268"/>
                </a:lnTo>
                <a:lnTo>
                  <a:pt x="1654" y="1293"/>
                </a:lnTo>
                <a:lnTo>
                  <a:pt x="1650" y="1314"/>
                </a:lnTo>
                <a:lnTo>
                  <a:pt x="1647" y="1328"/>
                </a:lnTo>
                <a:lnTo>
                  <a:pt x="1644" y="1338"/>
                </a:lnTo>
                <a:lnTo>
                  <a:pt x="1644" y="1341"/>
                </a:lnTo>
                <a:lnTo>
                  <a:pt x="1640" y="1373"/>
                </a:lnTo>
                <a:lnTo>
                  <a:pt x="1637" y="1403"/>
                </a:lnTo>
                <a:lnTo>
                  <a:pt x="1636" y="1428"/>
                </a:lnTo>
                <a:lnTo>
                  <a:pt x="1636" y="1449"/>
                </a:lnTo>
                <a:lnTo>
                  <a:pt x="1636" y="1465"/>
                </a:lnTo>
                <a:lnTo>
                  <a:pt x="1637" y="1476"/>
                </a:lnTo>
                <a:lnTo>
                  <a:pt x="1637" y="1479"/>
                </a:lnTo>
                <a:lnTo>
                  <a:pt x="1630" y="1540"/>
                </a:lnTo>
                <a:lnTo>
                  <a:pt x="1623" y="1600"/>
                </a:lnTo>
                <a:lnTo>
                  <a:pt x="1614" y="1657"/>
                </a:lnTo>
                <a:lnTo>
                  <a:pt x="1605" y="1714"/>
                </a:lnTo>
                <a:lnTo>
                  <a:pt x="1595" y="1768"/>
                </a:lnTo>
                <a:lnTo>
                  <a:pt x="1585" y="1819"/>
                </a:lnTo>
                <a:lnTo>
                  <a:pt x="1575" y="1868"/>
                </a:lnTo>
                <a:lnTo>
                  <a:pt x="1567" y="1913"/>
                </a:lnTo>
                <a:lnTo>
                  <a:pt x="1557" y="1956"/>
                </a:lnTo>
                <a:lnTo>
                  <a:pt x="1548" y="1994"/>
                </a:lnTo>
                <a:lnTo>
                  <a:pt x="1540" y="2029"/>
                </a:lnTo>
                <a:lnTo>
                  <a:pt x="1533" y="2059"/>
                </a:lnTo>
                <a:lnTo>
                  <a:pt x="1526" y="2084"/>
                </a:lnTo>
                <a:lnTo>
                  <a:pt x="1521" y="2105"/>
                </a:lnTo>
                <a:lnTo>
                  <a:pt x="1517" y="2120"/>
                </a:lnTo>
                <a:lnTo>
                  <a:pt x="1514" y="2129"/>
                </a:lnTo>
                <a:lnTo>
                  <a:pt x="1514" y="2132"/>
                </a:lnTo>
                <a:lnTo>
                  <a:pt x="1493" y="2189"/>
                </a:lnTo>
                <a:lnTo>
                  <a:pt x="1473" y="2240"/>
                </a:lnTo>
                <a:lnTo>
                  <a:pt x="1455" y="2283"/>
                </a:lnTo>
                <a:lnTo>
                  <a:pt x="1435" y="2319"/>
                </a:lnTo>
                <a:lnTo>
                  <a:pt x="1418" y="2349"/>
                </a:lnTo>
                <a:lnTo>
                  <a:pt x="1400" y="2375"/>
                </a:lnTo>
                <a:lnTo>
                  <a:pt x="1384" y="2395"/>
                </a:lnTo>
                <a:lnTo>
                  <a:pt x="1367" y="2412"/>
                </a:lnTo>
                <a:lnTo>
                  <a:pt x="1353" y="2424"/>
                </a:lnTo>
                <a:lnTo>
                  <a:pt x="1340" y="2433"/>
                </a:lnTo>
                <a:lnTo>
                  <a:pt x="1327" y="2438"/>
                </a:lnTo>
                <a:lnTo>
                  <a:pt x="1316" y="2441"/>
                </a:lnTo>
                <a:lnTo>
                  <a:pt x="1307" y="2443"/>
                </a:lnTo>
                <a:lnTo>
                  <a:pt x="1298" y="2443"/>
                </a:lnTo>
                <a:lnTo>
                  <a:pt x="1291" y="2443"/>
                </a:lnTo>
                <a:lnTo>
                  <a:pt x="1287" y="2441"/>
                </a:lnTo>
                <a:lnTo>
                  <a:pt x="1284" y="2440"/>
                </a:lnTo>
                <a:lnTo>
                  <a:pt x="1283" y="2439"/>
                </a:lnTo>
                <a:lnTo>
                  <a:pt x="1268" y="2434"/>
                </a:lnTo>
                <a:lnTo>
                  <a:pt x="1255" y="2423"/>
                </a:lnTo>
                <a:lnTo>
                  <a:pt x="1243" y="2407"/>
                </a:lnTo>
                <a:lnTo>
                  <a:pt x="1232" y="2388"/>
                </a:lnTo>
                <a:lnTo>
                  <a:pt x="1224" y="2364"/>
                </a:lnTo>
                <a:lnTo>
                  <a:pt x="1215" y="2337"/>
                </a:lnTo>
                <a:lnTo>
                  <a:pt x="1207" y="2310"/>
                </a:lnTo>
                <a:lnTo>
                  <a:pt x="1201" y="2280"/>
                </a:lnTo>
                <a:lnTo>
                  <a:pt x="1194" y="2252"/>
                </a:lnTo>
                <a:lnTo>
                  <a:pt x="1190" y="2222"/>
                </a:lnTo>
                <a:lnTo>
                  <a:pt x="1185" y="2195"/>
                </a:lnTo>
                <a:lnTo>
                  <a:pt x="1182" y="2170"/>
                </a:lnTo>
                <a:lnTo>
                  <a:pt x="1180" y="2148"/>
                </a:lnTo>
                <a:lnTo>
                  <a:pt x="1177" y="2128"/>
                </a:lnTo>
                <a:lnTo>
                  <a:pt x="1176" y="2114"/>
                </a:lnTo>
                <a:lnTo>
                  <a:pt x="1175" y="2105"/>
                </a:lnTo>
                <a:lnTo>
                  <a:pt x="1175" y="2102"/>
                </a:lnTo>
                <a:lnTo>
                  <a:pt x="1174" y="2039"/>
                </a:lnTo>
                <a:lnTo>
                  <a:pt x="1172" y="1980"/>
                </a:lnTo>
                <a:lnTo>
                  <a:pt x="1169" y="1925"/>
                </a:lnTo>
                <a:lnTo>
                  <a:pt x="1163" y="1874"/>
                </a:lnTo>
                <a:lnTo>
                  <a:pt x="1158" y="1828"/>
                </a:lnTo>
                <a:lnTo>
                  <a:pt x="1152" y="1785"/>
                </a:lnTo>
                <a:lnTo>
                  <a:pt x="1146" y="1749"/>
                </a:lnTo>
                <a:lnTo>
                  <a:pt x="1139" y="1716"/>
                </a:lnTo>
                <a:lnTo>
                  <a:pt x="1134" y="1690"/>
                </a:lnTo>
                <a:lnTo>
                  <a:pt x="1129" y="1669"/>
                </a:lnTo>
                <a:lnTo>
                  <a:pt x="1125" y="1654"/>
                </a:lnTo>
                <a:lnTo>
                  <a:pt x="1123" y="1644"/>
                </a:lnTo>
                <a:lnTo>
                  <a:pt x="1122" y="1640"/>
                </a:lnTo>
                <a:lnTo>
                  <a:pt x="1113" y="1606"/>
                </a:lnTo>
                <a:lnTo>
                  <a:pt x="1102" y="1578"/>
                </a:lnTo>
                <a:lnTo>
                  <a:pt x="1089" y="1553"/>
                </a:lnTo>
                <a:lnTo>
                  <a:pt x="1074" y="1532"/>
                </a:lnTo>
                <a:lnTo>
                  <a:pt x="1058" y="1514"/>
                </a:lnTo>
                <a:lnTo>
                  <a:pt x="1042" y="1500"/>
                </a:lnTo>
                <a:lnTo>
                  <a:pt x="1024" y="1489"/>
                </a:lnTo>
                <a:lnTo>
                  <a:pt x="1008" y="1480"/>
                </a:lnTo>
                <a:lnTo>
                  <a:pt x="992" y="1474"/>
                </a:lnTo>
                <a:lnTo>
                  <a:pt x="977" y="1469"/>
                </a:lnTo>
                <a:lnTo>
                  <a:pt x="964" y="1466"/>
                </a:lnTo>
                <a:lnTo>
                  <a:pt x="953" y="1465"/>
                </a:lnTo>
                <a:lnTo>
                  <a:pt x="945" y="1464"/>
                </a:lnTo>
                <a:lnTo>
                  <a:pt x="940" y="1464"/>
                </a:lnTo>
                <a:lnTo>
                  <a:pt x="937" y="1464"/>
                </a:lnTo>
                <a:lnTo>
                  <a:pt x="908" y="1464"/>
                </a:lnTo>
                <a:lnTo>
                  <a:pt x="883" y="1468"/>
                </a:lnTo>
                <a:lnTo>
                  <a:pt x="860" y="1476"/>
                </a:lnTo>
                <a:lnTo>
                  <a:pt x="840" y="1487"/>
                </a:lnTo>
                <a:lnTo>
                  <a:pt x="822" y="1500"/>
                </a:lnTo>
                <a:lnTo>
                  <a:pt x="808" y="1514"/>
                </a:lnTo>
                <a:lnTo>
                  <a:pt x="795" y="1530"/>
                </a:lnTo>
                <a:lnTo>
                  <a:pt x="785" y="1545"/>
                </a:lnTo>
                <a:lnTo>
                  <a:pt x="777" y="1559"/>
                </a:lnTo>
                <a:lnTo>
                  <a:pt x="771" y="1574"/>
                </a:lnTo>
                <a:lnTo>
                  <a:pt x="766" y="1585"/>
                </a:lnTo>
                <a:lnTo>
                  <a:pt x="763" y="1594"/>
                </a:lnTo>
                <a:lnTo>
                  <a:pt x="761" y="1600"/>
                </a:lnTo>
                <a:lnTo>
                  <a:pt x="761" y="1602"/>
                </a:lnTo>
                <a:lnTo>
                  <a:pt x="754" y="1616"/>
                </a:lnTo>
                <a:lnTo>
                  <a:pt x="748" y="1637"/>
                </a:lnTo>
                <a:lnTo>
                  <a:pt x="741" y="1662"/>
                </a:lnTo>
                <a:lnTo>
                  <a:pt x="736" y="1692"/>
                </a:lnTo>
                <a:lnTo>
                  <a:pt x="730" y="1726"/>
                </a:lnTo>
                <a:lnTo>
                  <a:pt x="725" y="1761"/>
                </a:lnTo>
                <a:lnTo>
                  <a:pt x="719" y="1799"/>
                </a:lnTo>
                <a:lnTo>
                  <a:pt x="715" y="1838"/>
                </a:lnTo>
                <a:lnTo>
                  <a:pt x="711" y="1877"/>
                </a:lnTo>
                <a:lnTo>
                  <a:pt x="707" y="1915"/>
                </a:lnTo>
                <a:lnTo>
                  <a:pt x="704" y="1953"/>
                </a:lnTo>
                <a:lnTo>
                  <a:pt x="701" y="1987"/>
                </a:lnTo>
                <a:lnTo>
                  <a:pt x="697" y="2018"/>
                </a:lnTo>
                <a:lnTo>
                  <a:pt x="695" y="2046"/>
                </a:lnTo>
                <a:lnTo>
                  <a:pt x="694" y="2069"/>
                </a:lnTo>
                <a:lnTo>
                  <a:pt x="693" y="2086"/>
                </a:lnTo>
                <a:lnTo>
                  <a:pt x="692" y="2097"/>
                </a:lnTo>
                <a:lnTo>
                  <a:pt x="692" y="2102"/>
                </a:lnTo>
                <a:lnTo>
                  <a:pt x="690" y="2157"/>
                </a:lnTo>
                <a:lnTo>
                  <a:pt x="685" y="2205"/>
                </a:lnTo>
                <a:lnTo>
                  <a:pt x="680" y="2247"/>
                </a:lnTo>
                <a:lnTo>
                  <a:pt x="673" y="2285"/>
                </a:lnTo>
                <a:lnTo>
                  <a:pt x="665" y="2318"/>
                </a:lnTo>
                <a:lnTo>
                  <a:pt x="657" y="2345"/>
                </a:lnTo>
                <a:lnTo>
                  <a:pt x="648" y="2368"/>
                </a:lnTo>
                <a:lnTo>
                  <a:pt x="639" y="2387"/>
                </a:lnTo>
                <a:lnTo>
                  <a:pt x="629" y="2402"/>
                </a:lnTo>
                <a:lnTo>
                  <a:pt x="622" y="2414"/>
                </a:lnTo>
                <a:lnTo>
                  <a:pt x="613" y="2424"/>
                </a:lnTo>
                <a:lnTo>
                  <a:pt x="606" y="2430"/>
                </a:lnTo>
                <a:lnTo>
                  <a:pt x="600" y="2435"/>
                </a:lnTo>
                <a:lnTo>
                  <a:pt x="595" y="2438"/>
                </a:lnTo>
                <a:lnTo>
                  <a:pt x="593" y="2439"/>
                </a:lnTo>
                <a:lnTo>
                  <a:pt x="592" y="2439"/>
                </a:lnTo>
                <a:lnTo>
                  <a:pt x="566" y="2439"/>
                </a:lnTo>
                <a:lnTo>
                  <a:pt x="543" y="2434"/>
                </a:lnTo>
                <a:lnTo>
                  <a:pt x="520" y="2423"/>
                </a:lnTo>
                <a:lnTo>
                  <a:pt x="500" y="2407"/>
                </a:lnTo>
                <a:lnTo>
                  <a:pt x="481" y="2389"/>
                </a:lnTo>
                <a:lnTo>
                  <a:pt x="464" y="2368"/>
                </a:lnTo>
                <a:lnTo>
                  <a:pt x="450" y="2346"/>
                </a:lnTo>
                <a:lnTo>
                  <a:pt x="435" y="2323"/>
                </a:lnTo>
                <a:lnTo>
                  <a:pt x="424" y="2300"/>
                </a:lnTo>
                <a:lnTo>
                  <a:pt x="415" y="2278"/>
                </a:lnTo>
                <a:lnTo>
                  <a:pt x="407" y="2258"/>
                </a:lnTo>
                <a:lnTo>
                  <a:pt x="400" y="2242"/>
                </a:lnTo>
                <a:lnTo>
                  <a:pt x="396" y="2228"/>
                </a:lnTo>
                <a:lnTo>
                  <a:pt x="393" y="2220"/>
                </a:lnTo>
                <a:lnTo>
                  <a:pt x="392" y="2217"/>
                </a:lnTo>
                <a:lnTo>
                  <a:pt x="380" y="2185"/>
                </a:lnTo>
                <a:lnTo>
                  <a:pt x="367" y="2149"/>
                </a:lnTo>
                <a:lnTo>
                  <a:pt x="355" y="2110"/>
                </a:lnTo>
                <a:lnTo>
                  <a:pt x="343" y="2071"/>
                </a:lnTo>
                <a:lnTo>
                  <a:pt x="332" y="2029"/>
                </a:lnTo>
                <a:lnTo>
                  <a:pt x="323" y="1987"/>
                </a:lnTo>
                <a:lnTo>
                  <a:pt x="312" y="1944"/>
                </a:lnTo>
                <a:lnTo>
                  <a:pt x="303" y="1901"/>
                </a:lnTo>
                <a:lnTo>
                  <a:pt x="294" y="1861"/>
                </a:lnTo>
                <a:lnTo>
                  <a:pt x="286" y="1821"/>
                </a:lnTo>
                <a:lnTo>
                  <a:pt x="279" y="1784"/>
                </a:lnTo>
                <a:lnTo>
                  <a:pt x="272" y="1750"/>
                </a:lnTo>
                <a:lnTo>
                  <a:pt x="267" y="1719"/>
                </a:lnTo>
                <a:lnTo>
                  <a:pt x="262" y="1692"/>
                </a:lnTo>
                <a:lnTo>
                  <a:pt x="259" y="1671"/>
                </a:lnTo>
                <a:lnTo>
                  <a:pt x="256" y="1655"/>
                </a:lnTo>
                <a:lnTo>
                  <a:pt x="255" y="1644"/>
                </a:lnTo>
                <a:lnTo>
                  <a:pt x="253" y="1640"/>
                </a:lnTo>
                <a:lnTo>
                  <a:pt x="246" y="1598"/>
                </a:lnTo>
                <a:lnTo>
                  <a:pt x="240" y="1555"/>
                </a:lnTo>
                <a:lnTo>
                  <a:pt x="236" y="1514"/>
                </a:lnTo>
                <a:lnTo>
                  <a:pt x="234" y="1477"/>
                </a:lnTo>
                <a:lnTo>
                  <a:pt x="232" y="1442"/>
                </a:lnTo>
                <a:lnTo>
                  <a:pt x="230" y="1411"/>
                </a:lnTo>
                <a:lnTo>
                  <a:pt x="229" y="1385"/>
                </a:lnTo>
                <a:lnTo>
                  <a:pt x="229" y="1363"/>
                </a:lnTo>
                <a:lnTo>
                  <a:pt x="230" y="1347"/>
                </a:lnTo>
                <a:lnTo>
                  <a:pt x="230" y="1337"/>
                </a:lnTo>
                <a:lnTo>
                  <a:pt x="230" y="1334"/>
                </a:lnTo>
                <a:lnTo>
                  <a:pt x="218" y="1279"/>
                </a:lnTo>
                <a:lnTo>
                  <a:pt x="205" y="1228"/>
                </a:lnTo>
                <a:lnTo>
                  <a:pt x="192" y="1182"/>
                </a:lnTo>
                <a:lnTo>
                  <a:pt x="180" y="1142"/>
                </a:lnTo>
                <a:lnTo>
                  <a:pt x="169" y="1106"/>
                </a:lnTo>
                <a:lnTo>
                  <a:pt x="158" y="1075"/>
                </a:lnTo>
                <a:lnTo>
                  <a:pt x="149" y="1050"/>
                </a:lnTo>
                <a:lnTo>
                  <a:pt x="142" y="1029"/>
                </a:lnTo>
                <a:lnTo>
                  <a:pt x="136" y="1015"/>
                </a:lnTo>
                <a:lnTo>
                  <a:pt x="132" y="1006"/>
                </a:lnTo>
                <a:lnTo>
                  <a:pt x="131" y="1004"/>
                </a:lnTo>
                <a:lnTo>
                  <a:pt x="102" y="939"/>
                </a:lnTo>
                <a:lnTo>
                  <a:pt x="77" y="879"/>
                </a:lnTo>
                <a:lnTo>
                  <a:pt x="57" y="822"/>
                </a:lnTo>
                <a:lnTo>
                  <a:pt x="41" y="769"/>
                </a:lnTo>
                <a:lnTo>
                  <a:pt x="29" y="722"/>
                </a:lnTo>
                <a:lnTo>
                  <a:pt x="19" y="678"/>
                </a:lnTo>
                <a:lnTo>
                  <a:pt x="11" y="641"/>
                </a:lnTo>
                <a:lnTo>
                  <a:pt x="6" y="609"/>
                </a:lnTo>
                <a:lnTo>
                  <a:pt x="2" y="584"/>
                </a:lnTo>
                <a:lnTo>
                  <a:pt x="1" y="565"/>
                </a:lnTo>
                <a:lnTo>
                  <a:pt x="0" y="555"/>
                </a:lnTo>
                <a:lnTo>
                  <a:pt x="0" y="550"/>
                </a:lnTo>
                <a:lnTo>
                  <a:pt x="0" y="493"/>
                </a:lnTo>
                <a:lnTo>
                  <a:pt x="4" y="442"/>
                </a:lnTo>
                <a:lnTo>
                  <a:pt x="10" y="393"/>
                </a:lnTo>
                <a:lnTo>
                  <a:pt x="19" y="350"/>
                </a:lnTo>
                <a:lnTo>
                  <a:pt x="30" y="309"/>
                </a:lnTo>
                <a:lnTo>
                  <a:pt x="42" y="273"/>
                </a:lnTo>
                <a:lnTo>
                  <a:pt x="55" y="241"/>
                </a:lnTo>
                <a:lnTo>
                  <a:pt x="69" y="212"/>
                </a:lnTo>
                <a:lnTo>
                  <a:pt x="85" y="186"/>
                </a:lnTo>
                <a:lnTo>
                  <a:pt x="99" y="164"/>
                </a:lnTo>
                <a:lnTo>
                  <a:pt x="113" y="146"/>
                </a:lnTo>
                <a:lnTo>
                  <a:pt x="126" y="130"/>
                </a:lnTo>
                <a:lnTo>
                  <a:pt x="137" y="118"/>
                </a:lnTo>
                <a:lnTo>
                  <a:pt x="147" y="109"/>
                </a:lnTo>
                <a:lnTo>
                  <a:pt x="155" y="102"/>
                </a:lnTo>
                <a:lnTo>
                  <a:pt x="160" y="99"/>
                </a:lnTo>
                <a:lnTo>
                  <a:pt x="161" y="96"/>
                </a:lnTo>
                <a:lnTo>
                  <a:pt x="184" y="71"/>
                </a:lnTo>
                <a:lnTo>
                  <a:pt x="210" y="52"/>
                </a:lnTo>
                <a:lnTo>
                  <a:pt x="238" y="34"/>
                </a:lnTo>
                <a:lnTo>
                  <a:pt x="269" y="22"/>
                </a:lnTo>
                <a:lnTo>
                  <a:pt x="302" y="12"/>
                </a:lnTo>
                <a:lnTo>
                  <a:pt x="336" y="6"/>
                </a:lnTo>
                <a:lnTo>
                  <a:pt x="370" y="1"/>
                </a:lnTo>
                <a:lnTo>
                  <a:pt x="40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8" name="Google Shape;758;p12"/>
          <p:cNvSpPr/>
          <p:nvPr/>
        </p:nvSpPr>
        <p:spPr>
          <a:xfrm>
            <a:off x="3891922" y="3164279"/>
            <a:ext cx="323564" cy="329762"/>
          </a:xfrm>
          <a:custGeom>
            <a:avLst/>
            <a:gdLst/>
            <a:ahLst/>
            <a:cxnLst/>
            <a:rect l="l" t="t" r="r" b="b"/>
            <a:pathLst>
              <a:path w="1775" h="1881" extrusionOk="0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9" name="Google Shape;759;p12"/>
          <p:cNvSpPr/>
          <p:nvPr/>
        </p:nvSpPr>
        <p:spPr>
          <a:xfrm>
            <a:off x="7970266" y="3462502"/>
            <a:ext cx="361676" cy="370371"/>
          </a:xfrm>
          <a:custGeom>
            <a:avLst/>
            <a:gdLst/>
            <a:ahLst/>
            <a:cxnLst/>
            <a:rect l="l" t="t" r="r" b="b"/>
            <a:pathLst>
              <a:path w="3785" h="3876" extrusionOk="0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0" name="Google Shape;760;p12"/>
          <p:cNvSpPr/>
          <p:nvPr/>
        </p:nvSpPr>
        <p:spPr>
          <a:xfrm>
            <a:off x="4376956" y="4200615"/>
            <a:ext cx="248076" cy="301641"/>
          </a:xfrm>
          <a:custGeom>
            <a:avLst/>
            <a:gdLst/>
            <a:ahLst/>
            <a:cxnLst/>
            <a:rect l="l" t="t" r="r" b="b"/>
            <a:pathLst>
              <a:path w="2487" h="3024" extrusionOk="0">
                <a:moveTo>
                  <a:pt x="1073" y="2245"/>
                </a:moveTo>
                <a:lnTo>
                  <a:pt x="1058" y="2260"/>
                </a:lnTo>
                <a:lnTo>
                  <a:pt x="1047" y="2285"/>
                </a:lnTo>
                <a:lnTo>
                  <a:pt x="1038" y="2316"/>
                </a:lnTo>
                <a:lnTo>
                  <a:pt x="1031" y="2353"/>
                </a:lnTo>
                <a:lnTo>
                  <a:pt x="1027" y="2394"/>
                </a:lnTo>
                <a:lnTo>
                  <a:pt x="1025" y="2438"/>
                </a:lnTo>
                <a:lnTo>
                  <a:pt x="1025" y="2484"/>
                </a:lnTo>
                <a:lnTo>
                  <a:pt x="1025" y="2527"/>
                </a:lnTo>
                <a:lnTo>
                  <a:pt x="1027" y="2571"/>
                </a:lnTo>
                <a:lnTo>
                  <a:pt x="1031" y="2611"/>
                </a:lnTo>
                <a:lnTo>
                  <a:pt x="1033" y="2647"/>
                </a:lnTo>
                <a:lnTo>
                  <a:pt x="1035" y="2676"/>
                </a:lnTo>
                <a:lnTo>
                  <a:pt x="1036" y="2698"/>
                </a:lnTo>
                <a:lnTo>
                  <a:pt x="1149" y="2702"/>
                </a:lnTo>
                <a:lnTo>
                  <a:pt x="1153" y="2671"/>
                </a:lnTo>
                <a:lnTo>
                  <a:pt x="1160" y="2634"/>
                </a:lnTo>
                <a:lnTo>
                  <a:pt x="1165" y="2593"/>
                </a:lnTo>
                <a:lnTo>
                  <a:pt x="1171" y="2547"/>
                </a:lnTo>
                <a:lnTo>
                  <a:pt x="1175" y="2500"/>
                </a:lnTo>
                <a:lnTo>
                  <a:pt x="1176" y="2451"/>
                </a:lnTo>
                <a:lnTo>
                  <a:pt x="1178" y="2404"/>
                </a:lnTo>
                <a:lnTo>
                  <a:pt x="1175" y="2360"/>
                </a:lnTo>
                <a:lnTo>
                  <a:pt x="1169" y="2318"/>
                </a:lnTo>
                <a:lnTo>
                  <a:pt x="1160" y="2284"/>
                </a:lnTo>
                <a:lnTo>
                  <a:pt x="1147" y="2256"/>
                </a:lnTo>
                <a:lnTo>
                  <a:pt x="1131" y="2253"/>
                </a:lnTo>
                <a:lnTo>
                  <a:pt x="1115" y="2249"/>
                </a:lnTo>
                <a:lnTo>
                  <a:pt x="1096" y="2245"/>
                </a:lnTo>
                <a:lnTo>
                  <a:pt x="1073" y="2245"/>
                </a:lnTo>
                <a:close/>
                <a:moveTo>
                  <a:pt x="1398" y="2191"/>
                </a:moveTo>
                <a:lnTo>
                  <a:pt x="1371" y="2202"/>
                </a:lnTo>
                <a:lnTo>
                  <a:pt x="1342" y="2211"/>
                </a:lnTo>
                <a:lnTo>
                  <a:pt x="1313" y="2220"/>
                </a:lnTo>
                <a:lnTo>
                  <a:pt x="1285" y="2229"/>
                </a:lnTo>
                <a:lnTo>
                  <a:pt x="1260" y="2242"/>
                </a:lnTo>
                <a:lnTo>
                  <a:pt x="1240" y="2260"/>
                </a:lnTo>
                <a:lnTo>
                  <a:pt x="1235" y="2298"/>
                </a:lnTo>
                <a:lnTo>
                  <a:pt x="1236" y="2338"/>
                </a:lnTo>
                <a:lnTo>
                  <a:pt x="1242" y="2382"/>
                </a:lnTo>
                <a:lnTo>
                  <a:pt x="1253" y="2427"/>
                </a:lnTo>
                <a:lnTo>
                  <a:pt x="1267" y="2473"/>
                </a:lnTo>
                <a:lnTo>
                  <a:pt x="1285" y="2518"/>
                </a:lnTo>
                <a:lnTo>
                  <a:pt x="1302" y="2562"/>
                </a:lnTo>
                <a:lnTo>
                  <a:pt x="1322" y="2604"/>
                </a:lnTo>
                <a:lnTo>
                  <a:pt x="1338" y="2640"/>
                </a:lnTo>
                <a:lnTo>
                  <a:pt x="1355" y="2673"/>
                </a:lnTo>
                <a:lnTo>
                  <a:pt x="1367" y="2700"/>
                </a:lnTo>
                <a:lnTo>
                  <a:pt x="1467" y="2689"/>
                </a:lnTo>
                <a:lnTo>
                  <a:pt x="1469" y="2678"/>
                </a:lnTo>
                <a:lnTo>
                  <a:pt x="1471" y="2656"/>
                </a:lnTo>
                <a:lnTo>
                  <a:pt x="1471" y="2625"/>
                </a:lnTo>
                <a:lnTo>
                  <a:pt x="1473" y="2587"/>
                </a:lnTo>
                <a:lnTo>
                  <a:pt x="1473" y="2544"/>
                </a:lnTo>
                <a:lnTo>
                  <a:pt x="1473" y="2496"/>
                </a:lnTo>
                <a:lnTo>
                  <a:pt x="1471" y="2447"/>
                </a:lnTo>
                <a:lnTo>
                  <a:pt x="1471" y="2396"/>
                </a:lnTo>
                <a:lnTo>
                  <a:pt x="1469" y="2349"/>
                </a:lnTo>
                <a:lnTo>
                  <a:pt x="1465" y="2305"/>
                </a:lnTo>
                <a:lnTo>
                  <a:pt x="1462" y="2265"/>
                </a:lnTo>
                <a:lnTo>
                  <a:pt x="1458" y="2234"/>
                </a:lnTo>
                <a:lnTo>
                  <a:pt x="1453" y="2213"/>
                </a:lnTo>
                <a:lnTo>
                  <a:pt x="1447" y="2202"/>
                </a:lnTo>
                <a:lnTo>
                  <a:pt x="1435" y="2194"/>
                </a:lnTo>
                <a:lnTo>
                  <a:pt x="1418" y="2191"/>
                </a:lnTo>
                <a:lnTo>
                  <a:pt x="1398" y="2191"/>
                </a:lnTo>
                <a:close/>
                <a:moveTo>
                  <a:pt x="1282" y="1953"/>
                </a:moveTo>
                <a:lnTo>
                  <a:pt x="1231" y="1954"/>
                </a:lnTo>
                <a:lnTo>
                  <a:pt x="1205" y="1960"/>
                </a:lnTo>
                <a:lnTo>
                  <a:pt x="1176" y="1965"/>
                </a:lnTo>
                <a:lnTo>
                  <a:pt x="1147" y="1973"/>
                </a:lnTo>
                <a:lnTo>
                  <a:pt x="1118" y="1982"/>
                </a:lnTo>
                <a:lnTo>
                  <a:pt x="1089" y="1993"/>
                </a:lnTo>
                <a:lnTo>
                  <a:pt x="1064" y="2005"/>
                </a:lnTo>
                <a:lnTo>
                  <a:pt x="1040" y="2020"/>
                </a:lnTo>
                <a:lnTo>
                  <a:pt x="1020" y="2040"/>
                </a:lnTo>
                <a:lnTo>
                  <a:pt x="1005" y="2062"/>
                </a:lnTo>
                <a:lnTo>
                  <a:pt x="995" y="2089"/>
                </a:lnTo>
                <a:lnTo>
                  <a:pt x="993" y="2120"/>
                </a:lnTo>
                <a:lnTo>
                  <a:pt x="1011" y="2144"/>
                </a:lnTo>
                <a:lnTo>
                  <a:pt x="1036" y="2162"/>
                </a:lnTo>
                <a:lnTo>
                  <a:pt x="1067" y="2174"/>
                </a:lnTo>
                <a:lnTo>
                  <a:pt x="1102" y="2184"/>
                </a:lnTo>
                <a:lnTo>
                  <a:pt x="1140" y="2189"/>
                </a:lnTo>
                <a:lnTo>
                  <a:pt x="1180" y="2189"/>
                </a:lnTo>
                <a:lnTo>
                  <a:pt x="1220" y="2187"/>
                </a:lnTo>
                <a:lnTo>
                  <a:pt x="1262" y="2182"/>
                </a:lnTo>
                <a:lnTo>
                  <a:pt x="1302" y="2174"/>
                </a:lnTo>
                <a:lnTo>
                  <a:pt x="1338" y="2165"/>
                </a:lnTo>
                <a:lnTo>
                  <a:pt x="1371" y="2153"/>
                </a:lnTo>
                <a:lnTo>
                  <a:pt x="1400" y="2140"/>
                </a:lnTo>
                <a:lnTo>
                  <a:pt x="1415" y="2133"/>
                </a:lnTo>
                <a:lnTo>
                  <a:pt x="1431" y="2122"/>
                </a:lnTo>
                <a:lnTo>
                  <a:pt x="1447" y="2111"/>
                </a:lnTo>
                <a:lnTo>
                  <a:pt x="1462" y="2096"/>
                </a:lnTo>
                <a:lnTo>
                  <a:pt x="1475" y="2080"/>
                </a:lnTo>
                <a:lnTo>
                  <a:pt x="1480" y="2064"/>
                </a:lnTo>
                <a:lnTo>
                  <a:pt x="1480" y="2045"/>
                </a:lnTo>
                <a:lnTo>
                  <a:pt x="1473" y="2024"/>
                </a:lnTo>
                <a:lnTo>
                  <a:pt x="1456" y="2002"/>
                </a:lnTo>
                <a:lnTo>
                  <a:pt x="1433" y="1982"/>
                </a:lnTo>
                <a:lnTo>
                  <a:pt x="1404" y="1969"/>
                </a:lnTo>
                <a:lnTo>
                  <a:pt x="1369" y="1958"/>
                </a:lnTo>
                <a:lnTo>
                  <a:pt x="1327" y="1953"/>
                </a:lnTo>
                <a:lnTo>
                  <a:pt x="1282" y="1953"/>
                </a:lnTo>
                <a:close/>
                <a:moveTo>
                  <a:pt x="1727" y="1634"/>
                </a:moveTo>
                <a:lnTo>
                  <a:pt x="1711" y="1642"/>
                </a:lnTo>
                <a:lnTo>
                  <a:pt x="1698" y="1654"/>
                </a:lnTo>
                <a:lnTo>
                  <a:pt x="1693" y="1669"/>
                </a:lnTo>
                <a:lnTo>
                  <a:pt x="1695" y="1685"/>
                </a:lnTo>
                <a:lnTo>
                  <a:pt x="1696" y="1702"/>
                </a:lnTo>
                <a:lnTo>
                  <a:pt x="1693" y="1722"/>
                </a:lnTo>
                <a:lnTo>
                  <a:pt x="1680" y="1747"/>
                </a:lnTo>
                <a:lnTo>
                  <a:pt x="1662" y="1774"/>
                </a:lnTo>
                <a:lnTo>
                  <a:pt x="1636" y="1802"/>
                </a:lnTo>
                <a:lnTo>
                  <a:pt x="1605" y="1829"/>
                </a:lnTo>
                <a:lnTo>
                  <a:pt x="1575" y="1853"/>
                </a:lnTo>
                <a:lnTo>
                  <a:pt x="1544" y="1869"/>
                </a:lnTo>
                <a:lnTo>
                  <a:pt x="1515" y="1880"/>
                </a:lnTo>
                <a:lnTo>
                  <a:pt x="1509" y="1891"/>
                </a:lnTo>
                <a:lnTo>
                  <a:pt x="1505" y="1900"/>
                </a:lnTo>
                <a:lnTo>
                  <a:pt x="1504" y="1909"/>
                </a:lnTo>
                <a:lnTo>
                  <a:pt x="1507" y="1922"/>
                </a:lnTo>
                <a:lnTo>
                  <a:pt x="1524" y="1949"/>
                </a:lnTo>
                <a:lnTo>
                  <a:pt x="1549" y="1971"/>
                </a:lnTo>
                <a:lnTo>
                  <a:pt x="1580" y="1985"/>
                </a:lnTo>
                <a:lnTo>
                  <a:pt x="1616" y="1989"/>
                </a:lnTo>
                <a:lnTo>
                  <a:pt x="1629" y="1971"/>
                </a:lnTo>
                <a:lnTo>
                  <a:pt x="1635" y="1953"/>
                </a:lnTo>
                <a:lnTo>
                  <a:pt x="1638" y="1933"/>
                </a:lnTo>
                <a:lnTo>
                  <a:pt x="1647" y="1911"/>
                </a:lnTo>
                <a:lnTo>
                  <a:pt x="1675" y="1876"/>
                </a:lnTo>
                <a:lnTo>
                  <a:pt x="1698" y="1844"/>
                </a:lnTo>
                <a:lnTo>
                  <a:pt x="1722" y="1811"/>
                </a:lnTo>
                <a:lnTo>
                  <a:pt x="1749" y="1776"/>
                </a:lnTo>
                <a:lnTo>
                  <a:pt x="1765" y="1764"/>
                </a:lnTo>
                <a:lnTo>
                  <a:pt x="1784" y="1754"/>
                </a:lnTo>
                <a:lnTo>
                  <a:pt x="1804" y="1747"/>
                </a:lnTo>
                <a:lnTo>
                  <a:pt x="1822" y="1738"/>
                </a:lnTo>
                <a:lnTo>
                  <a:pt x="1838" y="1725"/>
                </a:lnTo>
                <a:lnTo>
                  <a:pt x="1842" y="1707"/>
                </a:lnTo>
                <a:lnTo>
                  <a:pt x="1829" y="1684"/>
                </a:lnTo>
                <a:lnTo>
                  <a:pt x="1811" y="1665"/>
                </a:lnTo>
                <a:lnTo>
                  <a:pt x="1787" y="1649"/>
                </a:lnTo>
                <a:lnTo>
                  <a:pt x="1760" y="1638"/>
                </a:lnTo>
                <a:lnTo>
                  <a:pt x="1727" y="1634"/>
                </a:lnTo>
                <a:close/>
                <a:moveTo>
                  <a:pt x="1887" y="1344"/>
                </a:moveTo>
                <a:lnTo>
                  <a:pt x="1869" y="1358"/>
                </a:lnTo>
                <a:lnTo>
                  <a:pt x="1860" y="1373"/>
                </a:lnTo>
                <a:lnTo>
                  <a:pt x="1860" y="1387"/>
                </a:lnTo>
                <a:lnTo>
                  <a:pt x="1867" y="1405"/>
                </a:lnTo>
                <a:lnTo>
                  <a:pt x="1880" y="1424"/>
                </a:lnTo>
                <a:lnTo>
                  <a:pt x="1825" y="1549"/>
                </a:lnTo>
                <a:lnTo>
                  <a:pt x="1815" y="1558"/>
                </a:lnTo>
                <a:lnTo>
                  <a:pt x="1798" y="1565"/>
                </a:lnTo>
                <a:lnTo>
                  <a:pt x="1784" y="1573"/>
                </a:lnTo>
                <a:lnTo>
                  <a:pt x="1771" y="1584"/>
                </a:lnTo>
                <a:lnTo>
                  <a:pt x="1765" y="1594"/>
                </a:lnTo>
                <a:lnTo>
                  <a:pt x="1780" y="1609"/>
                </a:lnTo>
                <a:lnTo>
                  <a:pt x="1798" y="1622"/>
                </a:lnTo>
                <a:lnTo>
                  <a:pt x="1820" y="1633"/>
                </a:lnTo>
                <a:lnTo>
                  <a:pt x="1842" y="1642"/>
                </a:lnTo>
                <a:lnTo>
                  <a:pt x="1867" y="1644"/>
                </a:lnTo>
                <a:lnTo>
                  <a:pt x="1891" y="1638"/>
                </a:lnTo>
                <a:lnTo>
                  <a:pt x="1893" y="1636"/>
                </a:lnTo>
                <a:lnTo>
                  <a:pt x="1895" y="1634"/>
                </a:lnTo>
                <a:lnTo>
                  <a:pt x="1895" y="1634"/>
                </a:lnTo>
                <a:lnTo>
                  <a:pt x="1896" y="1634"/>
                </a:lnTo>
                <a:lnTo>
                  <a:pt x="1896" y="1634"/>
                </a:lnTo>
                <a:lnTo>
                  <a:pt x="1896" y="1633"/>
                </a:lnTo>
                <a:lnTo>
                  <a:pt x="1898" y="1629"/>
                </a:lnTo>
                <a:lnTo>
                  <a:pt x="1902" y="1613"/>
                </a:lnTo>
                <a:lnTo>
                  <a:pt x="1900" y="1598"/>
                </a:lnTo>
                <a:lnTo>
                  <a:pt x="1896" y="1585"/>
                </a:lnTo>
                <a:lnTo>
                  <a:pt x="1893" y="1571"/>
                </a:lnTo>
                <a:lnTo>
                  <a:pt x="1893" y="1556"/>
                </a:lnTo>
                <a:lnTo>
                  <a:pt x="1933" y="1462"/>
                </a:lnTo>
                <a:lnTo>
                  <a:pt x="1944" y="1449"/>
                </a:lnTo>
                <a:lnTo>
                  <a:pt x="1956" y="1440"/>
                </a:lnTo>
                <a:lnTo>
                  <a:pt x="1971" y="1433"/>
                </a:lnTo>
                <a:lnTo>
                  <a:pt x="1985" y="1425"/>
                </a:lnTo>
                <a:lnTo>
                  <a:pt x="1998" y="1414"/>
                </a:lnTo>
                <a:lnTo>
                  <a:pt x="2007" y="1400"/>
                </a:lnTo>
                <a:lnTo>
                  <a:pt x="2013" y="1387"/>
                </a:lnTo>
                <a:lnTo>
                  <a:pt x="1991" y="1371"/>
                </a:lnTo>
                <a:lnTo>
                  <a:pt x="1971" y="1360"/>
                </a:lnTo>
                <a:lnTo>
                  <a:pt x="1947" y="1351"/>
                </a:lnTo>
                <a:lnTo>
                  <a:pt x="1918" y="1345"/>
                </a:lnTo>
                <a:lnTo>
                  <a:pt x="1887" y="1344"/>
                </a:lnTo>
                <a:close/>
                <a:moveTo>
                  <a:pt x="1435" y="1336"/>
                </a:moveTo>
                <a:lnTo>
                  <a:pt x="1396" y="1353"/>
                </a:lnTo>
                <a:lnTo>
                  <a:pt x="1380" y="1365"/>
                </a:lnTo>
                <a:lnTo>
                  <a:pt x="1369" y="1384"/>
                </a:lnTo>
                <a:lnTo>
                  <a:pt x="1365" y="1407"/>
                </a:lnTo>
                <a:lnTo>
                  <a:pt x="1369" y="1434"/>
                </a:lnTo>
                <a:lnTo>
                  <a:pt x="1380" y="1484"/>
                </a:lnTo>
                <a:lnTo>
                  <a:pt x="1385" y="1527"/>
                </a:lnTo>
                <a:lnTo>
                  <a:pt x="1385" y="1567"/>
                </a:lnTo>
                <a:lnTo>
                  <a:pt x="1382" y="1605"/>
                </a:lnTo>
                <a:lnTo>
                  <a:pt x="1375" y="1644"/>
                </a:lnTo>
                <a:lnTo>
                  <a:pt x="1365" y="1680"/>
                </a:lnTo>
                <a:lnTo>
                  <a:pt x="1356" y="1720"/>
                </a:lnTo>
                <a:lnTo>
                  <a:pt x="1345" y="1762"/>
                </a:lnTo>
                <a:lnTo>
                  <a:pt x="1335" y="1805"/>
                </a:lnTo>
                <a:lnTo>
                  <a:pt x="1315" y="1818"/>
                </a:lnTo>
                <a:lnTo>
                  <a:pt x="1289" y="1784"/>
                </a:lnTo>
                <a:lnTo>
                  <a:pt x="1275" y="1747"/>
                </a:lnTo>
                <a:lnTo>
                  <a:pt x="1265" y="1709"/>
                </a:lnTo>
                <a:lnTo>
                  <a:pt x="1264" y="1669"/>
                </a:lnTo>
                <a:lnTo>
                  <a:pt x="1265" y="1627"/>
                </a:lnTo>
                <a:lnTo>
                  <a:pt x="1271" y="1585"/>
                </a:lnTo>
                <a:lnTo>
                  <a:pt x="1276" y="1544"/>
                </a:lnTo>
                <a:lnTo>
                  <a:pt x="1284" y="1504"/>
                </a:lnTo>
                <a:lnTo>
                  <a:pt x="1289" y="1465"/>
                </a:lnTo>
                <a:lnTo>
                  <a:pt x="1291" y="1427"/>
                </a:lnTo>
                <a:lnTo>
                  <a:pt x="1289" y="1393"/>
                </a:lnTo>
                <a:lnTo>
                  <a:pt x="1282" y="1360"/>
                </a:lnTo>
                <a:lnTo>
                  <a:pt x="1264" y="1351"/>
                </a:lnTo>
                <a:lnTo>
                  <a:pt x="1240" y="1345"/>
                </a:lnTo>
                <a:lnTo>
                  <a:pt x="1216" y="1344"/>
                </a:lnTo>
                <a:lnTo>
                  <a:pt x="1191" y="1347"/>
                </a:lnTo>
                <a:lnTo>
                  <a:pt x="1169" y="1356"/>
                </a:lnTo>
                <a:lnTo>
                  <a:pt x="1149" y="1371"/>
                </a:lnTo>
                <a:lnTo>
                  <a:pt x="1135" y="1391"/>
                </a:lnTo>
                <a:lnTo>
                  <a:pt x="1138" y="1418"/>
                </a:lnTo>
                <a:lnTo>
                  <a:pt x="1147" y="1440"/>
                </a:lnTo>
                <a:lnTo>
                  <a:pt x="1158" y="1454"/>
                </a:lnTo>
                <a:lnTo>
                  <a:pt x="1171" y="1469"/>
                </a:lnTo>
                <a:lnTo>
                  <a:pt x="1184" y="1484"/>
                </a:lnTo>
                <a:lnTo>
                  <a:pt x="1193" y="1502"/>
                </a:lnTo>
                <a:lnTo>
                  <a:pt x="1204" y="1534"/>
                </a:lnTo>
                <a:lnTo>
                  <a:pt x="1211" y="1574"/>
                </a:lnTo>
                <a:lnTo>
                  <a:pt x="1213" y="1616"/>
                </a:lnTo>
                <a:lnTo>
                  <a:pt x="1211" y="1660"/>
                </a:lnTo>
                <a:lnTo>
                  <a:pt x="1207" y="1704"/>
                </a:lnTo>
                <a:lnTo>
                  <a:pt x="1202" y="1744"/>
                </a:lnTo>
                <a:lnTo>
                  <a:pt x="1195" y="1780"/>
                </a:lnTo>
                <a:lnTo>
                  <a:pt x="1185" y="1809"/>
                </a:lnTo>
                <a:lnTo>
                  <a:pt x="1178" y="1813"/>
                </a:lnTo>
                <a:lnTo>
                  <a:pt x="1149" y="1791"/>
                </a:lnTo>
                <a:lnTo>
                  <a:pt x="1127" y="1764"/>
                </a:lnTo>
                <a:lnTo>
                  <a:pt x="1111" y="1734"/>
                </a:lnTo>
                <a:lnTo>
                  <a:pt x="1102" y="1700"/>
                </a:lnTo>
                <a:lnTo>
                  <a:pt x="1095" y="1665"/>
                </a:lnTo>
                <a:lnTo>
                  <a:pt x="1091" y="1627"/>
                </a:lnTo>
                <a:lnTo>
                  <a:pt x="1089" y="1587"/>
                </a:lnTo>
                <a:lnTo>
                  <a:pt x="1087" y="1547"/>
                </a:lnTo>
                <a:lnTo>
                  <a:pt x="1085" y="1507"/>
                </a:lnTo>
                <a:lnTo>
                  <a:pt x="1082" y="1467"/>
                </a:lnTo>
                <a:lnTo>
                  <a:pt x="1075" y="1427"/>
                </a:lnTo>
                <a:lnTo>
                  <a:pt x="1058" y="1420"/>
                </a:lnTo>
                <a:lnTo>
                  <a:pt x="1038" y="1416"/>
                </a:lnTo>
                <a:lnTo>
                  <a:pt x="1015" y="1420"/>
                </a:lnTo>
                <a:lnTo>
                  <a:pt x="991" y="1425"/>
                </a:lnTo>
                <a:lnTo>
                  <a:pt x="969" y="1434"/>
                </a:lnTo>
                <a:lnTo>
                  <a:pt x="953" y="1444"/>
                </a:lnTo>
                <a:lnTo>
                  <a:pt x="947" y="1453"/>
                </a:lnTo>
                <a:lnTo>
                  <a:pt x="947" y="1469"/>
                </a:lnTo>
                <a:lnTo>
                  <a:pt x="955" y="1491"/>
                </a:lnTo>
                <a:lnTo>
                  <a:pt x="965" y="1514"/>
                </a:lnTo>
                <a:lnTo>
                  <a:pt x="980" y="1544"/>
                </a:lnTo>
                <a:lnTo>
                  <a:pt x="998" y="1573"/>
                </a:lnTo>
                <a:lnTo>
                  <a:pt x="1016" y="1605"/>
                </a:lnTo>
                <a:lnTo>
                  <a:pt x="1033" y="1638"/>
                </a:lnTo>
                <a:lnTo>
                  <a:pt x="1049" y="1673"/>
                </a:lnTo>
                <a:lnTo>
                  <a:pt x="1062" y="1705"/>
                </a:lnTo>
                <a:lnTo>
                  <a:pt x="1071" y="1738"/>
                </a:lnTo>
                <a:lnTo>
                  <a:pt x="1075" y="1769"/>
                </a:lnTo>
                <a:lnTo>
                  <a:pt x="1073" y="1796"/>
                </a:lnTo>
                <a:lnTo>
                  <a:pt x="1062" y="1822"/>
                </a:lnTo>
                <a:lnTo>
                  <a:pt x="1058" y="1825"/>
                </a:lnTo>
                <a:lnTo>
                  <a:pt x="1056" y="1827"/>
                </a:lnTo>
                <a:lnTo>
                  <a:pt x="1055" y="1829"/>
                </a:lnTo>
                <a:lnTo>
                  <a:pt x="1053" y="1829"/>
                </a:lnTo>
                <a:lnTo>
                  <a:pt x="1051" y="1831"/>
                </a:lnTo>
                <a:lnTo>
                  <a:pt x="1047" y="1831"/>
                </a:lnTo>
                <a:lnTo>
                  <a:pt x="1042" y="1833"/>
                </a:lnTo>
                <a:lnTo>
                  <a:pt x="1015" y="1814"/>
                </a:lnTo>
                <a:lnTo>
                  <a:pt x="995" y="1791"/>
                </a:lnTo>
                <a:lnTo>
                  <a:pt x="980" y="1764"/>
                </a:lnTo>
                <a:lnTo>
                  <a:pt x="969" y="1733"/>
                </a:lnTo>
                <a:lnTo>
                  <a:pt x="960" y="1700"/>
                </a:lnTo>
                <a:lnTo>
                  <a:pt x="953" y="1665"/>
                </a:lnTo>
                <a:lnTo>
                  <a:pt x="947" y="1631"/>
                </a:lnTo>
                <a:lnTo>
                  <a:pt x="940" y="1596"/>
                </a:lnTo>
                <a:lnTo>
                  <a:pt x="931" y="1564"/>
                </a:lnTo>
                <a:lnTo>
                  <a:pt x="920" y="1533"/>
                </a:lnTo>
                <a:lnTo>
                  <a:pt x="904" y="1505"/>
                </a:lnTo>
                <a:lnTo>
                  <a:pt x="871" y="1500"/>
                </a:lnTo>
                <a:lnTo>
                  <a:pt x="840" y="1502"/>
                </a:lnTo>
                <a:lnTo>
                  <a:pt x="807" y="1505"/>
                </a:lnTo>
                <a:lnTo>
                  <a:pt x="798" y="1527"/>
                </a:lnTo>
                <a:lnTo>
                  <a:pt x="800" y="1549"/>
                </a:lnTo>
                <a:lnTo>
                  <a:pt x="807" y="1569"/>
                </a:lnTo>
                <a:lnTo>
                  <a:pt x="822" y="1587"/>
                </a:lnTo>
                <a:lnTo>
                  <a:pt x="849" y="1618"/>
                </a:lnTo>
                <a:lnTo>
                  <a:pt x="876" y="1649"/>
                </a:lnTo>
                <a:lnTo>
                  <a:pt x="902" y="1680"/>
                </a:lnTo>
                <a:lnTo>
                  <a:pt x="925" y="1716"/>
                </a:lnTo>
                <a:lnTo>
                  <a:pt x="945" y="1756"/>
                </a:lnTo>
                <a:lnTo>
                  <a:pt x="985" y="1920"/>
                </a:lnTo>
                <a:lnTo>
                  <a:pt x="989" y="1925"/>
                </a:lnTo>
                <a:lnTo>
                  <a:pt x="995" y="1929"/>
                </a:lnTo>
                <a:lnTo>
                  <a:pt x="1000" y="1933"/>
                </a:lnTo>
                <a:lnTo>
                  <a:pt x="1005" y="1934"/>
                </a:lnTo>
                <a:lnTo>
                  <a:pt x="1013" y="1938"/>
                </a:lnTo>
                <a:lnTo>
                  <a:pt x="1064" y="1925"/>
                </a:lnTo>
                <a:lnTo>
                  <a:pt x="1115" y="1913"/>
                </a:lnTo>
                <a:lnTo>
                  <a:pt x="1169" y="1900"/>
                </a:lnTo>
                <a:lnTo>
                  <a:pt x="1216" y="1894"/>
                </a:lnTo>
                <a:lnTo>
                  <a:pt x="1267" y="1893"/>
                </a:lnTo>
                <a:lnTo>
                  <a:pt x="1316" y="1891"/>
                </a:lnTo>
                <a:lnTo>
                  <a:pt x="1365" y="1889"/>
                </a:lnTo>
                <a:lnTo>
                  <a:pt x="1409" y="1884"/>
                </a:lnTo>
                <a:lnTo>
                  <a:pt x="1451" y="1874"/>
                </a:lnTo>
                <a:lnTo>
                  <a:pt x="1453" y="1836"/>
                </a:lnTo>
                <a:lnTo>
                  <a:pt x="1451" y="1796"/>
                </a:lnTo>
                <a:lnTo>
                  <a:pt x="1444" y="1754"/>
                </a:lnTo>
                <a:lnTo>
                  <a:pt x="1438" y="1709"/>
                </a:lnTo>
                <a:lnTo>
                  <a:pt x="1438" y="1662"/>
                </a:lnTo>
                <a:lnTo>
                  <a:pt x="1444" y="1611"/>
                </a:lnTo>
                <a:lnTo>
                  <a:pt x="1453" y="1582"/>
                </a:lnTo>
                <a:lnTo>
                  <a:pt x="1465" y="1551"/>
                </a:lnTo>
                <a:lnTo>
                  <a:pt x="1480" y="1520"/>
                </a:lnTo>
                <a:lnTo>
                  <a:pt x="1495" y="1487"/>
                </a:lnTo>
                <a:lnTo>
                  <a:pt x="1507" y="1456"/>
                </a:lnTo>
                <a:lnTo>
                  <a:pt x="1516" y="1424"/>
                </a:lnTo>
                <a:lnTo>
                  <a:pt x="1522" y="1393"/>
                </a:lnTo>
                <a:lnTo>
                  <a:pt x="1518" y="1364"/>
                </a:lnTo>
                <a:lnTo>
                  <a:pt x="1505" y="1344"/>
                </a:lnTo>
                <a:lnTo>
                  <a:pt x="1435" y="1336"/>
                </a:lnTo>
                <a:close/>
                <a:moveTo>
                  <a:pt x="695" y="1220"/>
                </a:moveTo>
                <a:lnTo>
                  <a:pt x="675" y="1233"/>
                </a:lnTo>
                <a:lnTo>
                  <a:pt x="655" y="1244"/>
                </a:lnTo>
                <a:lnTo>
                  <a:pt x="638" y="1256"/>
                </a:lnTo>
                <a:lnTo>
                  <a:pt x="622" y="1271"/>
                </a:lnTo>
                <a:lnTo>
                  <a:pt x="611" y="1293"/>
                </a:lnTo>
                <a:lnTo>
                  <a:pt x="689" y="1353"/>
                </a:lnTo>
                <a:lnTo>
                  <a:pt x="745" y="1420"/>
                </a:lnTo>
                <a:lnTo>
                  <a:pt x="740" y="1478"/>
                </a:lnTo>
                <a:lnTo>
                  <a:pt x="762" y="1485"/>
                </a:lnTo>
                <a:lnTo>
                  <a:pt x="785" y="1484"/>
                </a:lnTo>
                <a:lnTo>
                  <a:pt x="807" y="1474"/>
                </a:lnTo>
                <a:lnTo>
                  <a:pt x="827" y="1462"/>
                </a:lnTo>
                <a:lnTo>
                  <a:pt x="844" y="1444"/>
                </a:lnTo>
                <a:lnTo>
                  <a:pt x="856" y="1427"/>
                </a:lnTo>
                <a:lnTo>
                  <a:pt x="844" y="1413"/>
                </a:lnTo>
                <a:lnTo>
                  <a:pt x="831" y="1405"/>
                </a:lnTo>
                <a:lnTo>
                  <a:pt x="816" y="1398"/>
                </a:lnTo>
                <a:lnTo>
                  <a:pt x="800" y="1393"/>
                </a:lnTo>
                <a:lnTo>
                  <a:pt x="784" y="1384"/>
                </a:lnTo>
                <a:lnTo>
                  <a:pt x="765" y="1365"/>
                </a:lnTo>
                <a:lnTo>
                  <a:pt x="751" y="1342"/>
                </a:lnTo>
                <a:lnTo>
                  <a:pt x="742" y="1316"/>
                </a:lnTo>
                <a:lnTo>
                  <a:pt x="736" y="1287"/>
                </a:lnTo>
                <a:lnTo>
                  <a:pt x="731" y="1258"/>
                </a:lnTo>
                <a:lnTo>
                  <a:pt x="725" y="1233"/>
                </a:lnTo>
                <a:lnTo>
                  <a:pt x="695" y="1220"/>
                </a:lnTo>
                <a:close/>
                <a:moveTo>
                  <a:pt x="1940" y="1136"/>
                </a:moveTo>
                <a:lnTo>
                  <a:pt x="1925" y="1156"/>
                </a:lnTo>
                <a:lnTo>
                  <a:pt x="1915" y="1184"/>
                </a:lnTo>
                <a:lnTo>
                  <a:pt x="1909" y="1214"/>
                </a:lnTo>
                <a:lnTo>
                  <a:pt x="1905" y="1244"/>
                </a:lnTo>
                <a:lnTo>
                  <a:pt x="1904" y="1274"/>
                </a:lnTo>
                <a:lnTo>
                  <a:pt x="1905" y="1300"/>
                </a:lnTo>
                <a:lnTo>
                  <a:pt x="1925" y="1316"/>
                </a:lnTo>
                <a:lnTo>
                  <a:pt x="1964" y="1316"/>
                </a:lnTo>
                <a:lnTo>
                  <a:pt x="1978" y="1304"/>
                </a:lnTo>
                <a:lnTo>
                  <a:pt x="1987" y="1285"/>
                </a:lnTo>
                <a:lnTo>
                  <a:pt x="1991" y="1265"/>
                </a:lnTo>
                <a:lnTo>
                  <a:pt x="1991" y="1242"/>
                </a:lnTo>
                <a:lnTo>
                  <a:pt x="1987" y="1218"/>
                </a:lnTo>
                <a:lnTo>
                  <a:pt x="1984" y="1194"/>
                </a:lnTo>
                <a:lnTo>
                  <a:pt x="1978" y="1173"/>
                </a:lnTo>
                <a:lnTo>
                  <a:pt x="1973" y="1153"/>
                </a:lnTo>
                <a:lnTo>
                  <a:pt x="1940" y="1136"/>
                </a:lnTo>
                <a:close/>
                <a:moveTo>
                  <a:pt x="887" y="1062"/>
                </a:moveTo>
                <a:lnTo>
                  <a:pt x="865" y="1078"/>
                </a:lnTo>
                <a:lnTo>
                  <a:pt x="853" y="1094"/>
                </a:lnTo>
                <a:lnTo>
                  <a:pt x="847" y="1109"/>
                </a:lnTo>
                <a:lnTo>
                  <a:pt x="849" y="1122"/>
                </a:lnTo>
                <a:lnTo>
                  <a:pt x="856" y="1136"/>
                </a:lnTo>
                <a:lnTo>
                  <a:pt x="865" y="1151"/>
                </a:lnTo>
                <a:lnTo>
                  <a:pt x="878" y="1165"/>
                </a:lnTo>
                <a:lnTo>
                  <a:pt x="893" y="1182"/>
                </a:lnTo>
                <a:lnTo>
                  <a:pt x="905" y="1200"/>
                </a:lnTo>
                <a:lnTo>
                  <a:pt x="916" y="1220"/>
                </a:lnTo>
                <a:lnTo>
                  <a:pt x="925" y="1240"/>
                </a:lnTo>
                <a:lnTo>
                  <a:pt x="927" y="1267"/>
                </a:lnTo>
                <a:lnTo>
                  <a:pt x="925" y="1293"/>
                </a:lnTo>
                <a:lnTo>
                  <a:pt x="920" y="1316"/>
                </a:lnTo>
                <a:lnTo>
                  <a:pt x="916" y="1338"/>
                </a:lnTo>
                <a:lnTo>
                  <a:pt x="916" y="1358"/>
                </a:lnTo>
                <a:lnTo>
                  <a:pt x="922" y="1376"/>
                </a:lnTo>
                <a:lnTo>
                  <a:pt x="925" y="1380"/>
                </a:lnTo>
                <a:lnTo>
                  <a:pt x="929" y="1384"/>
                </a:lnTo>
                <a:lnTo>
                  <a:pt x="933" y="1387"/>
                </a:lnTo>
                <a:lnTo>
                  <a:pt x="936" y="1389"/>
                </a:lnTo>
                <a:lnTo>
                  <a:pt x="940" y="1389"/>
                </a:lnTo>
                <a:lnTo>
                  <a:pt x="947" y="1391"/>
                </a:lnTo>
                <a:lnTo>
                  <a:pt x="971" y="1393"/>
                </a:lnTo>
                <a:lnTo>
                  <a:pt x="993" y="1387"/>
                </a:lnTo>
                <a:lnTo>
                  <a:pt x="1011" y="1374"/>
                </a:lnTo>
                <a:lnTo>
                  <a:pt x="1025" y="1358"/>
                </a:lnTo>
                <a:lnTo>
                  <a:pt x="1036" y="1340"/>
                </a:lnTo>
                <a:lnTo>
                  <a:pt x="1020" y="1318"/>
                </a:lnTo>
                <a:lnTo>
                  <a:pt x="1005" y="1300"/>
                </a:lnTo>
                <a:lnTo>
                  <a:pt x="989" y="1282"/>
                </a:lnTo>
                <a:lnTo>
                  <a:pt x="976" y="1260"/>
                </a:lnTo>
                <a:lnTo>
                  <a:pt x="964" y="1236"/>
                </a:lnTo>
                <a:lnTo>
                  <a:pt x="955" y="1204"/>
                </a:lnTo>
                <a:lnTo>
                  <a:pt x="951" y="1180"/>
                </a:lnTo>
                <a:lnTo>
                  <a:pt x="955" y="1158"/>
                </a:lnTo>
                <a:lnTo>
                  <a:pt x="958" y="1140"/>
                </a:lnTo>
                <a:lnTo>
                  <a:pt x="964" y="1122"/>
                </a:lnTo>
                <a:lnTo>
                  <a:pt x="965" y="1105"/>
                </a:lnTo>
                <a:lnTo>
                  <a:pt x="960" y="1087"/>
                </a:lnTo>
                <a:lnTo>
                  <a:pt x="949" y="1074"/>
                </a:lnTo>
                <a:lnTo>
                  <a:pt x="933" y="1065"/>
                </a:lnTo>
                <a:lnTo>
                  <a:pt x="913" y="1064"/>
                </a:lnTo>
                <a:lnTo>
                  <a:pt x="887" y="1062"/>
                </a:lnTo>
                <a:close/>
                <a:moveTo>
                  <a:pt x="560" y="1009"/>
                </a:moveTo>
                <a:lnTo>
                  <a:pt x="544" y="1018"/>
                </a:lnTo>
                <a:lnTo>
                  <a:pt x="529" y="1027"/>
                </a:lnTo>
                <a:lnTo>
                  <a:pt x="516" y="1036"/>
                </a:lnTo>
                <a:lnTo>
                  <a:pt x="505" y="1051"/>
                </a:lnTo>
                <a:lnTo>
                  <a:pt x="591" y="1156"/>
                </a:lnTo>
                <a:lnTo>
                  <a:pt x="593" y="1171"/>
                </a:lnTo>
                <a:lnTo>
                  <a:pt x="593" y="1184"/>
                </a:lnTo>
                <a:lnTo>
                  <a:pt x="591" y="1196"/>
                </a:lnTo>
                <a:lnTo>
                  <a:pt x="589" y="1207"/>
                </a:lnTo>
                <a:lnTo>
                  <a:pt x="593" y="1220"/>
                </a:lnTo>
                <a:lnTo>
                  <a:pt x="656" y="1204"/>
                </a:lnTo>
                <a:lnTo>
                  <a:pt x="673" y="1173"/>
                </a:lnTo>
                <a:lnTo>
                  <a:pt x="647" y="1154"/>
                </a:lnTo>
                <a:lnTo>
                  <a:pt x="627" y="1136"/>
                </a:lnTo>
                <a:lnTo>
                  <a:pt x="615" y="1114"/>
                </a:lnTo>
                <a:lnTo>
                  <a:pt x="605" y="1091"/>
                </a:lnTo>
                <a:lnTo>
                  <a:pt x="600" y="1060"/>
                </a:lnTo>
                <a:lnTo>
                  <a:pt x="598" y="1022"/>
                </a:lnTo>
                <a:lnTo>
                  <a:pt x="585" y="1014"/>
                </a:lnTo>
                <a:lnTo>
                  <a:pt x="560" y="1009"/>
                </a:lnTo>
                <a:close/>
                <a:moveTo>
                  <a:pt x="1445" y="969"/>
                </a:moveTo>
                <a:lnTo>
                  <a:pt x="1429" y="976"/>
                </a:lnTo>
                <a:lnTo>
                  <a:pt x="1416" y="980"/>
                </a:lnTo>
                <a:lnTo>
                  <a:pt x="1416" y="1016"/>
                </a:lnTo>
                <a:lnTo>
                  <a:pt x="1420" y="1045"/>
                </a:lnTo>
                <a:lnTo>
                  <a:pt x="1424" y="1073"/>
                </a:lnTo>
                <a:lnTo>
                  <a:pt x="1427" y="1096"/>
                </a:lnTo>
                <a:lnTo>
                  <a:pt x="1429" y="1118"/>
                </a:lnTo>
                <a:lnTo>
                  <a:pt x="1429" y="1142"/>
                </a:lnTo>
                <a:lnTo>
                  <a:pt x="1425" y="1165"/>
                </a:lnTo>
                <a:lnTo>
                  <a:pt x="1418" y="1191"/>
                </a:lnTo>
                <a:lnTo>
                  <a:pt x="1405" y="1220"/>
                </a:lnTo>
                <a:lnTo>
                  <a:pt x="1387" y="1253"/>
                </a:lnTo>
                <a:lnTo>
                  <a:pt x="1387" y="1276"/>
                </a:lnTo>
                <a:lnTo>
                  <a:pt x="1398" y="1285"/>
                </a:lnTo>
                <a:lnTo>
                  <a:pt x="1415" y="1294"/>
                </a:lnTo>
                <a:lnTo>
                  <a:pt x="1435" y="1302"/>
                </a:lnTo>
                <a:lnTo>
                  <a:pt x="1458" y="1305"/>
                </a:lnTo>
                <a:lnTo>
                  <a:pt x="1482" y="1309"/>
                </a:lnTo>
                <a:lnTo>
                  <a:pt x="1504" y="1309"/>
                </a:lnTo>
                <a:lnTo>
                  <a:pt x="1520" y="1305"/>
                </a:lnTo>
                <a:lnTo>
                  <a:pt x="1533" y="1296"/>
                </a:lnTo>
                <a:lnTo>
                  <a:pt x="1536" y="1282"/>
                </a:lnTo>
                <a:lnTo>
                  <a:pt x="1535" y="1265"/>
                </a:lnTo>
                <a:lnTo>
                  <a:pt x="1527" y="1249"/>
                </a:lnTo>
                <a:lnTo>
                  <a:pt x="1518" y="1231"/>
                </a:lnTo>
                <a:lnTo>
                  <a:pt x="1509" y="1213"/>
                </a:lnTo>
                <a:lnTo>
                  <a:pt x="1502" y="1196"/>
                </a:lnTo>
                <a:lnTo>
                  <a:pt x="1498" y="1180"/>
                </a:lnTo>
                <a:lnTo>
                  <a:pt x="1502" y="1160"/>
                </a:lnTo>
                <a:lnTo>
                  <a:pt x="1509" y="1136"/>
                </a:lnTo>
                <a:lnTo>
                  <a:pt x="1518" y="1111"/>
                </a:lnTo>
                <a:lnTo>
                  <a:pt x="1527" y="1087"/>
                </a:lnTo>
                <a:lnTo>
                  <a:pt x="1536" y="1062"/>
                </a:lnTo>
                <a:lnTo>
                  <a:pt x="1545" y="1040"/>
                </a:lnTo>
                <a:lnTo>
                  <a:pt x="1553" y="1022"/>
                </a:lnTo>
                <a:lnTo>
                  <a:pt x="1556" y="1009"/>
                </a:lnTo>
                <a:lnTo>
                  <a:pt x="1556" y="1002"/>
                </a:lnTo>
                <a:lnTo>
                  <a:pt x="1544" y="987"/>
                </a:lnTo>
                <a:lnTo>
                  <a:pt x="1524" y="978"/>
                </a:lnTo>
                <a:lnTo>
                  <a:pt x="1498" y="973"/>
                </a:lnTo>
                <a:lnTo>
                  <a:pt x="1471" y="971"/>
                </a:lnTo>
                <a:lnTo>
                  <a:pt x="1445" y="969"/>
                </a:lnTo>
                <a:close/>
                <a:moveTo>
                  <a:pt x="1178" y="964"/>
                </a:moveTo>
                <a:lnTo>
                  <a:pt x="1127" y="976"/>
                </a:lnTo>
                <a:lnTo>
                  <a:pt x="1122" y="993"/>
                </a:lnTo>
                <a:lnTo>
                  <a:pt x="1122" y="1014"/>
                </a:lnTo>
                <a:lnTo>
                  <a:pt x="1125" y="1040"/>
                </a:lnTo>
                <a:lnTo>
                  <a:pt x="1133" y="1067"/>
                </a:lnTo>
                <a:lnTo>
                  <a:pt x="1142" y="1094"/>
                </a:lnTo>
                <a:lnTo>
                  <a:pt x="1149" y="1124"/>
                </a:lnTo>
                <a:lnTo>
                  <a:pt x="1156" y="1151"/>
                </a:lnTo>
                <a:lnTo>
                  <a:pt x="1162" y="1178"/>
                </a:lnTo>
                <a:lnTo>
                  <a:pt x="1162" y="1200"/>
                </a:lnTo>
                <a:lnTo>
                  <a:pt x="1160" y="1216"/>
                </a:lnTo>
                <a:lnTo>
                  <a:pt x="1153" y="1229"/>
                </a:lnTo>
                <a:lnTo>
                  <a:pt x="1144" y="1240"/>
                </a:lnTo>
                <a:lnTo>
                  <a:pt x="1135" y="1251"/>
                </a:lnTo>
                <a:lnTo>
                  <a:pt x="1127" y="1264"/>
                </a:lnTo>
                <a:lnTo>
                  <a:pt x="1125" y="1284"/>
                </a:lnTo>
                <a:lnTo>
                  <a:pt x="1144" y="1293"/>
                </a:lnTo>
                <a:lnTo>
                  <a:pt x="1165" y="1298"/>
                </a:lnTo>
                <a:lnTo>
                  <a:pt x="1191" y="1302"/>
                </a:lnTo>
                <a:lnTo>
                  <a:pt x="1216" y="1304"/>
                </a:lnTo>
                <a:lnTo>
                  <a:pt x="1240" y="1300"/>
                </a:lnTo>
                <a:lnTo>
                  <a:pt x="1260" y="1293"/>
                </a:lnTo>
                <a:lnTo>
                  <a:pt x="1273" y="1284"/>
                </a:lnTo>
                <a:lnTo>
                  <a:pt x="1269" y="1260"/>
                </a:lnTo>
                <a:lnTo>
                  <a:pt x="1262" y="1242"/>
                </a:lnTo>
                <a:lnTo>
                  <a:pt x="1253" y="1224"/>
                </a:lnTo>
                <a:lnTo>
                  <a:pt x="1242" y="1207"/>
                </a:lnTo>
                <a:lnTo>
                  <a:pt x="1233" y="1189"/>
                </a:lnTo>
                <a:lnTo>
                  <a:pt x="1227" y="1167"/>
                </a:lnTo>
                <a:lnTo>
                  <a:pt x="1222" y="1136"/>
                </a:lnTo>
                <a:lnTo>
                  <a:pt x="1224" y="1107"/>
                </a:lnTo>
                <a:lnTo>
                  <a:pt x="1229" y="1082"/>
                </a:lnTo>
                <a:lnTo>
                  <a:pt x="1238" y="1058"/>
                </a:lnTo>
                <a:lnTo>
                  <a:pt x="1247" y="1036"/>
                </a:lnTo>
                <a:lnTo>
                  <a:pt x="1258" y="1014"/>
                </a:lnTo>
                <a:lnTo>
                  <a:pt x="1265" y="993"/>
                </a:lnTo>
                <a:lnTo>
                  <a:pt x="1260" y="985"/>
                </a:lnTo>
                <a:lnTo>
                  <a:pt x="1178" y="964"/>
                </a:lnTo>
                <a:close/>
                <a:moveTo>
                  <a:pt x="493" y="804"/>
                </a:moveTo>
                <a:lnTo>
                  <a:pt x="480" y="820"/>
                </a:lnTo>
                <a:lnTo>
                  <a:pt x="491" y="902"/>
                </a:lnTo>
                <a:lnTo>
                  <a:pt x="489" y="916"/>
                </a:lnTo>
                <a:lnTo>
                  <a:pt x="484" y="927"/>
                </a:lnTo>
                <a:lnTo>
                  <a:pt x="480" y="940"/>
                </a:lnTo>
                <a:lnTo>
                  <a:pt x="480" y="956"/>
                </a:lnTo>
                <a:lnTo>
                  <a:pt x="507" y="967"/>
                </a:lnTo>
                <a:lnTo>
                  <a:pt x="533" y="969"/>
                </a:lnTo>
                <a:lnTo>
                  <a:pt x="564" y="964"/>
                </a:lnTo>
                <a:lnTo>
                  <a:pt x="575" y="947"/>
                </a:lnTo>
                <a:lnTo>
                  <a:pt x="569" y="934"/>
                </a:lnTo>
                <a:lnTo>
                  <a:pt x="562" y="925"/>
                </a:lnTo>
                <a:lnTo>
                  <a:pt x="555" y="918"/>
                </a:lnTo>
                <a:lnTo>
                  <a:pt x="545" y="911"/>
                </a:lnTo>
                <a:lnTo>
                  <a:pt x="540" y="902"/>
                </a:lnTo>
                <a:lnTo>
                  <a:pt x="527" y="811"/>
                </a:lnTo>
                <a:lnTo>
                  <a:pt x="518" y="807"/>
                </a:lnTo>
                <a:lnTo>
                  <a:pt x="507" y="804"/>
                </a:lnTo>
                <a:lnTo>
                  <a:pt x="493" y="804"/>
                </a:lnTo>
                <a:close/>
                <a:moveTo>
                  <a:pt x="822" y="798"/>
                </a:moveTo>
                <a:lnTo>
                  <a:pt x="765" y="814"/>
                </a:lnTo>
                <a:lnTo>
                  <a:pt x="758" y="820"/>
                </a:lnTo>
                <a:lnTo>
                  <a:pt x="764" y="847"/>
                </a:lnTo>
                <a:lnTo>
                  <a:pt x="773" y="871"/>
                </a:lnTo>
                <a:lnTo>
                  <a:pt x="782" y="894"/>
                </a:lnTo>
                <a:lnTo>
                  <a:pt x="791" y="916"/>
                </a:lnTo>
                <a:lnTo>
                  <a:pt x="798" y="938"/>
                </a:lnTo>
                <a:lnTo>
                  <a:pt x="804" y="962"/>
                </a:lnTo>
                <a:lnTo>
                  <a:pt x="804" y="987"/>
                </a:lnTo>
                <a:lnTo>
                  <a:pt x="796" y="1018"/>
                </a:lnTo>
                <a:lnTo>
                  <a:pt x="796" y="1022"/>
                </a:lnTo>
                <a:lnTo>
                  <a:pt x="824" y="1029"/>
                </a:lnTo>
                <a:lnTo>
                  <a:pt x="849" y="1025"/>
                </a:lnTo>
                <a:lnTo>
                  <a:pt x="875" y="1016"/>
                </a:lnTo>
                <a:lnTo>
                  <a:pt x="895" y="1005"/>
                </a:lnTo>
                <a:lnTo>
                  <a:pt x="895" y="998"/>
                </a:lnTo>
                <a:lnTo>
                  <a:pt x="876" y="971"/>
                </a:lnTo>
                <a:lnTo>
                  <a:pt x="864" y="949"/>
                </a:lnTo>
                <a:lnTo>
                  <a:pt x="855" y="927"/>
                </a:lnTo>
                <a:lnTo>
                  <a:pt x="851" y="905"/>
                </a:lnTo>
                <a:lnTo>
                  <a:pt x="851" y="880"/>
                </a:lnTo>
                <a:lnTo>
                  <a:pt x="851" y="849"/>
                </a:lnTo>
                <a:lnTo>
                  <a:pt x="853" y="811"/>
                </a:lnTo>
                <a:lnTo>
                  <a:pt x="822" y="798"/>
                </a:lnTo>
                <a:close/>
                <a:moveTo>
                  <a:pt x="1515" y="644"/>
                </a:moveTo>
                <a:lnTo>
                  <a:pt x="1480" y="651"/>
                </a:lnTo>
                <a:lnTo>
                  <a:pt x="1475" y="669"/>
                </a:lnTo>
                <a:lnTo>
                  <a:pt x="1475" y="682"/>
                </a:lnTo>
                <a:lnTo>
                  <a:pt x="1478" y="696"/>
                </a:lnTo>
                <a:lnTo>
                  <a:pt x="1484" y="711"/>
                </a:lnTo>
                <a:lnTo>
                  <a:pt x="1491" y="751"/>
                </a:lnTo>
                <a:lnTo>
                  <a:pt x="1491" y="787"/>
                </a:lnTo>
                <a:lnTo>
                  <a:pt x="1485" y="822"/>
                </a:lnTo>
                <a:lnTo>
                  <a:pt x="1476" y="853"/>
                </a:lnTo>
                <a:lnTo>
                  <a:pt x="1462" y="880"/>
                </a:lnTo>
                <a:lnTo>
                  <a:pt x="1445" y="907"/>
                </a:lnTo>
                <a:lnTo>
                  <a:pt x="1445" y="927"/>
                </a:lnTo>
                <a:lnTo>
                  <a:pt x="1465" y="936"/>
                </a:lnTo>
                <a:lnTo>
                  <a:pt x="1489" y="942"/>
                </a:lnTo>
                <a:lnTo>
                  <a:pt x="1515" y="944"/>
                </a:lnTo>
                <a:lnTo>
                  <a:pt x="1540" y="940"/>
                </a:lnTo>
                <a:lnTo>
                  <a:pt x="1562" y="927"/>
                </a:lnTo>
                <a:lnTo>
                  <a:pt x="1533" y="840"/>
                </a:lnTo>
                <a:lnTo>
                  <a:pt x="1533" y="809"/>
                </a:lnTo>
                <a:lnTo>
                  <a:pt x="1538" y="778"/>
                </a:lnTo>
                <a:lnTo>
                  <a:pt x="1551" y="751"/>
                </a:lnTo>
                <a:lnTo>
                  <a:pt x="1564" y="724"/>
                </a:lnTo>
                <a:lnTo>
                  <a:pt x="1576" y="696"/>
                </a:lnTo>
                <a:lnTo>
                  <a:pt x="1587" y="673"/>
                </a:lnTo>
                <a:lnTo>
                  <a:pt x="1580" y="656"/>
                </a:lnTo>
                <a:lnTo>
                  <a:pt x="1515" y="644"/>
                </a:lnTo>
                <a:close/>
                <a:moveTo>
                  <a:pt x="1107" y="622"/>
                </a:moveTo>
                <a:lnTo>
                  <a:pt x="1091" y="625"/>
                </a:lnTo>
                <a:lnTo>
                  <a:pt x="1064" y="656"/>
                </a:lnTo>
                <a:lnTo>
                  <a:pt x="1125" y="814"/>
                </a:lnTo>
                <a:lnTo>
                  <a:pt x="1129" y="840"/>
                </a:lnTo>
                <a:lnTo>
                  <a:pt x="1127" y="860"/>
                </a:lnTo>
                <a:lnTo>
                  <a:pt x="1122" y="874"/>
                </a:lnTo>
                <a:lnTo>
                  <a:pt x="1118" y="891"/>
                </a:lnTo>
                <a:lnTo>
                  <a:pt x="1116" y="907"/>
                </a:lnTo>
                <a:lnTo>
                  <a:pt x="1118" y="927"/>
                </a:lnTo>
                <a:lnTo>
                  <a:pt x="1142" y="927"/>
                </a:lnTo>
                <a:lnTo>
                  <a:pt x="1162" y="924"/>
                </a:lnTo>
                <a:lnTo>
                  <a:pt x="1180" y="920"/>
                </a:lnTo>
                <a:lnTo>
                  <a:pt x="1196" y="913"/>
                </a:lnTo>
                <a:lnTo>
                  <a:pt x="1218" y="907"/>
                </a:lnTo>
                <a:lnTo>
                  <a:pt x="1222" y="898"/>
                </a:lnTo>
                <a:lnTo>
                  <a:pt x="1225" y="887"/>
                </a:lnTo>
                <a:lnTo>
                  <a:pt x="1225" y="873"/>
                </a:lnTo>
                <a:lnTo>
                  <a:pt x="1202" y="842"/>
                </a:lnTo>
                <a:lnTo>
                  <a:pt x="1185" y="813"/>
                </a:lnTo>
                <a:lnTo>
                  <a:pt x="1175" y="784"/>
                </a:lnTo>
                <a:lnTo>
                  <a:pt x="1169" y="754"/>
                </a:lnTo>
                <a:lnTo>
                  <a:pt x="1169" y="722"/>
                </a:lnTo>
                <a:lnTo>
                  <a:pt x="1173" y="685"/>
                </a:lnTo>
                <a:lnTo>
                  <a:pt x="1182" y="644"/>
                </a:lnTo>
                <a:lnTo>
                  <a:pt x="1160" y="625"/>
                </a:lnTo>
                <a:lnTo>
                  <a:pt x="1107" y="622"/>
                </a:lnTo>
                <a:close/>
                <a:moveTo>
                  <a:pt x="762" y="596"/>
                </a:moveTo>
                <a:lnTo>
                  <a:pt x="751" y="611"/>
                </a:lnTo>
                <a:lnTo>
                  <a:pt x="744" y="633"/>
                </a:lnTo>
                <a:lnTo>
                  <a:pt x="738" y="658"/>
                </a:lnTo>
                <a:lnTo>
                  <a:pt x="735" y="689"/>
                </a:lnTo>
                <a:lnTo>
                  <a:pt x="733" y="718"/>
                </a:lnTo>
                <a:lnTo>
                  <a:pt x="735" y="744"/>
                </a:lnTo>
                <a:lnTo>
                  <a:pt x="738" y="765"/>
                </a:lnTo>
                <a:lnTo>
                  <a:pt x="767" y="769"/>
                </a:lnTo>
                <a:lnTo>
                  <a:pt x="793" y="769"/>
                </a:lnTo>
                <a:lnTo>
                  <a:pt x="822" y="765"/>
                </a:lnTo>
                <a:lnTo>
                  <a:pt x="831" y="753"/>
                </a:lnTo>
                <a:lnTo>
                  <a:pt x="825" y="734"/>
                </a:lnTo>
                <a:lnTo>
                  <a:pt x="818" y="724"/>
                </a:lnTo>
                <a:lnTo>
                  <a:pt x="809" y="716"/>
                </a:lnTo>
                <a:lnTo>
                  <a:pt x="802" y="709"/>
                </a:lnTo>
                <a:lnTo>
                  <a:pt x="795" y="698"/>
                </a:lnTo>
                <a:lnTo>
                  <a:pt x="789" y="680"/>
                </a:lnTo>
                <a:lnTo>
                  <a:pt x="791" y="664"/>
                </a:lnTo>
                <a:lnTo>
                  <a:pt x="791" y="647"/>
                </a:lnTo>
                <a:lnTo>
                  <a:pt x="791" y="631"/>
                </a:lnTo>
                <a:lnTo>
                  <a:pt x="784" y="613"/>
                </a:lnTo>
                <a:lnTo>
                  <a:pt x="780" y="609"/>
                </a:lnTo>
                <a:lnTo>
                  <a:pt x="778" y="605"/>
                </a:lnTo>
                <a:lnTo>
                  <a:pt x="775" y="604"/>
                </a:lnTo>
                <a:lnTo>
                  <a:pt x="771" y="600"/>
                </a:lnTo>
                <a:lnTo>
                  <a:pt x="767" y="598"/>
                </a:lnTo>
                <a:lnTo>
                  <a:pt x="762" y="596"/>
                </a:lnTo>
                <a:close/>
                <a:moveTo>
                  <a:pt x="1535" y="433"/>
                </a:moveTo>
                <a:lnTo>
                  <a:pt x="1524" y="447"/>
                </a:lnTo>
                <a:lnTo>
                  <a:pt x="1520" y="462"/>
                </a:lnTo>
                <a:lnTo>
                  <a:pt x="1518" y="476"/>
                </a:lnTo>
                <a:lnTo>
                  <a:pt x="1518" y="493"/>
                </a:lnTo>
                <a:lnTo>
                  <a:pt x="1516" y="511"/>
                </a:lnTo>
                <a:lnTo>
                  <a:pt x="1511" y="533"/>
                </a:lnTo>
                <a:lnTo>
                  <a:pt x="1476" y="574"/>
                </a:lnTo>
                <a:lnTo>
                  <a:pt x="1475" y="596"/>
                </a:lnTo>
                <a:lnTo>
                  <a:pt x="1500" y="607"/>
                </a:lnTo>
                <a:lnTo>
                  <a:pt x="1531" y="613"/>
                </a:lnTo>
                <a:lnTo>
                  <a:pt x="1564" y="609"/>
                </a:lnTo>
                <a:lnTo>
                  <a:pt x="1571" y="609"/>
                </a:lnTo>
                <a:lnTo>
                  <a:pt x="1578" y="593"/>
                </a:lnTo>
                <a:lnTo>
                  <a:pt x="1580" y="582"/>
                </a:lnTo>
                <a:lnTo>
                  <a:pt x="1576" y="573"/>
                </a:lnTo>
                <a:lnTo>
                  <a:pt x="1571" y="564"/>
                </a:lnTo>
                <a:lnTo>
                  <a:pt x="1564" y="554"/>
                </a:lnTo>
                <a:lnTo>
                  <a:pt x="1560" y="540"/>
                </a:lnTo>
                <a:lnTo>
                  <a:pt x="1569" y="447"/>
                </a:lnTo>
                <a:lnTo>
                  <a:pt x="1535" y="433"/>
                </a:lnTo>
                <a:close/>
                <a:moveTo>
                  <a:pt x="1089" y="416"/>
                </a:moveTo>
                <a:lnTo>
                  <a:pt x="1080" y="420"/>
                </a:lnTo>
                <a:lnTo>
                  <a:pt x="1071" y="442"/>
                </a:lnTo>
                <a:lnTo>
                  <a:pt x="1067" y="465"/>
                </a:lnTo>
                <a:lnTo>
                  <a:pt x="1067" y="493"/>
                </a:lnTo>
                <a:lnTo>
                  <a:pt x="1065" y="518"/>
                </a:lnTo>
                <a:lnTo>
                  <a:pt x="1064" y="544"/>
                </a:lnTo>
                <a:lnTo>
                  <a:pt x="1058" y="567"/>
                </a:lnTo>
                <a:lnTo>
                  <a:pt x="1069" y="584"/>
                </a:lnTo>
                <a:lnTo>
                  <a:pt x="1082" y="596"/>
                </a:lnTo>
                <a:lnTo>
                  <a:pt x="1100" y="604"/>
                </a:lnTo>
                <a:lnTo>
                  <a:pt x="1120" y="604"/>
                </a:lnTo>
                <a:lnTo>
                  <a:pt x="1142" y="596"/>
                </a:lnTo>
                <a:lnTo>
                  <a:pt x="1149" y="593"/>
                </a:lnTo>
                <a:lnTo>
                  <a:pt x="1153" y="589"/>
                </a:lnTo>
                <a:lnTo>
                  <a:pt x="1156" y="585"/>
                </a:lnTo>
                <a:lnTo>
                  <a:pt x="1160" y="580"/>
                </a:lnTo>
                <a:lnTo>
                  <a:pt x="1164" y="574"/>
                </a:lnTo>
                <a:lnTo>
                  <a:pt x="1115" y="420"/>
                </a:lnTo>
                <a:lnTo>
                  <a:pt x="1089" y="416"/>
                </a:lnTo>
                <a:close/>
                <a:moveTo>
                  <a:pt x="207" y="160"/>
                </a:moveTo>
                <a:lnTo>
                  <a:pt x="2276" y="160"/>
                </a:lnTo>
                <a:lnTo>
                  <a:pt x="2291" y="164"/>
                </a:lnTo>
                <a:lnTo>
                  <a:pt x="2304" y="173"/>
                </a:lnTo>
                <a:lnTo>
                  <a:pt x="2313" y="185"/>
                </a:lnTo>
                <a:lnTo>
                  <a:pt x="2316" y="200"/>
                </a:lnTo>
                <a:lnTo>
                  <a:pt x="2316" y="2829"/>
                </a:lnTo>
                <a:lnTo>
                  <a:pt x="2313" y="2844"/>
                </a:lnTo>
                <a:lnTo>
                  <a:pt x="2304" y="2856"/>
                </a:lnTo>
                <a:lnTo>
                  <a:pt x="2291" y="2865"/>
                </a:lnTo>
                <a:lnTo>
                  <a:pt x="2276" y="2869"/>
                </a:lnTo>
                <a:lnTo>
                  <a:pt x="207" y="2869"/>
                </a:lnTo>
                <a:lnTo>
                  <a:pt x="193" y="2865"/>
                </a:lnTo>
                <a:lnTo>
                  <a:pt x="180" y="2856"/>
                </a:lnTo>
                <a:lnTo>
                  <a:pt x="171" y="2844"/>
                </a:lnTo>
                <a:lnTo>
                  <a:pt x="167" y="2829"/>
                </a:lnTo>
                <a:lnTo>
                  <a:pt x="167" y="200"/>
                </a:lnTo>
                <a:lnTo>
                  <a:pt x="171" y="185"/>
                </a:lnTo>
                <a:lnTo>
                  <a:pt x="180" y="173"/>
                </a:lnTo>
                <a:lnTo>
                  <a:pt x="193" y="164"/>
                </a:lnTo>
                <a:lnTo>
                  <a:pt x="207" y="160"/>
                </a:lnTo>
                <a:close/>
                <a:moveTo>
                  <a:pt x="131" y="89"/>
                </a:moveTo>
                <a:lnTo>
                  <a:pt x="116" y="93"/>
                </a:lnTo>
                <a:lnTo>
                  <a:pt x="104" y="102"/>
                </a:lnTo>
                <a:lnTo>
                  <a:pt x="95" y="114"/>
                </a:lnTo>
                <a:lnTo>
                  <a:pt x="91" y="129"/>
                </a:lnTo>
                <a:lnTo>
                  <a:pt x="91" y="2900"/>
                </a:lnTo>
                <a:lnTo>
                  <a:pt x="95" y="2914"/>
                </a:lnTo>
                <a:lnTo>
                  <a:pt x="104" y="2927"/>
                </a:lnTo>
                <a:lnTo>
                  <a:pt x="116" y="2936"/>
                </a:lnTo>
                <a:lnTo>
                  <a:pt x="131" y="2940"/>
                </a:lnTo>
                <a:lnTo>
                  <a:pt x="2353" y="2940"/>
                </a:lnTo>
                <a:lnTo>
                  <a:pt x="2367" y="2936"/>
                </a:lnTo>
                <a:lnTo>
                  <a:pt x="2380" y="2927"/>
                </a:lnTo>
                <a:lnTo>
                  <a:pt x="2389" y="2914"/>
                </a:lnTo>
                <a:lnTo>
                  <a:pt x="2393" y="2900"/>
                </a:lnTo>
                <a:lnTo>
                  <a:pt x="2393" y="129"/>
                </a:lnTo>
                <a:lnTo>
                  <a:pt x="2389" y="114"/>
                </a:lnTo>
                <a:lnTo>
                  <a:pt x="2380" y="102"/>
                </a:lnTo>
                <a:lnTo>
                  <a:pt x="2367" y="93"/>
                </a:lnTo>
                <a:lnTo>
                  <a:pt x="2353" y="89"/>
                </a:lnTo>
                <a:lnTo>
                  <a:pt x="131" y="89"/>
                </a:lnTo>
                <a:close/>
                <a:moveTo>
                  <a:pt x="40" y="0"/>
                </a:moveTo>
                <a:lnTo>
                  <a:pt x="2447" y="0"/>
                </a:lnTo>
                <a:lnTo>
                  <a:pt x="2464" y="4"/>
                </a:lnTo>
                <a:lnTo>
                  <a:pt x="2476" y="13"/>
                </a:lnTo>
                <a:lnTo>
                  <a:pt x="2485" y="25"/>
                </a:lnTo>
                <a:lnTo>
                  <a:pt x="2487" y="40"/>
                </a:lnTo>
                <a:lnTo>
                  <a:pt x="2487" y="2984"/>
                </a:lnTo>
                <a:lnTo>
                  <a:pt x="2485" y="3000"/>
                </a:lnTo>
                <a:lnTo>
                  <a:pt x="2476" y="3013"/>
                </a:lnTo>
                <a:lnTo>
                  <a:pt x="2464" y="3022"/>
                </a:lnTo>
                <a:lnTo>
                  <a:pt x="2447" y="3024"/>
                </a:lnTo>
                <a:lnTo>
                  <a:pt x="40" y="3024"/>
                </a:lnTo>
                <a:lnTo>
                  <a:pt x="24" y="3022"/>
                </a:lnTo>
                <a:lnTo>
                  <a:pt x="11" y="3013"/>
                </a:lnTo>
                <a:lnTo>
                  <a:pt x="4" y="3000"/>
                </a:lnTo>
                <a:lnTo>
                  <a:pt x="0" y="2984"/>
                </a:lnTo>
                <a:lnTo>
                  <a:pt x="0" y="40"/>
                </a:lnTo>
                <a:lnTo>
                  <a:pt x="4" y="25"/>
                </a:lnTo>
                <a:lnTo>
                  <a:pt x="11" y="13"/>
                </a:lnTo>
                <a:lnTo>
                  <a:pt x="24" y="4"/>
                </a:lnTo>
                <a:lnTo>
                  <a:pt x="4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1" name="Google Shape;761;p12"/>
          <p:cNvSpPr/>
          <p:nvPr/>
        </p:nvSpPr>
        <p:spPr>
          <a:xfrm>
            <a:off x="7754242" y="4711437"/>
            <a:ext cx="308546" cy="332675"/>
          </a:xfrm>
          <a:custGeom>
            <a:avLst/>
            <a:gdLst/>
            <a:ahLst/>
            <a:cxnLst/>
            <a:rect l="l" t="t" r="r" b="b"/>
            <a:pathLst>
              <a:path w="3362" h="3626" extrusionOk="0">
                <a:moveTo>
                  <a:pt x="1316" y="1831"/>
                </a:moveTo>
                <a:lnTo>
                  <a:pt x="1345" y="1926"/>
                </a:lnTo>
                <a:lnTo>
                  <a:pt x="1409" y="1886"/>
                </a:lnTo>
                <a:lnTo>
                  <a:pt x="1429" y="1946"/>
                </a:lnTo>
                <a:lnTo>
                  <a:pt x="1552" y="1929"/>
                </a:lnTo>
                <a:lnTo>
                  <a:pt x="1554" y="2044"/>
                </a:lnTo>
                <a:lnTo>
                  <a:pt x="1283" y="2446"/>
                </a:lnTo>
                <a:lnTo>
                  <a:pt x="1012" y="2853"/>
                </a:lnTo>
                <a:lnTo>
                  <a:pt x="972" y="2917"/>
                </a:lnTo>
                <a:lnTo>
                  <a:pt x="929" y="2984"/>
                </a:lnTo>
                <a:lnTo>
                  <a:pt x="887" y="3053"/>
                </a:lnTo>
                <a:lnTo>
                  <a:pt x="852" y="3126"/>
                </a:lnTo>
                <a:lnTo>
                  <a:pt x="825" y="3197"/>
                </a:lnTo>
                <a:lnTo>
                  <a:pt x="820" y="3224"/>
                </a:lnTo>
                <a:lnTo>
                  <a:pt x="820" y="3247"/>
                </a:lnTo>
                <a:lnTo>
                  <a:pt x="823" y="3271"/>
                </a:lnTo>
                <a:lnTo>
                  <a:pt x="829" y="3295"/>
                </a:lnTo>
                <a:lnTo>
                  <a:pt x="836" y="3317"/>
                </a:lnTo>
                <a:lnTo>
                  <a:pt x="841" y="3340"/>
                </a:lnTo>
                <a:lnTo>
                  <a:pt x="847" y="3364"/>
                </a:lnTo>
                <a:lnTo>
                  <a:pt x="850" y="3389"/>
                </a:lnTo>
                <a:lnTo>
                  <a:pt x="849" y="3415"/>
                </a:lnTo>
                <a:lnTo>
                  <a:pt x="841" y="3444"/>
                </a:lnTo>
                <a:lnTo>
                  <a:pt x="829" y="3475"/>
                </a:lnTo>
                <a:lnTo>
                  <a:pt x="809" y="3509"/>
                </a:lnTo>
                <a:lnTo>
                  <a:pt x="789" y="3533"/>
                </a:lnTo>
                <a:lnTo>
                  <a:pt x="761" y="3557"/>
                </a:lnTo>
                <a:lnTo>
                  <a:pt x="729" y="3577"/>
                </a:lnTo>
                <a:lnTo>
                  <a:pt x="694" y="3593"/>
                </a:lnTo>
                <a:lnTo>
                  <a:pt x="656" y="3607"/>
                </a:lnTo>
                <a:lnTo>
                  <a:pt x="616" y="3617"/>
                </a:lnTo>
                <a:lnTo>
                  <a:pt x="576" y="3624"/>
                </a:lnTo>
                <a:lnTo>
                  <a:pt x="538" y="3626"/>
                </a:lnTo>
                <a:lnTo>
                  <a:pt x="501" y="3622"/>
                </a:lnTo>
                <a:lnTo>
                  <a:pt x="467" y="3615"/>
                </a:lnTo>
                <a:lnTo>
                  <a:pt x="436" y="3602"/>
                </a:lnTo>
                <a:lnTo>
                  <a:pt x="412" y="3586"/>
                </a:lnTo>
                <a:lnTo>
                  <a:pt x="392" y="3560"/>
                </a:lnTo>
                <a:lnTo>
                  <a:pt x="374" y="3520"/>
                </a:lnTo>
                <a:lnTo>
                  <a:pt x="363" y="3482"/>
                </a:lnTo>
                <a:lnTo>
                  <a:pt x="358" y="3446"/>
                </a:lnTo>
                <a:lnTo>
                  <a:pt x="358" y="3413"/>
                </a:lnTo>
                <a:lnTo>
                  <a:pt x="358" y="3382"/>
                </a:lnTo>
                <a:lnTo>
                  <a:pt x="361" y="3351"/>
                </a:lnTo>
                <a:lnTo>
                  <a:pt x="361" y="3322"/>
                </a:lnTo>
                <a:lnTo>
                  <a:pt x="358" y="3291"/>
                </a:lnTo>
                <a:lnTo>
                  <a:pt x="349" y="3262"/>
                </a:lnTo>
                <a:lnTo>
                  <a:pt x="338" y="3238"/>
                </a:lnTo>
                <a:lnTo>
                  <a:pt x="321" y="3218"/>
                </a:lnTo>
                <a:lnTo>
                  <a:pt x="301" y="3200"/>
                </a:lnTo>
                <a:lnTo>
                  <a:pt x="278" y="3184"/>
                </a:lnTo>
                <a:lnTo>
                  <a:pt x="252" y="3167"/>
                </a:lnTo>
                <a:lnTo>
                  <a:pt x="225" y="3153"/>
                </a:lnTo>
                <a:lnTo>
                  <a:pt x="198" y="3138"/>
                </a:lnTo>
                <a:lnTo>
                  <a:pt x="169" y="3126"/>
                </a:lnTo>
                <a:lnTo>
                  <a:pt x="140" y="3111"/>
                </a:lnTo>
                <a:lnTo>
                  <a:pt x="112" y="3095"/>
                </a:lnTo>
                <a:lnTo>
                  <a:pt x="87" y="3078"/>
                </a:lnTo>
                <a:lnTo>
                  <a:pt x="61" y="3060"/>
                </a:lnTo>
                <a:lnTo>
                  <a:pt x="41" y="3040"/>
                </a:lnTo>
                <a:lnTo>
                  <a:pt x="23" y="3017"/>
                </a:lnTo>
                <a:lnTo>
                  <a:pt x="10" y="2991"/>
                </a:lnTo>
                <a:lnTo>
                  <a:pt x="1" y="2964"/>
                </a:lnTo>
                <a:lnTo>
                  <a:pt x="0" y="2931"/>
                </a:lnTo>
                <a:lnTo>
                  <a:pt x="1" y="2895"/>
                </a:lnTo>
                <a:lnTo>
                  <a:pt x="12" y="2855"/>
                </a:lnTo>
                <a:lnTo>
                  <a:pt x="29" y="2809"/>
                </a:lnTo>
                <a:lnTo>
                  <a:pt x="49" y="2775"/>
                </a:lnTo>
                <a:lnTo>
                  <a:pt x="74" y="2747"/>
                </a:lnTo>
                <a:lnTo>
                  <a:pt x="101" y="2727"/>
                </a:lnTo>
                <a:lnTo>
                  <a:pt x="134" y="2713"/>
                </a:lnTo>
                <a:lnTo>
                  <a:pt x="170" y="2702"/>
                </a:lnTo>
                <a:lnTo>
                  <a:pt x="209" y="2695"/>
                </a:lnTo>
                <a:lnTo>
                  <a:pt x="247" y="2689"/>
                </a:lnTo>
                <a:lnTo>
                  <a:pt x="289" y="2684"/>
                </a:lnTo>
                <a:lnTo>
                  <a:pt x="330" y="2678"/>
                </a:lnTo>
                <a:lnTo>
                  <a:pt x="372" y="2671"/>
                </a:lnTo>
                <a:lnTo>
                  <a:pt x="412" y="2660"/>
                </a:lnTo>
                <a:lnTo>
                  <a:pt x="469" y="2640"/>
                </a:lnTo>
                <a:lnTo>
                  <a:pt x="527" y="2609"/>
                </a:lnTo>
                <a:lnTo>
                  <a:pt x="585" y="2573"/>
                </a:lnTo>
                <a:lnTo>
                  <a:pt x="643" y="2529"/>
                </a:lnTo>
                <a:lnTo>
                  <a:pt x="701" y="2484"/>
                </a:lnTo>
                <a:lnTo>
                  <a:pt x="760" y="2437"/>
                </a:lnTo>
                <a:lnTo>
                  <a:pt x="816" y="2389"/>
                </a:lnTo>
                <a:lnTo>
                  <a:pt x="869" y="2346"/>
                </a:lnTo>
                <a:lnTo>
                  <a:pt x="941" y="2282"/>
                </a:lnTo>
                <a:lnTo>
                  <a:pt x="1009" y="2215"/>
                </a:lnTo>
                <a:lnTo>
                  <a:pt x="1074" y="2142"/>
                </a:lnTo>
                <a:lnTo>
                  <a:pt x="1136" y="2066"/>
                </a:lnTo>
                <a:lnTo>
                  <a:pt x="1196" y="1989"/>
                </a:lnTo>
                <a:lnTo>
                  <a:pt x="1252" y="1913"/>
                </a:lnTo>
                <a:lnTo>
                  <a:pt x="1316" y="1831"/>
                </a:lnTo>
                <a:close/>
                <a:moveTo>
                  <a:pt x="2610" y="0"/>
                </a:moveTo>
                <a:lnTo>
                  <a:pt x="2654" y="2"/>
                </a:lnTo>
                <a:lnTo>
                  <a:pt x="2690" y="9"/>
                </a:lnTo>
                <a:lnTo>
                  <a:pt x="2720" y="20"/>
                </a:lnTo>
                <a:lnTo>
                  <a:pt x="2743" y="37"/>
                </a:lnTo>
                <a:lnTo>
                  <a:pt x="2761" y="57"/>
                </a:lnTo>
                <a:lnTo>
                  <a:pt x="2776" y="80"/>
                </a:lnTo>
                <a:lnTo>
                  <a:pt x="2787" y="107"/>
                </a:lnTo>
                <a:lnTo>
                  <a:pt x="2796" y="138"/>
                </a:lnTo>
                <a:lnTo>
                  <a:pt x="2803" y="173"/>
                </a:lnTo>
                <a:lnTo>
                  <a:pt x="2809" y="209"/>
                </a:lnTo>
                <a:lnTo>
                  <a:pt x="2814" y="249"/>
                </a:lnTo>
                <a:lnTo>
                  <a:pt x="2841" y="266"/>
                </a:lnTo>
                <a:lnTo>
                  <a:pt x="2872" y="278"/>
                </a:lnTo>
                <a:lnTo>
                  <a:pt x="2905" y="282"/>
                </a:lnTo>
                <a:lnTo>
                  <a:pt x="2940" y="278"/>
                </a:lnTo>
                <a:lnTo>
                  <a:pt x="2976" y="266"/>
                </a:lnTo>
                <a:lnTo>
                  <a:pt x="2990" y="238"/>
                </a:lnTo>
                <a:lnTo>
                  <a:pt x="3016" y="215"/>
                </a:lnTo>
                <a:lnTo>
                  <a:pt x="3047" y="197"/>
                </a:lnTo>
                <a:lnTo>
                  <a:pt x="3081" y="184"/>
                </a:lnTo>
                <a:lnTo>
                  <a:pt x="3120" y="177"/>
                </a:lnTo>
                <a:lnTo>
                  <a:pt x="3160" y="178"/>
                </a:lnTo>
                <a:lnTo>
                  <a:pt x="3200" y="189"/>
                </a:lnTo>
                <a:lnTo>
                  <a:pt x="3234" y="206"/>
                </a:lnTo>
                <a:lnTo>
                  <a:pt x="3267" y="227"/>
                </a:lnTo>
                <a:lnTo>
                  <a:pt x="3296" y="255"/>
                </a:lnTo>
                <a:lnTo>
                  <a:pt x="3320" y="287"/>
                </a:lnTo>
                <a:lnTo>
                  <a:pt x="3340" y="324"/>
                </a:lnTo>
                <a:lnTo>
                  <a:pt x="3354" y="366"/>
                </a:lnTo>
                <a:lnTo>
                  <a:pt x="3361" y="415"/>
                </a:lnTo>
                <a:lnTo>
                  <a:pt x="3363" y="467"/>
                </a:lnTo>
                <a:lnTo>
                  <a:pt x="3356" y="526"/>
                </a:lnTo>
                <a:lnTo>
                  <a:pt x="3343" y="562"/>
                </a:lnTo>
                <a:lnTo>
                  <a:pt x="3325" y="597"/>
                </a:lnTo>
                <a:lnTo>
                  <a:pt x="3301" y="624"/>
                </a:lnTo>
                <a:lnTo>
                  <a:pt x="3272" y="647"/>
                </a:lnTo>
                <a:lnTo>
                  <a:pt x="3241" y="667"/>
                </a:lnTo>
                <a:lnTo>
                  <a:pt x="3205" y="680"/>
                </a:lnTo>
                <a:lnTo>
                  <a:pt x="3169" y="689"/>
                </a:lnTo>
                <a:lnTo>
                  <a:pt x="3132" y="693"/>
                </a:lnTo>
                <a:lnTo>
                  <a:pt x="3094" y="689"/>
                </a:lnTo>
                <a:lnTo>
                  <a:pt x="3058" y="680"/>
                </a:lnTo>
                <a:lnTo>
                  <a:pt x="3025" y="666"/>
                </a:lnTo>
                <a:lnTo>
                  <a:pt x="2994" y="644"/>
                </a:lnTo>
                <a:lnTo>
                  <a:pt x="2969" y="617"/>
                </a:lnTo>
                <a:lnTo>
                  <a:pt x="2947" y="582"/>
                </a:lnTo>
                <a:lnTo>
                  <a:pt x="2883" y="575"/>
                </a:lnTo>
                <a:lnTo>
                  <a:pt x="2821" y="578"/>
                </a:lnTo>
                <a:lnTo>
                  <a:pt x="2765" y="589"/>
                </a:lnTo>
                <a:lnTo>
                  <a:pt x="2712" y="607"/>
                </a:lnTo>
                <a:lnTo>
                  <a:pt x="2661" y="631"/>
                </a:lnTo>
                <a:lnTo>
                  <a:pt x="2614" y="660"/>
                </a:lnTo>
                <a:lnTo>
                  <a:pt x="2570" y="695"/>
                </a:lnTo>
                <a:lnTo>
                  <a:pt x="2529" y="731"/>
                </a:lnTo>
                <a:lnTo>
                  <a:pt x="2490" y="773"/>
                </a:lnTo>
                <a:lnTo>
                  <a:pt x="2454" y="815"/>
                </a:lnTo>
                <a:lnTo>
                  <a:pt x="2420" y="858"/>
                </a:lnTo>
                <a:lnTo>
                  <a:pt x="2385" y="904"/>
                </a:lnTo>
                <a:lnTo>
                  <a:pt x="2354" y="949"/>
                </a:lnTo>
                <a:lnTo>
                  <a:pt x="2325" y="993"/>
                </a:lnTo>
                <a:lnTo>
                  <a:pt x="2296" y="1035"/>
                </a:lnTo>
                <a:lnTo>
                  <a:pt x="2267" y="1073"/>
                </a:lnTo>
                <a:lnTo>
                  <a:pt x="2060" y="1326"/>
                </a:lnTo>
                <a:lnTo>
                  <a:pt x="1692" y="1844"/>
                </a:lnTo>
                <a:lnTo>
                  <a:pt x="1698" y="1762"/>
                </a:lnTo>
                <a:lnTo>
                  <a:pt x="1565" y="1793"/>
                </a:lnTo>
                <a:lnTo>
                  <a:pt x="1541" y="1713"/>
                </a:lnTo>
                <a:lnTo>
                  <a:pt x="1465" y="1769"/>
                </a:lnTo>
                <a:lnTo>
                  <a:pt x="1441" y="1669"/>
                </a:lnTo>
                <a:lnTo>
                  <a:pt x="1534" y="1549"/>
                </a:lnTo>
                <a:lnTo>
                  <a:pt x="1625" y="1426"/>
                </a:lnTo>
                <a:lnTo>
                  <a:pt x="1689" y="1338"/>
                </a:lnTo>
                <a:lnTo>
                  <a:pt x="1756" y="1257"/>
                </a:lnTo>
                <a:lnTo>
                  <a:pt x="1823" y="1177"/>
                </a:lnTo>
                <a:lnTo>
                  <a:pt x="1890" y="1093"/>
                </a:lnTo>
                <a:lnTo>
                  <a:pt x="2183" y="689"/>
                </a:lnTo>
                <a:lnTo>
                  <a:pt x="2390" y="369"/>
                </a:lnTo>
                <a:lnTo>
                  <a:pt x="2405" y="349"/>
                </a:lnTo>
                <a:lnTo>
                  <a:pt x="2412" y="327"/>
                </a:lnTo>
                <a:lnTo>
                  <a:pt x="2416" y="304"/>
                </a:lnTo>
                <a:lnTo>
                  <a:pt x="2414" y="280"/>
                </a:lnTo>
                <a:lnTo>
                  <a:pt x="2410" y="257"/>
                </a:lnTo>
                <a:lnTo>
                  <a:pt x="2405" y="231"/>
                </a:lnTo>
                <a:lnTo>
                  <a:pt x="2401" y="207"/>
                </a:lnTo>
                <a:lnTo>
                  <a:pt x="2400" y="182"/>
                </a:lnTo>
                <a:lnTo>
                  <a:pt x="2400" y="157"/>
                </a:lnTo>
                <a:lnTo>
                  <a:pt x="2407" y="131"/>
                </a:lnTo>
                <a:lnTo>
                  <a:pt x="2420" y="106"/>
                </a:lnTo>
                <a:lnTo>
                  <a:pt x="2440" y="82"/>
                </a:lnTo>
                <a:lnTo>
                  <a:pt x="2470" y="57"/>
                </a:lnTo>
                <a:lnTo>
                  <a:pt x="2510" y="33"/>
                </a:lnTo>
                <a:lnTo>
                  <a:pt x="261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62" name="Google Shape;762;p12"/>
          <p:cNvGrpSpPr/>
          <p:nvPr/>
        </p:nvGrpSpPr>
        <p:grpSpPr>
          <a:xfrm>
            <a:off x="8383827" y="4438384"/>
            <a:ext cx="2953404" cy="863315"/>
            <a:chOff x="993672" y="3698889"/>
            <a:chExt cx="1998939" cy="863315"/>
          </a:xfrm>
        </p:grpSpPr>
        <p:sp>
          <p:nvSpPr>
            <p:cNvPr id="763" name="Google Shape;763;p12"/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12"/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5" name="Google Shape;765;p12"/>
          <p:cNvGrpSpPr/>
          <p:nvPr/>
        </p:nvGrpSpPr>
        <p:grpSpPr>
          <a:xfrm>
            <a:off x="8580711" y="3234841"/>
            <a:ext cx="2953404" cy="863315"/>
            <a:chOff x="993672" y="3698889"/>
            <a:chExt cx="1998939" cy="863315"/>
          </a:xfrm>
        </p:grpSpPr>
        <p:sp>
          <p:nvSpPr>
            <p:cNvPr id="766" name="Google Shape;766;p12"/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12"/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8" name="Google Shape;768;p12"/>
          <p:cNvGrpSpPr/>
          <p:nvPr/>
        </p:nvGrpSpPr>
        <p:grpSpPr>
          <a:xfrm>
            <a:off x="8414670" y="2031297"/>
            <a:ext cx="2953404" cy="863315"/>
            <a:chOff x="993672" y="3698889"/>
            <a:chExt cx="1998939" cy="863315"/>
          </a:xfrm>
        </p:grpSpPr>
        <p:sp>
          <p:nvSpPr>
            <p:cNvPr id="769" name="Google Shape;769;p12"/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12"/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1" name="Google Shape;771;p12"/>
          <p:cNvGrpSpPr/>
          <p:nvPr/>
        </p:nvGrpSpPr>
        <p:grpSpPr>
          <a:xfrm>
            <a:off x="1221620" y="3919263"/>
            <a:ext cx="2805629" cy="863315"/>
            <a:chOff x="993672" y="3698889"/>
            <a:chExt cx="1998939" cy="863315"/>
          </a:xfrm>
        </p:grpSpPr>
        <p:sp>
          <p:nvSpPr>
            <p:cNvPr id="772" name="Google Shape;772;p12"/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12"/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4" name="Google Shape;774;p12"/>
          <p:cNvGrpSpPr/>
          <p:nvPr/>
        </p:nvGrpSpPr>
        <p:grpSpPr>
          <a:xfrm>
            <a:off x="1040357" y="1881273"/>
            <a:ext cx="2805629" cy="863315"/>
            <a:chOff x="993672" y="3698889"/>
            <a:chExt cx="1998939" cy="863315"/>
          </a:xfrm>
        </p:grpSpPr>
        <p:sp>
          <p:nvSpPr>
            <p:cNvPr id="775" name="Google Shape;775;p12"/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12"/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7" name="Google Shape;777;p12"/>
          <p:cNvGrpSpPr/>
          <p:nvPr/>
        </p:nvGrpSpPr>
        <p:grpSpPr>
          <a:xfrm>
            <a:off x="771541" y="2900268"/>
            <a:ext cx="2805629" cy="863315"/>
            <a:chOff x="993672" y="3698889"/>
            <a:chExt cx="1998939" cy="863315"/>
          </a:xfrm>
        </p:grpSpPr>
        <p:sp>
          <p:nvSpPr>
            <p:cNvPr id="778" name="Google Shape;778;p12"/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12"/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80" name="Google Shape;780;p12"/>
          <p:cNvSpPr txBox="1"/>
          <p:nvPr/>
        </p:nvSpPr>
        <p:spPr>
          <a:xfrm>
            <a:off x="1545373" y="5533724"/>
            <a:ext cx="313680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9800"/>
                </a:solidFill>
                <a:latin typeface="Arial"/>
                <a:ea typeface="Arial"/>
                <a:cs typeface="Arial"/>
                <a:sym typeface="Arial"/>
              </a:rPr>
              <a:t>CHEESE</a:t>
            </a:r>
            <a:r>
              <a:rPr lang="en-US" sz="16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AS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HEALTHY </a:t>
            </a:r>
            <a:r>
              <a:rPr lang="en-US" sz="1600">
                <a:solidFill>
                  <a:srgbClr val="FF9800"/>
                </a:solidFill>
                <a:latin typeface="Arial"/>
                <a:ea typeface="Arial"/>
                <a:cs typeface="Arial"/>
                <a:sym typeface="Arial"/>
              </a:rPr>
              <a:t>FOOD</a:t>
            </a:r>
            <a:endParaRPr/>
          </a:p>
        </p:txBody>
      </p:sp>
      <p:pic>
        <p:nvPicPr>
          <p:cNvPr id="781" name="Google Shape;781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309324" y="5106609"/>
            <a:ext cx="1174007" cy="11694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7" name="Google Shape;787;p13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815128" y="0"/>
            <a:ext cx="4560872" cy="6858000"/>
          </a:xfrm>
          <a:prstGeom prst="rect">
            <a:avLst/>
          </a:prstGeom>
          <a:solidFill>
            <a:srgbClr val="F2F2F2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88" name="Google Shape;788;p13"/>
          <p:cNvSpPr/>
          <p:nvPr/>
        </p:nvSpPr>
        <p:spPr>
          <a:xfrm>
            <a:off x="0" y="0"/>
            <a:ext cx="3815129" cy="6858000"/>
          </a:xfrm>
          <a:prstGeom prst="rect">
            <a:avLst/>
          </a:prstGeom>
          <a:solidFill>
            <a:srgbClr val="FF9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9" name="Google Shape;789;p13"/>
          <p:cNvSpPr txBox="1"/>
          <p:nvPr/>
        </p:nvSpPr>
        <p:spPr>
          <a:xfrm>
            <a:off x="600076" y="2409279"/>
            <a:ext cx="2614978" cy="307777"/>
          </a:xfrm>
          <a:prstGeom prst="rect">
            <a:avLst/>
          </a:prstGeom>
          <a:solidFill>
            <a:srgbClr val="FCBF16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0" name="Google Shape;790;p13"/>
          <p:cNvSpPr txBox="1"/>
          <p:nvPr/>
        </p:nvSpPr>
        <p:spPr>
          <a:xfrm>
            <a:off x="600076" y="2959283"/>
            <a:ext cx="2614978" cy="3046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    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791" name="Google Shape;791;p13"/>
          <p:cNvSpPr/>
          <p:nvPr/>
        </p:nvSpPr>
        <p:spPr>
          <a:xfrm>
            <a:off x="1272692" y="785912"/>
            <a:ext cx="1300920" cy="1300920"/>
          </a:xfrm>
          <a:prstGeom prst="ellipse">
            <a:avLst/>
          </a:prstGeom>
          <a:noFill/>
          <a:ln w="508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3"/>
          <p:cNvSpPr/>
          <p:nvPr/>
        </p:nvSpPr>
        <p:spPr>
          <a:xfrm>
            <a:off x="8376000" y="0"/>
            <a:ext cx="381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3"/>
          <p:cNvSpPr txBox="1"/>
          <p:nvPr/>
        </p:nvSpPr>
        <p:spPr>
          <a:xfrm>
            <a:off x="8976511" y="2390037"/>
            <a:ext cx="2614978" cy="307777"/>
          </a:xfrm>
          <a:prstGeom prst="rect">
            <a:avLst/>
          </a:prstGeom>
          <a:solidFill>
            <a:srgbClr val="FF9800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3"/>
          <p:cNvSpPr/>
          <p:nvPr/>
        </p:nvSpPr>
        <p:spPr>
          <a:xfrm>
            <a:off x="9627599" y="798059"/>
            <a:ext cx="1312802" cy="1312802"/>
          </a:xfrm>
          <a:prstGeom prst="ellipse">
            <a:avLst/>
          </a:prstGeom>
          <a:noFill/>
          <a:ln w="50800" cap="flat" cmpd="sng">
            <a:solidFill>
              <a:srgbClr val="FF98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5" name="Google Shape;795;p13"/>
          <p:cNvSpPr txBox="1"/>
          <p:nvPr/>
        </p:nvSpPr>
        <p:spPr>
          <a:xfrm>
            <a:off x="8976512" y="2959283"/>
            <a:ext cx="2614978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  </a:t>
            </a:r>
            <a:endParaRPr/>
          </a:p>
        </p:txBody>
      </p:sp>
      <p:pic>
        <p:nvPicPr>
          <p:cNvPr id="796" name="Google Shape;796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705358" y="955000"/>
            <a:ext cx="1157284" cy="962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797" name="Google Shape;797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73814" y="966067"/>
            <a:ext cx="1341213" cy="932517"/>
          </a:xfrm>
          <a:prstGeom prst="rect">
            <a:avLst/>
          </a:prstGeom>
          <a:noFill/>
          <a:ln>
            <a:noFill/>
          </a:ln>
        </p:spPr>
      </p:pic>
      <p:sp>
        <p:nvSpPr>
          <p:cNvPr id="798" name="Google Shape;798;p13"/>
          <p:cNvSpPr txBox="1"/>
          <p:nvPr/>
        </p:nvSpPr>
        <p:spPr>
          <a:xfrm>
            <a:off x="4921913" y="6061204"/>
            <a:ext cx="2195775" cy="307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9" name="Google Shape;799;p13"/>
          <p:cNvSpPr txBox="1"/>
          <p:nvPr/>
        </p:nvSpPr>
        <p:spPr>
          <a:xfrm>
            <a:off x="4413565" y="1732139"/>
            <a:ext cx="3962435" cy="1261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rgbClr val="FF9800"/>
                </a:solidFill>
                <a:latin typeface="Arial"/>
                <a:ea typeface="Arial"/>
                <a:cs typeface="Arial"/>
                <a:sym typeface="Arial"/>
              </a:rPr>
              <a:t>CHEESE</a:t>
            </a:r>
            <a:r>
              <a:rPr lang="en-US" sz="40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4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0" name="Google Shape;800;p13"/>
          <p:cNvSpPr txBox="1"/>
          <p:nvPr/>
        </p:nvSpPr>
        <p:spPr>
          <a:xfrm>
            <a:off x="4428555" y="2947321"/>
            <a:ext cx="2392776" cy="310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YOUR SUBTITLE</a:t>
            </a:r>
            <a:endParaRPr/>
          </a:p>
        </p:txBody>
      </p:sp>
      <p:pic>
        <p:nvPicPr>
          <p:cNvPr id="801" name="Google Shape;801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5718582">
            <a:off x="3677204" y="2134559"/>
            <a:ext cx="1190538" cy="490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6" name="Google Shape;806;p14"/>
          <p:cNvGrpSpPr/>
          <p:nvPr/>
        </p:nvGrpSpPr>
        <p:grpSpPr>
          <a:xfrm>
            <a:off x="384382" y="4143516"/>
            <a:ext cx="11423235" cy="724248"/>
            <a:chOff x="314713" y="3337108"/>
            <a:chExt cx="11423235" cy="1230666"/>
          </a:xfrm>
        </p:grpSpPr>
        <p:sp>
          <p:nvSpPr>
            <p:cNvPr id="807" name="Google Shape;807;p14"/>
            <p:cNvSpPr/>
            <p:nvPr/>
          </p:nvSpPr>
          <p:spPr>
            <a:xfrm>
              <a:off x="314713" y="3337108"/>
              <a:ext cx="2825464" cy="1187656"/>
            </a:xfrm>
            <a:custGeom>
              <a:avLst/>
              <a:gdLst/>
              <a:ahLst/>
              <a:cxnLst/>
              <a:rect l="l" t="t" r="r" b="b"/>
              <a:pathLst>
                <a:path w="2271796" h="954928" extrusionOk="0">
                  <a:moveTo>
                    <a:pt x="0" y="481055"/>
                  </a:moveTo>
                  <a:lnTo>
                    <a:pt x="555334" y="477879"/>
                  </a:lnTo>
                  <a:lnTo>
                    <a:pt x="671561" y="193042"/>
                  </a:lnTo>
                  <a:lnTo>
                    <a:pt x="799535" y="748538"/>
                  </a:lnTo>
                  <a:lnTo>
                    <a:pt x="978043" y="0"/>
                  </a:lnTo>
                  <a:lnTo>
                    <a:pt x="1150953" y="954928"/>
                  </a:lnTo>
                  <a:lnTo>
                    <a:pt x="1281424" y="195017"/>
                  </a:lnTo>
                  <a:lnTo>
                    <a:pt x="1389751" y="678633"/>
                  </a:lnTo>
                  <a:lnTo>
                    <a:pt x="1435070" y="499930"/>
                  </a:lnTo>
                  <a:lnTo>
                    <a:pt x="2271796" y="499408"/>
                  </a:lnTo>
                </a:path>
              </a:pathLst>
            </a:custGeom>
            <a:noFill/>
            <a:ln w="76200" cap="rnd" cmpd="sng">
              <a:solidFill>
                <a:schemeClr val="accent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8" name="Google Shape;808;p14"/>
            <p:cNvSpPr/>
            <p:nvPr/>
          </p:nvSpPr>
          <p:spPr>
            <a:xfrm>
              <a:off x="2765702" y="3337108"/>
              <a:ext cx="2172317" cy="1187656"/>
            </a:xfrm>
            <a:custGeom>
              <a:avLst/>
              <a:gdLst/>
              <a:ahLst/>
              <a:cxnLst/>
              <a:rect l="l" t="t" r="r" b="b"/>
              <a:pathLst>
                <a:path w="1746639" h="954928" extrusionOk="0">
                  <a:moveTo>
                    <a:pt x="0" y="502061"/>
                  </a:moveTo>
                  <a:lnTo>
                    <a:pt x="310262" y="498885"/>
                  </a:lnTo>
                  <a:lnTo>
                    <a:pt x="419486" y="193042"/>
                  </a:lnTo>
                  <a:lnTo>
                    <a:pt x="547460" y="748538"/>
                  </a:lnTo>
                  <a:lnTo>
                    <a:pt x="725968" y="0"/>
                  </a:lnTo>
                  <a:lnTo>
                    <a:pt x="898878" y="954928"/>
                  </a:lnTo>
                  <a:lnTo>
                    <a:pt x="1042955" y="499930"/>
                  </a:lnTo>
                  <a:lnTo>
                    <a:pt x="1746639" y="499408"/>
                  </a:lnTo>
                </a:path>
              </a:pathLst>
            </a:custGeom>
            <a:noFill/>
            <a:ln w="76200" cap="rnd" cmpd="sng">
              <a:solidFill>
                <a:schemeClr val="accent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14"/>
            <p:cNvSpPr/>
            <p:nvPr/>
          </p:nvSpPr>
          <p:spPr>
            <a:xfrm>
              <a:off x="8912484" y="3380118"/>
              <a:ext cx="2825464" cy="1187656"/>
            </a:xfrm>
            <a:custGeom>
              <a:avLst/>
              <a:gdLst/>
              <a:ahLst/>
              <a:cxnLst/>
              <a:rect l="l" t="t" r="r" b="b"/>
              <a:pathLst>
                <a:path w="2271796" h="954928" extrusionOk="0">
                  <a:moveTo>
                    <a:pt x="0" y="481055"/>
                  </a:moveTo>
                  <a:lnTo>
                    <a:pt x="555334" y="477879"/>
                  </a:lnTo>
                  <a:lnTo>
                    <a:pt x="671561" y="193042"/>
                  </a:lnTo>
                  <a:lnTo>
                    <a:pt x="799535" y="748538"/>
                  </a:lnTo>
                  <a:lnTo>
                    <a:pt x="978043" y="0"/>
                  </a:lnTo>
                  <a:lnTo>
                    <a:pt x="1150953" y="954928"/>
                  </a:lnTo>
                  <a:lnTo>
                    <a:pt x="1281424" y="195017"/>
                  </a:lnTo>
                  <a:lnTo>
                    <a:pt x="1389751" y="678633"/>
                  </a:lnTo>
                  <a:lnTo>
                    <a:pt x="1435070" y="499930"/>
                  </a:lnTo>
                  <a:lnTo>
                    <a:pt x="2271796" y="499408"/>
                  </a:lnTo>
                </a:path>
              </a:pathLst>
            </a:custGeom>
            <a:noFill/>
            <a:ln w="76200" cap="rnd" cmpd="sng">
              <a:solidFill>
                <a:schemeClr val="accent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14"/>
            <p:cNvSpPr/>
            <p:nvPr/>
          </p:nvSpPr>
          <p:spPr>
            <a:xfrm>
              <a:off x="4633214" y="3358795"/>
              <a:ext cx="2825464" cy="1187656"/>
            </a:xfrm>
            <a:custGeom>
              <a:avLst/>
              <a:gdLst/>
              <a:ahLst/>
              <a:cxnLst/>
              <a:rect l="l" t="t" r="r" b="b"/>
              <a:pathLst>
                <a:path w="2271796" h="954928" extrusionOk="0">
                  <a:moveTo>
                    <a:pt x="0" y="481055"/>
                  </a:moveTo>
                  <a:lnTo>
                    <a:pt x="555334" y="477879"/>
                  </a:lnTo>
                  <a:lnTo>
                    <a:pt x="671561" y="193042"/>
                  </a:lnTo>
                  <a:lnTo>
                    <a:pt x="799535" y="748538"/>
                  </a:lnTo>
                  <a:lnTo>
                    <a:pt x="978043" y="0"/>
                  </a:lnTo>
                  <a:lnTo>
                    <a:pt x="1150953" y="954928"/>
                  </a:lnTo>
                  <a:lnTo>
                    <a:pt x="1281424" y="195017"/>
                  </a:lnTo>
                  <a:lnTo>
                    <a:pt x="1389751" y="678633"/>
                  </a:lnTo>
                  <a:lnTo>
                    <a:pt x="1435070" y="499930"/>
                  </a:lnTo>
                  <a:lnTo>
                    <a:pt x="2271796" y="499408"/>
                  </a:lnTo>
                </a:path>
              </a:pathLst>
            </a:custGeom>
            <a:noFill/>
            <a:ln w="76200" cap="rnd" cmpd="sng">
              <a:solidFill>
                <a:schemeClr val="accent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14"/>
            <p:cNvSpPr/>
            <p:nvPr/>
          </p:nvSpPr>
          <p:spPr>
            <a:xfrm>
              <a:off x="7084203" y="3358795"/>
              <a:ext cx="2172317" cy="1187656"/>
            </a:xfrm>
            <a:custGeom>
              <a:avLst/>
              <a:gdLst/>
              <a:ahLst/>
              <a:cxnLst/>
              <a:rect l="l" t="t" r="r" b="b"/>
              <a:pathLst>
                <a:path w="1746639" h="954928" extrusionOk="0">
                  <a:moveTo>
                    <a:pt x="0" y="502061"/>
                  </a:moveTo>
                  <a:lnTo>
                    <a:pt x="310262" y="498885"/>
                  </a:lnTo>
                  <a:lnTo>
                    <a:pt x="419486" y="193042"/>
                  </a:lnTo>
                  <a:lnTo>
                    <a:pt x="547460" y="748538"/>
                  </a:lnTo>
                  <a:lnTo>
                    <a:pt x="725968" y="0"/>
                  </a:lnTo>
                  <a:lnTo>
                    <a:pt x="898878" y="954928"/>
                  </a:lnTo>
                  <a:lnTo>
                    <a:pt x="1042955" y="499930"/>
                  </a:lnTo>
                  <a:lnTo>
                    <a:pt x="1746639" y="499408"/>
                  </a:lnTo>
                </a:path>
              </a:pathLst>
            </a:custGeom>
            <a:noFill/>
            <a:ln w="76200" cap="rnd" cmpd="sng">
              <a:solidFill>
                <a:schemeClr val="accent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2" name="Google Shape;812;p14"/>
          <p:cNvGrpSpPr/>
          <p:nvPr/>
        </p:nvGrpSpPr>
        <p:grpSpPr>
          <a:xfrm>
            <a:off x="10613760" y="138071"/>
            <a:ext cx="1516482" cy="1337518"/>
            <a:chOff x="1908" y="463"/>
            <a:chExt cx="3864" cy="3408"/>
          </a:xfrm>
        </p:grpSpPr>
        <p:sp>
          <p:nvSpPr>
            <p:cNvPr id="813" name="Google Shape;813;p14"/>
            <p:cNvSpPr/>
            <p:nvPr/>
          </p:nvSpPr>
          <p:spPr>
            <a:xfrm>
              <a:off x="1908" y="463"/>
              <a:ext cx="3864" cy="3408"/>
            </a:xfrm>
            <a:custGeom>
              <a:avLst/>
              <a:gdLst/>
              <a:ahLst/>
              <a:cxnLst/>
              <a:rect l="l" t="t" r="r" b="b"/>
              <a:pathLst>
                <a:path w="1627" h="1435" extrusionOk="0">
                  <a:moveTo>
                    <a:pt x="844" y="1"/>
                  </a:moveTo>
                  <a:cubicBezTo>
                    <a:pt x="935" y="2"/>
                    <a:pt x="1022" y="21"/>
                    <a:pt x="1107" y="51"/>
                  </a:cubicBezTo>
                  <a:cubicBezTo>
                    <a:pt x="1168" y="71"/>
                    <a:pt x="1226" y="98"/>
                    <a:pt x="1279" y="132"/>
                  </a:cubicBezTo>
                  <a:cubicBezTo>
                    <a:pt x="1291" y="140"/>
                    <a:pt x="1302" y="150"/>
                    <a:pt x="1312" y="160"/>
                  </a:cubicBezTo>
                  <a:cubicBezTo>
                    <a:pt x="1319" y="167"/>
                    <a:pt x="1321" y="174"/>
                    <a:pt x="1318" y="184"/>
                  </a:cubicBezTo>
                  <a:cubicBezTo>
                    <a:pt x="1304" y="237"/>
                    <a:pt x="1296" y="291"/>
                    <a:pt x="1298" y="346"/>
                  </a:cubicBezTo>
                  <a:cubicBezTo>
                    <a:pt x="1301" y="429"/>
                    <a:pt x="1328" y="502"/>
                    <a:pt x="1384" y="564"/>
                  </a:cubicBezTo>
                  <a:cubicBezTo>
                    <a:pt x="1397" y="579"/>
                    <a:pt x="1410" y="594"/>
                    <a:pt x="1423" y="609"/>
                  </a:cubicBezTo>
                  <a:cubicBezTo>
                    <a:pt x="1433" y="620"/>
                    <a:pt x="1442" y="633"/>
                    <a:pt x="1447" y="647"/>
                  </a:cubicBezTo>
                  <a:cubicBezTo>
                    <a:pt x="1447" y="649"/>
                    <a:pt x="1448" y="650"/>
                    <a:pt x="1449" y="652"/>
                  </a:cubicBezTo>
                  <a:cubicBezTo>
                    <a:pt x="1485" y="693"/>
                    <a:pt x="1511" y="741"/>
                    <a:pt x="1543" y="785"/>
                  </a:cubicBezTo>
                  <a:cubicBezTo>
                    <a:pt x="1550" y="794"/>
                    <a:pt x="1556" y="803"/>
                    <a:pt x="1563" y="813"/>
                  </a:cubicBezTo>
                  <a:cubicBezTo>
                    <a:pt x="1572" y="825"/>
                    <a:pt x="1581" y="836"/>
                    <a:pt x="1595" y="842"/>
                  </a:cubicBezTo>
                  <a:cubicBezTo>
                    <a:pt x="1606" y="847"/>
                    <a:pt x="1615" y="856"/>
                    <a:pt x="1620" y="867"/>
                  </a:cubicBezTo>
                  <a:cubicBezTo>
                    <a:pt x="1627" y="881"/>
                    <a:pt x="1621" y="896"/>
                    <a:pt x="1608" y="902"/>
                  </a:cubicBezTo>
                  <a:cubicBezTo>
                    <a:pt x="1603" y="904"/>
                    <a:pt x="1598" y="904"/>
                    <a:pt x="1595" y="899"/>
                  </a:cubicBezTo>
                  <a:cubicBezTo>
                    <a:pt x="1592" y="895"/>
                    <a:pt x="1589" y="891"/>
                    <a:pt x="1587" y="887"/>
                  </a:cubicBezTo>
                  <a:cubicBezTo>
                    <a:pt x="1526" y="777"/>
                    <a:pt x="1446" y="682"/>
                    <a:pt x="1343" y="609"/>
                  </a:cubicBezTo>
                  <a:cubicBezTo>
                    <a:pt x="1309" y="585"/>
                    <a:pt x="1270" y="582"/>
                    <a:pt x="1230" y="590"/>
                  </a:cubicBezTo>
                  <a:cubicBezTo>
                    <a:pt x="1205" y="595"/>
                    <a:pt x="1194" y="614"/>
                    <a:pt x="1197" y="640"/>
                  </a:cubicBezTo>
                  <a:cubicBezTo>
                    <a:pt x="1199" y="665"/>
                    <a:pt x="1208" y="688"/>
                    <a:pt x="1223" y="707"/>
                  </a:cubicBezTo>
                  <a:cubicBezTo>
                    <a:pt x="1263" y="758"/>
                    <a:pt x="1306" y="806"/>
                    <a:pt x="1343" y="859"/>
                  </a:cubicBezTo>
                  <a:cubicBezTo>
                    <a:pt x="1360" y="883"/>
                    <a:pt x="1369" y="909"/>
                    <a:pt x="1370" y="939"/>
                  </a:cubicBezTo>
                  <a:cubicBezTo>
                    <a:pt x="1371" y="1003"/>
                    <a:pt x="1378" y="1067"/>
                    <a:pt x="1396" y="1129"/>
                  </a:cubicBezTo>
                  <a:cubicBezTo>
                    <a:pt x="1406" y="1163"/>
                    <a:pt x="1422" y="1193"/>
                    <a:pt x="1437" y="1224"/>
                  </a:cubicBezTo>
                  <a:cubicBezTo>
                    <a:pt x="1457" y="1266"/>
                    <a:pt x="1469" y="1309"/>
                    <a:pt x="1470" y="1356"/>
                  </a:cubicBezTo>
                  <a:cubicBezTo>
                    <a:pt x="1470" y="1373"/>
                    <a:pt x="1466" y="1390"/>
                    <a:pt x="1458" y="1406"/>
                  </a:cubicBezTo>
                  <a:cubicBezTo>
                    <a:pt x="1445" y="1431"/>
                    <a:pt x="1426" y="1435"/>
                    <a:pt x="1403" y="1418"/>
                  </a:cubicBezTo>
                  <a:cubicBezTo>
                    <a:pt x="1395" y="1412"/>
                    <a:pt x="1388" y="1404"/>
                    <a:pt x="1383" y="1395"/>
                  </a:cubicBezTo>
                  <a:cubicBezTo>
                    <a:pt x="1358" y="1359"/>
                    <a:pt x="1340" y="1319"/>
                    <a:pt x="1332" y="1276"/>
                  </a:cubicBezTo>
                  <a:cubicBezTo>
                    <a:pt x="1330" y="1267"/>
                    <a:pt x="1330" y="1258"/>
                    <a:pt x="1331" y="1249"/>
                  </a:cubicBezTo>
                  <a:cubicBezTo>
                    <a:pt x="1332" y="1238"/>
                    <a:pt x="1336" y="1229"/>
                    <a:pt x="1347" y="1225"/>
                  </a:cubicBezTo>
                  <a:cubicBezTo>
                    <a:pt x="1352" y="1223"/>
                    <a:pt x="1352" y="1220"/>
                    <a:pt x="1351" y="1215"/>
                  </a:cubicBezTo>
                  <a:cubicBezTo>
                    <a:pt x="1347" y="1196"/>
                    <a:pt x="1338" y="1178"/>
                    <a:pt x="1329" y="1161"/>
                  </a:cubicBezTo>
                  <a:cubicBezTo>
                    <a:pt x="1301" y="1104"/>
                    <a:pt x="1267" y="1051"/>
                    <a:pt x="1220" y="1008"/>
                  </a:cubicBezTo>
                  <a:cubicBezTo>
                    <a:pt x="1191" y="981"/>
                    <a:pt x="1160" y="957"/>
                    <a:pt x="1128" y="934"/>
                  </a:cubicBezTo>
                  <a:cubicBezTo>
                    <a:pt x="1104" y="915"/>
                    <a:pt x="1079" y="897"/>
                    <a:pt x="1062" y="871"/>
                  </a:cubicBezTo>
                  <a:cubicBezTo>
                    <a:pt x="1051" y="855"/>
                    <a:pt x="1042" y="837"/>
                    <a:pt x="1036" y="818"/>
                  </a:cubicBezTo>
                  <a:cubicBezTo>
                    <a:pt x="1023" y="779"/>
                    <a:pt x="995" y="758"/>
                    <a:pt x="958" y="746"/>
                  </a:cubicBezTo>
                  <a:cubicBezTo>
                    <a:pt x="943" y="741"/>
                    <a:pt x="931" y="741"/>
                    <a:pt x="918" y="749"/>
                  </a:cubicBezTo>
                  <a:cubicBezTo>
                    <a:pt x="878" y="772"/>
                    <a:pt x="841" y="799"/>
                    <a:pt x="817" y="839"/>
                  </a:cubicBezTo>
                  <a:cubicBezTo>
                    <a:pt x="808" y="854"/>
                    <a:pt x="803" y="869"/>
                    <a:pt x="804" y="887"/>
                  </a:cubicBezTo>
                  <a:cubicBezTo>
                    <a:pt x="809" y="950"/>
                    <a:pt x="822" y="1012"/>
                    <a:pt x="839" y="1072"/>
                  </a:cubicBezTo>
                  <a:cubicBezTo>
                    <a:pt x="855" y="1132"/>
                    <a:pt x="875" y="1191"/>
                    <a:pt x="893" y="1251"/>
                  </a:cubicBezTo>
                  <a:cubicBezTo>
                    <a:pt x="898" y="1271"/>
                    <a:pt x="899" y="1290"/>
                    <a:pt x="890" y="1308"/>
                  </a:cubicBezTo>
                  <a:cubicBezTo>
                    <a:pt x="875" y="1337"/>
                    <a:pt x="843" y="1341"/>
                    <a:pt x="822" y="1317"/>
                  </a:cubicBezTo>
                  <a:cubicBezTo>
                    <a:pt x="804" y="1296"/>
                    <a:pt x="799" y="1270"/>
                    <a:pt x="795" y="1244"/>
                  </a:cubicBezTo>
                  <a:cubicBezTo>
                    <a:pt x="792" y="1219"/>
                    <a:pt x="796" y="1195"/>
                    <a:pt x="793" y="1170"/>
                  </a:cubicBezTo>
                  <a:cubicBezTo>
                    <a:pt x="790" y="1142"/>
                    <a:pt x="785" y="1114"/>
                    <a:pt x="772" y="1088"/>
                  </a:cubicBezTo>
                  <a:cubicBezTo>
                    <a:pt x="770" y="1085"/>
                    <a:pt x="768" y="1082"/>
                    <a:pt x="767" y="1079"/>
                  </a:cubicBezTo>
                  <a:cubicBezTo>
                    <a:pt x="752" y="1054"/>
                    <a:pt x="733" y="1040"/>
                    <a:pt x="702" y="1045"/>
                  </a:cubicBezTo>
                  <a:cubicBezTo>
                    <a:pt x="674" y="1049"/>
                    <a:pt x="656" y="1064"/>
                    <a:pt x="646" y="1089"/>
                  </a:cubicBezTo>
                  <a:cubicBezTo>
                    <a:pt x="637" y="1111"/>
                    <a:pt x="635" y="1134"/>
                    <a:pt x="635" y="1157"/>
                  </a:cubicBezTo>
                  <a:cubicBezTo>
                    <a:pt x="635" y="1169"/>
                    <a:pt x="635" y="1182"/>
                    <a:pt x="631" y="1194"/>
                  </a:cubicBezTo>
                  <a:cubicBezTo>
                    <a:pt x="624" y="1213"/>
                    <a:pt x="609" y="1217"/>
                    <a:pt x="594" y="1204"/>
                  </a:cubicBezTo>
                  <a:cubicBezTo>
                    <a:pt x="576" y="1189"/>
                    <a:pt x="575" y="1171"/>
                    <a:pt x="587" y="1151"/>
                  </a:cubicBezTo>
                  <a:cubicBezTo>
                    <a:pt x="595" y="1137"/>
                    <a:pt x="598" y="1120"/>
                    <a:pt x="601" y="1103"/>
                  </a:cubicBezTo>
                  <a:cubicBezTo>
                    <a:pt x="608" y="1064"/>
                    <a:pt x="610" y="1024"/>
                    <a:pt x="600" y="985"/>
                  </a:cubicBezTo>
                  <a:cubicBezTo>
                    <a:pt x="592" y="957"/>
                    <a:pt x="578" y="934"/>
                    <a:pt x="548" y="925"/>
                  </a:cubicBezTo>
                  <a:cubicBezTo>
                    <a:pt x="542" y="923"/>
                    <a:pt x="536" y="923"/>
                    <a:pt x="530" y="922"/>
                  </a:cubicBezTo>
                  <a:cubicBezTo>
                    <a:pt x="521" y="922"/>
                    <a:pt x="514" y="930"/>
                    <a:pt x="516" y="939"/>
                  </a:cubicBezTo>
                  <a:cubicBezTo>
                    <a:pt x="519" y="949"/>
                    <a:pt x="516" y="957"/>
                    <a:pt x="506" y="962"/>
                  </a:cubicBezTo>
                  <a:cubicBezTo>
                    <a:pt x="481" y="974"/>
                    <a:pt x="449" y="960"/>
                    <a:pt x="448" y="930"/>
                  </a:cubicBezTo>
                  <a:cubicBezTo>
                    <a:pt x="448" y="911"/>
                    <a:pt x="447" y="892"/>
                    <a:pt x="443" y="874"/>
                  </a:cubicBezTo>
                  <a:cubicBezTo>
                    <a:pt x="442" y="868"/>
                    <a:pt x="441" y="863"/>
                    <a:pt x="438" y="858"/>
                  </a:cubicBezTo>
                  <a:cubicBezTo>
                    <a:pt x="436" y="854"/>
                    <a:pt x="433" y="850"/>
                    <a:pt x="428" y="850"/>
                  </a:cubicBezTo>
                  <a:cubicBezTo>
                    <a:pt x="423" y="851"/>
                    <a:pt x="418" y="854"/>
                    <a:pt x="416" y="859"/>
                  </a:cubicBezTo>
                  <a:cubicBezTo>
                    <a:pt x="404" y="889"/>
                    <a:pt x="396" y="921"/>
                    <a:pt x="393" y="953"/>
                  </a:cubicBezTo>
                  <a:cubicBezTo>
                    <a:pt x="391" y="982"/>
                    <a:pt x="393" y="1010"/>
                    <a:pt x="402" y="1038"/>
                  </a:cubicBezTo>
                  <a:cubicBezTo>
                    <a:pt x="405" y="1049"/>
                    <a:pt x="402" y="1056"/>
                    <a:pt x="393" y="1062"/>
                  </a:cubicBezTo>
                  <a:cubicBezTo>
                    <a:pt x="386" y="1065"/>
                    <a:pt x="379" y="1068"/>
                    <a:pt x="372" y="1069"/>
                  </a:cubicBezTo>
                  <a:cubicBezTo>
                    <a:pt x="362" y="1071"/>
                    <a:pt x="352" y="1069"/>
                    <a:pt x="347" y="1059"/>
                  </a:cubicBezTo>
                  <a:cubicBezTo>
                    <a:pt x="341" y="1049"/>
                    <a:pt x="341" y="1038"/>
                    <a:pt x="347" y="1028"/>
                  </a:cubicBezTo>
                  <a:cubicBezTo>
                    <a:pt x="349" y="1025"/>
                    <a:pt x="352" y="1022"/>
                    <a:pt x="357" y="1022"/>
                  </a:cubicBezTo>
                  <a:cubicBezTo>
                    <a:pt x="363" y="1022"/>
                    <a:pt x="363" y="1019"/>
                    <a:pt x="363" y="1014"/>
                  </a:cubicBezTo>
                  <a:cubicBezTo>
                    <a:pt x="361" y="1004"/>
                    <a:pt x="358" y="995"/>
                    <a:pt x="353" y="986"/>
                  </a:cubicBezTo>
                  <a:cubicBezTo>
                    <a:pt x="344" y="968"/>
                    <a:pt x="344" y="949"/>
                    <a:pt x="349" y="930"/>
                  </a:cubicBezTo>
                  <a:cubicBezTo>
                    <a:pt x="352" y="919"/>
                    <a:pt x="354" y="908"/>
                    <a:pt x="357" y="897"/>
                  </a:cubicBezTo>
                  <a:cubicBezTo>
                    <a:pt x="363" y="872"/>
                    <a:pt x="362" y="847"/>
                    <a:pt x="354" y="823"/>
                  </a:cubicBezTo>
                  <a:cubicBezTo>
                    <a:pt x="347" y="798"/>
                    <a:pt x="328" y="790"/>
                    <a:pt x="304" y="800"/>
                  </a:cubicBezTo>
                  <a:cubicBezTo>
                    <a:pt x="300" y="802"/>
                    <a:pt x="295" y="805"/>
                    <a:pt x="291" y="807"/>
                  </a:cubicBezTo>
                  <a:cubicBezTo>
                    <a:pt x="276" y="817"/>
                    <a:pt x="263" y="829"/>
                    <a:pt x="247" y="837"/>
                  </a:cubicBezTo>
                  <a:cubicBezTo>
                    <a:pt x="234" y="844"/>
                    <a:pt x="228" y="860"/>
                    <a:pt x="223" y="874"/>
                  </a:cubicBezTo>
                  <a:cubicBezTo>
                    <a:pt x="214" y="900"/>
                    <a:pt x="212" y="927"/>
                    <a:pt x="207" y="954"/>
                  </a:cubicBezTo>
                  <a:cubicBezTo>
                    <a:pt x="206" y="963"/>
                    <a:pt x="204" y="972"/>
                    <a:pt x="203" y="981"/>
                  </a:cubicBezTo>
                  <a:cubicBezTo>
                    <a:pt x="202" y="996"/>
                    <a:pt x="194" y="1005"/>
                    <a:pt x="183" y="1014"/>
                  </a:cubicBezTo>
                  <a:cubicBezTo>
                    <a:pt x="101" y="1082"/>
                    <a:pt x="60" y="1169"/>
                    <a:pt x="64" y="1277"/>
                  </a:cubicBezTo>
                  <a:cubicBezTo>
                    <a:pt x="64" y="1283"/>
                    <a:pt x="66" y="1287"/>
                    <a:pt x="71" y="1291"/>
                  </a:cubicBezTo>
                  <a:cubicBezTo>
                    <a:pt x="81" y="1300"/>
                    <a:pt x="84" y="1312"/>
                    <a:pt x="83" y="1325"/>
                  </a:cubicBezTo>
                  <a:cubicBezTo>
                    <a:pt x="82" y="1346"/>
                    <a:pt x="76" y="1366"/>
                    <a:pt x="66" y="1385"/>
                  </a:cubicBezTo>
                  <a:cubicBezTo>
                    <a:pt x="56" y="1405"/>
                    <a:pt x="43" y="1406"/>
                    <a:pt x="30" y="1389"/>
                  </a:cubicBezTo>
                  <a:cubicBezTo>
                    <a:pt x="13" y="1366"/>
                    <a:pt x="6" y="1340"/>
                    <a:pt x="4" y="1312"/>
                  </a:cubicBezTo>
                  <a:cubicBezTo>
                    <a:pt x="0" y="1231"/>
                    <a:pt x="18" y="1154"/>
                    <a:pt x="51" y="1081"/>
                  </a:cubicBezTo>
                  <a:cubicBezTo>
                    <a:pt x="67" y="1047"/>
                    <a:pt x="83" y="1014"/>
                    <a:pt x="103" y="983"/>
                  </a:cubicBezTo>
                  <a:cubicBezTo>
                    <a:pt x="123" y="953"/>
                    <a:pt x="133" y="920"/>
                    <a:pt x="142" y="886"/>
                  </a:cubicBezTo>
                  <a:cubicBezTo>
                    <a:pt x="152" y="844"/>
                    <a:pt x="162" y="803"/>
                    <a:pt x="174" y="762"/>
                  </a:cubicBezTo>
                  <a:cubicBezTo>
                    <a:pt x="184" y="730"/>
                    <a:pt x="201" y="703"/>
                    <a:pt x="225" y="679"/>
                  </a:cubicBezTo>
                  <a:cubicBezTo>
                    <a:pt x="236" y="669"/>
                    <a:pt x="246" y="658"/>
                    <a:pt x="255" y="647"/>
                  </a:cubicBezTo>
                  <a:cubicBezTo>
                    <a:pt x="262" y="639"/>
                    <a:pt x="267" y="631"/>
                    <a:pt x="270" y="621"/>
                  </a:cubicBezTo>
                  <a:cubicBezTo>
                    <a:pt x="272" y="612"/>
                    <a:pt x="270" y="605"/>
                    <a:pt x="263" y="599"/>
                  </a:cubicBezTo>
                  <a:cubicBezTo>
                    <a:pt x="256" y="594"/>
                    <a:pt x="250" y="597"/>
                    <a:pt x="244" y="601"/>
                  </a:cubicBezTo>
                  <a:cubicBezTo>
                    <a:pt x="204" y="626"/>
                    <a:pt x="168" y="655"/>
                    <a:pt x="137" y="691"/>
                  </a:cubicBezTo>
                  <a:cubicBezTo>
                    <a:pt x="133" y="696"/>
                    <a:pt x="129" y="700"/>
                    <a:pt x="124" y="704"/>
                  </a:cubicBezTo>
                  <a:cubicBezTo>
                    <a:pt x="119" y="706"/>
                    <a:pt x="114" y="707"/>
                    <a:pt x="108" y="706"/>
                  </a:cubicBezTo>
                  <a:cubicBezTo>
                    <a:pt x="94" y="702"/>
                    <a:pt x="84" y="670"/>
                    <a:pt x="98" y="658"/>
                  </a:cubicBezTo>
                  <a:cubicBezTo>
                    <a:pt x="115" y="645"/>
                    <a:pt x="133" y="634"/>
                    <a:pt x="152" y="622"/>
                  </a:cubicBezTo>
                  <a:cubicBezTo>
                    <a:pt x="169" y="611"/>
                    <a:pt x="187" y="599"/>
                    <a:pt x="205" y="588"/>
                  </a:cubicBezTo>
                  <a:cubicBezTo>
                    <a:pt x="250" y="560"/>
                    <a:pt x="274" y="518"/>
                    <a:pt x="287" y="468"/>
                  </a:cubicBezTo>
                  <a:cubicBezTo>
                    <a:pt x="288" y="464"/>
                    <a:pt x="288" y="460"/>
                    <a:pt x="289" y="455"/>
                  </a:cubicBezTo>
                  <a:cubicBezTo>
                    <a:pt x="296" y="436"/>
                    <a:pt x="293" y="420"/>
                    <a:pt x="274" y="409"/>
                  </a:cubicBezTo>
                  <a:cubicBezTo>
                    <a:pt x="266" y="404"/>
                    <a:pt x="266" y="398"/>
                    <a:pt x="269" y="390"/>
                  </a:cubicBezTo>
                  <a:cubicBezTo>
                    <a:pt x="273" y="381"/>
                    <a:pt x="280" y="374"/>
                    <a:pt x="289" y="370"/>
                  </a:cubicBezTo>
                  <a:cubicBezTo>
                    <a:pt x="335" y="348"/>
                    <a:pt x="374" y="317"/>
                    <a:pt x="414" y="286"/>
                  </a:cubicBezTo>
                  <a:cubicBezTo>
                    <a:pt x="450" y="258"/>
                    <a:pt x="487" y="232"/>
                    <a:pt x="521" y="202"/>
                  </a:cubicBezTo>
                  <a:cubicBezTo>
                    <a:pt x="524" y="199"/>
                    <a:pt x="528" y="198"/>
                    <a:pt x="532" y="197"/>
                  </a:cubicBezTo>
                  <a:cubicBezTo>
                    <a:pt x="542" y="195"/>
                    <a:pt x="552" y="193"/>
                    <a:pt x="562" y="191"/>
                  </a:cubicBezTo>
                  <a:cubicBezTo>
                    <a:pt x="584" y="186"/>
                    <a:pt x="595" y="167"/>
                    <a:pt x="590" y="146"/>
                  </a:cubicBezTo>
                  <a:cubicBezTo>
                    <a:pt x="588" y="138"/>
                    <a:pt x="593" y="134"/>
                    <a:pt x="597" y="131"/>
                  </a:cubicBezTo>
                  <a:cubicBezTo>
                    <a:pt x="640" y="99"/>
                    <a:pt x="678" y="62"/>
                    <a:pt x="714" y="23"/>
                  </a:cubicBezTo>
                  <a:cubicBezTo>
                    <a:pt x="719" y="17"/>
                    <a:pt x="726" y="15"/>
                    <a:pt x="733" y="14"/>
                  </a:cubicBezTo>
                  <a:cubicBezTo>
                    <a:pt x="770" y="5"/>
                    <a:pt x="806" y="0"/>
                    <a:pt x="8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14"/>
            <p:cNvSpPr/>
            <p:nvPr/>
          </p:nvSpPr>
          <p:spPr>
            <a:xfrm>
              <a:off x="1932" y="511"/>
              <a:ext cx="3545" cy="3289"/>
            </a:xfrm>
            <a:custGeom>
              <a:avLst/>
              <a:gdLst/>
              <a:ahLst/>
              <a:cxnLst/>
              <a:rect l="l" t="t" r="r" b="b"/>
              <a:pathLst>
                <a:path w="1493" h="1385" extrusionOk="0">
                  <a:moveTo>
                    <a:pt x="348" y="673"/>
                  </a:moveTo>
                  <a:cubicBezTo>
                    <a:pt x="311" y="697"/>
                    <a:pt x="281" y="728"/>
                    <a:pt x="255" y="762"/>
                  </a:cubicBezTo>
                  <a:cubicBezTo>
                    <a:pt x="221" y="806"/>
                    <a:pt x="193" y="854"/>
                    <a:pt x="179" y="908"/>
                  </a:cubicBezTo>
                  <a:cubicBezTo>
                    <a:pt x="176" y="921"/>
                    <a:pt x="174" y="935"/>
                    <a:pt x="173" y="949"/>
                  </a:cubicBezTo>
                  <a:cubicBezTo>
                    <a:pt x="173" y="953"/>
                    <a:pt x="172" y="956"/>
                    <a:pt x="168" y="958"/>
                  </a:cubicBezTo>
                  <a:cubicBezTo>
                    <a:pt x="98" y="1014"/>
                    <a:pt x="52" y="1085"/>
                    <a:pt x="36" y="1173"/>
                  </a:cubicBezTo>
                  <a:cubicBezTo>
                    <a:pt x="30" y="1204"/>
                    <a:pt x="31" y="1235"/>
                    <a:pt x="37" y="1266"/>
                  </a:cubicBezTo>
                  <a:cubicBezTo>
                    <a:pt x="37" y="1269"/>
                    <a:pt x="38" y="1271"/>
                    <a:pt x="40" y="1273"/>
                  </a:cubicBezTo>
                  <a:cubicBezTo>
                    <a:pt x="57" y="1286"/>
                    <a:pt x="59" y="1304"/>
                    <a:pt x="58" y="1323"/>
                  </a:cubicBezTo>
                  <a:cubicBezTo>
                    <a:pt x="57" y="1333"/>
                    <a:pt x="54" y="1344"/>
                    <a:pt x="50" y="1354"/>
                  </a:cubicBezTo>
                  <a:cubicBezTo>
                    <a:pt x="47" y="1364"/>
                    <a:pt x="41" y="1366"/>
                    <a:pt x="33" y="1359"/>
                  </a:cubicBezTo>
                  <a:cubicBezTo>
                    <a:pt x="25" y="1352"/>
                    <a:pt x="20" y="1342"/>
                    <a:pt x="17" y="1331"/>
                  </a:cubicBezTo>
                  <a:cubicBezTo>
                    <a:pt x="0" y="1247"/>
                    <a:pt x="15" y="1166"/>
                    <a:pt x="46" y="1087"/>
                  </a:cubicBezTo>
                  <a:cubicBezTo>
                    <a:pt x="63" y="1043"/>
                    <a:pt x="86" y="1003"/>
                    <a:pt x="114" y="965"/>
                  </a:cubicBezTo>
                  <a:cubicBezTo>
                    <a:pt x="132" y="942"/>
                    <a:pt x="138" y="915"/>
                    <a:pt x="143" y="887"/>
                  </a:cubicBezTo>
                  <a:cubicBezTo>
                    <a:pt x="153" y="828"/>
                    <a:pt x="169" y="771"/>
                    <a:pt x="196" y="718"/>
                  </a:cubicBezTo>
                  <a:cubicBezTo>
                    <a:pt x="208" y="695"/>
                    <a:pt x="220" y="672"/>
                    <a:pt x="240" y="655"/>
                  </a:cubicBezTo>
                  <a:cubicBezTo>
                    <a:pt x="244" y="652"/>
                    <a:pt x="247" y="648"/>
                    <a:pt x="250" y="644"/>
                  </a:cubicBezTo>
                  <a:cubicBezTo>
                    <a:pt x="260" y="631"/>
                    <a:pt x="270" y="620"/>
                    <a:pt x="283" y="610"/>
                  </a:cubicBezTo>
                  <a:cubicBezTo>
                    <a:pt x="295" y="601"/>
                    <a:pt x="301" y="587"/>
                    <a:pt x="304" y="571"/>
                  </a:cubicBezTo>
                  <a:cubicBezTo>
                    <a:pt x="295" y="580"/>
                    <a:pt x="290" y="589"/>
                    <a:pt x="281" y="596"/>
                  </a:cubicBezTo>
                  <a:cubicBezTo>
                    <a:pt x="278" y="594"/>
                    <a:pt x="280" y="591"/>
                    <a:pt x="279" y="589"/>
                  </a:cubicBezTo>
                  <a:cubicBezTo>
                    <a:pt x="277" y="570"/>
                    <a:pt x="266" y="562"/>
                    <a:pt x="247" y="566"/>
                  </a:cubicBezTo>
                  <a:cubicBezTo>
                    <a:pt x="233" y="569"/>
                    <a:pt x="221" y="576"/>
                    <a:pt x="210" y="584"/>
                  </a:cubicBezTo>
                  <a:cubicBezTo>
                    <a:pt x="174" y="608"/>
                    <a:pt x="144" y="638"/>
                    <a:pt x="115" y="669"/>
                  </a:cubicBezTo>
                  <a:cubicBezTo>
                    <a:pt x="112" y="672"/>
                    <a:pt x="110" y="677"/>
                    <a:pt x="104" y="674"/>
                  </a:cubicBezTo>
                  <a:cubicBezTo>
                    <a:pt x="98" y="671"/>
                    <a:pt x="98" y="665"/>
                    <a:pt x="99" y="660"/>
                  </a:cubicBezTo>
                  <a:cubicBezTo>
                    <a:pt x="103" y="647"/>
                    <a:pt x="112" y="638"/>
                    <a:pt x="122" y="630"/>
                  </a:cubicBezTo>
                  <a:cubicBezTo>
                    <a:pt x="152" y="610"/>
                    <a:pt x="183" y="592"/>
                    <a:pt x="213" y="573"/>
                  </a:cubicBezTo>
                  <a:cubicBezTo>
                    <a:pt x="232" y="561"/>
                    <a:pt x="249" y="547"/>
                    <a:pt x="264" y="532"/>
                  </a:cubicBezTo>
                  <a:cubicBezTo>
                    <a:pt x="293" y="504"/>
                    <a:pt x="308" y="470"/>
                    <a:pt x="304" y="428"/>
                  </a:cubicBezTo>
                  <a:cubicBezTo>
                    <a:pt x="314" y="433"/>
                    <a:pt x="318" y="440"/>
                    <a:pt x="319" y="450"/>
                  </a:cubicBezTo>
                  <a:cubicBezTo>
                    <a:pt x="321" y="478"/>
                    <a:pt x="326" y="505"/>
                    <a:pt x="317" y="534"/>
                  </a:cubicBezTo>
                  <a:cubicBezTo>
                    <a:pt x="324" y="529"/>
                    <a:pt x="325" y="529"/>
                    <a:pt x="327" y="522"/>
                  </a:cubicBezTo>
                  <a:cubicBezTo>
                    <a:pt x="330" y="511"/>
                    <a:pt x="331" y="500"/>
                    <a:pt x="331" y="488"/>
                  </a:cubicBezTo>
                  <a:cubicBezTo>
                    <a:pt x="330" y="469"/>
                    <a:pt x="332" y="450"/>
                    <a:pt x="334" y="432"/>
                  </a:cubicBezTo>
                  <a:cubicBezTo>
                    <a:pt x="335" y="426"/>
                    <a:pt x="333" y="422"/>
                    <a:pt x="330" y="418"/>
                  </a:cubicBezTo>
                  <a:cubicBezTo>
                    <a:pt x="319" y="404"/>
                    <a:pt x="308" y="390"/>
                    <a:pt x="297" y="377"/>
                  </a:cubicBezTo>
                  <a:cubicBezTo>
                    <a:pt x="290" y="367"/>
                    <a:pt x="290" y="365"/>
                    <a:pt x="301" y="357"/>
                  </a:cubicBezTo>
                  <a:cubicBezTo>
                    <a:pt x="366" y="308"/>
                    <a:pt x="434" y="261"/>
                    <a:pt x="498" y="209"/>
                  </a:cubicBezTo>
                  <a:cubicBezTo>
                    <a:pt x="516" y="194"/>
                    <a:pt x="536" y="182"/>
                    <a:pt x="560" y="178"/>
                  </a:cubicBezTo>
                  <a:cubicBezTo>
                    <a:pt x="575" y="175"/>
                    <a:pt x="589" y="170"/>
                    <a:pt x="602" y="162"/>
                  </a:cubicBezTo>
                  <a:cubicBezTo>
                    <a:pt x="610" y="158"/>
                    <a:pt x="617" y="153"/>
                    <a:pt x="622" y="146"/>
                  </a:cubicBezTo>
                  <a:cubicBezTo>
                    <a:pt x="631" y="134"/>
                    <a:pt x="629" y="126"/>
                    <a:pt x="616" y="119"/>
                  </a:cubicBezTo>
                  <a:cubicBezTo>
                    <a:pt x="611" y="116"/>
                    <a:pt x="611" y="114"/>
                    <a:pt x="615" y="110"/>
                  </a:cubicBezTo>
                  <a:cubicBezTo>
                    <a:pt x="643" y="84"/>
                    <a:pt x="671" y="57"/>
                    <a:pt x="699" y="31"/>
                  </a:cubicBezTo>
                  <a:cubicBezTo>
                    <a:pt x="703" y="28"/>
                    <a:pt x="707" y="26"/>
                    <a:pt x="711" y="24"/>
                  </a:cubicBezTo>
                  <a:cubicBezTo>
                    <a:pt x="767" y="3"/>
                    <a:pt x="825" y="0"/>
                    <a:pt x="884" y="6"/>
                  </a:cubicBezTo>
                  <a:cubicBezTo>
                    <a:pt x="1019" y="19"/>
                    <a:pt x="1143" y="64"/>
                    <a:pt x="1262" y="129"/>
                  </a:cubicBezTo>
                  <a:cubicBezTo>
                    <a:pt x="1288" y="143"/>
                    <a:pt x="1287" y="143"/>
                    <a:pt x="1281" y="172"/>
                  </a:cubicBezTo>
                  <a:cubicBezTo>
                    <a:pt x="1270" y="217"/>
                    <a:pt x="1263" y="264"/>
                    <a:pt x="1263" y="310"/>
                  </a:cubicBezTo>
                  <a:cubicBezTo>
                    <a:pt x="1263" y="404"/>
                    <a:pt x="1295" y="485"/>
                    <a:pt x="1360" y="552"/>
                  </a:cubicBezTo>
                  <a:cubicBezTo>
                    <a:pt x="1385" y="578"/>
                    <a:pt x="1407" y="606"/>
                    <a:pt x="1429" y="635"/>
                  </a:cubicBezTo>
                  <a:cubicBezTo>
                    <a:pt x="1450" y="661"/>
                    <a:pt x="1471" y="687"/>
                    <a:pt x="1489" y="715"/>
                  </a:cubicBezTo>
                  <a:cubicBezTo>
                    <a:pt x="1490" y="718"/>
                    <a:pt x="1493" y="720"/>
                    <a:pt x="1493" y="726"/>
                  </a:cubicBezTo>
                  <a:cubicBezTo>
                    <a:pt x="1489" y="721"/>
                    <a:pt x="1486" y="717"/>
                    <a:pt x="1483" y="714"/>
                  </a:cubicBezTo>
                  <a:cubicBezTo>
                    <a:pt x="1434" y="657"/>
                    <a:pt x="1381" y="605"/>
                    <a:pt x="1315" y="567"/>
                  </a:cubicBezTo>
                  <a:cubicBezTo>
                    <a:pt x="1281" y="547"/>
                    <a:pt x="1245" y="532"/>
                    <a:pt x="1204" y="532"/>
                  </a:cubicBezTo>
                  <a:cubicBezTo>
                    <a:pt x="1173" y="532"/>
                    <a:pt x="1146" y="545"/>
                    <a:pt x="1124" y="567"/>
                  </a:cubicBezTo>
                  <a:cubicBezTo>
                    <a:pt x="1123" y="568"/>
                    <a:pt x="1122" y="569"/>
                    <a:pt x="1121" y="570"/>
                  </a:cubicBezTo>
                  <a:cubicBezTo>
                    <a:pt x="1120" y="572"/>
                    <a:pt x="1118" y="574"/>
                    <a:pt x="1120" y="576"/>
                  </a:cubicBezTo>
                  <a:cubicBezTo>
                    <a:pt x="1122" y="578"/>
                    <a:pt x="1124" y="576"/>
                    <a:pt x="1126" y="574"/>
                  </a:cubicBezTo>
                  <a:cubicBezTo>
                    <a:pt x="1165" y="533"/>
                    <a:pt x="1212" y="533"/>
                    <a:pt x="1262" y="551"/>
                  </a:cubicBezTo>
                  <a:cubicBezTo>
                    <a:pt x="1265" y="552"/>
                    <a:pt x="1268" y="553"/>
                    <a:pt x="1272" y="555"/>
                  </a:cubicBezTo>
                  <a:cubicBezTo>
                    <a:pt x="1263" y="557"/>
                    <a:pt x="1256" y="554"/>
                    <a:pt x="1249" y="554"/>
                  </a:cubicBezTo>
                  <a:cubicBezTo>
                    <a:pt x="1242" y="554"/>
                    <a:pt x="1235" y="555"/>
                    <a:pt x="1228" y="555"/>
                  </a:cubicBezTo>
                  <a:cubicBezTo>
                    <a:pt x="1221" y="556"/>
                    <a:pt x="1214" y="557"/>
                    <a:pt x="1208" y="560"/>
                  </a:cubicBezTo>
                  <a:cubicBezTo>
                    <a:pt x="1176" y="569"/>
                    <a:pt x="1163" y="592"/>
                    <a:pt x="1169" y="624"/>
                  </a:cubicBezTo>
                  <a:cubicBezTo>
                    <a:pt x="1172" y="643"/>
                    <a:pt x="1180" y="659"/>
                    <a:pt x="1189" y="676"/>
                  </a:cubicBezTo>
                  <a:cubicBezTo>
                    <a:pt x="1214" y="718"/>
                    <a:pt x="1245" y="756"/>
                    <a:pt x="1273" y="796"/>
                  </a:cubicBezTo>
                  <a:cubicBezTo>
                    <a:pt x="1282" y="810"/>
                    <a:pt x="1291" y="824"/>
                    <a:pt x="1301" y="837"/>
                  </a:cubicBezTo>
                  <a:cubicBezTo>
                    <a:pt x="1334" y="879"/>
                    <a:pt x="1347" y="928"/>
                    <a:pt x="1349" y="981"/>
                  </a:cubicBezTo>
                  <a:cubicBezTo>
                    <a:pt x="1352" y="1044"/>
                    <a:pt x="1361" y="1106"/>
                    <a:pt x="1383" y="1165"/>
                  </a:cubicBezTo>
                  <a:cubicBezTo>
                    <a:pt x="1389" y="1183"/>
                    <a:pt x="1397" y="1199"/>
                    <a:pt x="1408" y="1214"/>
                  </a:cubicBezTo>
                  <a:cubicBezTo>
                    <a:pt x="1416" y="1224"/>
                    <a:pt x="1417" y="1238"/>
                    <a:pt x="1420" y="1250"/>
                  </a:cubicBezTo>
                  <a:cubicBezTo>
                    <a:pt x="1428" y="1283"/>
                    <a:pt x="1434" y="1316"/>
                    <a:pt x="1433" y="1350"/>
                  </a:cubicBezTo>
                  <a:cubicBezTo>
                    <a:pt x="1433" y="1359"/>
                    <a:pt x="1432" y="1368"/>
                    <a:pt x="1428" y="1376"/>
                  </a:cubicBezTo>
                  <a:cubicBezTo>
                    <a:pt x="1424" y="1384"/>
                    <a:pt x="1420" y="1385"/>
                    <a:pt x="1412" y="1381"/>
                  </a:cubicBezTo>
                  <a:cubicBezTo>
                    <a:pt x="1406" y="1377"/>
                    <a:pt x="1401" y="1373"/>
                    <a:pt x="1397" y="1368"/>
                  </a:cubicBezTo>
                  <a:cubicBezTo>
                    <a:pt x="1366" y="1328"/>
                    <a:pt x="1349" y="1283"/>
                    <a:pt x="1343" y="1233"/>
                  </a:cubicBezTo>
                  <a:cubicBezTo>
                    <a:pt x="1342" y="1231"/>
                    <a:pt x="1343" y="1229"/>
                    <a:pt x="1343" y="1226"/>
                  </a:cubicBezTo>
                  <a:cubicBezTo>
                    <a:pt x="1345" y="1212"/>
                    <a:pt x="1351" y="1209"/>
                    <a:pt x="1364" y="1216"/>
                  </a:cubicBezTo>
                  <a:cubicBezTo>
                    <a:pt x="1368" y="1218"/>
                    <a:pt x="1372" y="1220"/>
                    <a:pt x="1375" y="1223"/>
                  </a:cubicBezTo>
                  <a:cubicBezTo>
                    <a:pt x="1378" y="1225"/>
                    <a:pt x="1381" y="1225"/>
                    <a:pt x="1383" y="1222"/>
                  </a:cubicBezTo>
                  <a:cubicBezTo>
                    <a:pt x="1385" y="1220"/>
                    <a:pt x="1384" y="1218"/>
                    <a:pt x="1383" y="1215"/>
                  </a:cubicBezTo>
                  <a:cubicBezTo>
                    <a:pt x="1336" y="1136"/>
                    <a:pt x="1291" y="1056"/>
                    <a:pt x="1226" y="989"/>
                  </a:cubicBezTo>
                  <a:cubicBezTo>
                    <a:pt x="1198" y="962"/>
                    <a:pt x="1167" y="939"/>
                    <a:pt x="1137" y="914"/>
                  </a:cubicBezTo>
                  <a:cubicBezTo>
                    <a:pt x="1108" y="890"/>
                    <a:pt x="1080" y="865"/>
                    <a:pt x="1059" y="834"/>
                  </a:cubicBezTo>
                  <a:cubicBezTo>
                    <a:pt x="1037" y="804"/>
                    <a:pt x="1029" y="771"/>
                    <a:pt x="1034" y="734"/>
                  </a:cubicBezTo>
                  <a:cubicBezTo>
                    <a:pt x="1034" y="728"/>
                    <a:pt x="1035" y="722"/>
                    <a:pt x="1035" y="716"/>
                  </a:cubicBezTo>
                  <a:cubicBezTo>
                    <a:pt x="1035" y="716"/>
                    <a:pt x="1035" y="715"/>
                    <a:pt x="1034" y="714"/>
                  </a:cubicBezTo>
                  <a:cubicBezTo>
                    <a:pt x="1031" y="719"/>
                    <a:pt x="1029" y="724"/>
                    <a:pt x="1026" y="729"/>
                  </a:cubicBezTo>
                  <a:cubicBezTo>
                    <a:pt x="1023" y="733"/>
                    <a:pt x="1020" y="735"/>
                    <a:pt x="1014" y="733"/>
                  </a:cubicBezTo>
                  <a:cubicBezTo>
                    <a:pt x="948" y="699"/>
                    <a:pt x="878" y="690"/>
                    <a:pt x="805" y="697"/>
                  </a:cubicBezTo>
                  <a:cubicBezTo>
                    <a:pt x="804" y="697"/>
                    <a:pt x="803" y="697"/>
                    <a:pt x="802" y="697"/>
                  </a:cubicBezTo>
                  <a:cubicBezTo>
                    <a:pt x="802" y="697"/>
                    <a:pt x="801" y="697"/>
                    <a:pt x="800" y="696"/>
                  </a:cubicBezTo>
                  <a:cubicBezTo>
                    <a:pt x="807" y="675"/>
                    <a:pt x="818" y="656"/>
                    <a:pt x="830" y="638"/>
                  </a:cubicBezTo>
                  <a:cubicBezTo>
                    <a:pt x="853" y="604"/>
                    <a:pt x="880" y="575"/>
                    <a:pt x="911" y="550"/>
                  </a:cubicBezTo>
                  <a:cubicBezTo>
                    <a:pt x="921" y="542"/>
                    <a:pt x="932" y="538"/>
                    <a:pt x="944" y="534"/>
                  </a:cubicBezTo>
                  <a:cubicBezTo>
                    <a:pt x="952" y="531"/>
                    <a:pt x="959" y="535"/>
                    <a:pt x="965" y="538"/>
                  </a:cubicBezTo>
                  <a:cubicBezTo>
                    <a:pt x="977" y="545"/>
                    <a:pt x="987" y="554"/>
                    <a:pt x="995" y="565"/>
                  </a:cubicBezTo>
                  <a:cubicBezTo>
                    <a:pt x="1014" y="590"/>
                    <a:pt x="1027" y="617"/>
                    <a:pt x="1031" y="648"/>
                  </a:cubicBezTo>
                  <a:cubicBezTo>
                    <a:pt x="1034" y="655"/>
                    <a:pt x="1034" y="662"/>
                    <a:pt x="1034" y="667"/>
                  </a:cubicBezTo>
                  <a:cubicBezTo>
                    <a:pt x="1032" y="658"/>
                    <a:pt x="1034" y="648"/>
                    <a:pt x="1033" y="637"/>
                  </a:cubicBezTo>
                  <a:cubicBezTo>
                    <a:pt x="1030" y="606"/>
                    <a:pt x="1023" y="576"/>
                    <a:pt x="1008" y="548"/>
                  </a:cubicBezTo>
                  <a:cubicBezTo>
                    <a:pt x="1004" y="541"/>
                    <a:pt x="999" y="535"/>
                    <a:pt x="994" y="529"/>
                  </a:cubicBezTo>
                  <a:cubicBezTo>
                    <a:pt x="974" y="508"/>
                    <a:pt x="952" y="502"/>
                    <a:pt x="928" y="516"/>
                  </a:cubicBezTo>
                  <a:cubicBezTo>
                    <a:pt x="889" y="539"/>
                    <a:pt x="846" y="551"/>
                    <a:pt x="803" y="561"/>
                  </a:cubicBezTo>
                  <a:cubicBezTo>
                    <a:pt x="787" y="565"/>
                    <a:pt x="776" y="572"/>
                    <a:pt x="765" y="585"/>
                  </a:cubicBezTo>
                  <a:cubicBezTo>
                    <a:pt x="735" y="622"/>
                    <a:pt x="706" y="660"/>
                    <a:pt x="688" y="705"/>
                  </a:cubicBezTo>
                  <a:cubicBezTo>
                    <a:pt x="683" y="717"/>
                    <a:pt x="680" y="728"/>
                    <a:pt x="680" y="741"/>
                  </a:cubicBezTo>
                  <a:cubicBezTo>
                    <a:pt x="686" y="724"/>
                    <a:pt x="692" y="707"/>
                    <a:pt x="701" y="691"/>
                  </a:cubicBezTo>
                  <a:cubicBezTo>
                    <a:pt x="710" y="674"/>
                    <a:pt x="720" y="659"/>
                    <a:pt x="732" y="644"/>
                  </a:cubicBezTo>
                  <a:cubicBezTo>
                    <a:pt x="743" y="630"/>
                    <a:pt x="756" y="616"/>
                    <a:pt x="770" y="604"/>
                  </a:cubicBezTo>
                  <a:cubicBezTo>
                    <a:pt x="784" y="592"/>
                    <a:pt x="800" y="582"/>
                    <a:pt x="816" y="573"/>
                  </a:cubicBezTo>
                  <a:cubicBezTo>
                    <a:pt x="833" y="564"/>
                    <a:pt x="851" y="563"/>
                    <a:pt x="870" y="558"/>
                  </a:cubicBezTo>
                  <a:cubicBezTo>
                    <a:pt x="844" y="582"/>
                    <a:pt x="824" y="611"/>
                    <a:pt x="807" y="642"/>
                  </a:cubicBezTo>
                  <a:cubicBezTo>
                    <a:pt x="789" y="676"/>
                    <a:pt x="773" y="711"/>
                    <a:pt x="767" y="749"/>
                  </a:cubicBezTo>
                  <a:cubicBezTo>
                    <a:pt x="763" y="777"/>
                    <a:pt x="766" y="806"/>
                    <a:pt x="769" y="834"/>
                  </a:cubicBezTo>
                  <a:cubicBezTo>
                    <a:pt x="777" y="932"/>
                    <a:pt x="807" y="1026"/>
                    <a:pt x="832" y="1120"/>
                  </a:cubicBezTo>
                  <a:cubicBezTo>
                    <a:pt x="843" y="1160"/>
                    <a:pt x="854" y="1199"/>
                    <a:pt x="864" y="1239"/>
                  </a:cubicBezTo>
                  <a:cubicBezTo>
                    <a:pt x="866" y="1251"/>
                    <a:pt x="856" y="1276"/>
                    <a:pt x="846" y="1283"/>
                  </a:cubicBezTo>
                  <a:cubicBezTo>
                    <a:pt x="839" y="1288"/>
                    <a:pt x="833" y="1284"/>
                    <a:pt x="827" y="1279"/>
                  </a:cubicBezTo>
                  <a:cubicBezTo>
                    <a:pt x="818" y="1270"/>
                    <a:pt x="814" y="1258"/>
                    <a:pt x="806" y="1248"/>
                  </a:cubicBezTo>
                  <a:cubicBezTo>
                    <a:pt x="798" y="1236"/>
                    <a:pt x="797" y="1224"/>
                    <a:pt x="801" y="1210"/>
                  </a:cubicBezTo>
                  <a:cubicBezTo>
                    <a:pt x="801" y="1208"/>
                    <a:pt x="801" y="1206"/>
                    <a:pt x="802" y="1205"/>
                  </a:cubicBezTo>
                  <a:cubicBezTo>
                    <a:pt x="811" y="1182"/>
                    <a:pt x="809" y="1158"/>
                    <a:pt x="802" y="1135"/>
                  </a:cubicBezTo>
                  <a:cubicBezTo>
                    <a:pt x="791" y="1091"/>
                    <a:pt x="772" y="1051"/>
                    <a:pt x="735" y="1021"/>
                  </a:cubicBezTo>
                  <a:cubicBezTo>
                    <a:pt x="724" y="1011"/>
                    <a:pt x="710" y="1004"/>
                    <a:pt x="695" y="1002"/>
                  </a:cubicBezTo>
                  <a:cubicBezTo>
                    <a:pt x="666" y="999"/>
                    <a:pt x="645" y="1012"/>
                    <a:pt x="632" y="1039"/>
                  </a:cubicBezTo>
                  <a:cubicBezTo>
                    <a:pt x="619" y="1068"/>
                    <a:pt x="617" y="1099"/>
                    <a:pt x="615" y="1130"/>
                  </a:cubicBezTo>
                  <a:cubicBezTo>
                    <a:pt x="614" y="1143"/>
                    <a:pt x="614" y="1156"/>
                    <a:pt x="606" y="1167"/>
                  </a:cubicBezTo>
                  <a:cubicBezTo>
                    <a:pt x="604" y="1169"/>
                    <a:pt x="602" y="1172"/>
                    <a:pt x="598" y="1173"/>
                  </a:cubicBezTo>
                  <a:cubicBezTo>
                    <a:pt x="594" y="1173"/>
                    <a:pt x="590" y="1173"/>
                    <a:pt x="592" y="1167"/>
                  </a:cubicBezTo>
                  <a:cubicBezTo>
                    <a:pt x="595" y="1160"/>
                    <a:pt x="594" y="1154"/>
                    <a:pt x="592" y="1148"/>
                  </a:cubicBezTo>
                  <a:cubicBezTo>
                    <a:pt x="590" y="1142"/>
                    <a:pt x="592" y="1137"/>
                    <a:pt x="593" y="1132"/>
                  </a:cubicBezTo>
                  <a:cubicBezTo>
                    <a:pt x="601" y="1087"/>
                    <a:pt x="609" y="1042"/>
                    <a:pt x="612" y="997"/>
                  </a:cubicBezTo>
                  <a:cubicBezTo>
                    <a:pt x="615" y="948"/>
                    <a:pt x="590" y="904"/>
                    <a:pt x="549" y="887"/>
                  </a:cubicBezTo>
                  <a:cubicBezTo>
                    <a:pt x="530" y="879"/>
                    <a:pt x="511" y="880"/>
                    <a:pt x="492" y="891"/>
                  </a:cubicBezTo>
                  <a:cubicBezTo>
                    <a:pt x="488" y="893"/>
                    <a:pt x="486" y="896"/>
                    <a:pt x="487" y="901"/>
                  </a:cubicBezTo>
                  <a:cubicBezTo>
                    <a:pt x="488" y="912"/>
                    <a:pt x="484" y="917"/>
                    <a:pt x="476" y="918"/>
                  </a:cubicBezTo>
                  <a:cubicBezTo>
                    <a:pt x="465" y="918"/>
                    <a:pt x="455" y="911"/>
                    <a:pt x="455" y="902"/>
                  </a:cubicBezTo>
                  <a:cubicBezTo>
                    <a:pt x="453" y="885"/>
                    <a:pt x="452" y="868"/>
                    <a:pt x="454" y="851"/>
                  </a:cubicBezTo>
                  <a:cubicBezTo>
                    <a:pt x="456" y="827"/>
                    <a:pt x="429" y="807"/>
                    <a:pt x="406" y="815"/>
                  </a:cubicBezTo>
                  <a:cubicBezTo>
                    <a:pt x="400" y="817"/>
                    <a:pt x="396" y="821"/>
                    <a:pt x="394" y="828"/>
                  </a:cubicBezTo>
                  <a:cubicBezTo>
                    <a:pt x="378" y="878"/>
                    <a:pt x="372" y="930"/>
                    <a:pt x="373" y="983"/>
                  </a:cubicBezTo>
                  <a:cubicBezTo>
                    <a:pt x="373" y="997"/>
                    <a:pt x="375" y="1011"/>
                    <a:pt x="375" y="1024"/>
                  </a:cubicBezTo>
                  <a:cubicBezTo>
                    <a:pt x="376" y="1033"/>
                    <a:pt x="370" y="1039"/>
                    <a:pt x="362" y="1040"/>
                  </a:cubicBezTo>
                  <a:cubicBezTo>
                    <a:pt x="357" y="1040"/>
                    <a:pt x="350" y="1030"/>
                    <a:pt x="350" y="1024"/>
                  </a:cubicBezTo>
                  <a:cubicBezTo>
                    <a:pt x="350" y="1019"/>
                    <a:pt x="353" y="1015"/>
                    <a:pt x="357" y="1016"/>
                  </a:cubicBezTo>
                  <a:cubicBezTo>
                    <a:pt x="365" y="1016"/>
                    <a:pt x="365" y="1012"/>
                    <a:pt x="364" y="1007"/>
                  </a:cubicBezTo>
                  <a:cubicBezTo>
                    <a:pt x="359" y="989"/>
                    <a:pt x="361" y="969"/>
                    <a:pt x="351" y="952"/>
                  </a:cubicBezTo>
                  <a:cubicBezTo>
                    <a:pt x="346" y="942"/>
                    <a:pt x="345" y="932"/>
                    <a:pt x="348" y="921"/>
                  </a:cubicBezTo>
                  <a:cubicBezTo>
                    <a:pt x="355" y="899"/>
                    <a:pt x="358" y="876"/>
                    <a:pt x="367" y="855"/>
                  </a:cubicBezTo>
                  <a:cubicBezTo>
                    <a:pt x="372" y="844"/>
                    <a:pt x="373" y="835"/>
                    <a:pt x="369" y="823"/>
                  </a:cubicBezTo>
                  <a:cubicBezTo>
                    <a:pt x="364" y="809"/>
                    <a:pt x="360" y="793"/>
                    <a:pt x="351" y="780"/>
                  </a:cubicBezTo>
                  <a:cubicBezTo>
                    <a:pt x="336" y="757"/>
                    <a:pt x="313" y="749"/>
                    <a:pt x="287" y="757"/>
                  </a:cubicBezTo>
                  <a:cubicBezTo>
                    <a:pt x="284" y="758"/>
                    <a:pt x="280" y="761"/>
                    <a:pt x="282" y="753"/>
                  </a:cubicBezTo>
                  <a:cubicBezTo>
                    <a:pt x="276" y="756"/>
                    <a:pt x="274" y="764"/>
                    <a:pt x="267" y="766"/>
                  </a:cubicBezTo>
                  <a:cubicBezTo>
                    <a:pt x="266" y="759"/>
                    <a:pt x="271" y="754"/>
                    <a:pt x="274" y="750"/>
                  </a:cubicBezTo>
                  <a:cubicBezTo>
                    <a:pt x="299" y="717"/>
                    <a:pt x="328" y="688"/>
                    <a:pt x="365" y="668"/>
                  </a:cubicBezTo>
                  <a:cubicBezTo>
                    <a:pt x="368" y="666"/>
                    <a:pt x="372" y="664"/>
                    <a:pt x="375" y="662"/>
                  </a:cubicBezTo>
                  <a:cubicBezTo>
                    <a:pt x="378" y="658"/>
                    <a:pt x="383" y="655"/>
                    <a:pt x="386" y="650"/>
                  </a:cubicBezTo>
                  <a:cubicBezTo>
                    <a:pt x="435" y="626"/>
                    <a:pt x="485" y="605"/>
                    <a:pt x="539" y="597"/>
                  </a:cubicBezTo>
                  <a:cubicBezTo>
                    <a:pt x="556" y="594"/>
                    <a:pt x="573" y="593"/>
                    <a:pt x="590" y="596"/>
                  </a:cubicBezTo>
                  <a:cubicBezTo>
                    <a:pt x="623" y="603"/>
                    <a:pt x="645" y="624"/>
                    <a:pt x="653" y="657"/>
                  </a:cubicBezTo>
                  <a:cubicBezTo>
                    <a:pt x="658" y="683"/>
                    <a:pt x="656" y="709"/>
                    <a:pt x="652" y="734"/>
                  </a:cubicBezTo>
                  <a:cubicBezTo>
                    <a:pt x="648" y="753"/>
                    <a:pt x="643" y="772"/>
                    <a:pt x="638" y="790"/>
                  </a:cubicBezTo>
                  <a:cubicBezTo>
                    <a:pt x="634" y="800"/>
                    <a:pt x="632" y="811"/>
                    <a:pt x="628" y="821"/>
                  </a:cubicBezTo>
                  <a:cubicBezTo>
                    <a:pt x="631" y="812"/>
                    <a:pt x="634" y="803"/>
                    <a:pt x="637" y="794"/>
                  </a:cubicBezTo>
                  <a:cubicBezTo>
                    <a:pt x="650" y="749"/>
                    <a:pt x="662" y="705"/>
                    <a:pt x="665" y="658"/>
                  </a:cubicBezTo>
                  <a:cubicBezTo>
                    <a:pt x="666" y="636"/>
                    <a:pt x="664" y="613"/>
                    <a:pt x="660" y="591"/>
                  </a:cubicBezTo>
                  <a:cubicBezTo>
                    <a:pt x="660" y="593"/>
                    <a:pt x="660" y="594"/>
                    <a:pt x="660" y="595"/>
                  </a:cubicBezTo>
                  <a:cubicBezTo>
                    <a:pt x="660" y="601"/>
                    <a:pt x="661" y="609"/>
                    <a:pt x="655" y="611"/>
                  </a:cubicBezTo>
                  <a:cubicBezTo>
                    <a:pt x="650" y="612"/>
                    <a:pt x="649" y="604"/>
                    <a:pt x="647" y="600"/>
                  </a:cubicBezTo>
                  <a:cubicBezTo>
                    <a:pt x="641" y="591"/>
                    <a:pt x="634" y="584"/>
                    <a:pt x="624" y="581"/>
                  </a:cubicBezTo>
                  <a:cubicBezTo>
                    <a:pt x="611" y="577"/>
                    <a:pt x="597" y="575"/>
                    <a:pt x="583" y="577"/>
                  </a:cubicBezTo>
                  <a:cubicBezTo>
                    <a:pt x="539" y="582"/>
                    <a:pt x="498" y="598"/>
                    <a:pt x="457" y="616"/>
                  </a:cubicBezTo>
                  <a:cubicBezTo>
                    <a:pt x="433" y="627"/>
                    <a:pt x="409" y="638"/>
                    <a:pt x="385" y="651"/>
                  </a:cubicBezTo>
                  <a:cubicBezTo>
                    <a:pt x="377" y="657"/>
                    <a:pt x="366" y="660"/>
                    <a:pt x="357" y="666"/>
                  </a:cubicBezTo>
                  <a:cubicBezTo>
                    <a:pt x="353" y="668"/>
                    <a:pt x="350" y="670"/>
                    <a:pt x="348" y="673"/>
                  </a:cubicBezTo>
                  <a:close/>
                </a:path>
              </a:pathLst>
            </a:custGeom>
            <a:gradFill>
              <a:gsLst>
                <a:gs pos="0">
                  <a:srgbClr val="FF9800"/>
                </a:gs>
                <a:gs pos="26000">
                  <a:srgbClr val="FF9800"/>
                </a:gs>
                <a:gs pos="55000">
                  <a:srgbClr val="FCBF16"/>
                </a:gs>
                <a:gs pos="100000">
                  <a:srgbClr val="FCBF16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" name="Google Shape;815;p14"/>
            <p:cNvSpPr/>
            <p:nvPr/>
          </p:nvSpPr>
          <p:spPr>
            <a:xfrm>
              <a:off x="3798" y="2202"/>
              <a:ext cx="214" cy="275"/>
            </a:xfrm>
            <a:custGeom>
              <a:avLst/>
              <a:gdLst/>
              <a:ahLst/>
              <a:cxnLst/>
              <a:rect l="l" t="t" r="r" b="b"/>
              <a:pathLst>
                <a:path w="90" h="115" extrusionOk="0">
                  <a:moveTo>
                    <a:pt x="90" y="0"/>
                  </a:moveTo>
                  <a:cubicBezTo>
                    <a:pt x="53" y="33"/>
                    <a:pt x="24" y="71"/>
                    <a:pt x="2" y="116"/>
                  </a:cubicBezTo>
                  <a:cubicBezTo>
                    <a:pt x="1" y="110"/>
                    <a:pt x="0" y="106"/>
                    <a:pt x="1" y="101"/>
                  </a:cubicBezTo>
                  <a:cubicBezTo>
                    <a:pt x="14" y="69"/>
                    <a:pt x="29" y="37"/>
                    <a:pt x="49" y="8"/>
                  </a:cubicBezTo>
                  <a:cubicBezTo>
                    <a:pt x="54" y="2"/>
                    <a:pt x="58" y="0"/>
                    <a:pt x="66" y="0"/>
                  </a:cubicBezTo>
                  <a:cubicBezTo>
                    <a:pt x="74" y="1"/>
                    <a:pt x="82" y="0"/>
                    <a:pt x="90" y="0"/>
                  </a:cubicBezTo>
                  <a:close/>
                </a:path>
              </a:pathLst>
            </a:custGeom>
            <a:solidFill>
              <a:srgbClr val="FDDC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" name="Google Shape;816;p14"/>
            <p:cNvSpPr/>
            <p:nvPr/>
          </p:nvSpPr>
          <p:spPr>
            <a:xfrm>
              <a:off x="5639" y="2453"/>
              <a:ext cx="109" cy="136"/>
            </a:xfrm>
            <a:custGeom>
              <a:avLst/>
              <a:gdLst/>
              <a:ahLst/>
              <a:cxnLst/>
              <a:rect l="l" t="t" r="r" b="b"/>
              <a:pathLst>
                <a:path w="46" h="57" extrusionOk="0">
                  <a:moveTo>
                    <a:pt x="0" y="0"/>
                  </a:moveTo>
                  <a:cubicBezTo>
                    <a:pt x="12" y="9"/>
                    <a:pt x="25" y="15"/>
                    <a:pt x="35" y="26"/>
                  </a:cubicBezTo>
                  <a:cubicBezTo>
                    <a:pt x="41" y="33"/>
                    <a:pt x="46" y="40"/>
                    <a:pt x="43" y="50"/>
                  </a:cubicBezTo>
                  <a:cubicBezTo>
                    <a:pt x="42" y="53"/>
                    <a:pt x="41" y="56"/>
                    <a:pt x="37" y="57"/>
                  </a:cubicBezTo>
                  <a:cubicBezTo>
                    <a:pt x="34" y="57"/>
                    <a:pt x="32" y="54"/>
                    <a:pt x="31" y="52"/>
                  </a:cubicBezTo>
                  <a:cubicBezTo>
                    <a:pt x="20" y="35"/>
                    <a:pt x="10" y="18"/>
                    <a:pt x="0" y="0"/>
                  </a:cubicBezTo>
                  <a:close/>
                </a:path>
              </a:pathLst>
            </a:custGeom>
            <a:solidFill>
              <a:srgbClr val="FB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14"/>
            <p:cNvSpPr/>
            <p:nvPr/>
          </p:nvSpPr>
          <p:spPr>
            <a:xfrm>
              <a:off x="3297" y="805"/>
              <a:ext cx="107" cy="95"/>
            </a:xfrm>
            <a:custGeom>
              <a:avLst/>
              <a:gdLst/>
              <a:ahLst/>
              <a:cxnLst/>
              <a:rect l="l" t="t" r="r" b="b"/>
              <a:pathLst>
                <a:path w="45" h="40" extrusionOk="0">
                  <a:moveTo>
                    <a:pt x="0" y="40"/>
                  </a:moveTo>
                  <a:cubicBezTo>
                    <a:pt x="8" y="28"/>
                    <a:pt x="14" y="17"/>
                    <a:pt x="17" y="5"/>
                  </a:cubicBezTo>
                  <a:cubicBezTo>
                    <a:pt x="18" y="3"/>
                    <a:pt x="18" y="0"/>
                    <a:pt x="21" y="1"/>
                  </a:cubicBezTo>
                  <a:cubicBezTo>
                    <a:pt x="29" y="4"/>
                    <a:pt x="37" y="6"/>
                    <a:pt x="42" y="13"/>
                  </a:cubicBezTo>
                  <a:cubicBezTo>
                    <a:pt x="45" y="17"/>
                    <a:pt x="45" y="21"/>
                    <a:pt x="40" y="24"/>
                  </a:cubicBezTo>
                  <a:cubicBezTo>
                    <a:pt x="28" y="31"/>
                    <a:pt x="16" y="36"/>
                    <a:pt x="0" y="40"/>
                  </a:cubicBezTo>
                  <a:close/>
                </a:path>
              </a:pathLst>
            </a:custGeom>
            <a:solidFill>
              <a:srgbClr val="FC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14"/>
            <p:cNvSpPr/>
            <p:nvPr/>
          </p:nvSpPr>
          <p:spPr>
            <a:xfrm>
              <a:off x="3791" y="2209"/>
              <a:ext cx="100" cy="173"/>
            </a:xfrm>
            <a:custGeom>
              <a:avLst/>
              <a:gdLst/>
              <a:ahLst/>
              <a:cxnLst/>
              <a:rect l="l" t="t" r="r" b="b"/>
              <a:pathLst>
                <a:path w="42" h="73" extrusionOk="0">
                  <a:moveTo>
                    <a:pt x="42" y="0"/>
                  </a:moveTo>
                  <a:cubicBezTo>
                    <a:pt x="26" y="23"/>
                    <a:pt x="14" y="48"/>
                    <a:pt x="1" y="73"/>
                  </a:cubicBezTo>
                  <a:cubicBezTo>
                    <a:pt x="0" y="56"/>
                    <a:pt x="29" y="4"/>
                    <a:pt x="42" y="0"/>
                  </a:cubicBezTo>
                  <a:close/>
                </a:path>
              </a:pathLst>
            </a:custGeom>
            <a:solidFill>
              <a:srgbClr val="F2D3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14"/>
            <p:cNvSpPr/>
            <p:nvPr/>
          </p:nvSpPr>
          <p:spPr>
            <a:xfrm>
              <a:off x="2754" y="2057"/>
              <a:ext cx="97" cy="52"/>
            </a:xfrm>
            <a:custGeom>
              <a:avLst/>
              <a:gdLst/>
              <a:ahLst/>
              <a:cxnLst/>
              <a:rect l="l" t="t" r="r" b="b"/>
              <a:pathLst>
                <a:path w="41" h="22" extrusionOk="0">
                  <a:moveTo>
                    <a:pt x="39" y="1"/>
                  </a:moveTo>
                  <a:cubicBezTo>
                    <a:pt x="41" y="10"/>
                    <a:pt x="32" y="7"/>
                    <a:pt x="29" y="11"/>
                  </a:cubicBezTo>
                  <a:cubicBezTo>
                    <a:pt x="24" y="7"/>
                    <a:pt x="21" y="12"/>
                    <a:pt x="17" y="14"/>
                  </a:cubicBezTo>
                  <a:cubicBezTo>
                    <a:pt x="12" y="16"/>
                    <a:pt x="7" y="19"/>
                    <a:pt x="2" y="22"/>
                  </a:cubicBezTo>
                  <a:cubicBezTo>
                    <a:pt x="0" y="19"/>
                    <a:pt x="3" y="18"/>
                    <a:pt x="4" y="17"/>
                  </a:cubicBezTo>
                  <a:cubicBezTo>
                    <a:pt x="15" y="11"/>
                    <a:pt x="25" y="4"/>
                    <a:pt x="37" y="0"/>
                  </a:cubicBezTo>
                  <a:cubicBezTo>
                    <a:pt x="38" y="0"/>
                    <a:pt x="38" y="0"/>
                    <a:pt x="39" y="1"/>
                  </a:cubicBezTo>
                  <a:close/>
                </a:path>
              </a:pathLst>
            </a:custGeom>
            <a:solidFill>
              <a:srgbClr val="4B4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14"/>
            <p:cNvSpPr/>
            <p:nvPr/>
          </p:nvSpPr>
          <p:spPr>
            <a:xfrm>
              <a:off x="4378" y="2023"/>
              <a:ext cx="14" cy="84"/>
            </a:xfrm>
            <a:custGeom>
              <a:avLst/>
              <a:gdLst/>
              <a:ahLst/>
              <a:cxnLst/>
              <a:rect l="l" t="t" r="r" b="b"/>
              <a:pathLst>
                <a:path w="6" h="35" extrusionOk="0">
                  <a:moveTo>
                    <a:pt x="3" y="0"/>
                  </a:moveTo>
                  <a:cubicBezTo>
                    <a:pt x="6" y="12"/>
                    <a:pt x="5" y="23"/>
                    <a:pt x="3" y="35"/>
                  </a:cubicBezTo>
                  <a:cubicBezTo>
                    <a:pt x="4" y="27"/>
                    <a:pt x="0" y="19"/>
                    <a:pt x="1" y="11"/>
                  </a:cubicBezTo>
                  <a:cubicBezTo>
                    <a:pt x="4" y="8"/>
                    <a:pt x="2" y="3"/>
                    <a:pt x="3" y="0"/>
                  </a:cubicBezTo>
                  <a:close/>
                </a:path>
              </a:pathLst>
            </a:custGeom>
            <a:solidFill>
              <a:srgbClr val="8675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14"/>
            <p:cNvSpPr/>
            <p:nvPr/>
          </p:nvSpPr>
          <p:spPr>
            <a:xfrm>
              <a:off x="2694" y="924"/>
              <a:ext cx="2211" cy="743"/>
            </a:xfrm>
            <a:custGeom>
              <a:avLst/>
              <a:gdLst/>
              <a:ahLst/>
              <a:cxnLst/>
              <a:rect l="l" t="t" r="r" b="b"/>
              <a:pathLst>
                <a:path w="931" h="313" extrusionOk="0">
                  <a:moveTo>
                    <a:pt x="312" y="137"/>
                  </a:moveTo>
                  <a:cubicBezTo>
                    <a:pt x="320" y="145"/>
                    <a:pt x="319" y="152"/>
                    <a:pt x="308" y="157"/>
                  </a:cubicBezTo>
                  <a:cubicBezTo>
                    <a:pt x="300" y="161"/>
                    <a:pt x="291" y="160"/>
                    <a:pt x="281" y="160"/>
                  </a:cubicBezTo>
                  <a:cubicBezTo>
                    <a:pt x="270" y="159"/>
                    <a:pt x="258" y="157"/>
                    <a:pt x="246" y="153"/>
                  </a:cubicBezTo>
                  <a:cubicBezTo>
                    <a:pt x="254" y="148"/>
                    <a:pt x="260" y="143"/>
                    <a:pt x="266" y="138"/>
                  </a:cubicBezTo>
                  <a:cubicBezTo>
                    <a:pt x="266" y="139"/>
                    <a:pt x="267" y="139"/>
                    <a:pt x="267" y="140"/>
                  </a:cubicBezTo>
                  <a:cubicBezTo>
                    <a:pt x="261" y="154"/>
                    <a:pt x="261" y="154"/>
                    <a:pt x="276" y="155"/>
                  </a:cubicBezTo>
                  <a:cubicBezTo>
                    <a:pt x="285" y="156"/>
                    <a:pt x="293" y="156"/>
                    <a:pt x="302" y="154"/>
                  </a:cubicBezTo>
                  <a:cubicBezTo>
                    <a:pt x="305" y="153"/>
                    <a:pt x="308" y="153"/>
                    <a:pt x="309" y="149"/>
                  </a:cubicBezTo>
                  <a:cubicBezTo>
                    <a:pt x="309" y="146"/>
                    <a:pt x="305" y="145"/>
                    <a:pt x="302" y="144"/>
                  </a:cubicBezTo>
                  <a:cubicBezTo>
                    <a:pt x="296" y="142"/>
                    <a:pt x="290" y="141"/>
                    <a:pt x="284" y="140"/>
                  </a:cubicBezTo>
                  <a:cubicBezTo>
                    <a:pt x="284" y="139"/>
                    <a:pt x="283" y="139"/>
                    <a:pt x="284" y="138"/>
                  </a:cubicBezTo>
                  <a:cubicBezTo>
                    <a:pt x="288" y="135"/>
                    <a:pt x="294" y="132"/>
                    <a:pt x="291" y="125"/>
                  </a:cubicBezTo>
                  <a:cubicBezTo>
                    <a:pt x="287" y="117"/>
                    <a:pt x="279" y="119"/>
                    <a:pt x="274" y="121"/>
                  </a:cubicBezTo>
                  <a:cubicBezTo>
                    <a:pt x="262" y="125"/>
                    <a:pt x="252" y="133"/>
                    <a:pt x="244" y="142"/>
                  </a:cubicBezTo>
                  <a:cubicBezTo>
                    <a:pt x="233" y="153"/>
                    <a:pt x="220" y="157"/>
                    <a:pt x="205" y="157"/>
                  </a:cubicBezTo>
                  <a:cubicBezTo>
                    <a:pt x="161" y="160"/>
                    <a:pt x="118" y="171"/>
                    <a:pt x="76" y="183"/>
                  </a:cubicBezTo>
                  <a:cubicBezTo>
                    <a:pt x="64" y="186"/>
                    <a:pt x="52" y="192"/>
                    <a:pt x="42" y="198"/>
                  </a:cubicBezTo>
                  <a:cubicBezTo>
                    <a:pt x="38" y="200"/>
                    <a:pt x="36" y="202"/>
                    <a:pt x="37" y="208"/>
                  </a:cubicBezTo>
                  <a:cubicBezTo>
                    <a:pt x="45" y="243"/>
                    <a:pt x="41" y="278"/>
                    <a:pt x="37" y="313"/>
                  </a:cubicBezTo>
                  <a:cubicBezTo>
                    <a:pt x="34" y="312"/>
                    <a:pt x="35" y="310"/>
                    <a:pt x="35" y="308"/>
                  </a:cubicBezTo>
                  <a:cubicBezTo>
                    <a:pt x="34" y="306"/>
                    <a:pt x="35" y="304"/>
                    <a:pt x="35" y="303"/>
                  </a:cubicBezTo>
                  <a:cubicBezTo>
                    <a:pt x="35" y="273"/>
                    <a:pt x="35" y="244"/>
                    <a:pt x="29" y="215"/>
                  </a:cubicBezTo>
                  <a:cubicBezTo>
                    <a:pt x="29" y="213"/>
                    <a:pt x="30" y="208"/>
                    <a:pt x="26" y="209"/>
                  </a:cubicBezTo>
                  <a:cubicBezTo>
                    <a:pt x="20" y="210"/>
                    <a:pt x="25" y="214"/>
                    <a:pt x="25" y="217"/>
                  </a:cubicBezTo>
                  <a:cubicBezTo>
                    <a:pt x="30" y="236"/>
                    <a:pt x="29" y="256"/>
                    <a:pt x="27" y="276"/>
                  </a:cubicBezTo>
                  <a:cubicBezTo>
                    <a:pt x="24" y="253"/>
                    <a:pt x="18" y="231"/>
                    <a:pt x="4" y="212"/>
                  </a:cubicBezTo>
                  <a:cubicBezTo>
                    <a:pt x="0" y="206"/>
                    <a:pt x="3" y="199"/>
                    <a:pt x="11" y="195"/>
                  </a:cubicBezTo>
                  <a:cubicBezTo>
                    <a:pt x="33" y="184"/>
                    <a:pt x="56" y="176"/>
                    <a:pt x="79" y="171"/>
                  </a:cubicBezTo>
                  <a:cubicBezTo>
                    <a:pt x="123" y="161"/>
                    <a:pt x="168" y="156"/>
                    <a:pt x="212" y="144"/>
                  </a:cubicBezTo>
                  <a:cubicBezTo>
                    <a:pt x="229" y="140"/>
                    <a:pt x="244" y="135"/>
                    <a:pt x="258" y="126"/>
                  </a:cubicBezTo>
                  <a:cubicBezTo>
                    <a:pt x="267" y="119"/>
                    <a:pt x="277" y="115"/>
                    <a:pt x="287" y="113"/>
                  </a:cubicBezTo>
                  <a:cubicBezTo>
                    <a:pt x="302" y="110"/>
                    <a:pt x="306" y="114"/>
                    <a:pt x="304" y="129"/>
                  </a:cubicBezTo>
                  <a:cubicBezTo>
                    <a:pt x="328" y="122"/>
                    <a:pt x="352" y="114"/>
                    <a:pt x="375" y="107"/>
                  </a:cubicBezTo>
                  <a:cubicBezTo>
                    <a:pt x="488" y="72"/>
                    <a:pt x="603" y="40"/>
                    <a:pt x="720" y="19"/>
                  </a:cubicBezTo>
                  <a:cubicBezTo>
                    <a:pt x="777" y="8"/>
                    <a:pt x="835" y="0"/>
                    <a:pt x="893" y="1"/>
                  </a:cubicBezTo>
                  <a:cubicBezTo>
                    <a:pt x="903" y="1"/>
                    <a:pt x="914" y="3"/>
                    <a:pt x="924" y="3"/>
                  </a:cubicBezTo>
                  <a:cubicBezTo>
                    <a:pt x="931" y="3"/>
                    <a:pt x="931" y="6"/>
                    <a:pt x="929" y="11"/>
                  </a:cubicBezTo>
                  <a:cubicBezTo>
                    <a:pt x="923" y="22"/>
                    <a:pt x="918" y="34"/>
                    <a:pt x="911" y="48"/>
                  </a:cubicBezTo>
                  <a:cubicBezTo>
                    <a:pt x="911" y="37"/>
                    <a:pt x="909" y="29"/>
                    <a:pt x="910" y="22"/>
                  </a:cubicBezTo>
                  <a:cubicBezTo>
                    <a:pt x="910" y="15"/>
                    <a:pt x="907" y="14"/>
                    <a:pt x="901" y="13"/>
                  </a:cubicBezTo>
                  <a:cubicBezTo>
                    <a:pt x="876" y="11"/>
                    <a:pt x="851" y="14"/>
                    <a:pt x="825" y="15"/>
                  </a:cubicBezTo>
                  <a:cubicBezTo>
                    <a:pt x="784" y="16"/>
                    <a:pt x="748" y="33"/>
                    <a:pt x="709" y="42"/>
                  </a:cubicBezTo>
                  <a:cubicBezTo>
                    <a:pt x="660" y="54"/>
                    <a:pt x="611" y="65"/>
                    <a:pt x="561" y="72"/>
                  </a:cubicBezTo>
                  <a:cubicBezTo>
                    <a:pt x="477" y="84"/>
                    <a:pt x="397" y="111"/>
                    <a:pt x="316" y="135"/>
                  </a:cubicBezTo>
                  <a:cubicBezTo>
                    <a:pt x="314" y="135"/>
                    <a:pt x="313" y="136"/>
                    <a:pt x="312" y="1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14"/>
            <p:cNvSpPr/>
            <p:nvPr/>
          </p:nvSpPr>
          <p:spPr>
            <a:xfrm>
              <a:off x="3117" y="1347"/>
              <a:ext cx="575" cy="346"/>
            </a:xfrm>
            <a:custGeom>
              <a:avLst/>
              <a:gdLst/>
              <a:ahLst/>
              <a:cxnLst/>
              <a:rect l="l" t="t" r="r" b="b"/>
              <a:pathLst>
                <a:path w="241" h="146" extrusionOk="0">
                  <a:moveTo>
                    <a:pt x="62" y="101"/>
                  </a:moveTo>
                  <a:cubicBezTo>
                    <a:pt x="51" y="102"/>
                    <a:pt x="40" y="100"/>
                    <a:pt x="30" y="94"/>
                  </a:cubicBezTo>
                  <a:cubicBezTo>
                    <a:pt x="28" y="92"/>
                    <a:pt x="26" y="91"/>
                    <a:pt x="24" y="94"/>
                  </a:cubicBezTo>
                  <a:cubicBezTo>
                    <a:pt x="22" y="97"/>
                    <a:pt x="21" y="101"/>
                    <a:pt x="25" y="103"/>
                  </a:cubicBezTo>
                  <a:cubicBezTo>
                    <a:pt x="29" y="106"/>
                    <a:pt x="34" y="106"/>
                    <a:pt x="39" y="106"/>
                  </a:cubicBezTo>
                  <a:cubicBezTo>
                    <a:pt x="50" y="106"/>
                    <a:pt x="62" y="104"/>
                    <a:pt x="73" y="103"/>
                  </a:cubicBezTo>
                  <a:cubicBezTo>
                    <a:pt x="75" y="102"/>
                    <a:pt x="77" y="101"/>
                    <a:pt x="77" y="105"/>
                  </a:cubicBezTo>
                  <a:cubicBezTo>
                    <a:pt x="59" y="110"/>
                    <a:pt x="40" y="114"/>
                    <a:pt x="21" y="108"/>
                  </a:cubicBezTo>
                  <a:cubicBezTo>
                    <a:pt x="16" y="107"/>
                    <a:pt x="16" y="110"/>
                    <a:pt x="16" y="112"/>
                  </a:cubicBezTo>
                  <a:cubicBezTo>
                    <a:pt x="13" y="125"/>
                    <a:pt x="21" y="137"/>
                    <a:pt x="35" y="138"/>
                  </a:cubicBezTo>
                  <a:cubicBezTo>
                    <a:pt x="42" y="139"/>
                    <a:pt x="48" y="138"/>
                    <a:pt x="55" y="139"/>
                  </a:cubicBezTo>
                  <a:cubicBezTo>
                    <a:pt x="40" y="145"/>
                    <a:pt x="26" y="146"/>
                    <a:pt x="12" y="137"/>
                  </a:cubicBezTo>
                  <a:cubicBezTo>
                    <a:pt x="3" y="132"/>
                    <a:pt x="0" y="121"/>
                    <a:pt x="3" y="109"/>
                  </a:cubicBezTo>
                  <a:cubicBezTo>
                    <a:pt x="10" y="85"/>
                    <a:pt x="26" y="67"/>
                    <a:pt x="45" y="52"/>
                  </a:cubicBezTo>
                  <a:cubicBezTo>
                    <a:pt x="92" y="17"/>
                    <a:pt x="144" y="0"/>
                    <a:pt x="203" y="0"/>
                  </a:cubicBezTo>
                  <a:cubicBezTo>
                    <a:pt x="207" y="0"/>
                    <a:pt x="211" y="0"/>
                    <a:pt x="215" y="1"/>
                  </a:cubicBezTo>
                  <a:cubicBezTo>
                    <a:pt x="235" y="7"/>
                    <a:pt x="242" y="23"/>
                    <a:pt x="233" y="41"/>
                  </a:cubicBezTo>
                  <a:cubicBezTo>
                    <a:pt x="231" y="44"/>
                    <a:pt x="229" y="47"/>
                    <a:pt x="227" y="50"/>
                  </a:cubicBezTo>
                  <a:cubicBezTo>
                    <a:pt x="204" y="78"/>
                    <a:pt x="173" y="92"/>
                    <a:pt x="140" y="104"/>
                  </a:cubicBezTo>
                  <a:cubicBezTo>
                    <a:pt x="153" y="96"/>
                    <a:pt x="166" y="87"/>
                    <a:pt x="178" y="78"/>
                  </a:cubicBezTo>
                  <a:cubicBezTo>
                    <a:pt x="193" y="67"/>
                    <a:pt x="207" y="55"/>
                    <a:pt x="217" y="39"/>
                  </a:cubicBezTo>
                  <a:cubicBezTo>
                    <a:pt x="224" y="29"/>
                    <a:pt x="222" y="22"/>
                    <a:pt x="214" y="18"/>
                  </a:cubicBezTo>
                  <a:cubicBezTo>
                    <a:pt x="212" y="17"/>
                    <a:pt x="210" y="16"/>
                    <a:pt x="208" y="19"/>
                  </a:cubicBezTo>
                  <a:cubicBezTo>
                    <a:pt x="179" y="55"/>
                    <a:pt x="138" y="67"/>
                    <a:pt x="94" y="76"/>
                  </a:cubicBezTo>
                  <a:cubicBezTo>
                    <a:pt x="76" y="80"/>
                    <a:pt x="57" y="81"/>
                    <a:pt x="38" y="82"/>
                  </a:cubicBezTo>
                  <a:cubicBezTo>
                    <a:pt x="36" y="82"/>
                    <a:pt x="33" y="80"/>
                    <a:pt x="32" y="83"/>
                  </a:cubicBezTo>
                  <a:cubicBezTo>
                    <a:pt x="31" y="85"/>
                    <a:pt x="33" y="87"/>
                    <a:pt x="34" y="89"/>
                  </a:cubicBezTo>
                  <a:cubicBezTo>
                    <a:pt x="39" y="94"/>
                    <a:pt x="45" y="97"/>
                    <a:pt x="52" y="98"/>
                  </a:cubicBezTo>
                  <a:cubicBezTo>
                    <a:pt x="55" y="100"/>
                    <a:pt x="60" y="95"/>
                    <a:pt x="62" y="10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14"/>
            <p:cNvSpPr/>
            <p:nvPr/>
          </p:nvSpPr>
          <p:spPr>
            <a:xfrm>
              <a:off x="2841" y="1872"/>
              <a:ext cx="687" cy="527"/>
            </a:xfrm>
            <a:custGeom>
              <a:avLst/>
              <a:gdLst/>
              <a:ahLst/>
              <a:cxnLst/>
              <a:rect l="l" t="t" r="r" b="b"/>
              <a:pathLst>
                <a:path w="289" h="221" extrusionOk="0">
                  <a:moveTo>
                    <a:pt x="2" y="79"/>
                  </a:moveTo>
                  <a:cubicBezTo>
                    <a:pt x="1" y="79"/>
                    <a:pt x="1" y="78"/>
                    <a:pt x="0" y="78"/>
                  </a:cubicBezTo>
                  <a:cubicBezTo>
                    <a:pt x="25" y="63"/>
                    <a:pt x="50" y="51"/>
                    <a:pt x="76" y="39"/>
                  </a:cubicBezTo>
                  <a:cubicBezTo>
                    <a:pt x="111" y="24"/>
                    <a:pt x="147" y="10"/>
                    <a:pt x="186" y="3"/>
                  </a:cubicBezTo>
                  <a:cubicBezTo>
                    <a:pt x="194" y="2"/>
                    <a:pt x="203" y="0"/>
                    <a:pt x="212" y="1"/>
                  </a:cubicBezTo>
                  <a:cubicBezTo>
                    <a:pt x="239" y="1"/>
                    <a:pt x="262" y="8"/>
                    <a:pt x="271" y="38"/>
                  </a:cubicBezTo>
                  <a:cubicBezTo>
                    <a:pt x="275" y="28"/>
                    <a:pt x="275" y="20"/>
                    <a:pt x="275" y="11"/>
                  </a:cubicBezTo>
                  <a:cubicBezTo>
                    <a:pt x="281" y="22"/>
                    <a:pt x="283" y="34"/>
                    <a:pt x="284" y="46"/>
                  </a:cubicBezTo>
                  <a:cubicBezTo>
                    <a:pt x="289" y="94"/>
                    <a:pt x="279" y="140"/>
                    <a:pt x="266" y="186"/>
                  </a:cubicBezTo>
                  <a:cubicBezTo>
                    <a:pt x="263" y="198"/>
                    <a:pt x="259" y="210"/>
                    <a:pt x="255" y="222"/>
                  </a:cubicBezTo>
                  <a:cubicBezTo>
                    <a:pt x="251" y="222"/>
                    <a:pt x="252" y="220"/>
                    <a:pt x="253" y="218"/>
                  </a:cubicBezTo>
                  <a:cubicBezTo>
                    <a:pt x="261" y="188"/>
                    <a:pt x="268" y="158"/>
                    <a:pt x="270" y="127"/>
                  </a:cubicBezTo>
                  <a:cubicBezTo>
                    <a:pt x="271" y="111"/>
                    <a:pt x="270" y="96"/>
                    <a:pt x="266" y="81"/>
                  </a:cubicBezTo>
                  <a:cubicBezTo>
                    <a:pt x="256" y="44"/>
                    <a:pt x="229" y="25"/>
                    <a:pt x="187" y="24"/>
                  </a:cubicBezTo>
                  <a:cubicBezTo>
                    <a:pt x="151" y="24"/>
                    <a:pt x="117" y="34"/>
                    <a:pt x="83" y="45"/>
                  </a:cubicBezTo>
                  <a:cubicBezTo>
                    <a:pt x="55" y="55"/>
                    <a:pt x="29" y="67"/>
                    <a:pt x="2" y="7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14"/>
            <p:cNvSpPr/>
            <p:nvPr/>
          </p:nvSpPr>
          <p:spPr>
            <a:xfrm>
              <a:off x="3473" y="2102"/>
              <a:ext cx="171" cy="703"/>
            </a:xfrm>
            <a:custGeom>
              <a:avLst/>
              <a:gdLst/>
              <a:ahLst/>
              <a:cxnLst/>
              <a:rect l="l" t="t" r="r" b="b"/>
              <a:pathLst>
                <a:path w="72" h="296" extrusionOk="0">
                  <a:moveTo>
                    <a:pt x="68" y="0"/>
                  </a:moveTo>
                  <a:cubicBezTo>
                    <a:pt x="53" y="47"/>
                    <a:pt x="36" y="94"/>
                    <a:pt x="24" y="142"/>
                  </a:cubicBezTo>
                  <a:cubicBezTo>
                    <a:pt x="38" y="134"/>
                    <a:pt x="46" y="135"/>
                    <a:pt x="50" y="147"/>
                  </a:cubicBezTo>
                  <a:cubicBezTo>
                    <a:pt x="66" y="191"/>
                    <a:pt x="72" y="234"/>
                    <a:pt x="48" y="277"/>
                  </a:cubicBezTo>
                  <a:cubicBezTo>
                    <a:pt x="47" y="277"/>
                    <a:pt x="47" y="278"/>
                    <a:pt x="47" y="278"/>
                  </a:cubicBezTo>
                  <a:cubicBezTo>
                    <a:pt x="35" y="296"/>
                    <a:pt x="26" y="296"/>
                    <a:pt x="15" y="277"/>
                  </a:cubicBezTo>
                  <a:cubicBezTo>
                    <a:pt x="0" y="252"/>
                    <a:pt x="0" y="224"/>
                    <a:pt x="3" y="196"/>
                  </a:cubicBezTo>
                  <a:cubicBezTo>
                    <a:pt x="12" y="128"/>
                    <a:pt x="36" y="64"/>
                    <a:pt x="66" y="2"/>
                  </a:cubicBezTo>
                  <a:cubicBezTo>
                    <a:pt x="67" y="2"/>
                    <a:pt x="67" y="1"/>
                    <a:pt x="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14"/>
            <p:cNvSpPr/>
            <p:nvPr/>
          </p:nvSpPr>
          <p:spPr>
            <a:xfrm>
              <a:off x="3882" y="755"/>
              <a:ext cx="458" cy="169"/>
            </a:xfrm>
            <a:custGeom>
              <a:avLst/>
              <a:gdLst/>
              <a:ahLst/>
              <a:cxnLst/>
              <a:rect l="l" t="t" r="r" b="b"/>
              <a:pathLst>
                <a:path w="193" h="71" extrusionOk="0">
                  <a:moveTo>
                    <a:pt x="44" y="70"/>
                  </a:moveTo>
                  <a:cubicBezTo>
                    <a:pt x="33" y="71"/>
                    <a:pt x="22" y="69"/>
                    <a:pt x="12" y="65"/>
                  </a:cubicBezTo>
                  <a:cubicBezTo>
                    <a:pt x="8" y="64"/>
                    <a:pt x="1" y="64"/>
                    <a:pt x="0" y="57"/>
                  </a:cubicBezTo>
                  <a:cubicBezTo>
                    <a:pt x="0" y="51"/>
                    <a:pt x="5" y="49"/>
                    <a:pt x="9" y="46"/>
                  </a:cubicBezTo>
                  <a:cubicBezTo>
                    <a:pt x="21" y="37"/>
                    <a:pt x="34" y="32"/>
                    <a:pt x="48" y="26"/>
                  </a:cubicBezTo>
                  <a:cubicBezTo>
                    <a:pt x="84" y="13"/>
                    <a:pt x="120" y="3"/>
                    <a:pt x="159" y="0"/>
                  </a:cubicBezTo>
                  <a:cubicBezTo>
                    <a:pt x="167" y="0"/>
                    <a:pt x="176" y="1"/>
                    <a:pt x="184" y="3"/>
                  </a:cubicBezTo>
                  <a:cubicBezTo>
                    <a:pt x="192" y="5"/>
                    <a:pt x="193" y="7"/>
                    <a:pt x="187" y="13"/>
                  </a:cubicBezTo>
                  <a:cubicBezTo>
                    <a:pt x="186" y="15"/>
                    <a:pt x="185" y="16"/>
                    <a:pt x="184" y="17"/>
                  </a:cubicBezTo>
                  <a:cubicBezTo>
                    <a:pt x="142" y="48"/>
                    <a:pt x="96" y="67"/>
                    <a:pt x="44" y="7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14"/>
            <p:cNvSpPr/>
            <p:nvPr/>
          </p:nvSpPr>
          <p:spPr>
            <a:xfrm>
              <a:off x="4425" y="1522"/>
              <a:ext cx="497" cy="456"/>
            </a:xfrm>
            <a:custGeom>
              <a:avLst/>
              <a:gdLst/>
              <a:ahLst/>
              <a:cxnLst/>
              <a:rect l="l" t="t" r="r" b="b"/>
              <a:pathLst>
                <a:path w="209" h="192" extrusionOk="0">
                  <a:moveTo>
                    <a:pt x="209" y="8"/>
                  </a:moveTo>
                  <a:cubicBezTo>
                    <a:pt x="185" y="34"/>
                    <a:pt x="156" y="43"/>
                    <a:pt x="127" y="52"/>
                  </a:cubicBezTo>
                  <a:cubicBezTo>
                    <a:pt x="101" y="61"/>
                    <a:pt x="75" y="66"/>
                    <a:pt x="48" y="71"/>
                  </a:cubicBezTo>
                  <a:cubicBezTo>
                    <a:pt x="40" y="73"/>
                    <a:pt x="37" y="76"/>
                    <a:pt x="36" y="83"/>
                  </a:cubicBezTo>
                  <a:cubicBezTo>
                    <a:pt x="29" y="116"/>
                    <a:pt x="25" y="150"/>
                    <a:pt x="25" y="184"/>
                  </a:cubicBezTo>
                  <a:cubicBezTo>
                    <a:pt x="25" y="187"/>
                    <a:pt x="28" y="191"/>
                    <a:pt x="22" y="192"/>
                  </a:cubicBezTo>
                  <a:cubicBezTo>
                    <a:pt x="18" y="192"/>
                    <a:pt x="16" y="189"/>
                    <a:pt x="14" y="186"/>
                  </a:cubicBezTo>
                  <a:cubicBezTo>
                    <a:pt x="10" y="174"/>
                    <a:pt x="6" y="162"/>
                    <a:pt x="5" y="150"/>
                  </a:cubicBezTo>
                  <a:cubicBezTo>
                    <a:pt x="2" y="127"/>
                    <a:pt x="0" y="105"/>
                    <a:pt x="0" y="82"/>
                  </a:cubicBezTo>
                  <a:cubicBezTo>
                    <a:pt x="1" y="67"/>
                    <a:pt x="1" y="68"/>
                    <a:pt x="16" y="66"/>
                  </a:cubicBezTo>
                  <a:cubicBezTo>
                    <a:pt x="54" y="61"/>
                    <a:pt x="93" y="54"/>
                    <a:pt x="129" y="41"/>
                  </a:cubicBezTo>
                  <a:cubicBezTo>
                    <a:pt x="151" y="33"/>
                    <a:pt x="171" y="23"/>
                    <a:pt x="188" y="7"/>
                  </a:cubicBezTo>
                  <a:cubicBezTo>
                    <a:pt x="196" y="0"/>
                    <a:pt x="200" y="8"/>
                    <a:pt x="209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14"/>
            <p:cNvSpPr/>
            <p:nvPr/>
          </p:nvSpPr>
          <p:spPr>
            <a:xfrm>
              <a:off x="3986" y="1354"/>
              <a:ext cx="318" cy="206"/>
            </a:xfrm>
            <a:custGeom>
              <a:avLst/>
              <a:gdLst/>
              <a:ahLst/>
              <a:cxnLst/>
              <a:rect l="l" t="t" r="r" b="b"/>
              <a:pathLst>
                <a:path w="134" h="87" extrusionOk="0">
                  <a:moveTo>
                    <a:pt x="106" y="1"/>
                  </a:moveTo>
                  <a:cubicBezTo>
                    <a:pt x="115" y="1"/>
                    <a:pt x="126" y="0"/>
                    <a:pt x="130" y="10"/>
                  </a:cubicBezTo>
                  <a:cubicBezTo>
                    <a:pt x="134" y="20"/>
                    <a:pt x="128" y="28"/>
                    <a:pt x="122" y="35"/>
                  </a:cubicBezTo>
                  <a:cubicBezTo>
                    <a:pt x="115" y="44"/>
                    <a:pt x="106" y="50"/>
                    <a:pt x="97" y="56"/>
                  </a:cubicBezTo>
                  <a:cubicBezTo>
                    <a:pt x="74" y="69"/>
                    <a:pt x="50" y="79"/>
                    <a:pt x="23" y="84"/>
                  </a:cubicBezTo>
                  <a:cubicBezTo>
                    <a:pt x="17" y="85"/>
                    <a:pt x="9" y="87"/>
                    <a:pt x="5" y="81"/>
                  </a:cubicBezTo>
                  <a:cubicBezTo>
                    <a:pt x="0" y="74"/>
                    <a:pt x="5" y="67"/>
                    <a:pt x="8" y="61"/>
                  </a:cubicBezTo>
                  <a:cubicBezTo>
                    <a:pt x="12" y="54"/>
                    <a:pt x="18" y="49"/>
                    <a:pt x="25" y="44"/>
                  </a:cubicBezTo>
                  <a:cubicBezTo>
                    <a:pt x="42" y="30"/>
                    <a:pt x="60" y="18"/>
                    <a:pt x="80" y="7"/>
                  </a:cubicBezTo>
                  <a:cubicBezTo>
                    <a:pt x="88" y="3"/>
                    <a:pt x="96" y="0"/>
                    <a:pt x="106" y="1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14"/>
            <p:cNvSpPr/>
            <p:nvPr/>
          </p:nvSpPr>
          <p:spPr>
            <a:xfrm>
              <a:off x="4411" y="1228"/>
              <a:ext cx="330" cy="264"/>
            </a:xfrm>
            <a:custGeom>
              <a:avLst/>
              <a:gdLst/>
              <a:ahLst/>
              <a:cxnLst/>
              <a:rect l="l" t="t" r="r" b="b"/>
              <a:pathLst>
                <a:path w="139" h="110" extrusionOk="0">
                  <a:moveTo>
                    <a:pt x="66" y="45"/>
                  </a:moveTo>
                  <a:cubicBezTo>
                    <a:pt x="61" y="42"/>
                    <a:pt x="56" y="39"/>
                    <a:pt x="50" y="38"/>
                  </a:cubicBezTo>
                  <a:cubicBezTo>
                    <a:pt x="42" y="37"/>
                    <a:pt x="34" y="35"/>
                    <a:pt x="28" y="44"/>
                  </a:cubicBezTo>
                  <a:cubicBezTo>
                    <a:pt x="22" y="54"/>
                    <a:pt x="21" y="68"/>
                    <a:pt x="27" y="75"/>
                  </a:cubicBezTo>
                  <a:cubicBezTo>
                    <a:pt x="33" y="81"/>
                    <a:pt x="41" y="79"/>
                    <a:pt x="49" y="80"/>
                  </a:cubicBezTo>
                  <a:cubicBezTo>
                    <a:pt x="46" y="85"/>
                    <a:pt x="41" y="83"/>
                    <a:pt x="36" y="84"/>
                  </a:cubicBezTo>
                  <a:cubicBezTo>
                    <a:pt x="52" y="97"/>
                    <a:pt x="71" y="97"/>
                    <a:pt x="91" y="99"/>
                  </a:cubicBezTo>
                  <a:cubicBezTo>
                    <a:pt x="68" y="111"/>
                    <a:pt x="37" y="101"/>
                    <a:pt x="22" y="84"/>
                  </a:cubicBezTo>
                  <a:cubicBezTo>
                    <a:pt x="18" y="80"/>
                    <a:pt x="14" y="75"/>
                    <a:pt x="11" y="70"/>
                  </a:cubicBezTo>
                  <a:cubicBezTo>
                    <a:pt x="0" y="58"/>
                    <a:pt x="10" y="36"/>
                    <a:pt x="24" y="27"/>
                  </a:cubicBezTo>
                  <a:cubicBezTo>
                    <a:pt x="53" y="6"/>
                    <a:pt x="97" y="0"/>
                    <a:pt x="130" y="34"/>
                  </a:cubicBezTo>
                  <a:cubicBezTo>
                    <a:pt x="133" y="37"/>
                    <a:pt x="136" y="40"/>
                    <a:pt x="139" y="46"/>
                  </a:cubicBezTo>
                  <a:cubicBezTo>
                    <a:pt x="123" y="33"/>
                    <a:pt x="108" y="23"/>
                    <a:pt x="90" y="20"/>
                  </a:cubicBezTo>
                  <a:cubicBezTo>
                    <a:pt x="71" y="16"/>
                    <a:pt x="55" y="19"/>
                    <a:pt x="38" y="33"/>
                  </a:cubicBezTo>
                  <a:cubicBezTo>
                    <a:pt x="51" y="33"/>
                    <a:pt x="60" y="36"/>
                    <a:pt x="68" y="43"/>
                  </a:cubicBezTo>
                  <a:cubicBezTo>
                    <a:pt x="68" y="45"/>
                    <a:pt x="68" y="46"/>
                    <a:pt x="66" y="45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14"/>
            <p:cNvSpPr/>
            <p:nvPr/>
          </p:nvSpPr>
          <p:spPr>
            <a:xfrm>
              <a:off x="3597" y="615"/>
              <a:ext cx="230" cy="136"/>
            </a:xfrm>
            <a:custGeom>
              <a:avLst/>
              <a:gdLst/>
              <a:ahLst/>
              <a:cxnLst/>
              <a:rect l="l" t="t" r="r" b="b"/>
              <a:pathLst>
                <a:path w="97" h="57" extrusionOk="0">
                  <a:moveTo>
                    <a:pt x="32" y="19"/>
                  </a:moveTo>
                  <a:cubicBezTo>
                    <a:pt x="46" y="5"/>
                    <a:pt x="63" y="0"/>
                    <a:pt x="81" y="3"/>
                  </a:cubicBezTo>
                  <a:cubicBezTo>
                    <a:pt x="88" y="4"/>
                    <a:pt x="94" y="7"/>
                    <a:pt x="96" y="13"/>
                  </a:cubicBezTo>
                  <a:cubicBezTo>
                    <a:pt x="97" y="20"/>
                    <a:pt x="93" y="24"/>
                    <a:pt x="88" y="28"/>
                  </a:cubicBezTo>
                  <a:cubicBezTo>
                    <a:pt x="68" y="45"/>
                    <a:pt x="46" y="57"/>
                    <a:pt x="18" y="55"/>
                  </a:cubicBezTo>
                  <a:cubicBezTo>
                    <a:pt x="16" y="55"/>
                    <a:pt x="14" y="55"/>
                    <a:pt x="12" y="55"/>
                  </a:cubicBezTo>
                  <a:cubicBezTo>
                    <a:pt x="8" y="54"/>
                    <a:pt x="4" y="54"/>
                    <a:pt x="2" y="49"/>
                  </a:cubicBezTo>
                  <a:cubicBezTo>
                    <a:pt x="0" y="44"/>
                    <a:pt x="4" y="41"/>
                    <a:pt x="7" y="38"/>
                  </a:cubicBezTo>
                  <a:cubicBezTo>
                    <a:pt x="12" y="34"/>
                    <a:pt x="17" y="30"/>
                    <a:pt x="23" y="25"/>
                  </a:cubicBezTo>
                  <a:cubicBezTo>
                    <a:pt x="21" y="32"/>
                    <a:pt x="15" y="37"/>
                    <a:pt x="20" y="42"/>
                  </a:cubicBezTo>
                  <a:cubicBezTo>
                    <a:pt x="26" y="47"/>
                    <a:pt x="32" y="46"/>
                    <a:pt x="39" y="44"/>
                  </a:cubicBezTo>
                  <a:cubicBezTo>
                    <a:pt x="46" y="42"/>
                    <a:pt x="53" y="39"/>
                    <a:pt x="58" y="34"/>
                  </a:cubicBezTo>
                  <a:cubicBezTo>
                    <a:pt x="63" y="30"/>
                    <a:pt x="69" y="26"/>
                    <a:pt x="66" y="19"/>
                  </a:cubicBezTo>
                  <a:cubicBezTo>
                    <a:pt x="63" y="13"/>
                    <a:pt x="56" y="14"/>
                    <a:pt x="50" y="15"/>
                  </a:cubicBezTo>
                  <a:cubicBezTo>
                    <a:pt x="44" y="16"/>
                    <a:pt x="38" y="17"/>
                    <a:pt x="32" y="19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14"/>
            <p:cNvSpPr/>
            <p:nvPr/>
          </p:nvSpPr>
          <p:spPr>
            <a:xfrm>
              <a:off x="5140" y="3474"/>
              <a:ext cx="162" cy="245"/>
            </a:xfrm>
            <a:custGeom>
              <a:avLst/>
              <a:gdLst/>
              <a:ahLst/>
              <a:cxnLst/>
              <a:rect l="l" t="t" r="r" b="b"/>
              <a:pathLst>
                <a:path w="68" h="103" extrusionOk="0">
                  <a:moveTo>
                    <a:pt x="60" y="102"/>
                  </a:moveTo>
                  <a:cubicBezTo>
                    <a:pt x="49" y="101"/>
                    <a:pt x="40" y="96"/>
                    <a:pt x="32" y="86"/>
                  </a:cubicBezTo>
                  <a:cubicBezTo>
                    <a:pt x="14" y="62"/>
                    <a:pt x="7" y="34"/>
                    <a:pt x="1" y="5"/>
                  </a:cubicBezTo>
                  <a:cubicBezTo>
                    <a:pt x="0" y="4"/>
                    <a:pt x="0" y="1"/>
                    <a:pt x="2" y="0"/>
                  </a:cubicBezTo>
                  <a:cubicBezTo>
                    <a:pt x="6" y="0"/>
                    <a:pt x="6" y="3"/>
                    <a:pt x="6" y="5"/>
                  </a:cubicBezTo>
                  <a:cubicBezTo>
                    <a:pt x="9" y="19"/>
                    <a:pt x="13" y="34"/>
                    <a:pt x="19" y="47"/>
                  </a:cubicBezTo>
                  <a:cubicBezTo>
                    <a:pt x="26" y="66"/>
                    <a:pt x="37" y="81"/>
                    <a:pt x="58" y="86"/>
                  </a:cubicBezTo>
                  <a:cubicBezTo>
                    <a:pt x="63" y="87"/>
                    <a:pt x="65" y="92"/>
                    <a:pt x="67" y="96"/>
                  </a:cubicBezTo>
                  <a:cubicBezTo>
                    <a:pt x="68" y="101"/>
                    <a:pt x="67" y="103"/>
                    <a:pt x="60" y="102"/>
                  </a:cubicBezTo>
                  <a:close/>
                </a:path>
              </a:pathLst>
            </a:custGeom>
            <a:solidFill>
              <a:srgbClr val="0302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14"/>
            <p:cNvSpPr/>
            <p:nvPr/>
          </p:nvSpPr>
          <p:spPr>
            <a:xfrm>
              <a:off x="3449" y="943"/>
              <a:ext cx="205" cy="95"/>
            </a:xfrm>
            <a:custGeom>
              <a:avLst/>
              <a:gdLst/>
              <a:ahLst/>
              <a:cxnLst/>
              <a:rect l="l" t="t" r="r" b="b"/>
              <a:pathLst>
                <a:path w="86" h="40" extrusionOk="0">
                  <a:moveTo>
                    <a:pt x="17" y="18"/>
                  </a:moveTo>
                  <a:cubicBezTo>
                    <a:pt x="13" y="26"/>
                    <a:pt x="16" y="28"/>
                    <a:pt x="21" y="28"/>
                  </a:cubicBezTo>
                  <a:cubicBezTo>
                    <a:pt x="38" y="28"/>
                    <a:pt x="52" y="22"/>
                    <a:pt x="66" y="14"/>
                  </a:cubicBezTo>
                  <a:cubicBezTo>
                    <a:pt x="68" y="13"/>
                    <a:pt x="70" y="11"/>
                    <a:pt x="69" y="8"/>
                  </a:cubicBezTo>
                  <a:cubicBezTo>
                    <a:pt x="68" y="6"/>
                    <a:pt x="65" y="6"/>
                    <a:pt x="63" y="6"/>
                  </a:cubicBezTo>
                  <a:cubicBezTo>
                    <a:pt x="56" y="6"/>
                    <a:pt x="49" y="6"/>
                    <a:pt x="41" y="6"/>
                  </a:cubicBezTo>
                  <a:cubicBezTo>
                    <a:pt x="52" y="2"/>
                    <a:pt x="64" y="0"/>
                    <a:pt x="76" y="1"/>
                  </a:cubicBezTo>
                  <a:cubicBezTo>
                    <a:pt x="84" y="2"/>
                    <a:pt x="86" y="6"/>
                    <a:pt x="80" y="13"/>
                  </a:cubicBezTo>
                  <a:cubicBezTo>
                    <a:pt x="76" y="17"/>
                    <a:pt x="71" y="20"/>
                    <a:pt x="66" y="22"/>
                  </a:cubicBezTo>
                  <a:cubicBezTo>
                    <a:pt x="49" y="30"/>
                    <a:pt x="32" y="36"/>
                    <a:pt x="14" y="38"/>
                  </a:cubicBezTo>
                  <a:cubicBezTo>
                    <a:pt x="10" y="38"/>
                    <a:pt x="4" y="40"/>
                    <a:pt x="2" y="36"/>
                  </a:cubicBezTo>
                  <a:cubicBezTo>
                    <a:pt x="0" y="31"/>
                    <a:pt x="6" y="28"/>
                    <a:pt x="8" y="25"/>
                  </a:cubicBezTo>
                  <a:cubicBezTo>
                    <a:pt x="10" y="23"/>
                    <a:pt x="12" y="22"/>
                    <a:pt x="17" y="18"/>
                  </a:cubicBezTo>
                  <a:close/>
                </a:path>
              </a:pathLst>
            </a:custGeom>
            <a:solidFill>
              <a:srgbClr val="0404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14"/>
            <p:cNvSpPr/>
            <p:nvPr/>
          </p:nvSpPr>
          <p:spPr>
            <a:xfrm>
              <a:off x="3480" y="1610"/>
              <a:ext cx="109" cy="62"/>
            </a:xfrm>
            <a:custGeom>
              <a:avLst/>
              <a:gdLst/>
              <a:ahLst/>
              <a:cxnLst/>
              <a:rect l="l" t="t" r="r" b="b"/>
              <a:pathLst>
                <a:path w="46" h="26" extrusionOk="0">
                  <a:moveTo>
                    <a:pt x="15" y="25"/>
                  </a:moveTo>
                  <a:cubicBezTo>
                    <a:pt x="10" y="25"/>
                    <a:pt x="3" y="26"/>
                    <a:pt x="2" y="20"/>
                  </a:cubicBezTo>
                  <a:cubicBezTo>
                    <a:pt x="0" y="14"/>
                    <a:pt x="6" y="10"/>
                    <a:pt x="10" y="8"/>
                  </a:cubicBezTo>
                  <a:cubicBezTo>
                    <a:pt x="17" y="3"/>
                    <a:pt x="25" y="1"/>
                    <a:pt x="33" y="1"/>
                  </a:cubicBezTo>
                  <a:cubicBezTo>
                    <a:pt x="37" y="1"/>
                    <a:pt x="42" y="0"/>
                    <a:pt x="44" y="5"/>
                  </a:cubicBezTo>
                  <a:cubicBezTo>
                    <a:pt x="46" y="11"/>
                    <a:pt x="44" y="16"/>
                    <a:pt x="39" y="19"/>
                  </a:cubicBezTo>
                  <a:cubicBezTo>
                    <a:pt x="31" y="24"/>
                    <a:pt x="23" y="25"/>
                    <a:pt x="15" y="25"/>
                  </a:cubicBezTo>
                  <a:close/>
                </a:path>
              </a:pathLst>
            </a:custGeom>
            <a:solidFill>
              <a:srgbClr val="0303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14"/>
            <p:cNvSpPr/>
            <p:nvPr/>
          </p:nvSpPr>
          <p:spPr>
            <a:xfrm>
              <a:off x="3240" y="1560"/>
              <a:ext cx="102" cy="27"/>
            </a:xfrm>
            <a:custGeom>
              <a:avLst/>
              <a:gdLst/>
              <a:ahLst/>
              <a:cxnLst/>
              <a:rect l="l" t="t" r="r" b="b"/>
              <a:pathLst>
                <a:path w="43" h="11" extrusionOk="0">
                  <a:moveTo>
                    <a:pt x="10" y="11"/>
                  </a:moveTo>
                  <a:cubicBezTo>
                    <a:pt x="7" y="8"/>
                    <a:pt x="3" y="11"/>
                    <a:pt x="0" y="8"/>
                  </a:cubicBezTo>
                  <a:cubicBezTo>
                    <a:pt x="15" y="8"/>
                    <a:pt x="29" y="5"/>
                    <a:pt x="43" y="0"/>
                  </a:cubicBezTo>
                  <a:cubicBezTo>
                    <a:pt x="33" y="7"/>
                    <a:pt x="22" y="11"/>
                    <a:pt x="10" y="11"/>
                  </a:cubicBezTo>
                  <a:close/>
                </a:path>
              </a:pathLst>
            </a:custGeom>
            <a:solidFill>
              <a:srgbClr val="594E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14"/>
            <p:cNvSpPr/>
            <p:nvPr/>
          </p:nvSpPr>
          <p:spPr>
            <a:xfrm>
              <a:off x="3423" y="2389"/>
              <a:ext cx="24" cy="79"/>
            </a:xfrm>
            <a:custGeom>
              <a:avLst/>
              <a:gdLst/>
              <a:ahLst/>
              <a:cxnLst/>
              <a:rect l="l" t="t" r="r" b="b"/>
              <a:pathLst>
                <a:path w="10" h="33" extrusionOk="0">
                  <a:moveTo>
                    <a:pt x="8" y="0"/>
                  </a:moveTo>
                  <a:cubicBezTo>
                    <a:pt x="9" y="2"/>
                    <a:pt x="9" y="3"/>
                    <a:pt x="10" y="4"/>
                  </a:cubicBezTo>
                  <a:cubicBezTo>
                    <a:pt x="7" y="14"/>
                    <a:pt x="4" y="23"/>
                    <a:pt x="0" y="33"/>
                  </a:cubicBezTo>
                  <a:cubicBezTo>
                    <a:pt x="1" y="22"/>
                    <a:pt x="4" y="11"/>
                    <a:pt x="8" y="0"/>
                  </a:cubicBezTo>
                  <a:close/>
                </a:path>
              </a:pathLst>
            </a:custGeom>
            <a:solidFill>
              <a:srgbClr val="594E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14"/>
            <p:cNvSpPr/>
            <p:nvPr/>
          </p:nvSpPr>
          <p:spPr>
            <a:xfrm>
              <a:off x="3290" y="1582"/>
              <a:ext cx="38" cy="14"/>
            </a:xfrm>
            <a:custGeom>
              <a:avLst/>
              <a:gdLst/>
              <a:ahLst/>
              <a:cxnLst/>
              <a:rect l="l" t="t" r="r" b="b"/>
              <a:pathLst>
                <a:path w="16" h="6" extrusionOk="0">
                  <a:moveTo>
                    <a:pt x="4" y="6"/>
                  </a:moveTo>
                  <a:cubicBezTo>
                    <a:pt x="3" y="5"/>
                    <a:pt x="1" y="4"/>
                    <a:pt x="0" y="4"/>
                  </a:cubicBezTo>
                  <a:cubicBezTo>
                    <a:pt x="6" y="2"/>
                    <a:pt x="11" y="1"/>
                    <a:pt x="16" y="0"/>
                  </a:cubicBezTo>
                  <a:cubicBezTo>
                    <a:pt x="13" y="4"/>
                    <a:pt x="9" y="5"/>
                    <a:pt x="4" y="6"/>
                  </a:cubicBezTo>
                  <a:close/>
                </a:path>
              </a:pathLst>
            </a:custGeom>
            <a:solidFill>
              <a:srgbClr val="5348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14"/>
            <p:cNvSpPr/>
            <p:nvPr/>
          </p:nvSpPr>
          <p:spPr>
            <a:xfrm>
              <a:off x="4568" y="1330"/>
              <a:ext cx="26" cy="26"/>
            </a:xfrm>
            <a:custGeom>
              <a:avLst/>
              <a:gdLst/>
              <a:ahLst/>
              <a:cxnLst/>
              <a:rect l="l" t="t" r="r" b="b"/>
              <a:pathLst>
                <a:path w="11" h="11" extrusionOk="0">
                  <a:moveTo>
                    <a:pt x="0" y="2"/>
                  </a:moveTo>
                  <a:cubicBezTo>
                    <a:pt x="1" y="1"/>
                    <a:pt x="1" y="1"/>
                    <a:pt x="2" y="0"/>
                  </a:cubicBezTo>
                  <a:cubicBezTo>
                    <a:pt x="6" y="2"/>
                    <a:pt x="8" y="5"/>
                    <a:pt x="11" y="11"/>
                  </a:cubicBezTo>
                  <a:cubicBezTo>
                    <a:pt x="6" y="7"/>
                    <a:pt x="3" y="4"/>
                    <a:pt x="0" y="2"/>
                  </a:cubicBezTo>
                  <a:close/>
                </a:path>
              </a:pathLst>
            </a:custGeom>
            <a:solidFill>
              <a:srgbClr val="4C42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14"/>
            <p:cNvSpPr/>
            <p:nvPr/>
          </p:nvSpPr>
          <p:spPr>
            <a:xfrm>
              <a:off x="2613" y="2251"/>
              <a:ext cx="27" cy="31"/>
            </a:xfrm>
            <a:custGeom>
              <a:avLst/>
              <a:gdLst/>
              <a:ahLst/>
              <a:cxnLst/>
              <a:rect l="l" t="t" r="r" b="b"/>
              <a:pathLst>
                <a:path w="11" h="13" extrusionOk="0">
                  <a:moveTo>
                    <a:pt x="0" y="11"/>
                  </a:moveTo>
                  <a:cubicBezTo>
                    <a:pt x="3" y="7"/>
                    <a:pt x="6" y="4"/>
                    <a:pt x="10" y="0"/>
                  </a:cubicBezTo>
                  <a:cubicBezTo>
                    <a:pt x="10" y="1"/>
                    <a:pt x="11" y="1"/>
                    <a:pt x="11" y="2"/>
                  </a:cubicBezTo>
                  <a:cubicBezTo>
                    <a:pt x="8" y="5"/>
                    <a:pt x="5" y="9"/>
                    <a:pt x="2" y="13"/>
                  </a:cubicBezTo>
                  <a:cubicBezTo>
                    <a:pt x="2" y="12"/>
                    <a:pt x="1" y="11"/>
                    <a:pt x="0" y="11"/>
                  </a:cubicBezTo>
                  <a:close/>
                </a:path>
              </a:pathLst>
            </a:custGeom>
            <a:solidFill>
              <a:srgbClr val="453C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14"/>
            <p:cNvSpPr/>
            <p:nvPr/>
          </p:nvSpPr>
          <p:spPr>
            <a:xfrm>
              <a:off x="4022" y="993"/>
              <a:ext cx="370" cy="78"/>
            </a:xfrm>
            <a:custGeom>
              <a:avLst/>
              <a:gdLst/>
              <a:ahLst/>
              <a:cxnLst/>
              <a:rect l="l" t="t" r="r" b="b"/>
              <a:pathLst>
                <a:path w="156" h="33" extrusionOk="0">
                  <a:moveTo>
                    <a:pt x="156" y="4"/>
                  </a:moveTo>
                  <a:cubicBezTo>
                    <a:pt x="105" y="17"/>
                    <a:pt x="54" y="31"/>
                    <a:pt x="0" y="33"/>
                  </a:cubicBezTo>
                  <a:cubicBezTo>
                    <a:pt x="50" y="20"/>
                    <a:pt x="100" y="10"/>
                    <a:pt x="150" y="2"/>
                  </a:cubicBezTo>
                  <a:cubicBezTo>
                    <a:pt x="153" y="2"/>
                    <a:pt x="156" y="0"/>
                    <a:pt x="156" y="4"/>
                  </a:cubicBezTo>
                  <a:close/>
                </a:path>
              </a:pathLst>
            </a:custGeom>
            <a:solidFill>
              <a:srgbClr val="F7D7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14"/>
            <p:cNvSpPr/>
            <p:nvPr/>
          </p:nvSpPr>
          <p:spPr>
            <a:xfrm>
              <a:off x="4378" y="988"/>
              <a:ext cx="54" cy="14"/>
            </a:xfrm>
            <a:custGeom>
              <a:avLst/>
              <a:gdLst/>
              <a:ahLst/>
              <a:cxnLst/>
              <a:rect l="l" t="t" r="r" b="b"/>
              <a:pathLst>
                <a:path w="23" h="6" extrusionOk="0">
                  <a:moveTo>
                    <a:pt x="6" y="6"/>
                  </a:moveTo>
                  <a:cubicBezTo>
                    <a:pt x="5" y="4"/>
                    <a:pt x="2" y="5"/>
                    <a:pt x="0" y="4"/>
                  </a:cubicBezTo>
                  <a:cubicBezTo>
                    <a:pt x="8" y="2"/>
                    <a:pt x="15" y="0"/>
                    <a:pt x="23" y="2"/>
                  </a:cubicBezTo>
                  <a:cubicBezTo>
                    <a:pt x="17" y="4"/>
                    <a:pt x="12" y="5"/>
                    <a:pt x="6" y="6"/>
                  </a:cubicBezTo>
                  <a:close/>
                </a:path>
              </a:pathLst>
            </a:custGeom>
            <a:solidFill>
              <a:srgbClr val="A08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14"/>
            <p:cNvSpPr/>
            <p:nvPr/>
          </p:nvSpPr>
          <p:spPr>
            <a:xfrm>
              <a:off x="3300" y="1435"/>
              <a:ext cx="164" cy="71"/>
            </a:xfrm>
            <a:custGeom>
              <a:avLst/>
              <a:gdLst/>
              <a:ahLst/>
              <a:cxnLst/>
              <a:rect l="l" t="t" r="r" b="b"/>
              <a:pathLst>
                <a:path w="69" h="30" extrusionOk="0">
                  <a:moveTo>
                    <a:pt x="0" y="30"/>
                  </a:moveTo>
                  <a:cubicBezTo>
                    <a:pt x="14" y="13"/>
                    <a:pt x="31" y="7"/>
                    <a:pt x="49" y="2"/>
                  </a:cubicBezTo>
                  <a:cubicBezTo>
                    <a:pt x="51" y="2"/>
                    <a:pt x="53" y="2"/>
                    <a:pt x="56" y="1"/>
                  </a:cubicBezTo>
                  <a:cubicBezTo>
                    <a:pt x="60" y="1"/>
                    <a:pt x="66" y="0"/>
                    <a:pt x="68" y="4"/>
                  </a:cubicBezTo>
                  <a:cubicBezTo>
                    <a:pt x="69" y="9"/>
                    <a:pt x="65" y="13"/>
                    <a:pt x="60" y="15"/>
                  </a:cubicBezTo>
                  <a:cubicBezTo>
                    <a:pt x="42" y="23"/>
                    <a:pt x="23" y="28"/>
                    <a:pt x="0" y="30"/>
                  </a:cubicBezTo>
                  <a:close/>
                </a:path>
              </a:pathLst>
            </a:custGeom>
            <a:solidFill>
              <a:srgbClr val="FB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14"/>
            <p:cNvSpPr/>
            <p:nvPr/>
          </p:nvSpPr>
          <p:spPr>
            <a:xfrm>
              <a:off x="3502" y="1387"/>
              <a:ext cx="64" cy="43"/>
            </a:xfrm>
            <a:custGeom>
              <a:avLst/>
              <a:gdLst/>
              <a:ahLst/>
              <a:cxnLst/>
              <a:rect l="l" t="t" r="r" b="b"/>
              <a:pathLst>
                <a:path w="27" h="18" extrusionOk="0">
                  <a:moveTo>
                    <a:pt x="21" y="0"/>
                  </a:moveTo>
                  <a:cubicBezTo>
                    <a:pt x="22" y="0"/>
                    <a:pt x="24" y="0"/>
                    <a:pt x="25" y="1"/>
                  </a:cubicBezTo>
                  <a:cubicBezTo>
                    <a:pt x="27" y="3"/>
                    <a:pt x="24" y="5"/>
                    <a:pt x="23" y="6"/>
                  </a:cubicBezTo>
                  <a:cubicBezTo>
                    <a:pt x="20" y="9"/>
                    <a:pt x="17" y="11"/>
                    <a:pt x="13" y="13"/>
                  </a:cubicBezTo>
                  <a:cubicBezTo>
                    <a:pt x="11" y="15"/>
                    <a:pt x="7" y="18"/>
                    <a:pt x="4" y="15"/>
                  </a:cubicBezTo>
                  <a:cubicBezTo>
                    <a:pt x="0" y="13"/>
                    <a:pt x="4" y="9"/>
                    <a:pt x="4" y="7"/>
                  </a:cubicBezTo>
                  <a:cubicBezTo>
                    <a:pt x="2" y="1"/>
                    <a:pt x="7" y="3"/>
                    <a:pt x="9" y="2"/>
                  </a:cubicBezTo>
                  <a:cubicBezTo>
                    <a:pt x="13" y="1"/>
                    <a:pt x="17" y="1"/>
                    <a:pt x="21" y="0"/>
                  </a:cubicBezTo>
                  <a:close/>
                </a:path>
              </a:pathLst>
            </a:custGeom>
            <a:solidFill>
              <a:srgbClr val="F5D5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14"/>
            <p:cNvSpPr/>
            <p:nvPr/>
          </p:nvSpPr>
          <p:spPr>
            <a:xfrm>
              <a:off x="3506" y="2482"/>
              <a:ext cx="98" cy="273"/>
            </a:xfrm>
            <a:custGeom>
              <a:avLst/>
              <a:gdLst/>
              <a:ahLst/>
              <a:cxnLst/>
              <a:rect l="l" t="t" r="r" b="b"/>
              <a:pathLst>
                <a:path w="41" h="115" extrusionOk="0">
                  <a:moveTo>
                    <a:pt x="3" y="69"/>
                  </a:moveTo>
                  <a:cubicBezTo>
                    <a:pt x="4" y="50"/>
                    <a:pt x="4" y="34"/>
                    <a:pt x="8" y="17"/>
                  </a:cubicBezTo>
                  <a:cubicBezTo>
                    <a:pt x="10" y="11"/>
                    <a:pt x="11" y="1"/>
                    <a:pt x="19" y="1"/>
                  </a:cubicBezTo>
                  <a:cubicBezTo>
                    <a:pt x="26" y="0"/>
                    <a:pt x="29" y="9"/>
                    <a:pt x="31" y="15"/>
                  </a:cubicBezTo>
                  <a:cubicBezTo>
                    <a:pt x="41" y="39"/>
                    <a:pt x="41" y="63"/>
                    <a:pt x="36" y="88"/>
                  </a:cubicBezTo>
                  <a:cubicBezTo>
                    <a:pt x="35" y="95"/>
                    <a:pt x="33" y="103"/>
                    <a:pt x="27" y="108"/>
                  </a:cubicBezTo>
                  <a:cubicBezTo>
                    <a:pt x="19" y="115"/>
                    <a:pt x="11" y="114"/>
                    <a:pt x="6" y="104"/>
                  </a:cubicBezTo>
                  <a:cubicBezTo>
                    <a:pt x="0" y="92"/>
                    <a:pt x="3" y="79"/>
                    <a:pt x="3" y="69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14"/>
            <p:cNvSpPr/>
            <p:nvPr/>
          </p:nvSpPr>
          <p:spPr>
            <a:xfrm>
              <a:off x="3965" y="777"/>
              <a:ext cx="325" cy="111"/>
            </a:xfrm>
            <a:custGeom>
              <a:avLst/>
              <a:gdLst/>
              <a:ahLst/>
              <a:cxnLst/>
              <a:rect l="l" t="t" r="r" b="b"/>
              <a:pathLst>
                <a:path w="137" h="47" extrusionOk="0">
                  <a:moveTo>
                    <a:pt x="137" y="3"/>
                  </a:moveTo>
                  <a:cubicBezTo>
                    <a:pt x="130" y="7"/>
                    <a:pt x="124" y="12"/>
                    <a:pt x="118" y="15"/>
                  </a:cubicBezTo>
                  <a:cubicBezTo>
                    <a:pt x="111" y="19"/>
                    <a:pt x="104" y="20"/>
                    <a:pt x="95" y="17"/>
                  </a:cubicBezTo>
                  <a:cubicBezTo>
                    <a:pt x="75" y="10"/>
                    <a:pt x="56" y="16"/>
                    <a:pt x="37" y="26"/>
                  </a:cubicBezTo>
                  <a:cubicBezTo>
                    <a:pt x="29" y="30"/>
                    <a:pt x="21" y="36"/>
                    <a:pt x="13" y="42"/>
                  </a:cubicBezTo>
                  <a:cubicBezTo>
                    <a:pt x="10" y="44"/>
                    <a:pt x="6" y="47"/>
                    <a:pt x="0" y="47"/>
                  </a:cubicBezTo>
                  <a:cubicBezTo>
                    <a:pt x="2" y="41"/>
                    <a:pt x="6" y="38"/>
                    <a:pt x="10" y="34"/>
                  </a:cubicBezTo>
                  <a:cubicBezTo>
                    <a:pt x="25" y="21"/>
                    <a:pt x="43" y="14"/>
                    <a:pt x="62" y="10"/>
                  </a:cubicBezTo>
                  <a:cubicBezTo>
                    <a:pt x="86" y="4"/>
                    <a:pt x="111" y="1"/>
                    <a:pt x="136" y="0"/>
                  </a:cubicBezTo>
                  <a:cubicBezTo>
                    <a:pt x="136" y="1"/>
                    <a:pt x="136" y="2"/>
                    <a:pt x="137" y="3"/>
                  </a:cubicBezTo>
                  <a:close/>
                </a:path>
              </a:pathLst>
            </a:custGeom>
            <a:solidFill>
              <a:srgbClr val="FC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14"/>
            <p:cNvSpPr/>
            <p:nvPr/>
          </p:nvSpPr>
          <p:spPr>
            <a:xfrm>
              <a:off x="4022" y="822"/>
              <a:ext cx="159" cy="57"/>
            </a:xfrm>
            <a:custGeom>
              <a:avLst/>
              <a:gdLst/>
              <a:ahLst/>
              <a:cxnLst/>
              <a:rect l="l" t="t" r="r" b="b"/>
              <a:pathLst>
                <a:path w="67" h="24" extrusionOk="0">
                  <a:moveTo>
                    <a:pt x="0" y="22"/>
                  </a:moveTo>
                  <a:cubicBezTo>
                    <a:pt x="1" y="19"/>
                    <a:pt x="4" y="17"/>
                    <a:pt x="6" y="16"/>
                  </a:cubicBezTo>
                  <a:cubicBezTo>
                    <a:pt x="23" y="7"/>
                    <a:pt x="40" y="2"/>
                    <a:pt x="59" y="1"/>
                  </a:cubicBezTo>
                  <a:cubicBezTo>
                    <a:pt x="62" y="0"/>
                    <a:pt x="66" y="0"/>
                    <a:pt x="66" y="3"/>
                  </a:cubicBezTo>
                  <a:cubicBezTo>
                    <a:pt x="67" y="7"/>
                    <a:pt x="64" y="8"/>
                    <a:pt x="62" y="10"/>
                  </a:cubicBezTo>
                  <a:cubicBezTo>
                    <a:pt x="44" y="19"/>
                    <a:pt x="24" y="22"/>
                    <a:pt x="4" y="24"/>
                  </a:cubicBezTo>
                  <a:cubicBezTo>
                    <a:pt x="3" y="24"/>
                    <a:pt x="2" y="23"/>
                    <a:pt x="0" y="22"/>
                  </a:cubicBezTo>
                  <a:close/>
                </a:path>
              </a:pathLst>
            </a:custGeom>
            <a:solidFill>
              <a:srgbClr val="FBDA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14"/>
            <p:cNvSpPr/>
            <p:nvPr/>
          </p:nvSpPr>
          <p:spPr>
            <a:xfrm>
              <a:off x="4461" y="1701"/>
              <a:ext cx="33" cy="166"/>
            </a:xfrm>
            <a:custGeom>
              <a:avLst/>
              <a:gdLst/>
              <a:ahLst/>
              <a:cxnLst/>
              <a:rect l="l" t="t" r="r" b="b"/>
              <a:pathLst>
                <a:path w="14" h="70" extrusionOk="0">
                  <a:moveTo>
                    <a:pt x="1" y="70"/>
                  </a:moveTo>
                  <a:cubicBezTo>
                    <a:pt x="0" y="49"/>
                    <a:pt x="2" y="28"/>
                    <a:pt x="5" y="7"/>
                  </a:cubicBezTo>
                  <a:cubicBezTo>
                    <a:pt x="6" y="4"/>
                    <a:pt x="6" y="0"/>
                    <a:pt x="11" y="1"/>
                  </a:cubicBezTo>
                  <a:cubicBezTo>
                    <a:pt x="14" y="2"/>
                    <a:pt x="11" y="6"/>
                    <a:pt x="11" y="8"/>
                  </a:cubicBezTo>
                  <a:cubicBezTo>
                    <a:pt x="6" y="29"/>
                    <a:pt x="5" y="49"/>
                    <a:pt x="1" y="70"/>
                  </a:cubicBezTo>
                  <a:close/>
                </a:path>
              </a:pathLst>
            </a:custGeom>
            <a:solidFill>
              <a:srgbClr val="E9C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14"/>
            <p:cNvSpPr/>
            <p:nvPr/>
          </p:nvSpPr>
          <p:spPr>
            <a:xfrm>
              <a:off x="4024" y="1406"/>
              <a:ext cx="233" cy="126"/>
            </a:xfrm>
            <a:custGeom>
              <a:avLst/>
              <a:gdLst/>
              <a:ahLst/>
              <a:cxnLst/>
              <a:rect l="l" t="t" r="r" b="b"/>
              <a:pathLst>
                <a:path w="98" h="52" extrusionOk="0">
                  <a:moveTo>
                    <a:pt x="10" y="53"/>
                  </a:moveTo>
                  <a:cubicBezTo>
                    <a:pt x="5" y="53"/>
                    <a:pt x="2" y="53"/>
                    <a:pt x="1" y="49"/>
                  </a:cubicBezTo>
                  <a:cubicBezTo>
                    <a:pt x="0" y="46"/>
                    <a:pt x="1" y="43"/>
                    <a:pt x="4" y="42"/>
                  </a:cubicBezTo>
                  <a:cubicBezTo>
                    <a:pt x="27" y="25"/>
                    <a:pt x="50" y="9"/>
                    <a:pt x="78" y="1"/>
                  </a:cubicBezTo>
                  <a:cubicBezTo>
                    <a:pt x="81" y="0"/>
                    <a:pt x="85" y="0"/>
                    <a:pt x="88" y="0"/>
                  </a:cubicBezTo>
                  <a:cubicBezTo>
                    <a:pt x="96" y="2"/>
                    <a:pt x="98" y="6"/>
                    <a:pt x="93" y="12"/>
                  </a:cubicBezTo>
                  <a:cubicBezTo>
                    <a:pt x="90" y="17"/>
                    <a:pt x="87" y="21"/>
                    <a:pt x="83" y="24"/>
                  </a:cubicBezTo>
                  <a:cubicBezTo>
                    <a:pt x="61" y="41"/>
                    <a:pt x="35" y="48"/>
                    <a:pt x="10" y="53"/>
                  </a:cubicBezTo>
                  <a:close/>
                </a:path>
              </a:pathLst>
            </a:custGeom>
            <a:solidFill>
              <a:srgbClr val="FDDD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14"/>
            <p:cNvSpPr/>
            <p:nvPr/>
          </p:nvSpPr>
          <p:spPr>
            <a:xfrm>
              <a:off x="4131" y="1370"/>
              <a:ext cx="114" cy="46"/>
            </a:xfrm>
            <a:custGeom>
              <a:avLst/>
              <a:gdLst/>
              <a:ahLst/>
              <a:cxnLst/>
              <a:rect l="l" t="t" r="r" b="b"/>
              <a:pathLst>
                <a:path w="48" h="19" extrusionOk="0">
                  <a:moveTo>
                    <a:pt x="0" y="19"/>
                  </a:moveTo>
                  <a:cubicBezTo>
                    <a:pt x="11" y="11"/>
                    <a:pt x="22" y="5"/>
                    <a:pt x="35" y="1"/>
                  </a:cubicBezTo>
                  <a:cubicBezTo>
                    <a:pt x="37" y="1"/>
                    <a:pt x="40" y="0"/>
                    <a:pt x="42" y="0"/>
                  </a:cubicBezTo>
                  <a:cubicBezTo>
                    <a:pt x="45" y="0"/>
                    <a:pt x="47" y="2"/>
                    <a:pt x="48" y="5"/>
                  </a:cubicBezTo>
                  <a:cubicBezTo>
                    <a:pt x="48" y="8"/>
                    <a:pt x="45" y="9"/>
                    <a:pt x="43" y="10"/>
                  </a:cubicBezTo>
                  <a:cubicBezTo>
                    <a:pt x="28" y="11"/>
                    <a:pt x="14" y="15"/>
                    <a:pt x="0" y="19"/>
                  </a:cubicBezTo>
                  <a:close/>
                </a:path>
              </a:pathLst>
            </a:custGeom>
            <a:solidFill>
              <a:srgbClr val="F5D6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14"/>
            <p:cNvSpPr/>
            <p:nvPr/>
          </p:nvSpPr>
          <p:spPr>
            <a:xfrm>
              <a:off x="3516" y="1629"/>
              <a:ext cx="47" cy="26"/>
            </a:xfrm>
            <a:custGeom>
              <a:avLst/>
              <a:gdLst/>
              <a:ahLst/>
              <a:cxnLst/>
              <a:rect l="l" t="t" r="r" b="b"/>
              <a:pathLst>
                <a:path w="20" h="11" extrusionOk="0">
                  <a:moveTo>
                    <a:pt x="20" y="2"/>
                  </a:moveTo>
                  <a:cubicBezTo>
                    <a:pt x="17" y="10"/>
                    <a:pt x="10" y="11"/>
                    <a:pt x="4" y="11"/>
                  </a:cubicBezTo>
                  <a:cubicBezTo>
                    <a:pt x="2" y="11"/>
                    <a:pt x="1" y="11"/>
                    <a:pt x="0" y="9"/>
                  </a:cubicBezTo>
                  <a:cubicBezTo>
                    <a:pt x="0" y="7"/>
                    <a:pt x="1" y="6"/>
                    <a:pt x="3" y="5"/>
                  </a:cubicBezTo>
                  <a:cubicBezTo>
                    <a:pt x="8" y="3"/>
                    <a:pt x="13" y="0"/>
                    <a:pt x="20" y="2"/>
                  </a:cubicBezTo>
                  <a:close/>
                </a:path>
              </a:pathLst>
            </a:custGeom>
            <a:solidFill>
              <a:srgbClr val="EFD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49" name="Google Shape;849;p14"/>
          <p:cNvSpPr txBox="1"/>
          <p:nvPr/>
        </p:nvSpPr>
        <p:spPr>
          <a:xfrm>
            <a:off x="328452" y="203377"/>
            <a:ext cx="630094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FF9800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r>
              <a:rPr lang="en-US" sz="40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b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 sz="4000" b="1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0" name="Google Shape;850;p14"/>
          <p:cNvSpPr txBox="1"/>
          <p:nvPr/>
        </p:nvSpPr>
        <p:spPr>
          <a:xfrm>
            <a:off x="385602" y="803686"/>
            <a:ext cx="2392776" cy="310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INSERT YOUR SUBTITLE</a:t>
            </a:r>
            <a:endParaRPr/>
          </a:p>
        </p:txBody>
      </p:sp>
      <p:pic>
        <p:nvPicPr>
          <p:cNvPr id="851" name="Google Shape;85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718582">
            <a:off x="-231347" y="518800"/>
            <a:ext cx="929874" cy="3827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52" name="Google Shape;852;p14"/>
          <p:cNvCxnSpPr/>
          <p:nvPr/>
        </p:nvCxnSpPr>
        <p:spPr>
          <a:xfrm>
            <a:off x="6629400" y="596780"/>
            <a:ext cx="3993779" cy="0"/>
          </a:xfrm>
          <a:prstGeom prst="straightConnector1">
            <a:avLst/>
          </a:prstGeom>
          <a:noFill/>
          <a:ln w="9525" cap="flat" cmpd="sng">
            <a:solidFill>
              <a:srgbClr val="FF98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53" name="Google Shape;853;p14"/>
          <p:cNvSpPr/>
          <p:nvPr/>
        </p:nvSpPr>
        <p:spPr>
          <a:xfrm flipH="1">
            <a:off x="11464118" y="0"/>
            <a:ext cx="727881" cy="6858000"/>
          </a:xfrm>
          <a:prstGeom prst="rtTriangle">
            <a:avLst/>
          </a:prstGeom>
          <a:gradFill>
            <a:gsLst>
              <a:gs pos="0">
                <a:srgbClr val="FF9800"/>
              </a:gs>
              <a:gs pos="26000">
                <a:srgbClr val="FF9800"/>
              </a:gs>
              <a:gs pos="55000">
                <a:srgbClr val="FCBF16"/>
              </a:gs>
              <a:gs pos="100000">
                <a:srgbClr val="FCBF16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54" name="Google Shape;854;p14"/>
          <p:cNvGrpSpPr/>
          <p:nvPr/>
        </p:nvGrpSpPr>
        <p:grpSpPr>
          <a:xfrm>
            <a:off x="862009" y="5336637"/>
            <a:ext cx="2715078" cy="1107996"/>
            <a:chOff x="5889060" y="3872747"/>
            <a:chExt cx="2527679" cy="1107996"/>
          </a:xfrm>
        </p:grpSpPr>
        <p:sp>
          <p:nvSpPr>
            <p:cNvPr id="855" name="Google Shape;855;p14"/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14"/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FF9800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FF98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7" name="Google Shape;857;p14"/>
          <p:cNvGrpSpPr/>
          <p:nvPr/>
        </p:nvGrpSpPr>
        <p:grpSpPr>
          <a:xfrm>
            <a:off x="4736857" y="5336637"/>
            <a:ext cx="2715078" cy="1107996"/>
            <a:chOff x="5889060" y="3872747"/>
            <a:chExt cx="2527679" cy="1107996"/>
          </a:xfrm>
        </p:grpSpPr>
        <p:sp>
          <p:nvSpPr>
            <p:cNvPr id="858" name="Google Shape;858;p14"/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14"/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FF9800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FF98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60" name="Google Shape;860;p14"/>
          <p:cNvGrpSpPr/>
          <p:nvPr/>
        </p:nvGrpSpPr>
        <p:grpSpPr>
          <a:xfrm>
            <a:off x="8611705" y="5336637"/>
            <a:ext cx="2715078" cy="1107996"/>
            <a:chOff x="5889060" y="3872747"/>
            <a:chExt cx="2527679" cy="1107996"/>
          </a:xfrm>
        </p:grpSpPr>
        <p:sp>
          <p:nvSpPr>
            <p:cNvPr id="861" name="Google Shape;861;p14"/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14"/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FF9800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FF98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63" name="Google Shape;863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36027" y="1988859"/>
            <a:ext cx="2172316" cy="1810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864" name="Google Shape;864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53626" y="1982894"/>
            <a:ext cx="2176309" cy="1810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865" name="Google Shape;865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46305" y="1952622"/>
            <a:ext cx="2707888" cy="18827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p15"/>
          <p:cNvSpPr txBox="1"/>
          <p:nvPr/>
        </p:nvSpPr>
        <p:spPr>
          <a:xfrm>
            <a:off x="1627697" y="2911742"/>
            <a:ext cx="3214904" cy="267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</a:t>
            </a: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Easy to change colors, photos and Text. </a:t>
            </a: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15"/>
          <p:cNvSpPr/>
          <p:nvPr/>
        </p:nvSpPr>
        <p:spPr>
          <a:xfrm>
            <a:off x="5049078" y="218662"/>
            <a:ext cx="6877879" cy="6380922"/>
          </a:xfrm>
          <a:custGeom>
            <a:avLst/>
            <a:gdLst/>
            <a:ahLst/>
            <a:cxnLst/>
            <a:rect l="l" t="t" r="r" b="b"/>
            <a:pathLst>
              <a:path w="6877879" h="6261653" extrusionOk="0">
                <a:moveTo>
                  <a:pt x="1490870" y="0"/>
                </a:moveTo>
                <a:lnTo>
                  <a:pt x="6877879" y="19879"/>
                </a:lnTo>
                <a:lnTo>
                  <a:pt x="6877879" y="6261653"/>
                </a:lnTo>
                <a:lnTo>
                  <a:pt x="0" y="6261653"/>
                </a:lnTo>
                <a:lnTo>
                  <a:pt x="149087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rgbClr val="F0F3F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3" name="Google Shape;873;p15"/>
          <p:cNvSpPr txBox="1"/>
          <p:nvPr/>
        </p:nvSpPr>
        <p:spPr>
          <a:xfrm flipH="1">
            <a:off x="698988" y="1735099"/>
            <a:ext cx="421578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cxnSp>
        <p:nvCxnSpPr>
          <p:cNvPr id="874" name="Google Shape;874;p15"/>
          <p:cNvCxnSpPr/>
          <p:nvPr/>
        </p:nvCxnSpPr>
        <p:spPr>
          <a:xfrm rot="10800000">
            <a:off x="832919" y="2454071"/>
            <a:ext cx="3913253" cy="0"/>
          </a:xfrm>
          <a:prstGeom prst="straightConnector1">
            <a:avLst/>
          </a:prstGeom>
          <a:noFill/>
          <a:ln w="38100" cap="flat" cmpd="sng">
            <a:solidFill>
              <a:srgbClr val="FF9800"/>
            </a:solidFill>
            <a:prstDash val="solid"/>
            <a:miter lim="800000"/>
            <a:headEnd type="none" w="sm" len="sm"/>
            <a:tailEnd type="oval" w="med" len="med"/>
          </a:ln>
        </p:spPr>
      </p:cxnSp>
      <p:sp>
        <p:nvSpPr>
          <p:cNvPr id="875" name="Google Shape;875;p15"/>
          <p:cNvSpPr txBox="1"/>
          <p:nvPr/>
        </p:nvSpPr>
        <p:spPr>
          <a:xfrm>
            <a:off x="260837" y="647383"/>
            <a:ext cx="4939835" cy="1309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CBF16"/>
              </a:buClr>
              <a:buSzPts val="8000"/>
              <a:buFont typeface="Arial"/>
              <a:buNone/>
            </a:pPr>
            <a:r>
              <a:rPr lang="en-US" sz="8000" b="1">
                <a:solidFill>
                  <a:srgbClr val="FCBF16"/>
                </a:solidFill>
                <a:latin typeface="Arial"/>
                <a:ea typeface="Arial"/>
                <a:cs typeface="Arial"/>
                <a:sym typeface="Arial"/>
              </a:rPr>
              <a:t>CHEESE</a:t>
            </a:r>
            <a:endParaRPr/>
          </a:p>
        </p:txBody>
      </p:sp>
      <p:sp>
        <p:nvSpPr>
          <p:cNvPr id="876" name="Google Shape;876;p15"/>
          <p:cNvSpPr/>
          <p:nvPr/>
        </p:nvSpPr>
        <p:spPr>
          <a:xfrm>
            <a:off x="-23070" y="-4762"/>
            <a:ext cx="727881" cy="6858000"/>
          </a:xfrm>
          <a:prstGeom prst="rtTriangle">
            <a:avLst/>
          </a:prstGeom>
          <a:gradFill>
            <a:gsLst>
              <a:gs pos="0">
                <a:srgbClr val="FF9800"/>
              </a:gs>
              <a:gs pos="26000">
                <a:srgbClr val="FF9800"/>
              </a:gs>
              <a:gs pos="55000">
                <a:srgbClr val="FCBF16"/>
              </a:gs>
              <a:gs pos="100000">
                <a:srgbClr val="FCBF16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77" name="Google Shape;877;p15"/>
          <p:cNvGrpSpPr/>
          <p:nvPr/>
        </p:nvGrpSpPr>
        <p:grpSpPr>
          <a:xfrm>
            <a:off x="102191" y="1730461"/>
            <a:ext cx="1516482" cy="1337518"/>
            <a:chOff x="1908" y="463"/>
            <a:chExt cx="3864" cy="3408"/>
          </a:xfrm>
        </p:grpSpPr>
        <p:sp>
          <p:nvSpPr>
            <p:cNvPr id="878" name="Google Shape;878;p15"/>
            <p:cNvSpPr/>
            <p:nvPr/>
          </p:nvSpPr>
          <p:spPr>
            <a:xfrm>
              <a:off x="1908" y="463"/>
              <a:ext cx="3864" cy="3408"/>
            </a:xfrm>
            <a:custGeom>
              <a:avLst/>
              <a:gdLst/>
              <a:ahLst/>
              <a:cxnLst/>
              <a:rect l="l" t="t" r="r" b="b"/>
              <a:pathLst>
                <a:path w="1627" h="1435" extrusionOk="0">
                  <a:moveTo>
                    <a:pt x="844" y="1"/>
                  </a:moveTo>
                  <a:cubicBezTo>
                    <a:pt x="935" y="2"/>
                    <a:pt x="1022" y="21"/>
                    <a:pt x="1107" y="51"/>
                  </a:cubicBezTo>
                  <a:cubicBezTo>
                    <a:pt x="1168" y="71"/>
                    <a:pt x="1226" y="98"/>
                    <a:pt x="1279" y="132"/>
                  </a:cubicBezTo>
                  <a:cubicBezTo>
                    <a:pt x="1291" y="140"/>
                    <a:pt x="1302" y="150"/>
                    <a:pt x="1312" y="160"/>
                  </a:cubicBezTo>
                  <a:cubicBezTo>
                    <a:pt x="1319" y="167"/>
                    <a:pt x="1321" y="174"/>
                    <a:pt x="1318" y="184"/>
                  </a:cubicBezTo>
                  <a:cubicBezTo>
                    <a:pt x="1304" y="237"/>
                    <a:pt x="1296" y="291"/>
                    <a:pt x="1298" y="346"/>
                  </a:cubicBezTo>
                  <a:cubicBezTo>
                    <a:pt x="1301" y="429"/>
                    <a:pt x="1328" y="502"/>
                    <a:pt x="1384" y="564"/>
                  </a:cubicBezTo>
                  <a:cubicBezTo>
                    <a:pt x="1397" y="579"/>
                    <a:pt x="1410" y="594"/>
                    <a:pt x="1423" y="609"/>
                  </a:cubicBezTo>
                  <a:cubicBezTo>
                    <a:pt x="1433" y="620"/>
                    <a:pt x="1442" y="633"/>
                    <a:pt x="1447" y="647"/>
                  </a:cubicBezTo>
                  <a:cubicBezTo>
                    <a:pt x="1447" y="649"/>
                    <a:pt x="1448" y="650"/>
                    <a:pt x="1449" y="652"/>
                  </a:cubicBezTo>
                  <a:cubicBezTo>
                    <a:pt x="1485" y="693"/>
                    <a:pt x="1511" y="741"/>
                    <a:pt x="1543" y="785"/>
                  </a:cubicBezTo>
                  <a:cubicBezTo>
                    <a:pt x="1550" y="794"/>
                    <a:pt x="1556" y="803"/>
                    <a:pt x="1563" y="813"/>
                  </a:cubicBezTo>
                  <a:cubicBezTo>
                    <a:pt x="1572" y="825"/>
                    <a:pt x="1581" y="836"/>
                    <a:pt x="1595" y="842"/>
                  </a:cubicBezTo>
                  <a:cubicBezTo>
                    <a:pt x="1606" y="847"/>
                    <a:pt x="1615" y="856"/>
                    <a:pt x="1620" y="867"/>
                  </a:cubicBezTo>
                  <a:cubicBezTo>
                    <a:pt x="1627" y="881"/>
                    <a:pt x="1621" y="896"/>
                    <a:pt x="1608" y="902"/>
                  </a:cubicBezTo>
                  <a:cubicBezTo>
                    <a:pt x="1603" y="904"/>
                    <a:pt x="1598" y="904"/>
                    <a:pt x="1595" y="899"/>
                  </a:cubicBezTo>
                  <a:cubicBezTo>
                    <a:pt x="1592" y="895"/>
                    <a:pt x="1589" y="891"/>
                    <a:pt x="1587" y="887"/>
                  </a:cubicBezTo>
                  <a:cubicBezTo>
                    <a:pt x="1526" y="777"/>
                    <a:pt x="1446" y="682"/>
                    <a:pt x="1343" y="609"/>
                  </a:cubicBezTo>
                  <a:cubicBezTo>
                    <a:pt x="1309" y="585"/>
                    <a:pt x="1270" y="582"/>
                    <a:pt x="1230" y="590"/>
                  </a:cubicBezTo>
                  <a:cubicBezTo>
                    <a:pt x="1205" y="595"/>
                    <a:pt x="1194" y="614"/>
                    <a:pt x="1197" y="640"/>
                  </a:cubicBezTo>
                  <a:cubicBezTo>
                    <a:pt x="1199" y="665"/>
                    <a:pt x="1208" y="688"/>
                    <a:pt x="1223" y="707"/>
                  </a:cubicBezTo>
                  <a:cubicBezTo>
                    <a:pt x="1263" y="758"/>
                    <a:pt x="1306" y="806"/>
                    <a:pt x="1343" y="859"/>
                  </a:cubicBezTo>
                  <a:cubicBezTo>
                    <a:pt x="1360" y="883"/>
                    <a:pt x="1369" y="909"/>
                    <a:pt x="1370" y="939"/>
                  </a:cubicBezTo>
                  <a:cubicBezTo>
                    <a:pt x="1371" y="1003"/>
                    <a:pt x="1378" y="1067"/>
                    <a:pt x="1396" y="1129"/>
                  </a:cubicBezTo>
                  <a:cubicBezTo>
                    <a:pt x="1406" y="1163"/>
                    <a:pt x="1422" y="1193"/>
                    <a:pt x="1437" y="1224"/>
                  </a:cubicBezTo>
                  <a:cubicBezTo>
                    <a:pt x="1457" y="1266"/>
                    <a:pt x="1469" y="1309"/>
                    <a:pt x="1470" y="1356"/>
                  </a:cubicBezTo>
                  <a:cubicBezTo>
                    <a:pt x="1470" y="1373"/>
                    <a:pt x="1466" y="1390"/>
                    <a:pt x="1458" y="1406"/>
                  </a:cubicBezTo>
                  <a:cubicBezTo>
                    <a:pt x="1445" y="1431"/>
                    <a:pt x="1426" y="1435"/>
                    <a:pt x="1403" y="1418"/>
                  </a:cubicBezTo>
                  <a:cubicBezTo>
                    <a:pt x="1395" y="1412"/>
                    <a:pt x="1388" y="1404"/>
                    <a:pt x="1383" y="1395"/>
                  </a:cubicBezTo>
                  <a:cubicBezTo>
                    <a:pt x="1358" y="1359"/>
                    <a:pt x="1340" y="1319"/>
                    <a:pt x="1332" y="1276"/>
                  </a:cubicBezTo>
                  <a:cubicBezTo>
                    <a:pt x="1330" y="1267"/>
                    <a:pt x="1330" y="1258"/>
                    <a:pt x="1331" y="1249"/>
                  </a:cubicBezTo>
                  <a:cubicBezTo>
                    <a:pt x="1332" y="1238"/>
                    <a:pt x="1336" y="1229"/>
                    <a:pt x="1347" y="1225"/>
                  </a:cubicBezTo>
                  <a:cubicBezTo>
                    <a:pt x="1352" y="1223"/>
                    <a:pt x="1352" y="1220"/>
                    <a:pt x="1351" y="1215"/>
                  </a:cubicBezTo>
                  <a:cubicBezTo>
                    <a:pt x="1347" y="1196"/>
                    <a:pt x="1338" y="1178"/>
                    <a:pt x="1329" y="1161"/>
                  </a:cubicBezTo>
                  <a:cubicBezTo>
                    <a:pt x="1301" y="1104"/>
                    <a:pt x="1267" y="1051"/>
                    <a:pt x="1220" y="1008"/>
                  </a:cubicBezTo>
                  <a:cubicBezTo>
                    <a:pt x="1191" y="981"/>
                    <a:pt x="1160" y="957"/>
                    <a:pt x="1128" y="934"/>
                  </a:cubicBezTo>
                  <a:cubicBezTo>
                    <a:pt x="1104" y="915"/>
                    <a:pt x="1079" y="897"/>
                    <a:pt x="1062" y="871"/>
                  </a:cubicBezTo>
                  <a:cubicBezTo>
                    <a:pt x="1051" y="855"/>
                    <a:pt x="1042" y="837"/>
                    <a:pt x="1036" y="818"/>
                  </a:cubicBezTo>
                  <a:cubicBezTo>
                    <a:pt x="1023" y="779"/>
                    <a:pt x="995" y="758"/>
                    <a:pt x="958" y="746"/>
                  </a:cubicBezTo>
                  <a:cubicBezTo>
                    <a:pt x="943" y="741"/>
                    <a:pt x="931" y="741"/>
                    <a:pt x="918" y="749"/>
                  </a:cubicBezTo>
                  <a:cubicBezTo>
                    <a:pt x="878" y="772"/>
                    <a:pt x="841" y="799"/>
                    <a:pt x="817" y="839"/>
                  </a:cubicBezTo>
                  <a:cubicBezTo>
                    <a:pt x="808" y="854"/>
                    <a:pt x="803" y="869"/>
                    <a:pt x="804" y="887"/>
                  </a:cubicBezTo>
                  <a:cubicBezTo>
                    <a:pt x="809" y="950"/>
                    <a:pt x="822" y="1012"/>
                    <a:pt x="839" y="1072"/>
                  </a:cubicBezTo>
                  <a:cubicBezTo>
                    <a:pt x="855" y="1132"/>
                    <a:pt x="875" y="1191"/>
                    <a:pt x="893" y="1251"/>
                  </a:cubicBezTo>
                  <a:cubicBezTo>
                    <a:pt x="898" y="1271"/>
                    <a:pt x="899" y="1290"/>
                    <a:pt x="890" y="1308"/>
                  </a:cubicBezTo>
                  <a:cubicBezTo>
                    <a:pt x="875" y="1337"/>
                    <a:pt x="843" y="1341"/>
                    <a:pt x="822" y="1317"/>
                  </a:cubicBezTo>
                  <a:cubicBezTo>
                    <a:pt x="804" y="1296"/>
                    <a:pt x="799" y="1270"/>
                    <a:pt x="795" y="1244"/>
                  </a:cubicBezTo>
                  <a:cubicBezTo>
                    <a:pt x="792" y="1219"/>
                    <a:pt x="796" y="1195"/>
                    <a:pt x="793" y="1170"/>
                  </a:cubicBezTo>
                  <a:cubicBezTo>
                    <a:pt x="790" y="1142"/>
                    <a:pt x="785" y="1114"/>
                    <a:pt x="772" y="1088"/>
                  </a:cubicBezTo>
                  <a:cubicBezTo>
                    <a:pt x="770" y="1085"/>
                    <a:pt x="768" y="1082"/>
                    <a:pt x="767" y="1079"/>
                  </a:cubicBezTo>
                  <a:cubicBezTo>
                    <a:pt x="752" y="1054"/>
                    <a:pt x="733" y="1040"/>
                    <a:pt x="702" y="1045"/>
                  </a:cubicBezTo>
                  <a:cubicBezTo>
                    <a:pt x="674" y="1049"/>
                    <a:pt x="656" y="1064"/>
                    <a:pt x="646" y="1089"/>
                  </a:cubicBezTo>
                  <a:cubicBezTo>
                    <a:pt x="637" y="1111"/>
                    <a:pt x="635" y="1134"/>
                    <a:pt x="635" y="1157"/>
                  </a:cubicBezTo>
                  <a:cubicBezTo>
                    <a:pt x="635" y="1169"/>
                    <a:pt x="635" y="1182"/>
                    <a:pt x="631" y="1194"/>
                  </a:cubicBezTo>
                  <a:cubicBezTo>
                    <a:pt x="624" y="1213"/>
                    <a:pt x="609" y="1217"/>
                    <a:pt x="594" y="1204"/>
                  </a:cubicBezTo>
                  <a:cubicBezTo>
                    <a:pt x="576" y="1189"/>
                    <a:pt x="575" y="1171"/>
                    <a:pt x="587" y="1151"/>
                  </a:cubicBezTo>
                  <a:cubicBezTo>
                    <a:pt x="595" y="1137"/>
                    <a:pt x="598" y="1120"/>
                    <a:pt x="601" y="1103"/>
                  </a:cubicBezTo>
                  <a:cubicBezTo>
                    <a:pt x="608" y="1064"/>
                    <a:pt x="610" y="1024"/>
                    <a:pt x="600" y="985"/>
                  </a:cubicBezTo>
                  <a:cubicBezTo>
                    <a:pt x="592" y="957"/>
                    <a:pt x="578" y="934"/>
                    <a:pt x="548" y="925"/>
                  </a:cubicBezTo>
                  <a:cubicBezTo>
                    <a:pt x="542" y="923"/>
                    <a:pt x="536" y="923"/>
                    <a:pt x="530" y="922"/>
                  </a:cubicBezTo>
                  <a:cubicBezTo>
                    <a:pt x="521" y="922"/>
                    <a:pt x="514" y="930"/>
                    <a:pt x="516" y="939"/>
                  </a:cubicBezTo>
                  <a:cubicBezTo>
                    <a:pt x="519" y="949"/>
                    <a:pt x="516" y="957"/>
                    <a:pt x="506" y="962"/>
                  </a:cubicBezTo>
                  <a:cubicBezTo>
                    <a:pt x="481" y="974"/>
                    <a:pt x="449" y="960"/>
                    <a:pt x="448" y="930"/>
                  </a:cubicBezTo>
                  <a:cubicBezTo>
                    <a:pt x="448" y="911"/>
                    <a:pt x="447" y="892"/>
                    <a:pt x="443" y="874"/>
                  </a:cubicBezTo>
                  <a:cubicBezTo>
                    <a:pt x="442" y="868"/>
                    <a:pt x="441" y="863"/>
                    <a:pt x="438" y="858"/>
                  </a:cubicBezTo>
                  <a:cubicBezTo>
                    <a:pt x="436" y="854"/>
                    <a:pt x="433" y="850"/>
                    <a:pt x="428" y="850"/>
                  </a:cubicBezTo>
                  <a:cubicBezTo>
                    <a:pt x="423" y="851"/>
                    <a:pt x="418" y="854"/>
                    <a:pt x="416" y="859"/>
                  </a:cubicBezTo>
                  <a:cubicBezTo>
                    <a:pt x="404" y="889"/>
                    <a:pt x="396" y="921"/>
                    <a:pt x="393" y="953"/>
                  </a:cubicBezTo>
                  <a:cubicBezTo>
                    <a:pt x="391" y="982"/>
                    <a:pt x="393" y="1010"/>
                    <a:pt x="402" y="1038"/>
                  </a:cubicBezTo>
                  <a:cubicBezTo>
                    <a:pt x="405" y="1049"/>
                    <a:pt x="402" y="1056"/>
                    <a:pt x="393" y="1062"/>
                  </a:cubicBezTo>
                  <a:cubicBezTo>
                    <a:pt x="386" y="1065"/>
                    <a:pt x="379" y="1068"/>
                    <a:pt x="372" y="1069"/>
                  </a:cubicBezTo>
                  <a:cubicBezTo>
                    <a:pt x="362" y="1071"/>
                    <a:pt x="352" y="1069"/>
                    <a:pt x="347" y="1059"/>
                  </a:cubicBezTo>
                  <a:cubicBezTo>
                    <a:pt x="341" y="1049"/>
                    <a:pt x="341" y="1038"/>
                    <a:pt x="347" y="1028"/>
                  </a:cubicBezTo>
                  <a:cubicBezTo>
                    <a:pt x="349" y="1025"/>
                    <a:pt x="352" y="1022"/>
                    <a:pt x="357" y="1022"/>
                  </a:cubicBezTo>
                  <a:cubicBezTo>
                    <a:pt x="363" y="1022"/>
                    <a:pt x="363" y="1019"/>
                    <a:pt x="363" y="1014"/>
                  </a:cubicBezTo>
                  <a:cubicBezTo>
                    <a:pt x="361" y="1004"/>
                    <a:pt x="358" y="995"/>
                    <a:pt x="353" y="986"/>
                  </a:cubicBezTo>
                  <a:cubicBezTo>
                    <a:pt x="344" y="968"/>
                    <a:pt x="344" y="949"/>
                    <a:pt x="349" y="930"/>
                  </a:cubicBezTo>
                  <a:cubicBezTo>
                    <a:pt x="352" y="919"/>
                    <a:pt x="354" y="908"/>
                    <a:pt x="357" y="897"/>
                  </a:cubicBezTo>
                  <a:cubicBezTo>
                    <a:pt x="363" y="872"/>
                    <a:pt x="362" y="847"/>
                    <a:pt x="354" y="823"/>
                  </a:cubicBezTo>
                  <a:cubicBezTo>
                    <a:pt x="347" y="798"/>
                    <a:pt x="328" y="790"/>
                    <a:pt x="304" y="800"/>
                  </a:cubicBezTo>
                  <a:cubicBezTo>
                    <a:pt x="300" y="802"/>
                    <a:pt x="295" y="805"/>
                    <a:pt x="291" y="807"/>
                  </a:cubicBezTo>
                  <a:cubicBezTo>
                    <a:pt x="276" y="817"/>
                    <a:pt x="263" y="829"/>
                    <a:pt x="247" y="837"/>
                  </a:cubicBezTo>
                  <a:cubicBezTo>
                    <a:pt x="234" y="844"/>
                    <a:pt x="228" y="860"/>
                    <a:pt x="223" y="874"/>
                  </a:cubicBezTo>
                  <a:cubicBezTo>
                    <a:pt x="214" y="900"/>
                    <a:pt x="212" y="927"/>
                    <a:pt x="207" y="954"/>
                  </a:cubicBezTo>
                  <a:cubicBezTo>
                    <a:pt x="206" y="963"/>
                    <a:pt x="204" y="972"/>
                    <a:pt x="203" y="981"/>
                  </a:cubicBezTo>
                  <a:cubicBezTo>
                    <a:pt x="202" y="996"/>
                    <a:pt x="194" y="1005"/>
                    <a:pt x="183" y="1014"/>
                  </a:cubicBezTo>
                  <a:cubicBezTo>
                    <a:pt x="101" y="1082"/>
                    <a:pt x="60" y="1169"/>
                    <a:pt x="64" y="1277"/>
                  </a:cubicBezTo>
                  <a:cubicBezTo>
                    <a:pt x="64" y="1283"/>
                    <a:pt x="66" y="1287"/>
                    <a:pt x="71" y="1291"/>
                  </a:cubicBezTo>
                  <a:cubicBezTo>
                    <a:pt x="81" y="1300"/>
                    <a:pt x="84" y="1312"/>
                    <a:pt x="83" y="1325"/>
                  </a:cubicBezTo>
                  <a:cubicBezTo>
                    <a:pt x="82" y="1346"/>
                    <a:pt x="76" y="1366"/>
                    <a:pt x="66" y="1385"/>
                  </a:cubicBezTo>
                  <a:cubicBezTo>
                    <a:pt x="56" y="1405"/>
                    <a:pt x="43" y="1406"/>
                    <a:pt x="30" y="1389"/>
                  </a:cubicBezTo>
                  <a:cubicBezTo>
                    <a:pt x="13" y="1366"/>
                    <a:pt x="6" y="1340"/>
                    <a:pt x="4" y="1312"/>
                  </a:cubicBezTo>
                  <a:cubicBezTo>
                    <a:pt x="0" y="1231"/>
                    <a:pt x="18" y="1154"/>
                    <a:pt x="51" y="1081"/>
                  </a:cubicBezTo>
                  <a:cubicBezTo>
                    <a:pt x="67" y="1047"/>
                    <a:pt x="83" y="1014"/>
                    <a:pt x="103" y="983"/>
                  </a:cubicBezTo>
                  <a:cubicBezTo>
                    <a:pt x="123" y="953"/>
                    <a:pt x="133" y="920"/>
                    <a:pt x="142" y="886"/>
                  </a:cubicBezTo>
                  <a:cubicBezTo>
                    <a:pt x="152" y="844"/>
                    <a:pt x="162" y="803"/>
                    <a:pt x="174" y="762"/>
                  </a:cubicBezTo>
                  <a:cubicBezTo>
                    <a:pt x="184" y="730"/>
                    <a:pt x="201" y="703"/>
                    <a:pt x="225" y="679"/>
                  </a:cubicBezTo>
                  <a:cubicBezTo>
                    <a:pt x="236" y="669"/>
                    <a:pt x="246" y="658"/>
                    <a:pt x="255" y="647"/>
                  </a:cubicBezTo>
                  <a:cubicBezTo>
                    <a:pt x="262" y="639"/>
                    <a:pt x="267" y="631"/>
                    <a:pt x="270" y="621"/>
                  </a:cubicBezTo>
                  <a:cubicBezTo>
                    <a:pt x="272" y="612"/>
                    <a:pt x="270" y="605"/>
                    <a:pt x="263" y="599"/>
                  </a:cubicBezTo>
                  <a:cubicBezTo>
                    <a:pt x="256" y="594"/>
                    <a:pt x="250" y="597"/>
                    <a:pt x="244" y="601"/>
                  </a:cubicBezTo>
                  <a:cubicBezTo>
                    <a:pt x="204" y="626"/>
                    <a:pt x="168" y="655"/>
                    <a:pt x="137" y="691"/>
                  </a:cubicBezTo>
                  <a:cubicBezTo>
                    <a:pt x="133" y="696"/>
                    <a:pt x="129" y="700"/>
                    <a:pt x="124" y="704"/>
                  </a:cubicBezTo>
                  <a:cubicBezTo>
                    <a:pt x="119" y="706"/>
                    <a:pt x="114" y="707"/>
                    <a:pt x="108" y="706"/>
                  </a:cubicBezTo>
                  <a:cubicBezTo>
                    <a:pt x="94" y="702"/>
                    <a:pt x="84" y="670"/>
                    <a:pt x="98" y="658"/>
                  </a:cubicBezTo>
                  <a:cubicBezTo>
                    <a:pt x="115" y="645"/>
                    <a:pt x="133" y="634"/>
                    <a:pt x="152" y="622"/>
                  </a:cubicBezTo>
                  <a:cubicBezTo>
                    <a:pt x="169" y="611"/>
                    <a:pt x="187" y="599"/>
                    <a:pt x="205" y="588"/>
                  </a:cubicBezTo>
                  <a:cubicBezTo>
                    <a:pt x="250" y="560"/>
                    <a:pt x="274" y="518"/>
                    <a:pt x="287" y="468"/>
                  </a:cubicBezTo>
                  <a:cubicBezTo>
                    <a:pt x="288" y="464"/>
                    <a:pt x="288" y="460"/>
                    <a:pt x="289" y="455"/>
                  </a:cubicBezTo>
                  <a:cubicBezTo>
                    <a:pt x="296" y="436"/>
                    <a:pt x="293" y="420"/>
                    <a:pt x="274" y="409"/>
                  </a:cubicBezTo>
                  <a:cubicBezTo>
                    <a:pt x="266" y="404"/>
                    <a:pt x="266" y="398"/>
                    <a:pt x="269" y="390"/>
                  </a:cubicBezTo>
                  <a:cubicBezTo>
                    <a:pt x="273" y="381"/>
                    <a:pt x="280" y="374"/>
                    <a:pt x="289" y="370"/>
                  </a:cubicBezTo>
                  <a:cubicBezTo>
                    <a:pt x="335" y="348"/>
                    <a:pt x="374" y="317"/>
                    <a:pt x="414" y="286"/>
                  </a:cubicBezTo>
                  <a:cubicBezTo>
                    <a:pt x="450" y="258"/>
                    <a:pt x="487" y="232"/>
                    <a:pt x="521" y="202"/>
                  </a:cubicBezTo>
                  <a:cubicBezTo>
                    <a:pt x="524" y="199"/>
                    <a:pt x="528" y="198"/>
                    <a:pt x="532" y="197"/>
                  </a:cubicBezTo>
                  <a:cubicBezTo>
                    <a:pt x="542" y="195"/>
                    <a:pt x="552" y="193"/>
                    <a:pt x="562" y="191"/>
                  </a:cubicBezTo>
                  <a:cubicBezTo>
                    <a:pt x="584" y="186"/>
                    <a:pt x="595" y="167"/>
                    <a:pt x="590" y="146"/>
                  </a:cubicBezTo>
                  <a:cubicBezTo>
                    <a:pt x="588" y="138"/>
                    <a:pt x="593" y="134"/>
                    <a:pt x="597" y="131"/>
                  </a:cubicBezTo>
                  <a:cubicBezTo>
                    <a:pt x="640" y="99"/>
                    <a:pt x="678" y="62"/>
                    <a:pt x="714" y="23"/>
                  </a:cubicBezTo>
                  <a:cubicBezTo>
                    <a:pt x="719" y="17"/>
                    <a:pt x="726" y="15"/>
                    <a:pt x="733" y="14"/>
                  </a:cubicBezTo>
                  <a:cubicBezTo>
                    <a:pt x="770" y="5"/>
                    <a:pt x="806" y="0"/>
                    <a:pt x="8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15"/>
            <p:cNvSpPr/>
            <p:nvPr/>
          </p:nvSpPr>
          <p:spPr>
            <a:xfrm>
              <a:off x="1932" y="511"/>
              <a:ext cx="3545" cy="3289"/>
            </a:xfrm>
            <a:custGeom>
              <a:avLst/>
              <a:gdLst/>
              <a:ahLst/>
              <a:cxnLst/>
              <a:rect l="l" t="t" r="r" b="b"/>
              <a:pathLst>
                <a:path w="1493" h="1385" extrusionOk="0">
                  <a:moveTo>
                    <a:pt x="348" y="673"/>
                  </a:moveTo>
                  <a:cubicBezTo>
                    <a:pt x="311" y="697"/>
                    <a:pt x="281" y="728"/>
                    <a:pt x="255" y="762"/>
                  </a:cubicBezTo>
                  <a:cubicBezTo>
                    <a:pt x="221" y="806"/>
                    <a:pt x="193" y="854"/>
                    <a:pt x="179" y="908"/>
                  </a:cubicBezTo>
                  <a:cubicBezTo>
                    <a:pt x="176" y="921"/>
                    <a:pt x="174" y="935"/>
                    <a:pt x="173" y="949"/>
                  </a:cubicBezTo>
                  <a:cubicBezTo>
                    <a:pt x="173" y="953"/>
                    <a:pt x="172" y="956"/>
                    <a:pt x="168" y="958"/>
                  </a:cubicBezTo>
                  <a:cubicBezTo>
                    <a:pt x="98" y="1014"/>
                    <a:pt x="52" y="1085"/>
                    <a:pt x="36" y="1173"/>
                  </a:cubicBezTo>
                  <a:cubicBezTo>
                    <a:pt x="30" y="1204"/>
                    <a:pt x="31" y="1235"/>
                    <a:pt x="37" y="1266"/>
                  </a:cubicBezTo>
                  <a:cubicBezTo>
                    <a:pt x="37" y="1269"/>
                    <a:pt x="38" y="1271"/>
                    <a:pt x="40" y="1273"/>
                  </a:cubicBezTo>
                  <a:cubicBezTo>
                    <a:pt x="57" y="1286"/>
                    <a:pt x="59" y="1304"/>
                    <a:pt x="58" y="1323"/>
                  </a:cubicBezTo>
                  <a:cubicBezTo>
                    <a:pt x="57" y="1333"/>
                    <a:pt x="54" y="1344"/>
                    <a:pt x="50" y="1354"/>
                  </a:cubicBezTo>
                  <a:cubicBezTo>
                    <a:pt x="47" y="1364"/>
                    <a:pt x="41" y="1366"/>
                    <a:pt x="33" y="1359"/>
                  </a:cubicBezTo>
                  <a:cubicBezTo>
                    <a:pt x="25" y="1352"/>
                    <a:pt x="20" y="1342"/>
                    <a:pt x="17" y="1331"/>
                  </a:cubicBezTo>
                  <a:cubicBezTo>
                    <a:pt x="0" y="1247"/>
                    <a:pt x="15" y="1166"/>
                    <a:pt x="46" y="1087"/>
                  </a:cubicBezTo>
                  <a:cubicBezTo>
                    <a:pt x="63" y="1043"/>
                    <a:pt x="86" y="1003"/>
                    <a:pt x="114" y="965"/>
                  </a:cubicBezTo>
                  <a:cubicBezTo>
                    <a:pt x="132" y="942"/>
                    <a:pt x="138" y="915"/>
                    <a:pt x="143" y="887"/>
                  </a:cubicBezTo>
                  <a:cubicBezTo>
                    <a:pt x="153" y="828"/>
                    <a:pt x="169" y="771"/>
                    <a:pt x="196" y="718"/>
                  </a:cubicBezTo>
                  <a:cubicBezTo>
                    <a:pt x="208" y="695"/>
                    <a:pt x="220" y="672"/>
                    <a:pt x="240" y="655"/>
                  </a:cubicBezTo>
                  <a:cubicBezTo>
                    <a:pt x="244" y="652"/>
                    <a:pt x="247" y="648"/>
                    <a:pt x="250" y="644"/>
                  </a:cubicBezTo>
                  <a:cubicBezTo>
                    <a:pt x="260" y="631"/>
                    <a:pt x="270" y="620"/>
                    <a:pt x="283" y="610"/>
                  </a:cubicBezTo>
                  <a:cubicBezTo>
                    <a:pt x="295" y="601"/>
                    <a:pt x="301" y="587"/>
                    <a:pt x="304" y="571"/>
                  </a:cubicBezTo>
                  <a:cubicBezTo>
                    <a:pt x="295" y="580"/>
                    <a:pt x="290" y="589"/>
                    <a:pt x="281" y="596"/>
                  </a:cubicBezTo>
                  <a:cubicBezTo>
                    <a:pt x="278" y="594"/>
                    <a:pt x="280" y="591"/>
                    <a:pt x="279" y="589"/>
                  </a:cubicBezTo>
                  <a:cubicBezTo>
                    <a:pt x="277" y="570"/>
                    <a:pt x="266" y="562"/>
                    <a:pt x="247" y="566"/>
                  </a:cubicBezTo>
                  <a:cubicBezTo>
                    <a:pt x="233" y="569"/>
                    <a:pt x="221" y="576"/>
                    <a:pt x="210" y="584"/>
                  </a:cubicBezTo>
                  <a:cubicBezTo>
                    <a:pt x="174" y="608"/>
                    <a:pt x="144" y="638"/>
                    <a:pt x="115" y="669"/>
                  </a:cubicBezTo>
                  <a:cubicBezTo>
                    <a:pt x="112" y="672"/>
                    <a:pt x="110" y="677"/>
                    <a:pt x="104" y="674"/>
                  </a:cubicBezTo>
                  <a:cubicBezTo>
                    <a:pt x="98" y="671"/>
                    <a:pt x="98" y="665"/>
                    <a:pt x="99" y="660"/>
                  </a:cubicBezTo>
                  <a:cubicBezTo>
                    <a:pt x="103" y="647"/>
                    <a:pt x="112" y="638"/>
                    <a:pt x="122" y="630"/>
                  </a:cubicBezTo>
                  <a:cubicBezTo>
                    <a:pt x="152" y="610"/>
                    <a:pt x="183" y="592"/>
                    <a:pt x="213" y="573"/>
                  </a:cubicBezTo>
                  <a:cubicBezTo>
                    <a:pt x="232" y="561"/>
                    <a:pt x="249" y="547"/>
                    <a:pt x="264" y="532"/>
                  </a:cubicBezTo>
                  <a:cubicBezTo>
                    <a:pt x="293" y="504"/>
                    <a:pt x="308" y="470"/>
                    <a:pt x="304" y="428"/>
                  </a:cubicBezTo>
                  <a:cubicBezTo>
                    <a:pt x="314" y="433"/>
                    <a:pt x="318" y="440"/>
                    <a:pt x="319" y="450"/>
                  </a:cubicBezTo>
                  <a:cubicBezTo>
                    <a:pt x="321" y="478"/>
                    <a:pt x="326" y="505"/>
                    <a:pt x="317" y="534"/>
                  </a:cubicBezTo>
                  <a:cubicBezTo>
                    <a:pt x="324" y="529"/>
                    <a:pt x="325" y="529"/>
                    <a:pt x="327" y="522"/>
                  </a:cubicBezTo>
                  <a:cubicBezTo>
                    <a:pt x="330" y="511"/>
                    <a:pt x="331" y="500"/>
                    <a:pt x="331" y="488"/>
                  </a:cubicBezTo>
                  <a:cubicBezTo>
                    <a:pt x="330" y="469"/>
                    <a:pt x="332" y="450"/>
                    <a:pt x="334" y="432"/>
                  </a:cubicBezTo>
                  <a:cubicBezTo>
                    <a:pt x="335" y="426"/>
                    <a:pt x="333" y="422"/>
                    <a:pt x="330" y="418"/>
                  </a:cubicBezTo>
                  <a:cubicBezTo>
                    <a:pt x="319" y="404"/>
                    <a:pt x="308" y="390"/>
                    <a:pt x="297" y="377"/>
                  </a:cubicBezTo>
                  <a:cubicBezTo>
                    <a:pt x="290" y="367"/>
                    <a:pt x="290" y="365"/>
                    <a:pt x="301" y="357"/>
                  </a:cubicBezTo>
                  <a:cubicBezTo>
                    <a:pt x="366" y="308"/>
                    <a:pt x="434" y="261"/>
                    <a:pt x="498" y="209"/>
                  </a:cubicBezTo>
                  <a:cubicBezTo>
                    <a:pt x="516" y="194"/>
                    <a:pt x="536" y="182"/>
                    <a:pt x="560" y="178"/>
                  </a:cubicBezTo>
                  <a:cubicBezTo>
                    <a:pt x="575" y="175"/>
                    <a:pt x="589" y="170"/>
                    <a:pt x="602" y="162"/>
                  </a:cubicBezTo>
                  <a:cubicBezTo>
                    <a:pt x="610" y="158"/>
                    <a:pt x="617" y="153"/>
                    <a:pt x="622" y="146"/>
                  </a:cubicBezTo>
                  <a:cubicBezTo>
                    <a:pt x="631" y="134"/>
                    <a:pt x="629" y="126"/>
                    <a:pt x="616" y="119"/>
                  </a:cubicBezTo>
                  <a:cubicBezTo>
                    <a:pt x="611" y="116"/>
                    <a:pt x="611" y="114"/>
                    <a:pt x="615" y="110"/>
                  </a:cubicBezTo>
                  <a:cubicBezTo>
                    <a:pt x="643" y="84"/>
                    <a:pt x="671" y="57"/>
                    <a:pt x="699" y="31"/>
                  </a:cubicBezTo>
                  <a:cubicBezTo>
                    <a:pt x="703" y="28"/>
                    <a:pt x="707" y="26"/>
                    <a:pt x="711" y="24"/>
                  </a:cubicBezTo>
                  <a:cubicBezTo>
                    <a:pt x="767" y="3"/>
                    <a:pt x="825" y="0"/>
                    <a:pt x="884" y="6"/>
                  </a:cubicBezTo>
                  <a:cubicBezTo>
                    <a:pt x="1019" y="19"/>
                    <a:pt x="1143" y="64"/>
                    <a:pt x="1262" y="129"/>
                  </a:cubicBezTo>
                  <a:cubicBezTo>
                    <a:pt x="1288" y="143"/>
                    <a:pt x="1287" y="143"/>
                    <a:pt x="1281" y="172"/>
                  </a:cubicBezTo>
                  <a:cubicBezTo>
                    <a:pt x="1270" y="217"/>
                    <a:pt x="1263" y="264"/>
                    <a:pt x="1263" y="310"/>
                  </a:cubicBezTo>
                  <a:cubicBezTo>
                    <a:pt x="1263" y="404"/>
                    <a:pt x="1295" y="485"/>
                    <a:pt x="1360" y="552"/>
                  </a:cubicBezTo>
                  <a:cubicBezTo>
                    <a:pt x="1385" y="578"/>
                    <a:pt x="1407" y="606"/>
                    <a:pt x="1429" y="635"/>
                  </a:cubicBezTo>
                  <a:cubicBezTo>
                    <a:pt x="1450" y="661"/>
                    <a:pt x="1471" y="687"/>
                    <a:pt x="1489" y="715"/>
                  </a:cubicBezTo>
                  <a:cubicBezTo>
                    <a:pt x="1490" y="718"/>
                    <a:pt x="1493" y="720"/>
                    <a:pt x="1493" y="726"/>
                  </a:cubicBezTo>
                  <a:cubicBezTo>
                    <a:pt x="1489" y="721"/>
                    <a:pt x="1486" y="717"/>
                    <a:pt x="1483" y="714"/>
                  </a:cubicBezTo>
                  <a:cubicBezTo>
                    <a:pt x="1434" y="657"/>
                    <a:pt x="1381" y="605"/>
                    <a:pt x="1315" y="567"/>
                  </a:cubicBezTo>
                  <a:cubicBezTo>
                    <a:pt x="1281" y="547"/>
                    <a:pt x="1245" y="532"/>
                    <a:pt x="1204" y="532"/>
                  </a:cubicBezTo>
                  <a:cubicBezTo>
                    <a:pt x="1173" y="532"/>
                    <a:pt x="1146" y="545"/>
                    <a:pt x="1124" y="567"/>
                  </a:cubicBezTo>
                  <a:cubicBezTo>
                    <a:pt x="1123" y="568"/>
                    <a:pt x="1122" y="569"/>
                    <a:pt x="1121" y="570"/>
                  </a:cubicBezTo>
                  <a:cubicBezTo>
                    <a:pt x="1120" y="572"/>
                    <a:pt x="1118" y="574"/>
                    <a:pt x="1120" y="576"/>
                  </a:cubicBezTo>
                  <a:cubicBezTo>
                    <a:pt x="1122" y="578"/>
                    <a:pt x="1124" y="576"/>
                    <a:pt x="1126" y="574"/>
                  </a:cubicBezTo>
                  <a:cubicBezTo>
                    <a:pt x="1165" y="533"/>
                    <a:pt x="1212" y="533"/>
                    <a:pt x="1262" y="551"/>
                  </a:cubicBezTo>
                  <a:cubicBezTo>
                    <a:pt x="1265" y="552"/>
                    <a:pt x="1268" y="553"/>
                    <a:pt x="1272" y="555"/>
                  </a:cubicBezTo>
                  <a:cubicBezTo>
                    <a:pt x="1263" y="557"/>
                    <a:pt x="1256" y="554"/>
                    <a:pt x="1249" y="554"/>
                  </a:cubicBezTo>
                  <a:cubicBezTo>
                    <a:pt x="1242" y="554"/>
                    <a:pt x="1235" y="555"/>
                    <a:pt x="1228" y="555"/>
                  </a:cubicBezTo>
                  <a:cubicBezTo>
                    <a:pt x="1221" y="556"/>
                    <a:pt x="1214" y="557"/>
                    <a:pt x="1208" y="560"/>
                  </a:cubicBezTo>
                  <a:cubicBezTo>
                    <a:pt x="1176" y="569"/>
                    <a:pt x="1163" y="592"/>
                    <a:pt x="1169" y="624"/>
                  </a:cubicBezTo>
                  <a:cubicBezTo>
                    <a:pt x="1172" y="643"/>
                    <a:pt x="1180" y="659"/>
                    <a:pt x="1189" y="676"/>
                  </a:cubicBezTo>
                  <a:cubicBezTo>
                    <a:pt x="1214" y="718"/>
                    <a:pt x="1245" y="756"/>
                    <a:pt x="1273" y="796"/>
                  </a:cubicBezTo>
                  <a:cubicBezTo>
                    <a:pt x="1282" y="810"/>
                    <a:pt x="1291" y="824"/>
                    <a:pt x="1301" y="837"/>
                  </a:cubicBezTo>
                  <a:cubicBezTo>
                    <a:pt x="1334" y="879"/>
                    <a:pt x="1347" y="928"/>
                    <a:pt x="1349" y="981"/>
                  </a:cubicBezTo>
                  <a:cubicBezTo>
                    <a:pt x="1352" y="1044"/>
                    <a:pt x="1361" y="1106"/>
                    <a:pt x="1383" y="1165"/>
                  </a:cubicBezTo>
                  <a:cubicBezTo>
                    <a:pt x="1389" y="1183"/>
                    <a:pt x="1397" y="1199"/>
                    <a:pt x="1408" y="1214"/>
                  </a:cubicBezTo>
                  <a:cubicBezTo>
                    <a:pt x="1416" y="1224"/>
                    <a:pt x="1417" y="1238"/>
                    <a:pt x="1420" y="1250"/>
                  </a:cubicBezTo>
                  <a:cubicBezTo>
                    <a:pt x="1428" y="1283"/>
                    <a:pt x="1434" y="1316"/>
                    <a:pt x="1433" y="1350"/>
                  </a:cubicBezTo>
                  <a:cubicBezTo>
                    <a:pt x="1433" y="1359"/>
                    <a:pt x="1432" y="1368"/>
                    <a:pt x="1428" y="1376"/>
                  </a:cubicBezTo>
                  <a:cubicBezTo>
                    <a:pt x="1424" y="1384"/>
                    <a:pt x="1420" y="1385"/>
                    <a:pt x="1412" y="1381"/>
                  </a:cubicBezTo>
                  <a:cubicBezTo>
                    <a:pt x="1406" y="1377"/>
                    <a:pt x="1401" y="1373"/>
                    <a:pt x="1397" y="1368"/>
                  </a:cubicBezTo>
                  <a:cubicBezTo>
                    <a:pt x="1366" y="1328"/>
                    <a:pt x="1349" y="1283"/>
                    <a:pt x="1343" y="1233"/>
                  </a:cubicBezTo>
                  <a:cubicBezTo>
                    <a:pt x="1342" y="1231"/>
                    <a:pt x="1343" y="1229"/>
                    <a:pt x="1343" y="1226"/>
                  </a:cubicBezTo>
                  <a:cubicBezTo>
                    <a:pt x="1345" y="1212"/>
                    <a:pt x="1351" y="1209"/>
                    <a:pt x="1364" y="1216"/>
                  </a:cubicBezTo>
                  <a:cubicBezTo>
                    <a:pt x="1368" y="1218"/>
                    <a:pt x="1372" y="1220"/>
                    <a:pt x="1375" y="1223"/>
                  </a:cubicBezTo>
                  <a:cubicBezTo>
                    <a:pt x="1378" y="1225"/>
                    <a:pt x="1381" y="1225"/>
                    <a:pt x="1383" y="1222"/>
                  </a:cubicBezTo>
                  <a:cubicBezTo>
                    <a:pt x="1385" y="1220"/>
                    <a:pt x="1384" y="1218"/>
                    <a:pt x="1383" y="1215"/>
                  </a:cubicBezTo>
                  <a:cubicBezTo>
                    <a:pt x="1336" y="1136"/>
                    <a:pt x="1291" y="1056"/>
                    <a:pt x="1226" y="989"/>
                  </a:cubicBezTo>
                  <a:cubicBezTo>
                    <a:pt x="1198" y="962"/>
                    <a:pt x="1167" y="939"/>
                    <a:pt x="1137" y="914"/>
                  </a:cubicBezTo>
                  <a:cubicBezTo>
                    <a:pt x="1108" y="890"/>
                    <a:pt x="1080" y="865"/>
                    <a:pt x="1059" y="834"/>
                  </a:cubicBezTo>
                  <a:cubicBezTo>
                    <a:pt x="1037" y="804"/>
                    <a:pt x="1029" y="771"/>
                    <a:pt x="1034" y="734"/>
                  </a:cubicBezTo>
                  <a:cubicBezTo>
                    <a:pt x="1034" y="728"/>
                    <a:pt x="1035" y="722"/>
                    <a:pt x="1035" y="716"/>
                  </a:cubicBezTo>
                  <a:cubicBezTo>
                    <a:pt x="1035" y="716"/>
                    <a:pt x="1035" y="715"/>
                    <a:pt x="1034" y="714"/>
                  </a:cubicBezTo>
                  <a:cubicBezTo>
                    <a:pt x="1031" y="719"/>
                    <a:pt x="1029" y="724"/>
                    <a:pt x="1026" y="729"/>
                  </a:cubicBezTo>
                  <a:cubicBezTo>
                    <a:pt x="1023" y="733"/>
                    <a:pt x="1020" y="735"/>
                    <a:pt x="1014" y="733"/>
                  </a:cubicBezTo>
                  <a:cubicBezTo>
                    <a:pt x="948" y="699"/>
                    <a:pt x="878" y="690"/>
                    <a:pt x="805" y="697"/>
                  </a:cubicBezTo>
                  <a:cubicBezTo>
                    <a:pt x="804" y="697"/>
                    <a:pt x="803" y="697"/>
                    <a:pt x="802" y="697"/>
                  </a:cubicBezTo>
                  <a:cubicBezTo>
                    <a:pt x="802" y="697"/>
                    <a:pt x="801" y="697"/>
                    <a:pt x="800" y="696"/>
                  </a:cubicBezTo>
                  <a:cubicBezTo>
                    <a:pt x="807" y="675"/>
                    <a:pt x="818" y="656"/>
                    <a:pt x="830" y="638"/>
                  </a:cubicBezTo>
                  <a:cubicBezTo>
                    <a:pt x="853" y="604"/>
                    <a:pt x="880" y="575"/>
                    <a:pt x="911" y="550"/>
                  </a:cubicBezTo>
                  <a:cubicBezTo>
                    <a:pt x="921" y="542"/>
                    <a:pt x="932" y="538"/>
                    <a:pt x="944" y="534"/>
                  </a:cubicBezTo>
                  <a:cubicBezTo>
                    <a:pt x="952" y="531"/>
                    <a:pt x="959" y="535"/>
                    <a:pt x="965" y="538"/>
                  </a:cubicBezTo>
                  <a:cubicBezTo>
                    <a:pt x="977" y="545"/>
                    <a:pt x="987" y="554"/>
                    <a:pt x="995" y="565"/>
                  </a:cubicBezTo>
                  <a:cubicBezTo>
                    <a:pt x="1014" y="590"/>
                    <a:pt x="1027" y="617"/>
                    <a:pt x="1031" y="648"/>
                  </a:cubicBezTo>
                  <a:cubicBezTo>
                    <a:pt x="1034" y="655"/>
                    <a:pt x="1034" y="662"/>
                    <a:pt x="1034" y="667"/>
                  </a:cubicBezTo>
                  <a:cubicBezTo>
                    <a:pt x="1032" y="658"/>
                    <a:pt x="1034" y="648"/>
                    <a:pt x="1033" y="637"/>
                  </a:cubicBezTo>
                  <a:cubicBezTo>
                    <a:pt x="1030" y="606"/>
                    <a:pt x="1023" y="576"/>
                    <a:pt x="1008" y="548"/>
                  </a:cubicBezTo>
                  <a:cubicBezTo>
                    <a:pt x="1004" y="541"/>
                    <a:pt x="999" y="535"/>
                    <a:pt x="994" y="529"/>
                  </a:cubicBezTo>
                  <a:cubicBezTo>
                    <a:pt x="974" y="508"/>
                    <a:pt x="952" y="502"/>
                    <a:pt x="928" y="516"/>
                  </a:cubicBezTo>
                  <a:cubicBezTo>
                    <a:pt x="889" y="539"/>
                    <a:pt x="846" y="551"/>
                    <a:pt x="803" y="561"/>
                  </a:cubicBezTo>
                  <a:cubicBezTo>
                    <a:pt x="787" y="565"/>
                    <a:pt x="776" y="572"/>
                    <a:pt x="765" y="585"/>
                  </a:cubicBezTo>
                  <a:cubicBezTo>
                    <a:pt x="735" y="622"/>
                    <a:pt x="706" y="660"/>
                    <a:pt x="688" y="705"/>
                  </a:cubicBezTo>
                  <a:cubicBezTo>
                    <a:pt x="683" y="717"/>
                    <a:pt x="680" y="728"/>
                    <a:pt x="680" y="741"/>
                  </a:cubicBezTo>
                  <a:cubicBezTo>
                    <a:pt x="686" y="724"/>
                    <a:pt x="692" y="707"/>
                    <a:pt x="701" y="691"/>
                  </a:cubicBezTo>
                  <a:cubicBezTo>
                    <a:pt x="710" y="674"/>
                    <a:pt x="720" y="659"/>
                    <a:pt x="732" y="644"/>
                  </a:cubicBezTo>
                  <a:cubicBezTo>
                    <a:pt x="743" y="630"/>
                    <a:pt x="756" y="616"/>
                    <a:pt x="770" y="604"/>
                  </a:cubicBezTo>
                  <a:cubicBezTo>
                    <a:pt x="784" y="592"/>
                    <a:pt x="800" y="582"/>
                    <a:pt x="816" y="573"/>
                  </a:cubicBezTo>
                  <a:cubicBezTo>
                    <a:pt x="833" y="564"/>
                    <a:pt x="851" y="563"/>
                    <a:pt x="870" y="558"/>
                  </a:cubicBezTo>
                  <a:cubicBezTo>
                    <a:pt x="844" y="582"/>
                    <a:pt x="824" y="611"/>
                    <a:pt x="807" y="642"/>
                  </a:cubicBezTo>
                  <a:cubicBezTo>
                    <a:pt x="789" y="676"/>
                    <a:pt x="773" y="711"/>
                    <a:pt x="767" y="749"/>
                  </a:cubicBezTo>
                  <a:cubicBezTo>
                    <a:pt x="763" y="777"/>
                    <a:pt x="766" y="806"/>
                    <a:pt x="769" y="834"/>
                  </a:cubicBezTo>
                  <a:cubicBezTo>
                    <a:pt x="777" y="932"/>
                    <a:pt x="807" y="1026"/>
                    <a:pt x="832" y="1120"/>
                  </a:cubicBezTo>
                  <a:cubicBezTo>
                    <a:pt x="843" y="1160"/>
                    <a:pt x="854" y="1199"/>
                    <a:pt x="864" y="1239"/>
                  </a:cubicBezTo>
                  <a:cubicBezTo>
                    <a:pt x="866" y="1251"/>
                    <a:pt x="856" y="1276"/>
                    <a:pt x="846" y="1283"/>
                  </a:cubicBezTo>
                  <a:cubicBezTo>
                    <a:pt x="839" y="1288"/>
                    <a:pt x="833" y="1284"/>
                    <a:pt x="827" y="1279"/>
                  </a:cubicBezTo>
                  <a:cubicBezTo>
                    <a:pt x="818" y="1270"/>
                    <a:pt x="814" y="1258"/>
                    <a:pt x="806" y="1248"/>
                  </a:cubicBezTo>
                  <a:cubicBezTo>
                    <a:pt x="798" y="1236"/>
                    <a:pt x="797" y="1224"/>
                    <a:pt x="801" y="1210"/>
                  </a:cubicBezTo>
                  <a:cubicBezTo>
                    <a:pt x="801" y="1208"/>
                    <a:pt x="801" y="1206"/>
                    <a:pt x="802" y="1205"/>
                  </a:cubicBezTo>
                  <a:cubicBezTo>
                    <a:pt x="811" y="1182"/>
                    <a:pt x="809" y="1158"/>
                    <a:pt x="802" y="1135"/>
                  </a:cubicBezTo>
                  <a:cubicBezTo>
                    <a:pt x="791" y="1091"/>
                    <a:pt x="772" y="1051"/>
                    <a:pt x="735" y="1021"/>
                  </a:cubicBezTo>
                  <a:cubicBezTo>
                    <a:pt x="724" y="1011"/>
                    <a:pt x="710" y="1004"/>
                    <a:pt x="695" y="1002"/>
                  </a:cubicBezTo>
                  <a:cubicBezTo>
                    <a:pt x="666" y="999"/>
                    <a:pt x="645" y="1012"/>
                    <a:pt x="632" y="1039"/>
                  </a:cubicBezTo>
                  <a:cubicBezTo>
                    <a:pt x="619" y="1068"/>
                    <a:pt x="617" y="1099"/>
                    <a:pt x="615" y="1130"/>
                  </a:cubicBezTo>
                  <a:cubicBezTo>
                    <a:pt x="614" y="1143"/>
                    <a:pt x="614" y="1156"/>
                    <a:pt x="606" y="1167"/>
                  </a:cubicBezTo>
                  <a:cubicBezTo>
                    <a:pt x="604" y="1169"/>
                    <a:pt x="602" y="1172"/>
                    <a:pt x="598" y="1173"/>
                  </a:cubicBezTo>
                  <a:cubicBezTo>
                    <a:pt x="594" y="1173"/>
                    <a:pt x="590" y="1173"/>
                    <a:pt x="592" y="1167"/>
                  </a:cubicBezTo>
                  <a:cubicBezTo>
                    <a:pt x="595" y="1160"/>
                    <a:pt x="594" y="1154"/>
                    <a:pt x="592" y="1148"/>
                  </a:cubicBezTo>
                  <a:cubicBezTo>
                    <a:pt x="590" y="1142"/>
                    <a:pt x="592" y="1137"/>
                    <a:pt x="593" y="1132"/>
                  </a:cubicBezTo>
                  <a:cubicBezTo>
                    <a:pt x="601" y="1087"/>
                    <a:pt x="609" y="1042"/>
                    <a:pt x="612" y="997"/>
                  </a:cubicBezTo>
                  <a:cubicBezTo>
                    <a:pt x="615" y="948"/>
                    <a:pt x="590" y="904"/>
                    <a:pt x="549" y="887"/>
                  </a:cubicBezTo>
                  <a:cubicBezTo>
                    <a:pt x="530" y="879"/>
                    <a:pt x="511" y="880"/>
                    <a:pt x="492" y="891"/>
                  </a:cubicBezTo>
                  <a:cubicBezTo>
                    <a:pt x="488" y="893"/>
                    <a:pt x="486" y="896"/>
                    <a:pt x="487" y="901"/>
                  </a:cubicBezTo>
                  <a:cubicBezTo>
                    <a:pt x="488" y="912"/>
                    <a:pt x="484" y="917"/>
                    <a:pt x="476" y="918"/>
                  </a:cubicBezTo>
                  <a:cubicBezTo>
                    <a:pt x="465" y="918"/>
                    <a:pt x="455" y="911"/>
                    <a:pt x="455" y="902"/>
                  </a:cubicBezTo>
                  <a:cubicBezTo>
                    <a:pt x="453" y="885"/>
                    <a:pt x="452" y="868"/>
                    <a:pt x="454" y="851"/>
                  </a:cubicBezTo>
                  <a:cubicBezTo>
                    <a:pt x="456" y="827"/>
                    <a:pt x="429" y="807"/>
                    <a:pt x="406" y="815"/>
                  </a:cubicBezTo>
                  <a:cubicBezTo>
                    <a:pt x="400" y="817"/>
                    <a:pt x="396" y="821"/>
                    <a:pt x="394" y="828"/>
                  </a:cubicBezTo>
                  <a:cubicBezTo>
                    <a:pt x="378" y="878"/>
                    <a:pt x="372" y="930"/>
                    <a:pt x="373" y="983"/>
                  </a:cubicBezTo>
                  <a:cubicBezTo>
                    <a:pt x="373" y="997"/>
                    <a:pt x="375" y="1011"/>
                    <a:pt x="375" y="1024"/>
                  </a:cubicBezTo>
                  <a:cubicBezTo>
                    <a:pt x="376" y="1033"/>
                    <a:pt x="370" y="1039"/>
                    <a:pt x="362" y="1040"/>
                  </a:cubicBezTo>
                  <a:cubicBezTo>
                    <a:pt x="357" y="1040"/>
                    <a:pt x="350" y="1030"/>
                    <a:pt x="350" y="1024"/>
                  </a:cubicBezTo>
                  <a:cubicBezTo>
                    <a:pt x="350" y="1019"/>
                    <a:pt x="353" y="1015"/>
                    <a:pt x="357" y="1016"/>
                  </a:cubicBezTo>
                  <a:cubicBezTo>
                    <a:pt x="365" y="1016"/>
                    <a:pt x="365" y="1012"/>
                    <a:pt x="364" y="1007"/>
                  </a:cubicBezTo>
                  <a:cubicBezTo>
                    <a:pt x="359" y="989"/>
                    <a:pt x="361" y="969"/>
                    <a:pt x="351" y="952"/>
                  </a:cubicBezTo>
                  <a:cubicBezTo>
                    <a:pt x="346" y="942"/>
                    <a:pt x="345" y="932"/>
                    <a:pt x="348" y="921"/>
                  </a:cubicBezTo>
                  <a:cubicBezTo>
                    <a:pt x="355" y="899"/>
                    <a:pt x="358" y="876"/>
                    <a:pt x="367" y="855"/>
                  </a:cubicBezTo>
                  <a:cubicBezTo>
                    <a:pt x="372" y="844"/>
                    <a:pt x="373" y="835"/>
                    <a:pt x="369" y="823"/>
                  </a:cubicBezTo>
                  <a:cubicBezTo>
                    <a:pt x="364" y="809"/>
                    <a:pt x="360" y="793"/>
                    <a:pt x="351" y="780"/>
                  </a:cubicBezTo>
                  <a:cubicBezTo>
                    <a:pt x="336" y="757"/>
                    <a:pt x="313" y="749"/>
                    <a:pt x="287" y="757"/>
                  </a:cubicBezTo>
                  <a:cubicBezTo>
                    <a:pt x="284" y="758"/>
                    <a:pt x="280" y="761"/>
                    <a:pt x="282" y="753"/>
                  </a:cubicBezTo>
                  <a:cubicBezTo>
                    <a:pt x="276" y="756"/>
                    <a:pt x="274" y="764"/>
                    <a:pt x="267" y="766"/>
                  </a:cubicBezTo>
                  <a:cubicBezTo>
                    <a:pt x="266" y="759"/>
                    <a:pt x="271" y="754"/>
                    <a:pt x="274" y="750"/>
                  </a:cubicBezTo>
                  <a:cubicBezTo>
                    <a:pt x="299" y="717"/>
                    <a:pt x="328" y="688"/>
                    <a:pt x="365" y="668"/>
                  </a:cubicBezTo>
                  <a:cubicBezTo>
                    <a:pt x="368" y="666"/>
                    <a:pt x="372" y="664"/>
                    <a:pt x="375" y="662"/>
                  </a:cubicBezTo>
                  <a:cubicBezTo>
                    <a:pt x="378" y="658"/>
                    <a:pt x="383" y="655"/>
                    <a:pt x="386" y="650"/>
                  </a:cubicBezTo>
                  <a:cubicBezTo>
                    <a:pt x="435" y="626"/>
                    <a:pt x="485" y="605"/>
                    <a:pt x="539" y="597"/>
                  </a:cubicBezTo>
                  <a:cubicBezTo>
                    <a:pt x="556" y="594"/>
                    <a:pt x="573" y="593"/>
                    <a:pt x="590" y="596"/>
                  </a:cubicBezTo>
                  <a:cubicBezTo>
                    <a:pt x="623" y="603"/>
                    <a:pt x="645" y="624"/>
                    <a:pt x="653" y="657"/>
                  </a:cubicBezTo>
                  <a:cubicBezTo>
                    <a:pt x="658" y="683"/>
                    <a:pt x="656" y="709"/>
                    <a:pt x="652" y="734"/>
                  </a:cubicBezTo>
                  <a:cubicBezTo>
                    <a:pt x="648" y="753"/>
                    <a:pt x="643" y="772"/>
                    <a:pt x="638" y="790"/>
                  </a:cubicBezTo>
                  <a:cubicBezTo>
                    <a:pt x="634" y="800"/>
                    <a:pt x="632" y="811"/>
                    <a:pt x="628" y="821"/>
                  </a:cubicBezTo>
                  <a:cubicBezTo>
                    <a:pt x="631" y="812"/>
                    <a:pt x="634" y="803"/>
                    <a:pt x="637" y="794"/>
                  </a:cubicBezTo>
                  <a:cubicBezTo>
                    <a:pt x="650" y="749"/>
                    <a:pt x="662" y="705"/>
                    <a:pt x="665" y="658"/>
                  </a:cubicBezTo>
                  <a:cubicBezTo>
                    <a:pt x="666" y="636"/>
                    <a:pt x="664" y="613"/>
                    <a:pt x="660" y="591"/>
                  </a:cubicBezTo>
                  <a:cubicBezTo>
                    <a:pt x="660" y="593"/>
                    <a:pt x="660" y="594"/>
                    <a:pt x="660" y="595"/>
                  </a:cubicBezTo>
                  <a:cubicBezTo>
                    <a:pt x="660" y="601"/>
                    <a:pt x="661" y="609"/>
                    <a:pt x="655" y="611"/>
                  </a:cubicBezTo>
                  <a:cubicBezTo>
                    <a:pt x="650" y="612"/>
                    <a:pt x="649" y="604"/>
                    <a:pt x="647" y="600"/>
                  </a:cubicBezTo>
                  <a:cubicBezTo>
                    <a:pt x="641" y="591"/>
                    <a:pt x="634" y="584"/>
                    <a:pt x="624" y="581"/>
                  </a:cubicBezTo>
                  <a:cubicBezTo>
                    <a:pt x="611" y="577"/>
                    <a:pt x="597" y="575"/>
                    <a:pt x="583" y="577"/>
                  </a:cubicBezTo>
                  <a:cubicBezTo>
                    <a:pt x="539" y="582"/>
                    <a:pt x="498" y="598"/>
                    <a:pt x="457" y="616"/>
                  </a:cubicBezTo>
                  <a:cubicBezTo>
                    <a:pt x="433" y="627"/>
                    <a:pt x="409" y="638"/>
                    <a:pt x="385" y="651"/>
                  </a:cubicBezTo>
                  <a:cubicBezTo>
                    <a:pt x="377" y="657"/>
                    <a:pt x="366" y="660"/>
                    <a:pt x="357" y="666"/>
                  </a:cubicBezTo>
                  <a:cubicBezTo>
                    <a:pt x="353" y="668"/>
                    <a:pt x="350" y="670"/>
                    <a:pt x="348" y="673"/>
                  </a:cubicBezTo>
                  <a:close/>
                </a:path>
              </a:pathLst>
            </a:custGeom>
            <a:gradFill>
              <a:gsLst>
                <a:gs pos="0">
                  <a:srgbClr val="FF9800"/>
                </a:gs>
                <a:gs pos="26000">
                  <a:srgbClr val="FF9800"/>
                </a:gs>
                <a:gs pos="55000">
                  <a:srgbClr val="FCBF16"/>
                </a:gs>
                <a:gs pos="100000">
                  <a:srgbClr val="FCBF16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15"/>
            <p:cNvSpPr/>
            <p:nvPr/>
          </p:nvSpPr>
          <p:spPr>
            <a:xfrm>
              <a:off x="3798" y="2202"/>
              <a:ext cx="214" cy="275"/>
            </a:xfrm>
            <a:custGeom>
              <a:avLst/>
              <a:gdLst/>
              <a:ahLst/>
              <a:cxnLst/>
              <a:rect l="l" t="t" r="r" b="b"/>
              <a:pathLst>
                <a:path w="90" h="115" extrusionOk="0">
                  <a:moveTo>
                    <a:pt x="90" y="0"/>
                  </a:moveTo>
                  <a:cubicBezTo>
                    <a:pt x="53" y="33"/>
                    <a:pt x="24" y="71"/>
                    <a:pt x="2" y="116"/>
                  </a:cubicBezTo>
                  <a:cubicBezTo>
                    <a:pt x="1" y="110"/>
                    <a:pt x="0" y="106"/>
                    <a:pt x="1" y="101"/>
                  </a:cubicBezTo>
                  <a:cubicBezTo>
                    <a:pt x="14" y="69"/>
                    <a:pt x="29" y="37"/>
                    <a:pt x="49" y="8"/>
                  </a:cubicBezTo>
                  <a:cubicBezTo>
                    <a:pt x="54" y="2"/>
                    <a:pt x="58" y="0"/>
                    <a:pt x="66" y="0"/>
                  </a:cubicBezTo>
                  <a:cubicBezTo>
                    <a:pt x="74" y="1"/>
                    <a:pt x="82" y="0"/>
                    <a:pt x="90" y="0"/>
                  </a:cubicBezTo>
                  <a:close/>
                </a:path>
              </a:pathLst>
            </a:custGeom>
            <a:solidFill>
              <a:srgbClr val="FDDC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15"/>
            <p:cNvSpPr/>
            <p:nvPr/>
          </p:nvSpPr>
          <p:spPr>
            <a:xfrm>
              <a:off x="5639" y="2453"/>
              <a:ext cx="109" cy="136"/>
            </a:xfrm>
            <a:custGeom>
              <a:avLst/>
              <a:gdLst/>
              <a:ahLst/>
              <a:cxnLst/>
              <a:rect l="l" t="t" r="r" b="b"/>
              <a:pathLst>
                <a:path w="46" h="57" extrusionOk="0">
                  <a:moveTo>
                    <a:pt x="0" y="0"/>
                  </a:moveTo>
                  <a:cubicBezTo>
                    <a:pt x="12" y="9"/>
                    <a:pt x="25" y="15"/>
                    <a:pt x="35" y="26"/>
                  </a:cubicBezTo>
                  <a:cubicBezTo>
                    <a:pt x="41" y="33"/>
                    <a:pt x="46" y="40"/>
                    <a:pt x="43" y="50"/>
                  </a:cubicBezTo>
                  <a:cubicBezTo>
                    <a:pt x="42" y="53"/>
                    <a:pt x="41" y="56"/>
                    <a:pt x="37" y="57"/>
                  </a:cubicBezTo>
                  <a:cubicBezTo>
                    <a:pt x="34" y="57"/>
                    <a:pt x="32" y="54"/>
                    <a:pt x="31" y="52"/>
                  </a:cubicBezTo>
                  <a:cubicBezTo>
                    <a:pt x="20" y="35"/>
                    <a:pt x="10" y="18"/>
                    <a:pt x="0" y="0"/>
                  </a:cubicBezTo>
                  <a:close/>
                </a:path>
              </a:pathLst>
            </a:custGeom>
            <a:solidFill>
              <a:srgbClr val="FB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15"/>
            <p:cNvSpPr/>
            <p:nvPr/>
          </p:nvSpPr>
          <p:spPr>
            <a:xfrm>
              <a:off x="3297" y="805"/>
              <a:ext cx="107" cy="95"/>
            </a:xfrm>
            <a:custGeom>
              <a:avLst/>
              <a:gdLst/>
              <a:ahLst/>
              <a:cxnLst/>
              <a:rect l="l" t="t" r="r" b="b"/>
              <a:pathLst>
                <a:path w="45" h="40" extrusionOk="0">
                  <a:moveTo>
                    <a:pt x="0" y="40"/>
                  </a:moveTo>
                  <a:cubicBezTo>
                    <a:pt x="8" y="28"/>
                    <a:pt x="14" y="17"/>
                    <a:pt x="17" y="5"/>
                  </a:cubicBezTo>
                  <a:cubicBezTo>
                    <a:pt x="18" y="3"/>
                    <a:pt x="18" y="0"/>
                    <a:pt x="21" y="1"/>
                  </a:cubicBezTo>
                  <a:cubicBezTo>
                    <a:pt x="29" y="4"/>
                    <a:pt x="37" y="6"/>
                    <a:pt x="42" y="13"/>
                  </a:cubicBezTo>
                  <a:cubicBezTo>
                    <a:pt x="45" y="17"/>
                    <a:pt x="45" y="21"/>
                    <a:pt x="40" y="24"/>
                  </a:cubicBezTo>
                  <a:cubicBezTo>
                    <a:pt x="28" y="31"/>
                    <a:pt x="16" y="36"/>
                    <a:pt x="0" y="40"/>
                  </a:cubicBezTo>
                  <a:close/>
                </a:path>
              </a:pathLst>
            </a:custGeom>
            <a:solidFill>
              <a:srgbClr val="FC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15"/>
            <p:cNvSpPr/>
            <p:nvPr/>
          </p:nvSpPr>
          <p:spPr>
            <a:xfrm>
              <a:off x="3791" y="2209"/>
              <a:ext cx="100" cy="173"/>
            </a:xfrm>
            <a:custGeom>
              <a:avLst/>
              <a:gdLst/>
              <a:ahLst/>
              <a:cxnLst/>
              <a:rect l="l" t="t" r="r" b="b"/>
              <a:pathLst>
                <a:path w="42" h="73" extrusionOk="0">
                  <a:moveTo>
                    <a:pt x="42" y="0"/>
                  </a:moveTo>
                  <a:cubicBezTo>
                    <a:pt x="26" y="23"/>
                    <a:pt x="14" y="48"/>
                    <a:pt x="1" y="73"/>
                  </a:cubicBezTo>
                  <a:cubicBezTo>
                    <a:pt x="0" y="56"/>
                    <a:pt x="29" y="4"/>
                    <a:pt x="42" y="0"/>
                  </a:cubicBezTo>
                  <a:close/>
                </a:path>
              </a:pathLst>
            </a:custGeom>
            <a:solidFill>
              <a:srgbClr val="F2D3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15"/>
            <p:cNvSpPr/>
            <p:nvPr/>
          </p:nvSpPr>
          <p:spPr>
            <a:xfrm>
              <a:off x="2754" y="2057"/>
              <a:ext cx="97" cy="52"/>
            </a:xfrm>
            <a:custGeom>
              <a:avLst/>
              <a:gdLst/>
              <a:ahLst/>
              <a:cxnLst/>
              <a:rect l="l" t="t" r="r" b="b"/>
              <a:pathLst>
                <a:path w="41" h="22" extrusionOk="0">
                  <a:moveTo>
                    <a:pt x="39" y="1"/>
                  </a:moveTo>
                  <a:cubicBezTo>
                    <a:pt x="41" y="10"/>
                    <a:pt x="32" y="7"/>
                    <a:pt x="29" y="11"/>
                  </a:cubicBezTo>
                  <a:cubicBezTo>
                    <a:pt x="24" y="7"/>
                    <a:pt x="21" y="12"/>
                    <a:pt x="17" y="14"/>
                  </a:cubicBezTo>
                  <a:cubicBezTo>
                    <a:pt x="12" y="16"/>
                    <a:pt x="7" y="19"/>
                    <a:pt x="2" y="22"/>
                  </a:cubicBezTo>
                  <a:cubicBezTo>
                    <a:pt x="0" y="19"/>
                    <a:pt x="3" y="18"/>
                    <a:pt x="4" y="17"/>
                  </a:cubicBezTo>
                  <a:cubicBezTo>
                    <a:pt x="15" y="11"/>
                    <a:pt x="25" y="4"/>
                    <a:pt x="37" y="0"/>
                  </a:cubicBezTo>
                  <a:cubicBezTo>
                    <a:pt x="38" y="0"/>
                    <a:pt x="38" y="0"/>
                    <a:pt x="39" y="1"/>
                  </a:cubicBezTo>
                  <a:close/>
                </a:path>
              </a:pathLst>
            </a:custGeom>
            <a:solidFill>
              <a:srgbClr val="4B4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15"/>
            <p:cNvSpPr/>
            <p:nvPr/>
          </p:nvSpPr>
          <p:spPr>
            <a:xfrm>
              <a:off x="4378" y="2023"/>
              <a:ext cx="14" cy="84"/>
            </a:xfrm>
            <a:custGeom>
              <a:avLst/>
              <a:gdLst/>
              <a:ahLst/>
              <a:cxnLst/>
              <a:rect l="l" t="t" r="r" b="b"/>
              <a:pathLst>
                <a:path w="6" h="35" extrusionOk="0">
                  <a:moveTo>
                    <a:pt x="3" y="0"/>
                  </a:moveTo>
                  <a:cubicBezTo>
                    <a:pt x="6" y="12"/>
                    <a:pt x="5" y="23"/>
                    <a:pt x="3" y="35"/>
                  </a:cubicBezTo>
                  <a:cubicBezTo>
                    <a:pt x="4" y="27"/>
                    <a:pt x="0" y="19"/>
                    <a:pt x="1" y="11"/>
                  </a:cubicBezTo>
                  <a:cubicBezTo>
                    <a:pt x="4" y="8"/>
                    <a:pt x="2" y="3"/>
                    <a:pt x="3" y="0"/>
                  </a:cubicBezTo>
                  <a:close/>
                </a:path>
              </a:pathLst>
            </a:custGeom>
            <a:solidFill>
              <a:srgbClr val="8675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15"/>
            <p:cNvSpPr/>
            <p:nvPr/>
          </p:nvSpPr>
          <p:spPr>
            <a:xfrm>
              <a:off x="2694" y="924"/>
              <a:ext cx="2211" cy="743"/>
            </a:xfrm>
            <a:custGeom>
              <a:avLst/>
              <a:gdLst/>
              <a:ahLst/>
              <a:cxnLst/>
              <a:rect l="l" t="t" r="r" b="b"/>
              <a:pathLst>
                <a:path w="931" h="313" extrusionOk="0">
                  <a:moveTo>
                    <a:pt x="312" y="137"/>
                  </a:moveTo>
                  <a:cubicBezTo>
                    <a:pt x="320" y="145"/>
                    <a:pt x="319" y="152"/>
                    <a:pt x="308" y="157"/>
                  </a:cubicBezTo>
                  <a:cubicBezTo>
                    <a:pt x="300" y="161"/>
                    <a:pt x="291" y="160"/>
                    <a:pt x="281" y="160"/>
                  </a:cubicBezTo>
                  <a:cubicBezTo>
                    <a:pt x="270" y="159"/>
                    <a:pt x="258" y="157"/>
                    <a:pt x="246" y="153"/>
                  </a:cubicBezTo>
                  <a:cubicBezTo>
                    <a:pt x="254" y="148"/>
                    <a:pt x="260" y="143"/>
                    <a:pt x="266" y="138"/>
                  </a:cubicBezTo>
                  <a:cubicBezTo>
                    <a:pt x="266" y="139"/>
                    <a:pt x="267" y="139"/>
                    <a:pt x="267" y="140"/>
                  </a:cubicBezTo>
                  <a:cubicBezTo>
                    <a:pt x="261" y="154"/>
                    <a:pt x="261" y="154"/>
                    <a:pt x="276" y="155"/>
                  </a:cubicBezTo>
                  <a:cubicBezTo>
                    <a:pt x="285" y="156"/>
                    <a:pt x="293" y="156"/>
                    <a:pt x="302" y="154"/>
                  </a:cubicBezTo>
                  <a:cubicBezTo>
                    <a:pt x="305" y="153"/>
                    <a:pt x="308" y="153"/>
                    <a:pt x="309" y="149"/>
                  </a:cubicBezTo>
                  <a:cubicBezTo>
                    <a:pt x="309" y="146"/>
                    <a:pt x="305" y="145"/>
                    <a:pt x="302" y="144"/>
                  </a:cubicBezTo>
                  <a:cubicBezTo>
                    <a:pt x="296" y="142"/>
                    <a:pt x="290" y="141"/>
                    <a:pt x="284" y="140"/>
                  </a:cubicBezTo>
                  <a:cubicBezTo>
                    <a:pt x="284" y="139"/>
                    <a:pt x="283" y="139"/>
                    <a:pt x="284" y="138"/>
                  </a:cubicBezTo>
                  <a:cubicBezTo>
                    <a:pt x="288" y="135"/>
                    <a:pt x="294" y="132"/>
                    <a:pt x="291" y="125"/>
                  </a:cubicBezTo>
                  <a:cubicBezTo>
                    <a:pt x="287" y="117"/>
                    <a:pt x="279" y="119"/>
                    <a:pt x="274" y="121"/>
                  </a:cubicBezTo>
                  <a:cubicBezTo>
                    <a:pt x="262" y="125"/>
                    <a:pt x="252" y="133"/>
                    <a:pt x="244" y="142"/>
                  </a:cubicBezTo>
                  <a:cubicBezTo>
                    <a:pt x="233" y="153"/>
                    <a:pt x="220" y="157"/>
                    <a:pt x="205" y="157"/>
                  </a:cubicBezTo>
                  <a:cubicBezTo>
                    <a:pt x="161" y="160"/>
                    <a:pt x="118" y="171"/>
                    <a:pt x="76" y="183"/>
                  </a:cubicBezTo>
                  <a:cubicBezTo>
                    <a:pt x="64" y="186"/>
                    <a:pt x="52" y="192"/>
                    <a:pt x="42" y="198"/>
                  </a:cubicBezTo>
                  <a:cubicBezTo>
                    <a:pt x="38" y="200"/>
                    <a:pt x="36" y="202"/>
                    <a:pt x="37" y="208"/>
                  </a:cubicBezTo>
                  <a:cubicBezTo>
                    <a:pt x="45" y="243"/>
                    <a:pt x="41" y="278"/>
                    <a:pt x="37" y="313"/>
                  </a:cubicBezTo>
                  <a:cubicBezTo>
                    <a:pt x="34" y="312"/>
                    <a:pt x="35" y="310"/>
                    <a:pt x="35" y="308"/>
                  </a:cubicBezTo>
                  <a:cubicBezTo>
                    <a:pt x="34" y="306"/>
                    <a:pt x="35" y="304"/>
                    <a:pt x="35" y="303"/>
                  </a:cubicBezTo>
                  <a:cubicBezTo>
                    <a:pt x="35" y="273"/>
                    <a:pt x="35" y="244"/>
                    <a:pt x="29" y="215"/>
                  </a:cubicBezTo>
                  <a:cubicBezTo>
                    <a:pt x="29" y="213"/>
                    <a:pt x="30" y="208"/>
                    <a:pt x="26" y="209"/>
                  </a:cubicBezTo>
                  <a:cubicBezTo>
                    <a:pt x="20" y="210"/>
                    <a:pt x="25" y="214"/>
                    <a:pt x="25" y="217"/>
                  </a:cubicBezTo>
                  <a:cubicBezTo>
                    <a:pt x="30" y="236"/>
                    <a:pt x="29" y="256"/>
                    <a:pt x="27" y="276"/>
                  </a:cubicBezTo>
                  <a:cubicBezTo>
                    <a:pt x="24" y="253"/>
                    <a:pt x="18" y="231"/>
                    <a:pt x="4" y="212"/>
                  </a:cubicBezTo>
                  <a:cubicBezTo>
                    <a:pt x="0" y="206"/>
                    <a:pt x="3" y="199"/>
                    <a:pt x="11" y="195"/>
                  </a:cubicBezTo>
                  <a:cubicBezTo>
                    <a:pt x="33" y="184"/>
                    <a:pt x="56" y="176"/>
                    <a:pt x="79" y="171"/>
                  </a:cubicBezTo>
                  <a:cubicBezTo>
                    <a:pt x="123" y="161"/>
                    <a:pt x="168" y="156"/>
                    <a:pt x="212" y="144"/>
                  </a:cubicBezTo>
                  <a:cubicBezTo>
                    <a:pt x="229" y="140"/>
                    <a:pt x="244" y="135"/>
                    <a:pt x="258" y="126"/>
                  </a:cubicBezTo>
                  <a:cubicBezTo>
                    <a:pt x="267" y="119"/>
                    <a:pt x="277" y="115"/>
                    <a:pt x="287" y="113"/>
                  </a:cubicBezTo>
                  <a:cubicBezTo>
                    <a:pt x="302" y="110"/>
                    <a:pt x="306" y="114"/>
                    <a:pt x="304" y="129"/>
                  </a:cubicBezTo>
                  <a:cubicBezTo>
                    <a:pt x="328" y="122"/>
                    <a:pt x="352" y="114"/>
                    <a:pt x="375" y="107"/>
                  </a:cubicBezTo>
                  <a:cubicBezTo>
                    <a:pt x="488" y="72"/>
                    <a:pt x="603" y="40"/>
                    <a:pt x="720" y="19"/>
                  </a:cubicBezTo>
                  <a:cubicBezTo>
                    <a:pt x="777" y="8"/>
                    <a:pt x="835" y="0"/>
                    <a:pt x="893" y="1"/>
                  </a:cubicBezTo>
                  <a:cubicBezTo>
                    <a:pt x="903" y="1"/>
                    <a:pt x="914" y="3"/>
                    <a:pt x="924" y="3"/>
                  </a:cubicBezTo>
                  <a:cubicBezTo>
                    <a:pt x="931" y="3"/>
                    <a:pt x="931" y="6"/>
                    <a:pt x="929" y="11"/>
                  </a:cubicBezTo>
                  <a:cubicBezTo>
                    <a:pt x="923" y="22"/>
                    <a:pt x="918" y="34"/>
                    <a:pt x="911" y="48"/>
                  </a:cubicBezTo>
                  <a:cubicBezTo>
                    <a:pt x="911" y="37"/>
                    <a:pt x="909" y="29"/>
                    <a:pt x="910" y="22"/>
                  </a:cubicBezTo>
                  <a:cubicBezTo>
                    <a:pt x="910" y="15"/>
                    <a:pt x="907" y="14"/>
                    <a:pt x="901" y="13"/>
                  </a:cubicBezTo>
                  <a:cubicBezTo>
                    <a:pt x="876" y="11"/>
                    <a:pt x="851" y="14"/>
                    <a:pt x="825" y="15"/>
                  </a:cubicBezTo>
                  <a:cubicBezTo>
                    <a:pt x="784" y="16"/>
                    <a:pt x="748" y="33"/>
                    <a:pt x="709" y="42"/>
                  </a:cubicBezTo>
                  <a:cubicBezTo>
                    <a:pt x="660" y="54"/>
                    <a:pt x="611" y="65"/>
                    <a:pt x="561" y="72"/>
                  </a:cubicBezTo>
                  <a:cubicBezTo>
                    <a:pt x="477" y="84"/>
                    <a:pt x="397" y="111"/>
                    <a:pt x="316" y="135"/>
                  </a:cubicBezTo>
                  <a:cubicBezTo>
                    <a:pt x="314" y="135"/>
                    <a:pt x="313" y="136"/>
                    <a:pt x="312" y="1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15"/>
            <p:cNvSpPr/>
            <p:nvPr/>
          </p:nvSpPr>
          <p:spPr>
            <a:xfrm>
              <a:off x="3117" y="1347"/>
              <a:ext cx="575" cy="346"/>
            </a:xfrm>
            <a:custGeom>
              <a:avLst/>
              <a:gdLst/>
              <a:ahLst/>
              <a:cxnLst/>
              <a:rect l="l" t="t" r="r" b="b"/>
              <a:pathLst>
                <a:path w="241" h="146" extrusionOk="0">
                  <a:moveTo>
                    <a:pt x="62" y="101"/>
                  </a:moveTo>
                  <a:cubicBezTo>
                    <a:pt x="51" y="102"/>
                    <a:pt x="40" y="100"/>
                    <a:pt x="30" y="94"/>
                  </a:cubicBezTo>
                  <a:cubicBezTo>
                    <a:pt x="28" y="92"/>
                    <a:pt x="26" y="91"/>
                    <a:pt x="24" y="94"/>
                  </a:cubicBezTo>
                  <a:cubicBezTo>
                    <a:pt x="22" y="97"/>
                    <a:pt x="21" y="101"/>
                    <a:pt x="25" y="103"/>
                  </a:cubicBezTo>
                  <a:cubicBezTo>
                    <a:pt x="29" y="106"/>
                    <a:pt x="34" y="106"/>
                    <a:pt x="39" y="106"/>
                  </a:cubicBezTo>
                  <a:cubicBezTo>
                    <a:pt x="50" y="106"/>
                    <a:pt x="62" y="104"/>
                    <a:pt x="73" y="103"/>
                  </a:cubicBezTo>
                  <a:cubicBezTo>
                    <a:pt x="75" y="102"/>
                    <a:pt x="77" y="101"/>
                    <a:pt x="77" y="105"/>
                  </a:cubicBezTo>
                  <a:cubicBezTo>
                    <a:pt x="59" y="110"/>
                    <a:pt x="40" y="114"/>
                    <a:pt x="21" y="108"/>
                  </a:cubicBezTo>
                  <a:cubicBezTo>
                    <a:pt x="16" y="107"/>
                    <a:pt x="16" y="110"/>
                    <a:pt x="16" y="112"/>
                  </a:cubicBezTo>
                  <a:cubicBezTo>
                    <a:pt x="13" y="125"/>
                    <a:pt x="21" y="137"/>
                    <a:pt x="35" y="138"/>
                  </a:cubicBezTo>
                  <a:cubicBezTo>
                    <a:pt x="42" y="139"/>
                    <a:pt x="48" y="138"/>
                    <a:pt x="55" y="139"/>
                  </a:cubicBezTo>
                  <a:cubicBezTo>
                    <a:pt x="40" y="145"/>
                    <a:pt x="26" y="146"/>
                    <a:pt x="12" y="137"/>
                  </a:cubicBezTo>
                  <a:cubicBezTo>
                    <a:pt x="3" y="132"/>
                    <a:pt x="0" y="121"/>
                    <a:pt x="3" y="109"/>
                  </a:cubicBezTo>
                  <a:cubicBezTo>
                    <a:pt x="10" y="85"/>
                    <a:pt x="26" y="67"/>
                    <a:pt x="45" y="52"/>
                  </a:cubicBezTo>
                  <a:cubicBezTo>
                    <a:pt x="92" y="17"/>
                    <a:pt x="144" y="0"/>
                    <a:pt x="203" y="0"/>
                  </a:cubicBezTo>
                  <a:cubicBezTo>
                    <a:pt x="207" y="0"/>
                    <a:pt x="211" y="0"/>
                    <a:pt x="215" y="1"/>
                  </a:cubicBezTo>
                  <a:cubicBezTo>
                    <a:pt x="235" y="7"/>
                    <a:pt x="242" y="23"/>
                    <a:pt x="233" y="41"/>
                  </a:cubicBezTo>
                  <a:cubicBezTo>
                    <a:pt x="231" y="44"/>
                    <a:pt x="229" y="47"/>
                    <a:pt x="227" y="50"/>
                  </a:cubicBezTo>
                  <a:cubicBezTo>
                    <a:pt x="204" y="78"/>
                    <a:pt x="173" y="92"/>
                    <a:pt x="140" y="104"/>
                  </a:cubicBezTo>
                  <a:cubicBezTo>
                    <a:pt x="153" y="96"/>
                    <a:pt x="166" y="87"/>
                    <a:pt x="178" y="78"/>
                  </a:cubicBezTo>
                  <a:cubicBezTo>
                    <a:pt x="193" y="67"/>
                    <a:pt x="207" y="55"/>
                    <a:pt x="217" y="39"/>
                  </a:cubicBezTo>
                  <a:cubicBezTo>
                    <a:pt x="224" y="29"/>
                    <a:pt x="222" y="22"/>
                    <a:pt x="214" y="18"/>
                  </a:cubicBezTo>
                  <a:cubicBezTo>
                    <a:pt x="212" y="17"/>
                    <a:pt x="210" y="16"/>
                    <a:pt x="208" y="19"/>
                  </a:cubicBezTo>
                  <a:cubicBezTo>
                    <a:pt x="179" y="55"/>
                    <a:pt x="138" y="67"/>
                    <a:pt x="94" y="76"/>
                  </a:cubicBezTo>
                  <a:cubicBezTo>
                    <a:pt x="76" y="80"/>
                    <a:pt x="57" y="81"/>
                    <a:pt x="38" y="82"/>
                  </a:cubicBezTo>
                  <a:cubicBezTo>
                    <a:pt x="36" y="82"/>
                    <a:pt x="33" y="80"/>
                    <a:pt x="32" y="83"/>
                  </a:cubicBezTo>
                  <a:cubicBezTo>
                    <a:pt x="31" y="85"/>
                    <a:pt x="33" y="87"/>
                    <a:pt x="34" y="89"/>
                  </a:cubicBezTo>
                  <a:cubicBezTo>
                    <a:pt x="39" y="94"/>
                    <a:pt x="45" y="97"/>
                    <a:pt x="52" y="98"/>
                  </a:cubicBezTo>
                  <a:cubicBezTo>
                    <a:pt x="55" y="100"/>
                    <a:pt x="60" y="95"/>
                    <a:pt x="62" y="10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15"/>
            <p:cNvSpPr/>
            <p:nvPr/>
          </p:nvSpPr>
          <p:spPr>
            <a:xfrm>
              <a:off x="2841" y="1872"/>
              <a:ext cx="687" cy="527"/>
            </a:xfrm>
            <a:custGeom>
              <a:avLst/>
              <a:gdLst/>
              <a:ahLst/>
              <a:cxnLst/>
              <a:rect l="l" t="t" r="r" b="b"/>
              <a:pathLst>
                <a:path w="289" h="221" extrusionOk="0">
                  <a:moveTo>
                    <a:pt x="2" y="79"/>
                  </a:moveTo>
                  <a:cubicBezTo>
                    <a:pt x="1" y="79"/>
                    <a:pt x="1" y="78"/>
                    <a:pt x="0" y="78"/>
                  </a:cubicBezTo>
                  <a:cubicBezTo>
                    <a:pt x="25" y="63"/>
                    <a:pt x="50" y="51"/>
                    <a:pt x="76" y="39"/>
                  </a:cubicBezTo>
                  <a:cubicBezTo>
                    <a:pt x="111" y="24"/>
                    <a:pt x="147" y="10"/>
                    <a:pt x="186" y="3"/>
                  </a:cubicBezTo>
                  <a:cubicBezTo>
                    <a:pt x="194" y="2"/>
                    <a:pt x="203" y="0"/>
                    <a:pt x="212" y="1"/>
                  </a:cubicBezTo>
                  <a:cubicBezTo>
                    <a:pt x="239" y="1"/>
                    <a:pt x="262" y="8"/>
                    <a:pt x="271" y="38"/>
                  </a:cubicBezTo>
                  <a:cubicBezTo>
                    <a:pt x="275" y="28"/>
                    <a:pt x="275" y="20"/>
                    <a:pt x="275" y="11"/>
                  </a:cubicBezTo>
                  <a:cubicBezTo>
                    <a:pt x="281" y="22"/>
                    <a:pt x="283" y="34"/>
                    <a:pt x="284" y="46"/>
                  </a:cubicBezTo>
                  <a:cubicBezTo>
                    <a:pt x="289" y="94"/>
                    <a:pt x="279" y="140"/>
                    <a:pt x="266" y="186"/>
                  </a:cubicBezTo>
                  <a:cubicBezTo>
                    <a:pt x="263" y="198"/>
                    <a:pt x="259" y="210"/>
                    <a:pt x="255" y="222"/>
                  </a:cubicBezTo>
                  <a:cubicBezTo>
                    <a:pt x="251" y="222"/>
                    <a:pt x="252" y="220"/>
                    <a:pt x="253" y="218"/>
                  </a:cubicBezTo>
                  <a:cubicBezTo>
                    <a:pt x="261" y="188"/>
                    <a:pt x="268" y="158"/>
                    <a:pt x="270" y="127"/>
                  </a:cubicBezTo>
                  <a:cubicBezTo>
                    <a:pt x="271" y="111"/>
                    <a:pt x="270" y="96"/>
                    <a:pt x="266" y="81"/>
                  </a:cubicBezTo>
                  <a:cubicBezTo>
                    <a:pt x="256" y="44"/>
                    <a:pt x="229" y="25"/>
                    <a:pt x="187" y="24"/>
                  </a:cubicBezTo>
                  <a:cubicBezTo>
                    <a:pt x="151" y="24"/>
                    <a:pt x="117" y="34"/>
                    <a:pt x="83" y="45"/>
                  </a:cubicBezTo>
                  <a:cubicBezTo>
                    <a:pt x="55" y="55"/>
                    <a:pt x="29" y="67"/>
                    <a:pt x="2" y="7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15"/>
            <p:cNvSpPr/>
            <p:nvPr/>
          </p:nvSpPr>
          <p:spPr>
            <a:xfrm>
              <a:off x="3473" y="2102"/>
              <a:ext cx="171" cy="703"/>
            </a:xfrm>
            <a:custGeom>
              <a:avLst/>
              <a:gdLst/>
              <a:ahLst/>
              <a:cxnLst/>
              <a:rect l="l" t="t" r="r" b="b"/>
              <a:pathLst>
                <a:path w="72" h="296" extrusionOk="0">
                  <a:moveTo>
                    <a:pt x="68" y="0"/>
                  </a:moveTo>
                  <a:cubicBezTo>
                    <a:pt x="53" y="47"/>
                    <a:pt x="36" y="94"/>
                    <a:pt x="24" y="142"/>
                  </a:cubicBezTo>
                  <a:cubicBezTo>
                    <a:pt x="38" y="134"/>
                    <a:pt x="46" y="135"/>
                    <a:pt x="50" y="147"/>
                  </a:cubicBezTo>
                  <a:cubicBezTo>
                    <a:pt x="66" y="191"/>
                    <a:pt x="72" y="234"/>
                    <a:pt x="48" y="277"/>
                  </a:cubicBezTo>
                  <a:cubicBezTo>
                    <a:pt x="47" y="277"/>
                    <a:pt x="47" y="278"/>
                    <a:pt x="47" y="278"/>
                  </a:cubicBezTo>
                  <a:cubicBezTo>
                    <a:pt x="35" y="296"/>
                    <a:pt x="26" y="296"/>
                    <a:pt x="15" y="277"/>
                  </a:cubicBezTo>
                  <a:cubicBezTo>
                    <a:pt x="0" y="252"/>
                    <a:pt x="0" y="224"/>
                    <a:pt x="3" y="196"/>
                  </a:cubicBezTo>
                  <a:cubicBezTo>
                    <a:pt x="12" y="128"/>
                    <a:pt x="36" y="64"/>
                    <a:pt x="66" y="2"/>
                  </a:cubicBezTo>
                  <a:cubicBezTo>
                    <a:pt x="67" y="2"/>
                    <a:pt x="67" y="1"/>
                    <a:pt x="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15"/>
            <p:cNvSpPr/>
            <p:nvPr/>
          </p:nvSpPr>
          <p:spPr>
            <a:xfrm>
              <a:off x="3882" y="755"/>
              <a:ext cx="458" cy="169"/>
            </a:xfrm>
            <a:custGeom>
              <a:avLst/>
              <a:gdLst/>
              <a:ahLst/>
              <a:cxnLst/>
              <a:rect l="l" t="t" r="r" b="b"/>
              <a:pathLst>
                <a:path w="193" h="71" extrusionOk="0">
                  <a:moveTo>
                    <a:pt x="44" y="70"/>
                  </a:moveTo>
                  <a:cubicBezTo>
                    <a:pt x="33" y="71"/>
                    <a:pt x="22" y="69"/>
                    <a:pt x="12" y="65"/>
                  </a:cubicBezTo>
                  <a:cubicBezTo>
                    <a:pt x="8" y="64"/>
                    <a:pt x="1" y="64"/>
                    <a:pt x="0" y="57"/>
                  </a:cubicBezTo>
                  <a:cubicBezTo>
                    <a:pt x="0" y="51"/>
                    <a:pt x="5" y="49"/>
                    <a:pt x="9" y="46"/>
                  </a:cubicBezTo>
                  <a:cubicBezTo>
                    <a:pt x="21" y="37"/>
                    <a:pt x="34" y="32"/>
                    <a:pt x="48" y="26"/>
                  </a:cubicBezTo>
                  <a:cubicBezTo>
                    <a:pt x="84" y="13"/>
                    <a:pt x="120" y="3"/>
                    <a:pt x="159" y="0"/>
                  </a:cubicBezTo>
                  <a:cubicBezTo>
                    <a:pt x="167" y="0"/>
                    <a:pt x="176" y="1"/>
                    <a:pt x="184" y="3"/>
                  </a:cubicBezTo>
                  <a:cubicBezTo>
                    <a:pt x="192" y="5"/>
                    <a:pt x="193" y="7"/>
                    <a:pt x="187" y="13"/>
                  </a:cubicBezTo>
                  <a:cubicBezTo>
                    <a:pt x="186" y="15"/>
                    <a:pt x="185" y="16"/>
                    <a:pt x="184" y="17"/>
                  </a:cubicBezTo>
                  <a:cubicBezTo>
                    <a:pt x="142" y="48"/>
                    <a:pt x="96" y="67"/>
                    <a:pt x="44" y="7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15"/>
            <p:cNvSpPr/>
            <p:nvPr/>
          </p:nvSpPr>
          <p:spPr>
            <a:xfrm>
              <a:off x="4425" y="1522"/>
              <a:ext cx="497" cy="456"/>
            </a:xfrm>
            <a:custGeom>
              <a:avLst/>
              <a:gdLst/>
              <a:ahLst/>
              <a:cxnLst/>
              <a:rect l="l" t="t" r="r" b="b"/>
              <a:pathLst>
                <a:path w="209" h="192" extrusionOk="0">
                  <a:moveTo>
                    <a:pt x="209" y="8"/>
                  </a:moveTo>
                  <a:cubicBezTo>
                    <a:pt x="185" y="34"/>
                    <a:pt x="156" y="43"/>
                    <a:pt x="127" y="52"/>
                  </a:cubicBezTo>
                  <a:cubicBezTo>
                    <a:pt x="101" y="61"/>
                    <a:pt x="75" y="66"/>
                    <a:pt x="48" y="71"/>
                  </a:cubicBezTo>
                  <a:cubicBezTo>
                    <a:pt x="40" y="73"/>
                    <a:pt x="37" y="76"/>
                    <a:pt x="36" y="83"/>
                  </a:cubicBezTo>
                  <a:cubicBezTo>
                    <a:pt x="29" y="116"/>
                    <a:pt x="25" y="150"/>
                    <a:pt x="25" y="184"/>
                  </a:cubicBezTo>
                  <a:cubicBezTo>
                    <a:pt x="25" y="187"/>
                    <a:pt x="28" y="191"/>
                    <a:pt x="22" y="192"/>
                  </a:cubicBezTo>
                  <a:cubicBezTo>
                    <a:pt x="18" y="192"/>
                    <a:pt x="16" y="189"/>
                    <a:pt x="14" y="186"/>
                  </a:cubicBezTo>
                  <a:cubicBezTo>
                    <a:pt x="10" y="174"/>
                    <a:pt x="6" y="162"/>
                    <a:pt x="5" y="150"/>
                  </a:cubicBezTo>
                  <a:cubicBezTo>
                    <a:pt x="2" y="127"/>
                    <a:pt x="0" y="105"/>
                    <a:pt x="0" y="82"/>
                  </a:cubicBezTo>
                  <a:cubicBezTo>
                    <a:pt x="1" y="67"/>
                    <a:pt x="1" y="68"/>
                    <a:pt x="16" y="66"/>
                  </a:cubicBezTo>
                  <a:cubicBezTo>
                    <a:pt x="54" y="61"/>
                    <a:pt x="93" y="54"/>
                    <a:pt x="129" y="41"/>
                  </a:cubicBezTo>
                  <a:cubicBezTo>
                    <a:pt x="151" y="33"/>
                    <a:pt x="171" y="23"/>
                    <a:pt x="188" y="7"/>
                  </a:cubicBezTo>
                  <a:cubicBezTo>
                    <a:pt x="196" y="0"/>
                    <a:pt x="200" y="8"/>
                    <a:pt x="209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15"/>
            <p:cNvSpPr/>
            <p:nvPr/>
          </p:nvSpPr>
          <p:spPr>
            <a:xfrm>
              <a:off x="3986" y="1354"/>
              <a:ext cx="318" cy="206"/>
            </a:xfrm>
            <a:custGeom>
              <a:avLst/>
              <a:gdLst/>
              <a:ahLst/>
              <a:cxnLst/>
              <a:rect l="l" t="t" r="r" b="b"/>
              <a:pathLst>
                <a:path w="134" h="87" extrusionOk="0">
                  <a:moveTo>
                    <a:pt x="106" y="1"/>
                  </a:moveTo>
                  <a:cubicBezTo>
                    <a:pt x="115" y="1"/>
                    <a:pt x="126" y="0"/>
                    <a:pt x="130" y="10"/>
                  </a:cubicBezTo>
                  <a:cubicBezTo>
                    <a:pt x="134" y="20"/>
                    <a:pt x="128" y="28"/>
                    <a:pt x="122" y="35"/>
                  </a:cubicBezTo>
                  <a:cubicBezTo>
                    <a:pt x="115" y="44"/>
                    <a:pt x="106" y="50"/>
                    <a:pt x="97" y="56"/>
                  </a:cubicBezTo>
                  <a:cubicBezTo>
                    <a:pt x="74" y="69"/>
                    <a:pt x="50" y="79"/>
                    <a:pt x="23" y="84"/>
                  </a:cubicBezTo>
                  <a:cubicBezTo>
                    <a:pt x="17" y="85"/>
                    <a:pt x="9" y="87"/>
                    <a:pt x="5" y="81"/>
                  </a:cubicBezTo>
                  <a:cubicBezTo>
                    <a:pt x="0" y="74"/>
                    <a:pt x="5" y="67"/>
                    <a:pt x="8" y="61"/>
                  </a:cubicBezTo>
                  <a:cubicBezTo>
                    <a:pt x="12" y="54"/>
                    <a:pt x="18" y="49"/>
                    <a:pt x="25" y="44"/>
                  </a:cubicBezTo>
                  <a:cubicBezTo>
                    <a:pt x="42" y="30"/>
                    <a:pt x="60" y="18"/>
                    <a:pt x="80" y="7"/>
                  </a:cubicBezTo>
                  <a:cubicBezTo>
                    <a:pt x="88" y="3"/>
                    <a:pt x="96" y="0"/>
                    <a:pt x="106" y="1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15"/>
            <p:cNvSpPr/>
            <p:nvPr/>
          </p:nvSpPr>
          <p:spPr>
            <a:xfrm>
              <a:off x="4411" y="1228"/>
              <a:ext cx="330" cy="264"/>
            </a:xfrm>
            <a:custGeom>
              <a:avLst/>
              <a:gdLst/>
              <a:ahLst/>
              <a:cxnLst/>
              <a:rect l="l" t="t" r="r" b="b"/>
              <a:pathLst>
                <a:path w="139" h="110" extrusionOk="0">
                  <a:moveTo>
                    <a:pt x="66" y="45"/>
                  </a:moveTo>
                  <a:cubicBezTo>
                    <a:pt x="61" y="42"/>
                    <a:pt x="56" y="39"/>
                    <a:pt x="50" y="38"/>
                  </a:cubicBezTo>
                  <a:cubicBezTo>
                    <a:pt x="42" y="37"/>
                    <a:pt x="34" y="35"/>
                    <a:pt x="28" y="44"/>
                  </a:cubicBezTo>
                  <a:cubicBezTo>
                    <a:pt x="22" y="54"/>
                    <a:pt x="21" y="68"/>
                    <a:pt x="27" y="75"/>
                  </a:cubicBezTo>
                  <a:cubicBezTo>
                    <a:pt x="33" y="81"/>
                    <a:pt x="41" y="79"/>
                    <a:pt x="49" y="80"/>
                  </a:cubicBezTo>
                  <a:cubicBezTo>
                    <a:pt x="46" y="85"/>
                    <a:pt x="41" y="83"/>
                    <a:pt x="36" y="84"/>
                  </a:cubicBezTo>
                  <a:cubicBezTo>
                    <a:pt x="52" y="97"/>
                    <a:pt x="71" y="97"/>
                    <a:pt x="91" y="99"/>
                  </a:cubicBezTo>
                  <a:cubicBezTo>
                    <a:pt x="68" y="111"/>
                    <a:pt x="37" y="101"/>
                    <a:pt x="22" y="84"/>
                  </a:cubicBezTo>
                  <a:cubicBezTo>
                    <a:pt x="18" y="80"/>
                    <a:pt x="14" y="75"/>
                    <a:pt x="11" y="70"/>
                  </a:cubicBezTo>
                  <a:cubicBezTo>
                    <a:pt x="0" y="58"/>
                    <a:pt x="10" y="36"/>
                    <a:pt x="24" y="27"/>
                  </a:cubicBezTo>
                  <a:cubicBezTo>
                    <a:pt x="53" y="6"/>
                    <a:pt x="97" y="0"/>
                    <a:pt x="130" y="34"/>
                  </a:cubicBezTo>
                  <a:cubicBezTo>
                    <a:pt x="133" y="37"/>
                    <a:pt x="136" y="40"/>
                    <a:pt x="139" y="46"/>
                  </a:cubicBezTo>
                  <a:cubicBezTo>
                    <a:pt x="123" y="33"/>
                    <a:pt x="108" y="23"/>
                    <a:pt x="90" y="20"/>
                  </a:cubicBezTo>
                  <a:cubicBezTo>
                    <a:pt x="71" y="16"/>
                    <a:pt x="55" y="19"/>
                    <a:pt x="38" y="33"/>
                  </a:cubicBezTo>
                  <a:cubicBezTo>
                    <a:pt x="51" y="33"/>
                    <a:pt x="60" y="36"/>
                    <a:pt x="68" y="43"/>
                  </a:cubicBezTo>
                  <a:cubicBezTo>
                    <a:pt x="68" y="45"/>
                    <a:pt x="68" y="46"/>
                    <a:pt x="66" y="45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15"/>
            <p:cNvSpPr/>
            <p:nvPr/>
          </p:nvSpPr>
          <p:spPr>
            <a:xfrm>
              <a:off x="3597" y="615"/>
              <a:ext cx="230" cy="136"/>
            </a:xfrm>
            <a:custGeom>
              <a:avLst/>
              <a:gdLst/>
              <a:ahLst/>
              <a:cxnLst/>
              <a:rect l="l" t="t" r="r" b="b"/>
              <a:pathLst>
                <a:path w="97" h="57" extrusionOk="0">
                  <a:moveTo>
                    <a:pt x="32" y="19"/>
                  </a:moveTo>
                  <a:cubicBezTo>
                    <a:pt x="46" y="5"/>
                    <a:pt x="63" y="0"/>
                    <a:pt x="81" y="3"/>
                  </a:cubicBezTo>
                  <a:cubicBezTo>
                    <a:pt x="88" y="4"/>
                    <a:pt x="94" y="7"/>
                    <a:pt x="96" y="13"/>
                  </a:cubicBezTo>
                  <a:cubicBezTo>
                    <a:pt x="97" y="20"/>
                    <a:pt x="93" y="24"/>
                    <a:pt x="88" y="28"/>
                  </a:cubicBezTo>
                  <a:cubicBezTo>
                    <a:pt x="68" y="45"/>
                    <a:pt x="46" y="57"/>
                    <a:pt x="18" y="55"/>
                  </a:cubicBezTo>
                  <a:cubicBezTo>
                    <a:pt x="16" y="55"/>
                    <a:pt x="14" y="55"/>
                    <a:pt x="12" y="55"/>
                  </a:cubicBezTo>
                  <a:cubicBezTo>
                    <a:pt x="8" y="54"/>
                    <a:pt x="4" y="54"/>
                    <a:pt x="2" y="49"/>
                  </a:cubicBezTo>
                  <a:cubicBezTo>
                    <a:pt x="0" y="44"/>
                    <a:pt x="4" y="41"/>
                    <a:pt x="7" y="38"/>
                  </a:cubicBezTo>
                  <a:cubicBezTo>
                    <a:pt x="12" y="34"/>
                    <a:pt x="17" y="30"/>
                    <a:pt x="23" y="25"/>
                  </a:cubicBezTo>
                  <a:cubicBezTo>
                    <a:pt x="21" y="32"/>
                    <a:pt x="15" y="37"/>
                    <a:pt x="20" y="42"/>
                  </a:cubicBezTo>
                  <a:cubicBezTo>
                    <a:pt x="26" y="47"/>
                    <a:pt x="32" y="46"/>
                    <a:pt x="39" y="44"/>
                  </a:cubicBezTo>
                  <a:cubicBezTo>
                    <a:pt x="46" y="42"/>
                    <a:pt x="53" y="39"/>
                    <a:pt x="58" y="34"/>
                  </a:cubicBezTo>
                  <a:cubicBezTo>
                    <a:pt x="63" y="30"/>
                    <a:pt x="69" y="26"/>
                    <a:pt x="66" y="19"/>
                  </a:cubicBezTo>
                  <a:cubicBezTo>
                    <a:pt x="63" y="13"/>
                    <a:pt x="56" y="14"/>
                    <a:pt x="50" y="15"/>
                  </a:cubicBezTo>
                  <a:cubicBezTo>
                    <a:pt x="44" y="16"/>
                    <a:pt x="38" y="17"/>
                    <a:pt x="32" y="19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15"/>
            <p:cNvSpPr/>
            <p:nvPr/>
          </p:nvSpPr>
          <p:spPr>
            <a:xfrm>
              <a:off x="5140" y="3474"/>
              <a:ext cx="162" cy="245"/>
            </a:xfrm>
            <a:custGeom>
              <a:avLst/>
              <a:gdLst/>
              <a:ahLst/>
              <a:cxnLst/>
              <a:rect l="l" t="t" r="r" b="b"/>
              <a:pathLst>
                <a:path w="68" h="103" extrusionOk="0">
                  <a:moveTo>
                    <a:pt x="60" y="102"/>
                  </a:moveTo>
                  <a:cubicBezTo>
                    <a:pt x="49" y="101"/>
                    <a:pt x="40" y="96"/>
                    <a:pt x="32" y="86"/>
                  </a:cubicBezTo>
                  <a:cubicBezTo>
                    <a:pt x="14" y="62"/>
                    <a:pt x="7" y="34"/>
                    <a:pt x="1" y="5"/>
                  </a:cubicBezTo>
                  <a:cubicBezTo>
                    <a:pt x="0" y="4"/>
                    <a:pt x="0" y="1"/>
                    <a:pt x="2" y="0"/>
                  </a:cubicBezTo>
                  <a:cubicBezTo>
                    <a:pt x="6" y="0"/>
                    <a:pt x="6" y="3"/>
                    <a:pt x="6" y="5"/>
                  </a:cubicBezTo>
                  <a:cubicBezTo>
                    <a:pt x="9" y="19"/>
                    <a:pt x="13" y="34"/>
                    <a:pt x="19" y="47"/>
                  </a:cubicBezTo>
                  <a:cubicBezTo>
                    <a:pt x="26" y="66"/>
                    <a:pt x="37" y="81"/>
                    <a:pt x="58" y="86"/>
                  </a:cubicBezTo>
                  <a:cubicBezTo>
                    <a:pt x="63" y="87"/>
                    <a:pt x="65" y="92"/>
                    <a:pt x="67" y="96"/>
                  </a:cubicBezTo>
                  <a:cubicBezTo>
                    <a:pt x="68" y="101"/>
                    <a:pt x="67" y="103"/>
                    <a:pt x="60" y="102"/>
                  </a:cubicBezTo>
                  <a:close/>
                </a:path>
              </a:pathLst>
            </a:custGeom>
            <a:solidFill>
              <a:srgbClr val="0302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15"/>
            <p:cNvSpPr/>
            <p:nvPr/>
          </p:nvSpPr>
          <p:spPr>
            <a:xfrm>
              <a:off x="3449" y="943"/>
              <a:ext cx="205" cy="95"/>
            </a:xfrm>
            <a:custGeom>
              <a:avLst/>
              <a:gdLst/>
              <a:ahLst/>
              <a:cxnLst/>
              <a:rect l="l" t="t" r="r" b="b"/>
              <a:pathLst>
                <a:path w="86" h="40" extrusionOk="0">
                  <a:moveTo>
                    <a:pt x="17" y="18"/>
                  </a:moveTo>
                  <a:cubicBezTo>
                    <a:pt x="13" y="26"/>
                    <a:pt x="16" y="28"/>
                    <a:pt x="21" y="28"/>
                  </a:cubicBezTo>
                  <a:cubicBezTo>
                    <a:pt x="38" y="28"/>
                    <a:pt x="52" y="22"/>
                    <a:pt x="66" y="14"/>
                  </a:cubicBezTo>
                  <a:cubicBezTo>
                    <a:pt x="68" y="13"/>
                    <a:pt x="70" y="11"/>
                    <a:pt x="69" y="8"/>
                  </a:cubicBezTo>
                  <a:cubicBezTo>
                    <a:pt x="68" y="6"/>
                    <a:pt x="65" y="6"/>
                    <a:pt x="63" y="6"/>
                  </a:cubicBezTo>
                  <a:cubicBezTo>
                    <a:pt x="56" y="6"/>
                    <a:pt x="49" y="6"/>
                    <a:pt x="41" y="6"/>
                  </a:cubicBezTo>
                  <a:cubicBezTo>
                    <a:pt x="52" y="2"/>
                    <a:pt x="64" y="0"/>
                    <a:pt x="76" y="1"/>
                  </a:cubicBezTo>
                  <a:cubicBezTo>
                    <a:pt x="84" y="2"/>
                    <a:pt x="86" y="6"/>
                    <a:pt x="80" y="13"/>
                  </a:cubicBezTo>
                  <a:cubicBezTo>
                    <a:pt x="76" y="17"/>
                    <a:pt x="71" y="20"/>
                    <a:pt x="66" y="22"/>
                  </a:cubicBezTo>
                  <a:cubicBezTo>
                    <a:pt x="49" y="30"/>
                    <a:pt x="32" y="36"/>
                    <a:pt x="14" y="38"/>
                  </a:cubicBezTo>
                  <a:cubicBezTo>
                    <a:pt x="10" y="38"/>
                    <a:pt x="4" y="40"/>
                    <a:pt x="2" y="36"/>
                  </a:cubicBezTo>
                  <a:cubicBezTo>
                    <a:pt x="0" y="31"/>
                    <a:pt x="6" y="28"/>
                    <a:pt x="8" y="25"/>
                  </a:cubicBezTo>
                  <a:cubicBezTo>
                    <a:pt x="10" y="23"/>
                    <a:pt x="12" y="22"/>
                    <a:pt x="17" y="18"/>
                  </a:cubicBezTo>
                  <a:close/>
                </a:path>
              </a:pathLst>
            </a:custGeom>
            <a:solidFill>
              <a:srgbClr val="0404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15"/>
            <p:cNvSpPr/>
            <p:nvPr/>
          </p:nvSpPr>
          <p:spPr>
            <a:xfrm>
              <a:off x="3480" y="1610"/>
              <a:ext cx="109" cy="62"/>
            </a:xfrm>
            <a:custGeom>
              <a:avLst/>
              <a:gdLst/>
              <a:ahLst/>
              <a:cxnLst/>
              <a:rect l="l" t="t" r="r" b="b"/>
              <a:pathLst>
                <a:path w="46" h="26" extrusionOk="0">
                  <a:moveTo>
                    <a:pt x="15" y="25"/>
                  </a:moveTo>
                  <a:cubicBezTo>
                    <a:pt x="10" y="25"/>
                    <a:pt x="3" y="26"/>
                    <a:pt x="2" y="20"/>
                  </a:cubicBezTo>
                  <a:cubicBezTo>
                    <a:pt x="0" y="14"/>
                    <a:pt x="6" y="10"/>
                    <a:pt x="10" y="8"/>
                  </a:cubicBezTo>
                  <a:cubicBezTo>
                    <a:pt x="17" y="3"/>
                    <a:pt x="25" y="1"/>
                    <a:pt x="33" y="1"/>
                  </a:cubicBezTo>
                  <a:cubicBezTo>
                    <a:pt x="37" y="1"/>
                    <a:pt x="42" y="0"/>
                    <a:pt x="44" y="5"/>
                  </a:cubicBezTo>
                  <a:cubicBezTo>
                    <a:pt x="46" y="11"/>
                    <a:pt x="44" y="16"/>
                    <a:pt x="39" y="19"/>
                  </a:cubicBezTo>
                  <a:cubicBezTo>
                    <a:pt x="31" y="24"/>
                    <a:pt x="23" y="25"/>
                    <a:pt x="15" y="25"/>
                  </a:cubicBezTo>
                  <a:close/>
                </a:path>
              </a:pathLst>
            </a:custGeom>
            <a:solidFill>
              <a:srgbClr val="0303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15"/>
            <p:cNvSpPr/>
            <p:nvPr/>
          </p:nvSpPr>
          <p:spPr>
            <a:xfrm>
              <a:off x="3240" y="1560"/>
              <a:ext cx="102" cy="27"/>
            </a:xfrm>
            <a:custGeom>
              <a:avLst/>
              <a:gdLst/>
              <a:ahLst/>
              <a:cxnLst/>
              <a:rect l="l" t="t" r="r" b="b"/>
              <a:pathLst>
                <a:path w="43" h="11" extrusionOk="0">
                  <a:moveTo>
                    <a:pt x="10" y="11"/>
                  </a:moveTo>
                  <a:cubicBezTo>
                    <a:pt x="7" y="8"/>
                    <a:pt x="3" y="11"/>
                    <a:pt x="0" y="8"/>
                  </a:cubicBezTo>
                  <a:cubicBezTo>
                    <a:pt x="15" y="8"/>
                    <a:pt x="29" y="5"/>
                    <a:pt x="43" y="0"/>
                  </a:cubicBezTo>
                  <a:cubicBezTo>
                    <a:pt x="33" y="7"/>
                    <a:pt x="22" y="11"/>
                    <a:pt x="10" y="11"/>
                  </a:cubicBezTo>
                  <a:close/>
                </a:path>
              </a:pathLst>
            </a:custGeom>
            <a:solidFill>
              <a:srgbClr val="594E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15"/>
            <p:cNvSpPr/>
            <p:nvPr/>
          </p:nvSpPr>
          <p:spPr>
            <a:xfrm>
              <a:off x="3423" y="2389"/>
              <a:ext cx="24" cy="79"/>
            </a:xfrm>
            <a:custGeom>
              <a:avLst/>
              <a:gdLst/>
              <a:ahLst/>
              <a:cxnLst/>
              <a:rect l="l" t="t" r="r" b="b"/>
              <a:pathLst>
                <a:path w="10" h="33" extrusionOk="0">
                  <a:moveTo>
                    <a:pt x="8" y="0"/>
                  </a:moveTo>
                  <a:cubicBezTo>
                    <a:pt x="9" y="2"/>
                    <a:pt x="9" y="3"/>
                    <a:pt x="10" y="4"/>
                  </a:cubicBezTo>
                  <a:cubicBezTo>
                    <a:pt x="7" y="14"/>
                    <a:pt x="4" y="23"/>
                    <a:pt x="0" y="33"/>
                  </a:cubicBezTo>
                  <a:cubicBezTo>
                    <a:pt x="1" y="22"/>
                    <a:pt x="4" y="11"/>
                    <a:pt x="8" y="0"/>
                  </a:cubicBezTo>
                  <a:close/>
                </a:path>
              </a:pathLst>
            </a:custGeom>
            <a:solidFill>
              <a:srgbClr val="594E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15"/>
            <p:cNvSpPr/>
            <p:nvPr/>
          </p:nvSpPr>
          <p:spPr>
            <a:xfrm>
              <a:off x="3290" y="1582"/>
              <a:ext cx="38" cy="14"/>
            </a:xfrm>
            <a:custGeom>
              <a:avLst/>
              <a:gdLst/>
              <a:ahLst/>
              <a:cxnLst/>
              <a:rect l="l" t="t" r="r" b="b"/>
              <a:pathLst>
                <a:path w="16" h="6" extrusionOk="0">
                  <a:moveTo>
                    <a:pt x="4" y="6"/>
                  </a:moveTo>
                  <a:cubicBezTo>
                    <a:pt x="3" y="5"/>
                    <a:pt x="1" y="4"/>
                    <a:pt x="0" y="4"/>
                  </a:cubicBezTo>
                  <a:cubicBezTo>
                    <a:pt x="6" y="2"/>
                    <a:pt x="11" y="1"/>
                    <a:pt x="16" y="0"/>
                  </a:cubicBezTo>
                  <a:cubicBezTo>
                    <a:pt x="13" y="4"/>
                    <a:pt x="9" y="5"/>
                    <a:pt x="4" y="6"/>
                  </a:cubicBezTo>
                  <a:close/>
                </a:path>
              </a:pathLst>
            </a:custGeom>
            <a:solidFill>
              <a:srgbClr val="5348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15"/>
            <p:cNvSpPr/>
            <p:nvPr/>
          </p:nvSpPr>
          <p:spPr>
            <a:xfrm>
              <a:off x="4568" y="1330"/>
              <a:ext cx="26" cy="26"/>
            </a:xfrm>
            <a:custGeom>
              <a:avLst/>
              <a:gdLst/>
              <a:ahLst/>
              <a:cxnLst/>
              <a:rect l="l" t="t" r="r" b="b"/>
              <a:pathLst>
                <a:path w="11" h="11" extrusionOk="0">
                  <a:moveTo>
                    <a:pt x="0" y="2"/>
                  </a:moveTo>
                  <a:cubicBezTo>
                    <a:pt x="1" y="1"/>
                    <a:pt x="1" y="1"/>
                    <a:pt x="2" y="0"/>
                  </a:cubicBezTo>
                  <a:cubicBezTo>
                    <a:pt x="6" y="2"/>
                    <a:pt x="8" y="5"/>
                    <a:pt x="11" y="11"/>
                  </a:cubicBezTo>
                  <a:cubicBezTo>
                    <a:pt x="6" y="7"/>
                    <a:pt x="3" y="4"/>
                    <a:pt x="0" y="2"/>
                  </a:cubicBezTo>
                  <a:close/>
                </a:path>
              </a:pathLst>
            </a:custGeom>
            <a:solidFill>
              <a:srgbClr val="4C42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15"/>
            <p:cNvSpPr/>
            <p:nvPr/>
          </p:nvSpPr>
          <p:spPr>
            <a:xfrm>
              <a:off x="2613" y="2251"/>
              <a:ext cx="27" cy="31"/>
            </a:xfrm>
            <a:custGeom>
              <a:avLst/>
              <a:gdLst/>
              <a:ahLst/>
              <a:cxnLst/>
              <a:rect l="l" t="t" r="r" b="b"/>
              <a:pathLst>
                <a:path w="11" h="13" extrusionOk="0">
                  <a:moveTo>
                    <a:pt x="0" y="11"/>
                  </a:moveTo>
                  <a:cubicBezTo>
                    <a:pt x="3" y="7"/>
                    <a:pt x="6" y="4"/>
                    <a:pt x="10" y="0"/>
                  </a:cubicBezTo>
                  <a:cubicBezTo>
                    <a:pt x="10" y="1"/>
                    <a:pt x="11" y="1"/>
                    <a:pt x="11" y="2"/>
                  </a:cubicBezTo>
                  <a:cubicBezTo>
                    <a:pt x="8" y="5"/>
                    <a:pt x="5" y="9"/>
                    <a:pt x="2" y="13"/>
                  </a:cubicBezTo>
                  <a:cubicBezTo>
                    <a:pt x="2" y="12"/>
                    <a:pt x="1" y="11"/>
                    <a:pt x="0" y="11"/>
                  </a:cubicBezTo>
                  <a:close/>
                </a:path>
              </a:pathLst>
            </a:custGeom>
            <a:solidFill>
              <a:srgbClr val="453C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15"/>
            <p:cNvSpPr/>
            <p:nvPr/>
          </p:nvSpPr>
          <p:spPr>
            <a:xfrm>
              <a:off x="4022" y="993"/>
              <a:ext cx="370" cy="78"/>
            </a:xfrm>
            <a:custGeom>
              <a:avLst/>
              <a:gdLst/>
              <a:ahLst/>
              <a:cxnLst/>
              <a:rect l="l" t="t" r="r" b="b"/>
              <a:pathLst>
                <a:path w="156" h="33" extrusionOk="0">
                  <a:moveTo>
                    <a:pt x="156" y="4"/>
                  </a:moveTo>
                  <a:cubicBezTo>
                    <a:pt x="105" y="17"/>
                    <a:pt x="54" y="31"/>
                    <a:pt x="0" y="33"/>
                  </a:cubicBezTo>
                  <a:cubicBezTo>
                    <a:pt x="50" y="20"/>
                    <a:pt x="100" y="10"/>
                    <a:pt x="150" y="2"/>
                  </a:cubicBezTo>
                  <a:cubicBezTo>
                    <a:pt x="153" y="2"/>
                    <a:pt x="156" y="0"/>
                    <a:pt x="156" y="4"/>
                  </a:cubicBezTo>
                  <a:close/>
                </a:path>
              </a:pathLst>
            </a:custGeom>
            <a:solidFill>
              <a:srgbClr val="F7D7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15"/>
            <p:cNvSpPr/>
            <p:nvPr/>
          </p:nvSpPr>
          <p:spPr>
            <a:xfrm>
              <a:off x="4378" y="988"/>
              <a:ext cx="54" cy="14"/>
            </a:xfrm>
            <a:custGeom>
              <a:avLst/>
              <a:gdLst/>
              <a:ahLst/>
              <a:cxnLst/>
              <a:rect l="l" t="t" r="r" b="b"/>
              <a:pathLst>
                <a:path w="23" h="6" extrusionOk="0">
                  <a:moveTo>
                    <a:pt x="6" y="6"/>
                  </a:moveTo>
                  <a:cubicBezTo>
                    <a:pt x="5" y="4"/>
                    <a:pt x="2" y="5"/>
                    <a:pt x="0" y="4"/>
                  </a:cubicBezTo>
                  <a:cubicBezTo>
                    <a:pt x="8" y="2"/>
                    <a:pt x="15" y="0"/>
                    <a:pt x="23" y="2"/>
                  </a:cubicBezTo>
                  <a:cubicBezTo>
                    <a:pt x="17" y="4"/>
                    <a:pt x="12" y="5"/>
                    <a:pt x="6" y="6"/>
                  </a:cubicBezTo>
                  <a:close/>
                </a:path>
              </a:pathLst>
            </a:custGeom>
            <a:solidFill>
              <a:srgbClr val="A08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15"/>
            <p:cNvSpPr/>
            <p:nvPr/>
          </p:nvSpPr>
          <p:spPr>
            <a:xfrm>
              <a:off x="3300" y="1435"/>
              <a:ext cx="164" cy="71"/>
            </a:xfrm>
            <a:custGeom>
              <a:avLst/>
              <a:gdLst/>
              <a:ahLst/>
              <a:cxnLst/>
              <a:rect l="l" t="t" r="r" b="b"/>
              <a:pathLst>
                <a:path w="69" h="30" extrusionOk="0">
                  <a:moveTo>
                    <a:pt x="0" y="30"/>
                  </a:moveTo>
                  <a:cubicBezTo>
                    <a:pt x="14" y="13"/>
                    <a:pt x="31" y="7"/>
                    <a:pt x="49" y="2"/>
                  </a:cubicBezTo>
                  <a:cubicBezTo>
                    <a:pt x="51" y="2"/>
                    <a:pt x="53" y="2"/>
                    <a:pt x="56" y="1"/>
                  </a:cubicBezTo>
                  <a:cubicBezTo>
                    <a:pt x="60" y="1"/>
                    <a:pt x="66" y="0"/>
                    <a:pt x="68" y="4"/>
                  </a:cubicBezTo>
                  <a:cubicBezTo>
                    <a:pt x="69" y="9"/>
                    <a:pt x="65" y="13"/>
                    <a:pt x="60" y="15"/>
                  </a:cubicBezTo>
                  <a:cubicBezTo>
                    <a:pt x="42" y="23"/>
                    <a:pt x="23" y="28"/>
                    <a:pt x="0" y="30"/>
                  </a:cubicBezTo>
                  <a:close/>
                </a:path>
              </a:pathLst>
            </a:custGeom>
            <a:solidFill>
              <a:srgbClr val="FB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15"/>
            <p:cNvSpPr/>
            <p:nvPr/>
          </p:nvSpPr>
          <p:spPr>
            <a:xfrm>
              <a:off x="3502" y="1387"/>
              <a:ext cx="64" cy="43"/>
            </a:xfrm>
            <a:custGeom>
              <a:avLst/>
              <a:gdLst/>
              <a:ahLst/>
              <a:cxnLst/>
              <a:rect l="l" t="t" r="r" b="b"/>
              <a:pathLst>
                <a:path w="27" h="18" extrusionOk="0">
                  <a:moveTo>
                    <a:pt x="21" y="0"/>
                  </a:moveTo>
                  <a:cubicBezTo>
                    <a:pt x="22" y="0"/>
                    <a:pt x="24" y="0"/>
                    <a:pt x="25" y="1"/>
                  </a:cubicBezTo>
                  <a:cubicBezTo>
                    <a:pt x="27" y="3"/>
                    <a:pt x="24" y="5"/>
                    <a:pt x="23" y="6"/>
                  </a:cubicBezTo>
                  <a:cubicBezTo>
                    <a:pt x="20" y="9"/>
                    <a:pt x="17" y="11"/>
                    <a:pt x="13" y="13"/>
                  </a:cubicBezTo>
                  <a:cubicBezTo>
                    <a:pt x="11" y="15"/>
                    <a:pt x="7" y="18"/>
                    <a:pt x="4" y="15"/>
                  </a:cubicBezTo>
                  <a:cubicBezTo>
                    <a:pt x="0" y="13"/>
                    <a:pt x="4" y="9"/>
                    <a:pt x="4" y="7"/>
                  </a:cubicBezTo>
                  <a:cubicBezTo>
                    <a:pt x="2" y="1"/>
                    <a:pt x="7" y="3"/>
                    <a:pt x="9" y="2"/>
                  </a:cubicBezTo>
                  <a:cubicBezTo>
                    <a:pt x="13" y="1"/>
                    <a:pt x="17" y="1"/>
                    <a:pt x="21" y="0"/>
                  </a:cubicBezTo>
                  <a:close/>
                </a:path>
              </a:pathLst>
            </a:custGeom>
            <a:solidFill>
              <a:srgbClr val="F5D5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15"/>
            <p:cNvSpPr/>
            <p:nvPr/>
          </p:nvSpPr>
          <p:spPr>
            <a:xfrm>
              <a:off x="3506" y="2482"/>
              <a:ext cx="98" cy="273"/>
            </a:xfrm>
            <a:custGeom>
              <a:avLst/>
              <a:gdLst/>
              <a:ahLst/>
              <a:cxnLst/>
              <a:rect l="l" t="t" r="r" b="b"/>
              <a:pathLst>
                <a:path w="41" h="115" extrusionOk="0">
                  <a:moveTo>
                    <a:pt x="3" y="69"/>
                  </a:moveTo>
                  <a:cubicBezTo>
                    <a:pt x="4" y="50"/>
                    <a:pt x="4" y="34"/>
                    <a:pt x="8" y="17"/>
                  </a:cubicBezTo>
                  <a:cubicBezTo>
                    <a:pt x="10" y="11"/>
                    <a:pt x="11" y="1"/>
                    <a:pt x="19" y="1"/>
                  </a:cubicBezTo>
                  <a:cubicBezTo>
                    <a:pt x="26" y="0"/>
                    <a:pt x="29" y="9"/>
                    <a:pt x="31" y="15"/>
                  </a:cubicBezTo>
                  <a:cubicBezTo>
                    <a:pt x="41" y="39"/>
                    <a:pt x="41" y="63"/>
                    <a:pt x="36" y="88"/>
                  </a:cubicBezTo>
                  <a:cubicBezTo>
                    <a:pt x="35" y="95"/>
                    <a:pt x="33" y="103"/>
                    <a:pt x="27" y="108"/>
                  </a:cubicBezTo>
                  <a:cubicBezTo>
                    <a:pt x="19" y="115"/>
                    <a:pt x="11" y="114"/>
                    <a:pt x="6" y="104"/>
                  </a:cubicBezTo>
                  <a:cubicBezTo>
                    <a:pt x="0" y="92"/>
                    <a:pt x="3" y="79"/>
                    <a:pt x="3" y="69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15"/>
            <p:cNvSpPr/>
            <p:nvPr/>
          </p:nvSpPr>
          <p:spPr>
            <a:xfrm>
              <a:off x="3965" y="777"/>
              <a:ext cx="325" cy="111"/>
            </a:xfrm>
            <a:custGeom>
              <a:avLst/>
              <a:gdLst/>
              <a:ahLst/>
              <a:cxnLst/>
              <a:rect l="l" t="t" r="r" b="b"/>
              <a:pathLst>
                <a:path w="137" h="47" extrusionOk="0">
                  <a:moveTo>
                    <a:pt x="137" y="3"/>
                  </a:moveTo>
                  <a:cubicBezTo>
                    <a:pt x="130" y="7"/>
                    <a:pt x="124" y="12"/>
                    <a:pt x="118" y="15"/>
                  </a:cubicBezTo>
                  <a:cubicBezTo>
                    <a:pt x="111" y="19"/>
                    <a:pt x="104" y="20"/>
                    <a:pt x="95" y="17"/>
                  </a:cubicBezTo>
                  <a:cubicBezTo>
                    <a:pt x="75" y="10"/>
                    <a:pt x="56" y="16"/>
                    <a:pt x="37" y="26"/>
                  </a:cubicBezTo>
                  <a:cubicBezTo>
                    <a:pt x="29" y="30"/>
                    <a:pt x="21" y="36"/>
                    <a:pt x="13" y="42"/>
                  </a:cubicBezTo>
                  <a:cubicBezTo>
                    <a:pt x="10" y="44"/>
                    <a:pt x="6" y="47"/>
                    <a:pt x="0" y="47"/>
                  </a:cubicBezTo>
                  <a:cubicBezTo>
                    <a:pt x="2" y="41"/>
                    <a:pt x="6" y="38"/>
                    <a:pt x="10" y="34"/>
                  </a:cubicBezTo>
                  <a:cubicBezTo>
                    <a:pt x="25" y="21"/>
                    <a:pt x="43" y="14"/>
                    <a:pt x="62" y="10"/>
                  </a:cubicBezTo>
                  <a:cubicBezTo>
                    <a:pt x="86" y="4"/>
                    <a:pt x="111" y="1"/>
                    <a:pt x="136" y="0"/>
                  </a:cubicBezTo>
                  <a:cubicBezTo>
                    <a:pt x="136" y="1"/>
                    <a:pt x="136" y="2"/>
                    <a:pt x="137" y="3"/>
                  </a:cubicBezTo>
                  <a:close/>
                </a:path>
              </a:pathLst>
            </a:custGeom>
            <a:solidFill>
              <a:srgbClr val="FC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15"/>
            <p:cNvSpPr/>
            <p:nvPr/>
          </p:nvSpPr>
          <p:spPr>
            <a:xfrm>
              <a:off x="4022" y="822"/>
              <a:ext cx="159" cy="57"/>
            </a:xfrm>
            <a:custGeom>
              <a:avLst/>
              <a:gdLst/>
              <a:ahLst/>
              <a:cxnLst/>
              <a:rect l="l" t="t" r="r" b="b"/>
              <a:pathLst>
                <a:path w="67" h="24" extrusionOk="0">
                  <a:moveTo>
                    <a:pt x="0" y="22"/>
                  </a:moveTo>
                  <a:cubicBezTo>
                    <a:pt x="1" y="19"/>
                    <a:pt x="4" y="17"/>
                    <a:pt x="6" y="16"/>
                  </a:cubicBezTo>
                  <a:cubicBezTo>
                    <a:pt x="23" y="7"/>
                    <a:pt x="40" y="2"/>
                    <a:pt x="59" y="1"/>
                  </a:cubicBezTo>
                  <a:cubicBezTo>
                    <a:pt x="62" y="0"/>
                    <a:pt x="66" y="0"/>
                    <a:pt x="66" y="3"/>
                  </a:cubicBezTo>
                  <a:cubicBezTo>
                    <a:pt x="67" y="7"/>
                    <a:pt x="64" y="8"/>
                    <a:pt x="62" y="10"/>
                  </a:cubicBezTo>
                  <a:cubicBezTo>
                    <a:pt x="44" y="19"/>
                    <a:pt x="24" y="22"/>
                    <a:pt x="4" y="24"/>
                  </a:cubicBezTo>
                  <a:cubicBezTo>
                    <a:pt x="3" y="24"/>
                    <a:pt x="2" y="23"/>
                    <a:pt x="0" y="22"/>
                  </a:cubicBezTo>
                  <a:close/>
                </a:path>
              </a:pathLst>
            </a:custGeom>
            <a:solidFill>
              <a:srgbClr val="FBDA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15"/>
            <p:cNvSpPr/>
            <p:nvPr/>
          </p:nvSpPr>
          <p:spPr>
            <a:xfrm>
              <a:off x="4461" y="1701"/>
              <a:ext cx="33" cy="166"/>
            </a:xfrm>
            <a:custGeom>
              <a:avLst/>
              <a:gdLst/>
              <a:ahLst/>
              <a:cxnLst/>
              <a:rect l="l" t="t" r="r" b="b"/>
              <a:pathLst>
                <a:path w="14" h="70" extrusionOk="0">
                  <a:moveTo>
                    <a:pt x="1" y="70"/>
                  </a:moveTo>
                  <a:cubicBezTo>
                    <a:pt x="0" y="49"/>
                    <a:pt x="2" y="28"/>
                    <a:pt x="5" y="7"/>
                  </a:cubicBezTo>
                  <a:cubicBezTo>
                    <a:pt x="6" y="4"/>
                    <a:pt x="6" y="0"/>
                    <a:pt x="11" y="1"/>
                  </a:cubicBezTo>
                  <a:cubicBezTo>
                    <a:pt x="14" y="2"/>
                    <a:pt x="11" y="6"/>
                    <a:pt x="11" y="8"/>
                  </a:cubicBezTo>
                  <a:cubicBezTo>
                    <a:pt x="6" y="29"/>
                    <a:pt x="5" y="49"/>
                    <a:pt x="1" y="70"/>
                  </a:cubicBezTo>
                  <a:close/>
                </a:path>
              </a:pathLst>
            </a:custGeom>
            <a:solidFill>
              <a:srgbClr val="E9C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15"/>
            <p:cNvSpPr/>
            <p:nvPr/>
          </p:nvSpPr>
          <p:spPr>
            <a:xfrm>
              <a:off x="4024" y="1406"/>
              <a:ext cx="233" cy="126"/>
            </a:xfrm>
            <a:custGeom>
              <a:avLst/>
              <a:gdLst/>
              <a:ahLst/>
              <a:cxnLst/>
              <a:rect l="l" t="t" r="r" b="b"/>
              <a:pathLst>
                <a:path w="98" h="52" extrusionOk="0">
                  <a:moveTo>
                    <a:pt x="10" y="53"/>
                  </a:moveTo>
                  <a:cubicBezTo>
                    <a:pt x="5" y="53"/>
                    <a:pt x="2" y="53"/>
                    <a:pt x="1" y="49"/>
                  </a:cubicBezTo>
                  <a:cubicBezTo>
                    <a:pt x="0" y="46"/>
                    <a:pt x="1" y="43"/>
                    <a:pt x="4" y="42"/>
                  </a:cubicBezTo>
                  <a:cubicBezTo>
                    <a:pt x="27" y="25"/>
                    <a:pt x="50" y="9"/>
                    <a:pt x="78" y="1"/>
                  </a:cubicBezTo>
                  <a:cubicBezTo>
                    <a:pt x="81" y="0"/>
                    <a:pt x="85" y="0"/>
                    <a:pt x="88" y="0"/>
                  </a:cubicBezTo>
                  <a:cubicBezTo>
                    <a:pt x="96" y="2"/>
                    <a:pt x="98" y="6"/>
                    <a:pt x="93" y="12"/>
                  </a:cubicBezTo>
                  <a:cubicBezTo>
                    <a:pt x="90" y="17"/>
                    <a:pt x="87" y="21"/>
                    <a:pt x="83" y="24"/>
                  </a:cubicBezTo>
                  <a:cubicBezTo>
                    <a:pt x="61" y="41"/>
                    <a:pt x="35" y="48"/>
                    <a:pt x="10" y="53"/>
                  </a:cubicBezTo>
                  <a:close/>
                </a:path>
              </a:pathLst>
            </a:custGeom>
            <a:solidFill>
              <a:srgbClr val="FDDD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15"/>
            <p:cNvSpPr/>
            <p:nvPr/>
          </p:nvSpPr>
          <p:spPr>
            <a:xfrm>
              <a:off x="4131" y="1370"/>
              <a:ext cx="114" cy="46"/>
            </a:xfrm>
            <a:custGeom>
              <a:avLst/>
              <a:gdLst/>
              <a:ahLst/>
              <a:cxnLst/>
              <a:rect l="l" t="t" r="r" b="b"/>
              <a:pathLst>
                <a:path w="48" h="19" extrusionOk="0">
                  <a:moveTo>
                    <a:pt x="0" y="19"/>
                  </a:moveTo>
                  <a:cubicBezTo>
                    <a:pt x="11" y="11"/>
                    <a:pt x="22" y="5"/>
                    <a:pt x="35" y="1"/>
                  </a:cubicBezTo>
                  <a:cubicBezTo>
                    <a:pt x="37" y="1"/>
                    <a:pt x="40" y="0"/>
                    <a:pt x="42" y="0"/>
                  </a:cubicBezTo>
                  <a:cubicBezTo>
                    <a:pt x="45" y="0"/>
                    <a:pt x="47" y="2"/>
                    <a:pt x="48" y="5"/>
                  </a:cubicBezTo>
                  <a:cubicBezTo>
                    <a:pt x="48" y="8"/>
                    <a:pt x="45" y="9"/>
                    <a:pt x="43" y="10"/>
                  </a:cubicBezTo>
                  <a:cubicBezTo>
                    <a:pt x="28" y="11"/>
                    <a:pt x="14" y="15"/>
                    <a:pt x="0" y="19"/>
                  </a:cubicBezTo>
                  <a:close/>
                </a:path>
              </a:pathLst>
            </a:custGeom>
            <a:solidFill>
              <a:srgbClr val="F5D6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15"/>
            <p:cNvSpPr/>
            <p:nvPr/>
          </p:nvSpPr>
          <p:spPr>
            <a:xfrm>
              <a:off x="3516" y="1629"/>
              <a:ext cx="47" cy="26"/>
            </a:xfrm>
            <a:custGeom>
              <a:avLst/>
              <a:gdLst/>
              <a:ahLst/>
              <a:cxnLst/>
              <a:rect l="l" t="t" r="r" b="b"/>
              <a:pathLst>
                <a:path w="20" h="11" extrusionOk="0">
                  <a:moveTo>
                    <a:pt x="20" y="2"/>
                  </a:moveTo>
                  <a:cubicBezTo>
                    <a:pt x="17" y="10"/>
                    <a:pt x="10" y="11"/>
                    <a:pt x="4" y="11"/>
                  </a:cubicBezTo>
                  <a:cubicBezTo>
                    <a:pt x="2" y="11"/>
                    <a:pt x="1" y="11"/>
                    <a:pt x="0" y="9"/>
                  </a:cubicBezTo>
                  <a:cubicBezTo>
                    <a:pt x="0" y="7"/>
                    <a:pt x="1" y="6"/>
                    <a:pt x="3" y="5"/>
                  </a:cubicBezTo>
                  <a:cubicBezTo>
                    <a:pt x="8" y="3"/>
                    <a:pt x="13" y="0"/>
                    <a:pt x="20" y="2"/>
                  </a:cubicBezTo>
                  <a:close/>
                </a:path>
              </a:pathLst>
            </a:custGeom>
            <a:solidFill>
              <a:srgbClr val="EFD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14" name="Google Shape;914;p15"/>
          <p:cNvSpPr/>
          <p:nvPr/>
        </p:nvSpPr>
        <p:spPr>
          <a:xfrm>
            <a:off x="11509863" y="-22693"/>
            <a:ext cx="720000" cy="1782346"/>
          </a:xfrm>
          <a:prstGeom prst="rect">
            <a:avLst/>
          </a:prstGeom>
          <a:gradFill>
            <a:gsLst>
              <a:gs pos="0">
                <a:srgbClr val="FF9800"/>
              </a:gs>
              <a:gs pos="26000">
                <a:srgbClr val="FF9800"/>
              </a:gs>
              <a:gs pos="55000">
                <a:srgbClr val="FCBF16"/>
              </a:gs>
              <a:gs pos="100000">
                <a:srgbClr val="FCBF16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5679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5" name="Google Shape;915;p15"/>
          <p:cNvSpPr/>
          <p:nvPr/>
        </p:nvSpPr>
        <p:spPr>
          <a:xfrm>
            <a:off x="4895719" y="4106688"/>
            <a:ext cx="960108" cy="2492896"/>
          </a:xfrm>
          <a:prstGeom prst="parallelogram">
            <a:avLst>
              <a:gd name="adj" fmla="val 63645"/>
            </a:avLst>
          </a:prstGeom>
          <a:gradFill>
            <a:gsLst>
              <a:gs pos="0">
                <a:srgbClr val="FF9800"/>
              </a:gs>
              <a:gs pos="26000">
                <a:srgbClr val="FF9800"/>
              </a:gs>
              <a:gs pos="55000">
                <a:srgbClr val="FCBF16"/>
              </a:gs>
              <a:gs pos="100000">
                <a:srgbClr val="FCBF16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0" name="Google Shape;920;p16"/>
          <p:cNvGrpSpPr/>
          <p:nvPr/>
        </p:nvGrpSpPr>
        <p:grpSpPr>
          <a:xfrm>
            <a:off x="10613760" y="138071"/>
            <a:ext cx="1516482" cy="1337518"/>
            <a:chOff x="1908" y="463"/>
            <a:chExt cx="3864" cy="3408"/>
          </a:xfrm>
        </p:grpSpPr>
        <p:sp>
          <p:nvSpPr>
            <p:cNvPr id="921" name="Google Shape;921;p16"/>
            <p:cNvSpPr/>
            <p:nvPr/>
          </p:nvSpPr>
          <p:spPr>
            <a:xfrm>
              <a:off x="1908" y="463"/>
              <a:ext cx="3864" cy="3408"/>
            </a:xfrm>
            <a:custGeom>
              <a:avLst/>
              <a:gdLst/>
              <a:ahLst/>
              <a:cxnLst/>
              <a:rect l="l" t="t" r="r" b="b"/>
              <a:pathLst>
                <a:path w="1627" h="1435" extrusionOk="0">
                  <a:moveTo>
                    <a:pt x="844" y="1"/>
                  </a:moveTo>
                  <a:cubicBezTo>
                    <a:pt x="935" y="2"/>
                    <a:pt x="1022" y="21"/>
                    <a:pt x="1107" y="51"/>
                  </a:cubicBezTo>
                  <a:cubicBezTo>
                    <a:pt x="1168" y="71"/>
                    <a:pt x="1226" y="98"/>
                    <a:pt x="1279" y="132"/>
                  </a:cubicBezTo>
                  <a:cubicBezTo>
                    <a:pt x="1291" y="140"/>
                    <a:pt x="1302" y="150"/>
                    <a:pt x="1312" y="160"/>
                  </a:cubicBezTo>
                  <a:cubicBezTo>
                    <a:pt x="1319" y="167"/>
                    <a:pt x="1321" y="174"/>
                    <a:pt x="1318" y="184"/>
                  </a:cubicBezTo>
                  <a:cubicBezTo>
                    <a:pt x="1304" y="237"/>
                    <a:pt x="1296" y="291"/>
                    <a:pt x="1298" y="346"/>
                  </a:cubicBezTo>
                  <a:cubicBezTo>
                    <a:pt x="1301" y="429"/>
                    <a:pt x="1328" y="502"/>
                    <a:pt x="1384" y="564"/>
                  </a:cubicBezTo>
                  <a:cubicBezTo>
                    <a:pt x="1397" y="579"/>
                    <a:pt x="1410" y="594"/>
                    <a:pt x="1423" y="609"/>
                  </a:cubicBezTo>
                  <a:cubicBezTo>
                    <a:pt x="1433" y="620"/>
                    <a:pt x="1442" y="633"/>
                    <a:pt x="1447" y="647"/>
                  </a:cubicBezTo>
                  <a:cubicBezTo>
                    <a:pt x="1447" y="649"/>
                    <a:pt x="1448" y="650"/>
                    <a:pt x="1449" y="652"/>
                  </a:cubicBezTo>
                  <a:cubicBezTo>
                    <a:pt x="1485" y="693"/>
                    <a:pt x="1511" y="741"/>
                    <a:pt x="1543" y="785"/>
                  </a:cubicBezTo>
                  <a:cubicBezTo>
                    <a:pt x="1550" y="794"/>
                    <a:pt x="1556" y="803"/>
                    <a:pt x="1563" y="813"/>
                  </a:cubicBezTo>
                  <a:cubicBezTo>
                    <a:pt x="1572" y="825"/>
                    <a:pt x="1581" y="836"/>
                    <a:pt x="1595" y="842"/>
                  </a:cubicBezTo>
                  <a:cubicBezTo>
                    <a:pt x="1606" y="847"/>
                    <a:pt x="1615" y="856"/>
                    <a:pt x="1620" y="867"/>
                  </a:cubicBezTo>
                  <a:cubicBezTo>
                    <a:pt x="1627" y="881"/>
                    <a:pt x="1621" y="896"/>
                    <a:pt x="1608" y="902"/>
                  </a:cubicBezTo>
                  <a:cubicBezTo>
                    <a:pt x="1603" y="904"/>
                    <a:pt x="1598" y="904"/>
                    <a:pt x="1595" y="899"/>
                  </a:cubicBezTo>
                  <a:cubicBezTo>
                    <a:pt x="1592" y="895"/>
                    <a:pt x="1589" y="891"/>
                    <a:pt x="1587" y="887"/>
                  </a:cubicBezTo>
                  <a:cubicBezTo>
                    <a:pt x="1526" y="777"/>
                    <a:pt x="1446" y="682"/>
                    <a:pt x="1343" y="609"/>
                  </a:cubicBezTo>
                  <a:cubicBezTo>
                    <a:pt x="1309" y="585"/>
                    <a:pt x="1270" y="582"/>
                    <a:pt x="1230" y="590"/>
                  </a:cubicBezTo>
                  <a:cubicBezTo>
                    <a:pt x="1205" y="595"/>
                    <a:pt x="1194" y="614"/>
                    <a:pt x="1197" y="640"/>
                  </a:cubicBezTo>
                  <a:cubicBezTo>
                    <a:pt x="1199" y="665"/>
                    <a:pt x="1208" y="688"/>
                    <a:pt x="1223" y="707"/>
                  </a:cubicBezTo>
                  <a:cubicBezTo>
                    <a:pt x="1263" y="758"/>
                    <a:pt x="1306" y="806"/>
                    <a:pt x="1343" y="859"/>
                  </a:cubicBezTo>
                  <a:cubicBezTo>
                    <a:pt x="1360" y="883"/>
                    <a:pt x="1369" y="909"/>
                    <a:pt x="1370" y="939"/>
                  </a:cubicBezTo>
                  <a:cubicBezTo>
                    <a:pt x="1371" y="1003"/>
                    <a:pt x="1378" y="1067"/>
                    <a:pt x="1396" y="1129"/>
                  </a:cubicBezTo>
                  <a:cubicBezTo>
                    <a:pt x="1406" y="1163"/>
                    <a:pt x="1422" y="1193"/>
                    <a:pt x="1437" y="1224"/>
                  </a:cubicBezTo>
                  <a:cubicBezTo>
                    <a:pt x="1457" y="1266"/>
                    <a:pt x="1469" y="1309"/>
                    <a:pt x="1470" y="1356"/>
                  </a:cubicBezTo>
                  <a:cubicBezTo>
                    <a:pt x="1470" y="1373"/>
                    <a:pt x="1466" y="1390"/>
                    <a:pt x="1458" y="1406"/>
                  </a:cubicBezTo>
                  <a:cubicBezTo>
                    <a:pt x="1445" y="1431"/>
                    <a:pt x="1426" y="1435"/>
                    <a:pt x="1403" y="1418"/>
                  </a:cubicBezTo>
                  <a:cubicBezTo>
                    <a:pt x="1395" y="1412"/>
                    <a:pt x="1388" y="1404"/>
                    <a:pt x="1383" y="1395"/>
                  </a:cubicBezTo>
                  <a:cubicBezTo>
                    <a:pt x="1358" y="1359"/>
                    <a:pt x="1340" y="1319"/>
                    <a:pt x="1332" y="1276"/>
                  </a:cubicBezTo>
                  <a:cubicBezTo>
                    <a:pt x="1330" y="1267"/>
                    <a:pt x="1330" y="1258"/>
                    <a:pt x="1331" y="1249"/>
                  </a:cubicBezTo>
                  <a:cubicBezTo>
                    <a:pt x="1332" y="1238"/>
                    <a:pt x="1336" y="1229"/>
                    <a:pt x="1347" y="1225"/>
                  </a:cubicBezTo>
                  <a:cubicBezTo>
                    <a:pt x="1352" y="1223"/>
                    <a:pt x="1352" y="1220"/>
                    <a:pt x="1351" y="1215"/>
                  </a:cubicBezTo>
                  <a:cubicBezTo>
                    <a:pt x="1347" y="1196"/>
                    <a:pt x="1338" y="1178"/>
                    <a:pt x="1329" y="1161"/>
                  </a:cubicBezTo>
                  <a:cubicBezTo>
                    <a:pt x="1301" y="1104"/>
                    <a:pt x="1267" y="1051"/>
                    <a:pt x="1220" y="1008"/>
                  </a:cubicBezTo>
                  <a:cubicBezTo>
                    <a:pt x="1191" y="981"/>
                    <a:pt x="1160" y="957"/>
                    <a:pt x="1128" y="934"/>
                  </a:cubicBezTo>
                  <a:cubicBezTo>
                    <a:pt x="1104" y="915"/>
                    <a:pt x="1079" y="897"/>
                    <a:pt x="1062" y="871"/>
                  </a:cubicBezTo>
                  <a:cubicBezTo>
                    <a:pt x="1051" y="855"/>
                    <a:pt x="1042" y="837"/>
                    <a:pt x="1036" y="818"/>
                  </a:cubicBezTo>
                  <a:cubicBezTo>
                    <a:pt x="1023" y="779"/>
                    <a:pt x="995" y="758"/>
                    <a:pt x="958" y="746"/>
                  </a:cubicBezTo>
                  <a:cubicBezTo>
                    <a:pt x="943" y="741"/>
                    <a:pt x="931" y="741"/>
                    <a:pt x="918" y="749"/>
                  </a:cubicBezTo>
                  <a:cubicBezTo>
                    <a:pt x="878" y="772"/>
                    <a:pt x="841" y="799"/>
                    <a:pt x="817" y="839"/>
                  </a:cubicBezTo>
                  <a:cubicBezTo>
                    <a:pt x="808" y="854"/>
                    <a:pt x="803" y="869"/>
                    <a:pt x="804" y="887"/>
                  </a:cubicBezTo>
                  <a:cubicBezTo>
                    <a:pt x="809" y="950"/>
                    <a:pt x="822" y="1012"/>
                    <a:pt x="839" y="1072"/>
                  </a:cubicBezTo>
                  <a:cubicBezTo>
                    <a:pt x="855" y="1132"/>
                    <a:pt x="875" y="1191"/>
                    <a:pt x="893" y="1251"/>
                  </a:cubicBezTo>
                  <a:cubicBezTo>
                    <a:pt x="898" y="1271"/>
                    <a:pt x="899" y="1290"/>
                    <a:pt x="890" y="1308"/>
                  </a:cubicBezTo>
                  <a:cubicBezTo>
                    <a:pt x="875" y="1337"/>
                    <a:pt x="843" y="1341"/>
                    <a:pt x="822" y="1317"/>
                  </a:cubicBezTo>
                  <a:cubicBezTo>
                    <a:pt x="804" y="1296"/>
                    <a:pt x="799" y="1270"/>
                    <a:pt x="795" y="1244"/>
                  </a:cubicBezTo>
                  <a:cubicBezTo>
                    <a:pt x="792" y="1219"/>
                    <a:pt x="796" y="1195"/>
                    <a:pt x="793" y="1170"/>
                  </a:cubicBezTo>
                  <a:cubicBezTo>
                    <a:pt x="790" y="1142"/>
                    <a:pt x="785" y="1114"/>
                    <a:pt x="772" y="1088"/>
                  </a:cubicBezTo>
                  <a:cubicBezTo>
                    <a:pt x="770" y="1085"/>
                    <a:pt x="768" y="1082"/>
                    <a:pt x="767" y="1079"/>
                  </a:cubicBezTo>
                  <a:cubicBezTo>
                    <a:pt x="752" y="1054"/>
                    <a:pt x="733" y="1040"/>
                    <a:pt x="702" y="1045"/>
                  </a:cubicBezTo>
                  <a:cubicBezTo>
                    <a:pt x="674" y="1049"/>
                    <a:pt x="656" y="1064"/>
                    <a:pt x="646" y="1089"/>
                  </a:cubicBezTo>
                  <a:cubicBezTo>
                    <a:pt x="637" y="1111"/>
                    <a:pt x="635" y="1134"/>
                    <a:pt x="635" y="1157"/>
                  </a:cubicBezTo>
                  <a:cubicBezTo>
                    <a:pt x="635" y="1169"/>
                    <a:pt x="635" y="1182"/>
                    <a:pt x="631" y="1194"/>
                  </a:cubicBezTo>
                  <a:cubicBezTo>
                    <a:pt x="624" y="1213"/>
                    <a:pt x="609" y="1217"/>
                    <a:pt x="594" y="1204"/>
                  </a:cubicBezTo>
                  <a:cubicBezTo>
                    <a:pt x="576" y="1189"/>
                    <a:pt x="575" y="1171"/>
                    <a:pt x="587" y="1151"/>
                  </a:cubicBezTo>
                  <a:cubicBezTo>
                    <a:pt x="595" y="1137"/>
                    <a:pt x="598" y="1120"/>
                    <a:pt x="601" y="1103"/>
                  </a:cubicBezTo>
                  <a:cubicBezTo>
                    <a:pt x="608" y="1064"/>
                    <a:pt x="610" y="1024"/>
                    <a:pt x="600" y="985"/>
                  </a:cubicBezTo>
                  <a:cubicBezTo>
                    <a:pt x="592" y="957"/>
                    <a:pt x="578" y="934"/>
                    <a:pt x="548" y="925"/>
                  </a:cubicBezTo>
                  <a:cubicBezTo>
                    <a:pt x="542" y="923"/>
                    <a:pt x="536" y="923"/>
                    <a:pt x="530" y="922"/>
                  </a:cubicBezTo>
                  <a:cubicBezTo>
                    <a:pt x="521" y="922"/>
                    <a:pt x="514" y="930"/>
                    <a:pt x="516" y="939"/>
                  </a:cubicBezTo>
                  <a:cubicBezTo>
                    <a:pt x="519" y="949"/>
                    <a:pt x="516" y="957"/>
                    <a:pt x="506" y="962"/>
                  </a:cubicBezTo>
                  <a:cubicBezTo>
                    <a:pt x="481" y="974"/>
                    <a:pt x="449" y="960"/>
                    <a:pt x="448" y="930"/>
                  </a:cubicBezTo>
                  <a:cubicBezTo>
                    <a:pt x="448" y="911"/>
                    <a:pt x="447" y="892"/>
                    <a:pt x="443" y="874"/>
                  </a:cubicBezTo>
                  <a:cubicBezTo>
                    <a:pt x="442" y="868"/>
                    <a:pt x="441" y="863"/>
                    <a:pt x="438" y="858"/>
                  </a:cubicBezTo>
                  <a:cubicBezTo>
                    <a:pt x="436" y="854"/>
                    <a:pt x="433" y="850"/>
                    <a:pt x="428" y="850"/>
                  </a:cubicBezTo>
                  <a:cubicBezTo>
                    <a:pt x="423" y="851"/>
                    <a:pt x="418" y="854"/>
                    <a:pt x="416" y="859"/>
                  </a:cubicBezTo>
                  <a:cubicBezTo>
                    <a:pt x="404" y="889"/>
                    <a:pt x="396" y="921"/>
                    <a:pt x="393" y="953"/>
                  </a:cubicBezTo>
                  <a:cubicBezTo>
                    <a:pt x="391" y="982"/>
                    <a:pt x="393" y="1010"/>
                    <a:pt x="402" y="1038"/>
                  </a:cubicBezTo>
                  <a:cubicBezTo>
                    <a:pt x="405" y="1049"/>
                    <a:pt x="402" y="1056"/>
                    <a:pt x="393" y="1062"/>
                  </a:cubicBezTo>
                  <a:cubicBezTo>
                    <a:pt x="386" y="1065"/>
                    <a:pt x="379" y="1068"/>
                    <a:pt x="372" y="1069"/>
                  </a:cubicBezTo>
                  <a:cubicBezTo>
                    <a:pt x="362" y="1071"/>
                    <a:pt x="352" y="1069"/>
                    <a:pt x="347" y="1059"/>
                  </a:cubicBezTo>
                  <a:cubicBezTo>
                    <a:pt x="341" y="1049"/>
                    <a:pt x="341" y="1038"/>
                    <a:pt x="347" y="1028"/>
                  </a:cubicBezTo>
                  <a:cubicBezTo>
                    <a:pt x="349" y="1025"/>
                    <a:pt x="352" y="1022"/>
                    <a:pt x="357" y="1022"/>
                  </a:cubicBezTo>
                  <a:cubicBezTo>
                    <a:pt x="363" y="1022"/>
                    <a:pt x="363" y="1019"/>
                    <a:pt x="363" y="1014"/>
                  </a:cubicBezTo>
                  <a:cubicBezTo>
                    <a:pt x="361" y="1004"/>
                    <a:pt x="358" y="995"/>
                    <a:pt x="353" y="986"/>
                  </a:cubicBezTo>
                  <a:cubicBezTo>
                    <a:pt x="344" y="968"/>
                    <a:pt x="344" y="949"/>
                    <a:pt x="349" y="930"/>
                  </a:cubicBezTo>
                  <a:cubicBezTo>
                    <a:pt x="352" y="919"/>
                    <a:pt x="354" y="908"/>
                    <a:pt x="357" y="897"/>
                  </a:cubicBezTo>
                  <a:cubicBezTo>
                    <a:pt x="363" y="872"/>
                    <a:pt x="362" y="847"/>
                    <a:pt x="354" y="823"/>
                  </a:cubicBezTo>
                  <a:cubicBezTo>
                    <a:pt x="347" y="798"/>
                    <a:pt x="328" y="790"/>
                    <a:pt x="304" y="800"/>
                  </a:cubicBezTo>
                  <a:cubicBezTo>
                    <a:pt x="300" y="802"/>
                    <a:pt x="295" y="805"/>
                    <a:pt x="291" y="807"/>
                  </a:cubicBezTo>
                  <a:cubicBezTo>
                    <a:pt x="276" y="817"/>
                    <a:pt x="263" y="829"/>
                    <a:pt x="247" y="837"/>
                  </a:cubicBezTo>
                  <a:cubicBezTo>
                    <a:pt x="234" y="844"/>
                    <a:pt x="228" y="860"/>
                    <a:pt x="223" y="874"/>
                  </a:cubicBezTo>
                  <a:cubicBezTo>
                    <a:pt x="214" y="900"/>
                    <a:pt x="212" y="927"/>
                    <a:pt x="207" y="954"/>
                  </a:cubicBezTo>
                  <a:cubicBezTo>
                    <a:pt x="206" y="963"/>
                    <a:pt x="204" y="972"/>
                    <a:pt x="203" y="981"/>
                  </a:cubicBezTo>
                  <a:cubicBezTo>
                    <a:pt x="202" y="996"/>
                    <a:pt x="194" y="1005"/>
                    <a:pt x="183" y="1014"/>
                  </a:cubicBezTo>
                  <a:cubicBezTo>
                    <a:pt x="101" y="1082"/>
                    <a:pt x="60" y="1169"/>
                    <a:pt x="64" y="1277"/>
                  </a:cubicBezTo>
                  <a:cubicBezTo>
                    <a:pt x="64" y="1283"/>
                    <a:pt x="66" y="1287"/>
                    <a:pt x="71" y="1291"/>
                  </a:cubicBezTo>
                  <a:cubicBezTo>
                    <a:pt x="81" y="1300"/>
                    <a:pt x="84" y="1312"/>
                    <a:pt x="83" y="1325"/>
                  </a:cubicBezTo>
                  <a:cubicBezTo>
                    <a:pt x="82" y="1346"/>
                    <a:pt x="76" y="1366"/>
                    <a:pt x="66" y="1385"/>
                  </a:cubicBezTo>
                  <a:cubicBezTo>
                    <a:pt x="56" y="1405"/>
                    <a:pt x="43" y="1406"/>
                    <a:pt x="30" y="1389"/>
                  </a:cubicBezTo>
                  <a:cubicBezTo>
                    <a:pt x="13" y="1366"/>
                    <a:pt x="6" y="1340"/>
                    <a:pt x="4" y="1312"/>
                  </a:cubicBezTo>
                  <a:cubicBezTo>
                    <a:pt x="0" y="1231"/>
                    <a:pt x="18" y="1154"/>
                    <a:pt x="51" y="1081"/>
                  </a:cubicBezTo>
                  <a:cubicBezTo>
                    <a:pt x="67" y="1047"/>
                    <a:pt x="83" y="1014"/>
                    <a:pt x="103" y="983"/>
                  </a:cubicBezTo>
                  <a:cubicBezTo>
                    <a:pt x="123" y="953"/>
                    <a:pt x="133" y="920"/>
                    <a:pt x="142" y="886"/>
                  </a:cubicBezTo>
                  <a:cubicBezTo>
                    <a:pt x="152" y="844"/>
                    <a:pt x="162" y="803"/>
                    <a:pt x="174" y="762"/>
                  </a:cubicBezTo>
                  <a:cubicBezTo>
                    <a:pt x="184" y="730"/>
                    <a:pt x="201" y="703"/>
                    <a:pt x="225" y="679"/>
                  </a:cubicBezTo>
                  <a:cubicBezTo>
                    <a:pt x="236" y="669"/>
                    <a:pt x="246" y="658"/>
                    <a:pt x="255" y="647"/>
                  </a:cubicBezTo>
                  <a:cubicBezTo>
                    <a:pt x="262" y="639"/>
                    <a:pt x="267" y="631"/>
                    <a:pt x="270" y="621"/>
                  </a:cubicBezTo>
                  <a:cubicBezTo>
                    <a:pt x="272" y="612"/>
                    <a:pt x="270" y="605"/>
                    <a:pt x="263" y="599"/>
                  </a:cubicBezTo>
                  <a:cubicBezTo>
                    <a:pt x="256" y="594"/>
                    <a:pt x="250" y="597"/>
                    <a:pt x="244" y="601"/>
                  </a:cubicBezTo>
                  <a:cubicBezTo>
                    <a:pt x="204" y="626"/>
                    <a:pt x="168" y="655"/>
                    <a:pt x="137" y="691"/>
                  </a:cubicBezTo>
                  <a:cubicBezTo>
                    <a:pt x="133" y="696"/>
                    <a:pt x="129" y="700"/>
                    <a:pt x="124" y="704"/>
                  </a:cubicBezTo>
                  <a:cubicBezTo>
                    <a:pt x="119" y="706"/>
                    <a:pt x="114" y="707"/>
                    <a:pt x="108" y="706"/>
                  </a:cubicBezTo>
                  <a:cubicBezTo>
                    <a:pt x="94" y="702"/>
                    <a:pt x="84" y="670"/>
                    <a:pt x="98" y="658"/>
                  </a:cubicBezTo>
                  <a:cubicBezTo>
                    <a:pt x="115" y="645"/>
                    <a:pt x="133" y="634"/>
                    <a:pt x="152" y="622"/>
                  </a:cubicBezTo>
                  <a:cubicBezTo>
                    <a:pt x="169" y="611"/>
                    <a:pt x="187" y="599"/>
                    <a:pt x="205" y="588"/>
                  </a:cubicBezTo>
                  <a:cubicBezTo>
                    <a:pt x="250" y="560"/>
                    <a:pt x="274" y="518"/>
                    <a:pt x="287" y="468"/>
                  </a:cubicBezTo>
                  <a:cubicBezTo>
                    <a:pt x="288" y="464"/>
                    <a:pt x="288" y="460"/>
                    <a:pt x="289" y="455"/>
                  </a:cubicBezTo>
                  <a:cubicBezTo>
                    <a:pt x="296" y="436"/>
                    <a:pt x="293" y="420"/>
                    <a:pt x="274" y="409"/>
                  </a:cubicBezTo>
                  <a:cubicBezTo>
                    <a:pt x="266" y="404"/>
                    <a:pt x="266" y="398"/>
                    <a:pt x="269" y="390"/>
                  </a:cubicBezTo>
                  <a:cubicBezTo>
                    <a:pt x="273" y="381"/>
                    <a:pt x="280" y="374"/>
                    <a:pt x="289" y="370"/>
                  </a:cubicBezTo>
                  <a:cubicBezTo>
                    <a:pt x="335" y="348"/>
                    <a:pt x="374" y="317"/>
                    <a:pt x="414" y="286"/>
                  </a:cubicBezTo>
                  <a:cubicBezTo>
                    <a:pt x="450" y="258"/>
                    <a:pt x="487" y="232"/>
                    <a:pt x="521" y="202"/>
                  </a:cubicBezTo>
                  <a:cubicBezTo>
                    <a:pt x="524" y="199"/>
                    <a:pt x="528" y="198"/>
                    <a:pt x="532" y="197"/>
                  </a:cubicBezTo>
                  <a:cubicBezTo>
                    <a:pt x="542" y="195"/>
                    <a:pt x="552" y="193"/>
                    <a:pt x="562" y="191"/>
                  </a:cubicBezTo>
                  <a:cubicBezTo>
                    <a:pt x="584" y="186"/>
                    <a:pt x="595" y="167"/>
                    <a:pt x="590" y="146"/>
                  </a:cubicBezTo>
                  <a:cubicBezTo>
                    <a:pt x="588" y="138"/>
                    <a:pt x="593" y="134"/>
                    <a:pt x="597" y="131"/>
                  </a:cubicBezTo>
                  <a:cubicBezTo>
                    <a:pt x="640" y="99"/>
                    <a:pt x="678" y="62"/>
                    <a:pt x="714" y="23"/>
                  </a:cubicBezTo>
                  <a:cubicBezTo>
                    <a:pt x="719" y="17"/>
                    <a:pt x="726" y="15"/>
                    <a:pt x="733" y="14"/>
                  </a:cubicBezTo>
                  <a:cubicBezTo>
                    <a:pt x="770" y="5"/>
                    <a:pt x="806" y="0"/>
                    <a:pt x="8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16"/>
            <p:cNvSpPr/>
            <p:nvPr/>
          </p:nvSpPr>
          <p:spPr>
            <a:xfrm>
              <a:off x="1932" y="511"/>
              <a:ext cx="3545" cy="3289"/>
            </a:xfrm>
            <a:custGeom>
              <a:avLst/>
              <a:gdLst/>
              <a:ahLst/>
              <a:cxnLst/>
              <a:rect l="l" t="t" r="r" b="b"/>
              <a:pathLst>
                <a:path w="1493" h="1385" extrusionOk="0">
                  <a:moveTo>
                    <a:pt x="348" y="673"/>
                  </a:moveTo>
                  <a:cubicBezTo>
                    <a:pt x="311" y="697"/>
                    <a:pt x="281" y="728"/>
                    <a:pt x="255" y="762"/>
                  </a:cubicBezTo>
                  <a:cubicBezTo>
                    <a:pt x="221" y="806"/>
                    <a:pt x="193" y="854"/>
                    <a:pt x="179" y="908"/>
                  </a:cubicBezTo>
                  <a:cubicBezTo>
                    <a:pt x="176" y="921"/>
                    <a:pt x="174" y="935"/>
                    <a:pt x="173" y="949"/>
                  </a:cubicBezTo>
                  <a:cubicBezTo>
                    <a:pt x="173" y="953"/>
                    <a:pt x="172" y="956"/>
                    <a:pt x="168" y="958"/>
                  </a:cubicBezTo>
                  <a:cubicBezTo>
                    <a:pt x="98" y="1014"/>
                    <a:pt x="52" y="1085"/>
                    <a:pt x="36" y="1173"/>
                  </a:cubicBezTo>
                  <a:cubicBezTo>
                    <a:pt x="30" y="1204"/>
                    <a:pt x="31" y="1235"/>
                    <a:pt x="37" y="1266"/>
                  </a:cubicBezTo>
                  <a:cubicBezTo>
                    <a:pt x="37" y="1269"/>
                    <a:pt x="38" y="1271"/>
                    <a:pt x="40" y="1273"/>
                  </a:cubicBezTo>
                  <a:cubicBezTo>
                    <a:pt x="57" y="1286"/>
                    <a:pt x="59" y="1304"/>
                    <a:pt x="58" y="1323"/>
                  </a:cubicBezTo>
                  <a:cubicBezTo>
                    <a:pt x="57" y="1333"/>
                    <a:pt x="54" y="1344"/>
                    <a:pt x="50" y="1354"/>
                  </a:cubicBezTo>
                  <a:cubicBezTo>
                    <a:pt x="47" y="1364"/>
                    <a:pt x="41" y="1366"/>
                    <a:pt x="33" y="1359"/>
                  </a:cubicBezTo>
                  <a:cubicBezTo>
                    <a:pt x="25" y="1352"/>
                    <a:pt x="20" y="1342"/>
                    <a:pt x="17" y="1331"/>
                  </a:cubicBezTo>
                  <a:cubicBezTo>
                    <a:pt x="0" y="1247"/>
                    <a:pt x="15" y="1166"/>
                    <a:pt x="46" y="1087"/>
                  </a:cubicBezTo>
                  <a:cubicBezTo>
                    <a:pt x="63" y="1043"/>
                    <a:pt x="86" y="1003"/>
                    <a:pt x="114" y="965"/>
                  </a:cubicBezTo>
                  <a:cubicBezTo>
                    <a:pt x="132" y="942"/>
                    <a:pt x="138" y="915"/>
                    <a:pt x="143" y="887"/>
                  </a:cubicBezTo>
                  <a:cubicBezTo>
                    <a:pt x="153" y="828"/>
                    <a:pt x="169" y="771"/>
                    <a:pt x="196" y="718"/>
                  </a:cubicBezTo>
                  <a:cubicBezTo>
                    <a:pt x="208" y="695"/>
                    <a:pt x="220" y="672"/>
                    <a:pt x="240" y="655"/>
                  </a:cubicBezTo>
                  <a:cubicBezTo>
                    <a:pt x="244" y="652"/>
                    <a:pt x="247" y="648"/>
                    <a:pt x="250" y="644"/>
                  </a:cubicBezTo>
                  <a:cubicBezTo>
                    <a:pt x="260" y="631"/>
                    <a:pt x="270" y="620"/>
                    <a:pt x="283" y="610"/>
                  </a:cubicBezTo>
                  <a:cubicBezTo>
                    <a:pt x="295" y="601"/>
                    <a:pt x="301" y="587"/>
                    <a:pt x="304" y="571"/>
                  </a:cubicBezTo>
                  <a:cubicBezTo>
                    <a:pt x="295" y="580"/>
                    <a:pt x="290" y="589"/>
                    <a:pt x="281" y="596"/>
                  </a:cubicBezTo>
                  <a:cubicBezTo>
                    <a:pt x="278" y="594"/>
                    <a:pt x="280" y="591"/>
                    <a:pt x="279" y="589"/>
                  </a:cubicBezTo>
                  <a:cubicBezTo>
                    <a:pt x="277" y="570"/>
                    <a:pt x="266" y="562"/>
                    <a:pt x="247" y="566"/>
                  </a:cubicBezTo>
                  <a:cubicBezTo>
                    <a:pt x="233" y="569"/>
                    <a:pt x="221" y="576"/>
                    <a:pt x="210" y="584"/>
                  </a:cubicBezTo>
                  <a:cubicBezTo>
                    <a:pt x="174" y="608"/>
                    <a:pt x="144" y="638"/>
                    <a:pt x="115" y="669"/>
                  </a:cubicBezTo>
                  <a:cubicBezTo>
                    <a:pt x="112" y="672"/>
                    <a:pt x="110" y="677"/>
                    <a:pt x="104" y="674"/>
                  </a:cubicBezTo>
                  <a:cubicBezTo>
                    <a:pt x="98" y="671"/>
                    <a:pt x="98" y="665"/>
                    <a:pt x="99" y="660"/>
                  </a:cubicBezTo>
                  <a:cubicBezTo>
                    <a:pt x="103" y="647"/>
                    <a:pt x="112" y="638"/>
                    <a:pt x="122" y="630"/>
                  </a:cubicBezTo>
                  <a:cubicBezTo>
                    <a:pt x="152" y="610"/>
                    <a:pt x="183" y="592"/>
                    <a:pt x="213" y="573"/>
                  </a:cubicBezTo>
                  <a:cubicBezTo>
                    <a:pt x="232" y="561"/>
                    <a:pt x="249" y="547"/>
                    <a:pt x="264" y="532"/>
                  </a:cubicBezTo>
                  <a:cubicBezTo>
                    <a:pt x="293" y="504"/>
                    <a:pt x="308" y="470"/>
                    <a:pt x="304" y="428"/>
                  </a:cubicBezTo>
                  <a:cubicBezTo>
                    <a:pt x="314" y="433"/>
                    <a:pt x="318" y="440"/>
                    <a:pt x="319" y="450"/>
                  </a:cubicBezTo>
                  <a:cubicBezTo>
                    <a:pt x="321" y="478"/>
                    <a:pt x="326" y="505"/>
                    <a:pt x="317" y="534"/>
                  </a:cubicBezTo>
                  <a:cubicBezTo>
                    <a:pt x="324" y="529"/>
                    <a:pt x="325" y="529"/>
                    <a:pt x="327" y="522"/>
                  </a:cubicBezTo>
                  <a:cubicBezTo>
                    <a:pt x="330" y="511"/>
                    <a:pt x="331" y="500"/>
                    <a:pt x="331" y="488"/>
                  </a:cubicBezTo>
                  <a:cubicBezTo>
                    <a:pt x="330" y="469"/>
                    <a:pt x="332" y="450"/>
                    <a:pt x="334" y="432"/>
                  </a:cubicBezTo>
                  <a:cubicBezTo>
                    <a:pt x="335" y="426"/>
                    <a:pt x="333" y="422"/>
                    <a:pt x="330" y="418"/>
                  </a:cubicBezTo>
                  <a:cubicBezTo>
                    <a:pt x="319" y="404"/>
                    <a:pt x="308" y="390"/>
                    <a:pt x="297" y="377"/>
                  </a:cubicBezTo>
                  <a:cubicBezTo>
                    <a:pt x="290" y="367"/>
                    <a:pt x="290" y="365"/>
                    <a:pt x="301" y="357"/>
                  </a:cubicBezTo>
                  <a:cubicBezTo>
                    <a:pt x="366" y="308"/>
                    <a:pt x="434" y="261"/>
                    <a:pt x="498" y="209"/>
                  </a:cubicBezTo>
                  <a:cubicBezTo>
                    <a:pt x="516" y="194"/>
                    <a:pt x="536" y="182"/>
                    <a:pt x="560" y="178"/>
                  </a:cubicBezTo>
                  <a:cubicBezTo>
                    <a:pt x="575" y="175"/>
                    <a:pt x="589" y="170"/>
                    <a:pt x="602" y="162"/>
                  </a:cubicBezTo>
                  <a:cubicBezTo>
                    <a:pt x="610" y="158"/>
                    <a:pt x="617" y="153"/>
                    <a:pt x="622" y="146"/>
                  </a:cubicBezTo>
                  <a:cubicBezTo>
                    <a:pt x="631" y="134"/>
                    <a:pt x="629" y="126"/>
                    <a:pt x="616" y="119"/>
                  </a:cubicBezTo>
                  <a:cubicBezTo>
                    <a:pt x="611" y="116"/>
                    <a:pt x="611" y="114"/>
                    <a:pt x="615" y="110"/>
                  </a:cubicBezTo>
                  <a:cubicBezTo>
                    <a:pt x="643" y="84"/>
                    <a:pt x="671" y="57"/>
                    <a:pt x="699" y="31"/>
                  </a:cubicBezTo>
                  <a:cubicBezTo>
                    <a:pt x="703" y="28"/>
                    <a:pt x="707" y="26"/>
                    <a:pt x="711" y="24"/>
                  </a:cubicBezTo>
                  <a:cubicBezTo>
                    <a:pt x="767" y="3"/>
                    <a:pt x="825" y="0"/>
                    <a:pt x="884" y="6"/>
                  </a:cubicBezTo>
                  <a:cubicBezTo>
                    <a:pt x="1019" y="19"/>
                    <a:pt x="1143" y="64"/>
                    <a:pt x="1262" y="129"/>
                  </a:cubicBezTo>
                  <a:cubicBezTo>
                    <a:pt x="1288" y="143"/>
                    <a:pt x="1287" y="143"/>
                    <a:pt x="1281" y="172"/>
                  </a:cubicBezTo>
                  <a:cubicBezTo>
                    <a:pt x="1270" y="217"/>
                    <a:pt x="1263" y="264"/>
                    <a:pt x="1263" y="310"/>
                  </a:cubicBezTo>
                  <a:cubicBezTo>
                    <a:pt x="1263" y="404"/>
                    <a:pt x="1295" y="485"/>
                    <a:pt x="1360" y="552"/>
                  </a:cubicBezTo>
                  <a:cubicBezTo>
                    <a:pt x="1385" y="578"/>
                    <a:pt x="1407" y="606"/>
                    <a:pt x="1429" y="635"/>
                  </a:cubicBezTo>
                  <a:cubicBezTo>
                    <a:pt x="1450" y="661"/>
                    <a:pt x="1471" y="687"/>
                    <a:pt x="1489" y="715"/>
                  </a:cubicBezTo>
                  <a:cubicBezTo>
                    <a:pt x="1490" y="718"/>
                    <a:pt x="1493" y="720"/>
                    <a:pt x="1493" y="726"/>
                  </a:cubicBezTo>
                  <a:cubicBezTo>
                    <a:pt x="1489" y="721"/>
                    <a:pt x="1486" y="717"/>
                    <a:pt x="1483" y="714"/>
                  </a:cubicBezTo>
                  <a:cubicBezTo>
                    <a:pt x="1434" y="657"/>
                    <a:pt x="1381" y="605"/>
                    <a:pt x="1315" y="567"/>
                  </a:cubicBezTo>
                  <a:cubicBezTo>
                    <a:pt x="1281" y="547"/>
                    <a:pt x="1245" y="532"/>
                    <a:pt x="1204" y="532"/>
                  </a:cubicBezTo>
                  <a:cubicBezTo>
                    <a:pt x="1173" y="532"/>
                    <a:pt x="1146" y="545"/>
                    <a:pt x="1124" y="567"/>
                  </a:cubicBezTo>
                  <a:cubicBezTo>
                    <a:pt x="1123" y="568"/>
                    <a:pt x="1122" y="569"/>
                    <a:pt x="1121" y="570"/>
                  </a:cubicBezTo>
                  <a:cubicBezTo>
                    <a:pt x="1120" y="572"/>
                    <a:pt x="1118" y="574"/>
                    <a:pt x="1120" y="576"/>
                  </a:cubicBezTo>
                  <a:cubicBezTo>
                    <a:pt x="1122" y="578"/>
                    <a:pt x="1124" y="576"/>
                    <a:pt x="1126" y="574"/>
                  </a:cubicBezTo>
                  <a:cubicBezTo>
                    <a:pt x="1165" y="533"/>
                    <a:pt x="1212" y="533"/>
                    <a:pt x="1262" y="551"/>
                  </a:cubicBezTo>
                  <a:cubicBezTo>
                    <a:pt x="1265" y="552"/>
                    <a:pt x="1268" y="553"/>
                    <a:pt x="1272" y="555"/>
                  </a:cubicBezTo>
                  <a:cubicBezTo>
                    <a:pt x="1263" y="557"/>
                    <a:pt x="1256" y="554"/>
                    <a:pt x="1249" y="554"/>
                  </a:cubicBezTo>
                  <a:cubicBezTo>
                    <a:pt x="1242" y="554"/>
                    <a:pt x="1235" y="555"/>
                    <a:pt x="1228" y="555"/>
                  </a:cubicBezTo>
                  <a:cubicBezTo>
                    <a:pt x="1221" y="556"/>
                    <a:pt x="1214" y="557"/>
                    <a:pt x="1208" y="560"/>
                  </a:cubicBezTo>
                  <a:cubicBezTo>
                    <a:pt x="1176" y="569"/>
                    <a:pt x="1163" y="592"/>
                    <a:pt x="1169" y="624"/>
                  </a:cubicBezTo>
                  <a:cubicBezTo>
                    <a:pt x="1172" y="643"/>
                    <a:pt x="1180" y="659"/>
                    <a:pt x="1189" y="676"/>
                  </a:cubicBezTo>
                  <a:cubicBezTo>
                    <a:pt x="1214" y="718"/>
                    <a:pt x="1245" y="756"/>
                    <a:pt x="1273" y="796"/>
                  </a:cubicBezTo>
                  <a:cubicBezTo>
                    <a:pt x="1282" y="810"/>
                    <a:pt x="1291" y="824"/>
                    <a:pt x="1301" y="837"/>
                  </a:cubicBezTo>
                  <a:cubicBezTo>
                    <a:pt x="1334" y="879"/>
                    <a:pt x="1347" y="928"/>
                    <a:pt x="1349" y="981"/>
                  </a:cubicBezTo>
                  <a:cubicBezTo>
                    <a:pt x="1352" y="1044"/>
                    <a:pt x="1361" y="1106"/>
                    <a:pt x="1383" y="1165"/>
                  </a:cubicBezTo>
                  <a:cubicBezTo>
                    <a:pt x="1389" y="1183"/>
                    <a:pt x="1397" y="1199"/>
                    <a:pt x="1408" y="1214"/>
                  </a:cubicBezTo>
                  <a:cubicBezTo>
                    <a:pt x="1416" y="1224"/>
                    <a:pt x="1417" y="1238"/>
                    <a:pt x="1420" y="1250"/>
                  </a:cubicBezTo>
                  <a:cubicBezTo>
                    <a:pt x="1428" y="1283"/>
                    <a:pt x="1434" y="1316"/>
                    <a:pt x="1433" y="1350"/>
                  </a:cubicBezTo>
                  <a:cubicBezTo>
                    <a:pt x="1433" y="1359"/>
                    <a:pt x="1432" y="1368"/>
                    <a:pt x="1428" y="1376"/>
                  </a:cubicBezTo>
                  <a:cubicBezTo>
                    <a:pt x="1424" y="1384"/>
                    <a:pt x="1420" y="1385"/>
                    <a:pt x="1412" y="1381"/>
                  </a:cubicBezTo>
                  <a:cubicBezTo>
                    <a:pt x="1406" y="1377"/>
                    <a:pt x="1401" y="1373"/>
                    <a:pt x="1397" y="1368"/>
                  </a:cubicBezTo>
                  <a:cubicBezTo>
                    <a:pt x="1366" y="1328"/>
                    <a:pt x="1349" y="1283"/>
                    <a:pt x="1343" y="1233"/>
                  </a:cubicBezTo>
                  <a:cubicBezTo>
                    <a:pt x="1342" y="1231"/>
                    <a:pt x="1343" y="1229"/>
                    <a:pt x="1343" y="1226"/>
                  </a:cubicBezTo>
                  <a:cubicBezTo>
                    <a:pt x="1345" y="1212"/>
                    <a:pt x="1351" y="1209"/>
                    <a:pt x="1364" y="1216"/>
                  </a:cubicBezTo>
                  <a:cubicBezTo>
                    <a:pt x="1368" y="1218"/>
                    <a:pt x="1372" y="1220"/>
                    <a:pt x="1375" y="1223"/>
                  </a:cubicBezTo>
                  <a:cubicBezTo>
                    <a:pt x="1378" y="1225"/>
                    <a:pt x="1381" y="1225"/>
                    <a:pt x="1383" y="1222"/>
                  </a:cubicBezTo>
                  <a:cubicBezTo>
                    <a:pt x="1385" y="1220"/>
                    <a:pt x="1384" y="1218"/>
                    <a:pt x="1383" y="1215"/>
                  </a:cubicBezTo>
                  <a:cubicBezTo>
                    <a:pt x="1336" y="1136"/>
                    <a:pt x="1291" y="1056"/>
                    <a:pt x="1226" y="989"/>
                  </a:cubicBezTo>
                  <a:cubicBezTo>
                    <a:pt x="1198" y="962"/>
                    <a:pt x="1167" y="939"/>
                    <a:pt x="1137" y="914"/>
                  </a:cubicBezTo>
                  <a:cubicBezTo>
                    <a:pt x="1108" y="890"/>
                    <a:pt x="1080" y="865"/>
                    <a:pt x="1059" y="834"/>
                  </a:cubicBezTo>
                  <a:cubicBezTo>
                    <a:pt x="1037" y="804"/>
                    <a:pt x="1029" y="771"/>
                    <a:pt x="1034" y="734"/>
                  </a:cubicBezTo>
                  <a:cubicBezTo>
                    <a:pt x="1034" y="728"/>
                    <a:pt x="1035" y="722"/>
                    <a:pt x="1035" y="716"/>
                  </a:cubicBezTo>
                  <a:cubicBezTo>
                    <a:pt x="1035" y="716"/>
                    <a:pt x="1035" y="715"/>
                    <a:pt x="1034" y="714"/>
                  </a:cubicBezTo>
                  <a:cubicBezTo>
                    <a:pt x="1031" y="719"/>
                    <a:pt x="1029" y="724"/>
                    <a:pt x="1026" y="729"/>
                  </a:cubicBezTo>
                  <a:cubicBezTo>
                    <a:pt x="1023" y="733"/>
                    <a:pt x="1020" y="735"/>
                    <a:pt x="1014" y="733"/>
                  </a:cubicBezTo>
                  <a:cubicBezTo>
                    <a:pt x="948" y="699"/>
                    <a:pt x="878" y="690"/>
                    <a:pt x="805" y="697"/>
                  </a:cubicBezTo>
                  <a:cubicBezTo>
                    <a:pt x="804" y="697"/>
                    <a:pt x="803" y="697"/>
                    <a:pt x="802" y="697"/>
                  </a:cubicBezTo>
                  <a:cubicBezTo>
                    <a:pt x="802" y="697"/>
                    <a:pt x="801" y="697"/>
                    <a:pt x="800" y="696"/>
                  </a:cubicBezTo>
                  <a:cubicBezTo>
                    <a:pt x="807" y="675"/>
                    <a:pt x="818" y="656"/>
                    <a:pt x="830" y="638"/>
                  </a:cubicBezTo>
                  <a:cubicBezTo>
                    <a:pt x="853" y="604"/>
                    <a:pt x="880" y="575"/>
                    <a:pt x="911" y="550"/>
                  </a:cubicBezTo>
                  <a:cubicBezTo>
                    <a:pt x="921" y="542"/>
                    <a:pt x="932" y="538"/>
                    <a:pt x="944" y="534"/>
                  </a:cubicBezTo>
                  <a:cubicBezTo>
                    <a:pt x="952" y="531"/>
                    <a:pt x="959" y="535"/>
                    <a:pt x="965" y="538"/>
                  </a:cubicBezTo>
                  <a:cubicBezTo>
                    <a:pt x="977" y="545"/>
                    <a:pt x="987" y="554"/>
                    <a:pt x="995" y="565"/>
                  </a:cubicBezTo>
                  <a:cubicBezTo>
                    <a:pt x="1014" y="590"/>
                    <a:pt x="1027" y="617"/>
                    <a:pt x="1031" y="648"/>
                  </a:cubicBezTo>
                  <a:cubicBezTo>
                    <a:pt x="1034" y="655"/>
                    <a:pt x="1034" y="662"/>
                    <a:pt x="1034" y="667"/>
                  </a:cubicBezTo>
                  <a:cubicBezTo>
                    <a:pt x="1032" y="658"/>
                    <a:pt x="1034" y="648"/>
                    <a:pt x="1033" y="637"/>
                  </a:cubicBezTo>
                  <a:cubicBezTo>
                    <a:pt x="1030" y="606"/>
                    <a:pt x="1023" y="576"/>
                    <a:pt x="1008" y="548"/>
                  </a:cubicBezTo>
                  <a:cubicBezTo>
                    <a:pt x="1004" y="541"/>
                    <a:pt x="999" y="535"/>
                    <a:pt x="994" y="529"/>
                  </a:cubicBezTo>
                  <a:cubicBezTo>
                    <a:pt x="974" y="508"/>
                    <a:pt x="952" y="502"/>
                    <a:pt x="928" y="516"/>
                  </a:cubicBezTo>
                  <a:cubicBezTo>
                    <a:pt x="889" y="539"/>
                    <a:pt x="846" y="551"/>
                    <a:pt x="803" y="561"/>
                  </a:cubicBezTo>
                  <a:cubicBezTo>
                    <a:pt x="787" y="565"/>
                    <a:pt x="776" y="572"/>
                    <a:pt x="765" y="585"/>
                  </a:cubicBezTo>
                  <a:cubicBezTo>
                    <a:pt x="735" y="622"/>
                    <a:pt x="706" y="660"/>
                    <a:pt x="688" y="705"/>
                  </a:cubicBezTo>
                  <a:cubicBezTo>
                    <a:pt x="683" y="717"/>
                    <a:pt x="680" y="728"/>
                    <a:pt x="680" y="741"/>
                  </a:cubicBezTo>
                  <a:cubicBezTo>
                    <a:pt x="686" y="724"/>
                    <a:pt x="692" y="707"/>
                    <a:pt x="701" y="691"/>
                  </a:cubicBezTo>
                  <a:cubicBezTo>
                    <a:pt x="710" y="674"/>
                    <a:pt x="720" y="659"/>
                    <a:pt x="732" y="644"/>
                  </a:cubicBezTo>
                  <a:cubicBezTo>
                    <a:pt x="743" y="630"/>
                    <a:pt x="756" y="616"/>
                    <a:pt x="770" y="604"/>
                  </a:cubicBezTo>
                  <a:cubicBezTo>
                    <a:pt x="784" y="592"/>
                    <a:pt x="800" y="582"/>
                    <a:pt x="816" y="573"/>
                  </a:cubicBezTo>
                  <a:cubicBezTo>
                    <a:pt x="833" y="564"/>
                    <a:pt x="851" y="563"/>
                    <a:pt x="870" y="558"/>
                  </a:cubicBezTo>
                  <a:cubicBezTo>
                    <a:pt x="844" y="582"/>
                    <a:pt x="824" y="611"/>
                    <a:pt x="807" y="642"/>
                  </a:cubicBezTo>
                  <a:cubicBezTo>
                    <a:pt x="789" y="676"/>
                    <a:pt x="773" y="711"/>
                    <a:pt x="767" y="749"/>
                  </a:cubicBezTo>
                  <a:cubicBezTo>
                    <a:pt x="763" y="777"/>
                    <a:pt x="766" y="806"/>
                    <a:pt x="769" y="834"/>
                  </a:cubicBezTo>
                  <a:cubicBezTo>
                    <a:pt x="777" y="932"/>
                    <a:pt x="807" y="1026"/>
                    <a:pt x="832" y="1120"/>
                  </a:cubicBezTo>
                  <a:cubicBezTo>
                    <a:pt x="843" y="1160"/>
                    <a:pt x="854" y="1199"/>
                    <a:pt x="864" y="1239"/>
                  </a:cubicBezTo>
                  <a:cubicBezTo>
                    <a:pt x="866" y="1251"/>
                    <a:pt x="856" y="1276"/>
                    <a:pt x="846" y="1283"/>
                  </a:cubicBezTo>
                  <a:cubicBezTo>
                    <a:pt x="839" y="1288"/>
                    <a:pt x="833" y="1284"/>
                    <a:pt x="827" y="1279"/>
                  </a:cubicBezTo>
                  <a:cubicBezTo>
                    <a:pt x="818" y="1270"/>
                    <a:pt x="814" y="1258"/>
                    <a:pt x="806" y="1248"/>
                  </a:cubicBezTo>
                  <a:cubicBezTo>
                    <a:pt x="798" y="1236"/>
                    <a:pt x="797" y="1224"/>
                    <a:pt x="801" y="1210"/>
                  </a:cubicBezTo>
                  <a:cubicBezTo>
                    <a:pt x="801" y="1208"/>
                    <a:pt x="801" y="1206"/>
                    <a:pt x="802" y="1205"/>
                  </a:cubicBezTo>
                  <a:cubicBezTo>
                    <a:pt x="811" y="1182"/>
                    <a:pt x="809" y="1158"/>
                    <a:pt x="802" y="1135"/>
                  </a:cubicBezTo>
                  <a:cubicBezTo>
                    <a:pt x="791" y="1091"/>
                    <a:pt x="772" y="1051"/>
                    <a:pt x="735" y="1021"/>
                  </a:cubicBezTo>
                  <a:cubicBezTo>
                    <a:pt x="724" y="1011"/>
                    <a:pt x="710" y="1004"/>
                    <a:pt x="695" y="1002"/>
                  </a:cubicBezTo>
                  <a:cubicBezTo>
                    <a:pt x="666" y="999"/>
                    <a:pt x="645" y="1012"/>
                    <a:pt x="632" y="1039"/>
                  </a:cubicBezTo>
                  <a:cubicBezTo>
                    <a:pt x="619" y="1068"/>
                    <a:pt x="617" y="1099"/>
                    <a:pt x="615" y="1130"/>
                  </a:cubicBezTo>
                  <a:cubicBezTo>
                    <a:pt x="614" y="1143"/>
                    <a:pt x="614" y="1156"/>
                    <a:pt x="606" y="1167"/>
                  </a:cubicBezTo>
                  <a:cubicBezTo>
                    <a:pt x="604" y="1169"/>
                    <a:pt x="602" y="1172"/>
                    <a:pt x="598" y="1173"/>
                  </a:cubicBezTo>
                  <a:cubicBezTo>
                    <a:pt x="594" y="1173"/>
                    <a:pt x="590" y="1173"/>
                    <a:pt x="592" y="1167"/>
                  </a:cubicBezTo>
                  <a:cubicBezTo>
                    <a:pt x="595" y="1160"/>
                    <a:pt x="594" y="1154"/>
                    <a:pt x="592" y="1148"/>
                  </a:cubicBezTo>
                  <a:cubicBezTo>
                    <a:pt x="590" y="1142"/>
                    <a:pt x="592" y="1137"/>
                    <a:pt x="593" y="1132"/>
                  </a:cubicBezTo>
                  <a:cubicBezTo>
                    <a:pt x="601" y="1087"/>
                    <a:pt x="609" y="1042"/>
                    <a:pt x="612" y="997"/>
                  </a:cubicBezTo>
                  <a:cubicBezTo>
                    <a:pt x="615" y="948"/>
                    <a:pt x="590" y="904"/>
                    <a:pt x="549" y="887"/>
                  </a:cubicBezTo>
                  <a:cubicBezTo>
                    <a:pt x="530" y="879"/>
                    <a:pt x="511" y="880"/>
                    <a:pt x="492" y="891"/>
                  </a:cubicBezTo>
                  <a:cubicBezTo>
                    <a:pt x="488" y="893"/>
                    <a:pt x="486" y="896"/>
                    <a:pt x="487" y="901"/>
                  </a:cubicBezTo>
                  <a:cubicBezTo>
                    <a:pt x="488" y="912"/>
                    <a:pt x="484" y="917"/>
                    <a:pt x="476" y="918"/>
                  </a:cubicBezTo>
                  <a:cubicBezTo>
                    <a:pt x="465" y="918"/>
                    <a:pt x="455" y="911"/>
                    <a:pt x="455" y="902"/>
                  </a:cubicBezTo>
                  <a:cubicBezTo>
                    <a:pt x="453" y="885"/>
                    <a:pt x="452" y="868"/>
                    <a:pt x="454" y="851"/>
                  </a:cubicBezTo>
                  <a:cubicBezTo>
                    <a:pt x="456" y="827"/>
                    <a:pt x="429" y="807"/>
                    <a:pt x="406" y="815"/>
                  </a:cubicBezTo>
                  <a:cubicBezTo>
                    <a:pt x="400" y="817"/>
                    <a:pt x="396" y="821"/>
                    <a:pt x="394" y="828"/>
                  </a:cubicBezTo>
                  <a:cubicBezTo>
                    <a:pt x="378" y="878"/>
                    <a:pt x="372" y="930"/>
                    <a:pt x="373" y="983"/>
                  </a:cubicBezTo>
                  <a:cubicBezTo>
                    <a:pt x="373" y="997"/>
                    <a:pt x="375" y="1011"/>
                    <a:pt x="375" y="1024"/>
                  </a:cubicBezTo>
                  <a:cubicBezTo>
                    <a:pt x="376" y="1033"/>
                    <a:pt x="370" y="1039"/>
                    <a:pt x="362" y="1040"/>
                  </a:cubicBezTo>
                  <a:cubicBezTo>
                    <a:pt x="357" y="1040"/>
                    <a:pt x="350" y="1030"/>
                    <a:pt x="350" y="1024"/>
                  </a:cubicBezTo>
                  <a:cubicBezTo>
                    <a:pt x="350" y="1019"/>
                    <a:pt x="353" y="1015"/>
                    <a:pt x="357" y="1016"/>
                  </a:cubicBezTo>
                  <a:cubicBezTo>
                    <a:pt x="365" y="1016"/>
                    <a:pt x="365" y="1012"/>
                    <a:pt x="364" y="1007"/>
                  </a:cubicBezTo>
                  <a:cubicBezTo>
                    <a:pt x="359" y="989"/>
                    <a:pt x="361" y="969"/>
                    <a:pt x="351" y="952"/>
                  </a:cubicBezTo>
                  <a:cubicBezTo>
                    <a:pt x="346" y="942"/>
                    <a:pt x="345" y="932"/>
                    <a:pt x="348" y="921"/>
                  </a:cubicBezTo>
                  <a:cubicBezTo>
                    <a:pt x="355" y="899"/>
                    <a:pt x="358" y="876"/>
                    <a:pt x="367" y="855"/>
                  </a:cubicBezTo>
                  <a:cubicBezTo>
                    <a:pt x="372" y="844"/>
                    <a:pt x="373" y="835"/>
                    <a:pt x="369" y="823"/>
                  </a:cubicBezTo>
                  <a:cubicBezTo>
                    <a:pt x="364" y="809"/>
                    <a:pt x="360" y="793"/>
                    <a:pt x="351" y="780"/>
                  </a:cubicBezTo>
                  <a:cubicBezTo>
                    <a:pt x="336" y="757"/>
                    <a:pt x="313" y="749"/>
                    <a:pt x="287" y="757"/>
                  </a:cubicBezTo>
                  <a:cubicBezTo>
                    <a:pt x="284" y="758"/>
                    <a:pt x="280" y="761"/>
                    <a:pt x="282" y="753"/>
                  </a:cubicBezTo>
                  <a:cubicBezTo>
                    <a:pt x="276" y="756"/>
                    <a:pt x="274" y="764"/>
                    <a:pt x="267" y="766"/>
                  </a:cubicBezTo>
                  <a:cubicBezTo>
                    <a:pt x="266" y="759"/>
                    <a:pt x="271" y="754"/>
                    <a:pt x="274" y="750"/>
                  </a:cubicBezTo>
                  <a:cubicBezTo>
                    <a:pt x="299" y="717"/>
                    <a:pt x="328" y="688"/>
                    <a:pt x="365" y="668"/>
                  </a:cubicBezTo>
                  <a:cubicBezTo>
                    <a:pt x="368" y="666"/>
                    <a:pt x="372" y="664"/>
                    <a:pt x="375" y="662"/>
                  </a:cubicBezTo>
                  <a:cubicBezTo>
                    <a:pt x="378" y="658"/>
                    <a:pt x="383" y="655"/>
                    <a:pt x="386" y="650"/>
                  </a:cubicBezTo>
                  <a:cubicBezTo>
                    <a:pt x="435" y="626"/>
                    <a:pt x="485" y="605"/>
                    <a:pt x="539" y="597"/>
                  </a:cubicBezTo>
                  <a:cubicBezTo>
                    <a:pt x="556" y="594"/>
                    <a:pt x="573" y="593"/>
                    <a:pt x="590" y="596"/>
                  </a:cubicBezTo>
                  <a:cubicBezTo>
                    <a:pt x="623" y="603"/>
                    <a:pt x="645" y="624"/>
                    <a:pt x="653" y="657"/>
                  </a:cubicBezTo>
                  <a:cubicBezTo>
                    <a:pt x="658" y="683"/>
                    <a:pt x="656" y="709"/>
                    <a:pt x="652" y="734"/>
                  </a:cubicBezTo>
                  <a:cubicBezTo>
                    <a:pt x="648" y="753"/>
                    <a:pt x="643" y="772"/>
                    <a:pt x="638" y="790"/>
                  </a:cubicBezTo>
                  <a:cubicBezTo>
                    <a:pt x="634" y="800"/>
                    <a:pt x="632" y="811"/>
                    <a:pt x="628" y="821"/>
                  </a:cubicBezTo>
                  <a:cubicBezTo>
                    <a:pt x="631" y="812"/>
                    <a:pt x="634" y="803"/>
                    <a:pt x="637" y="794"/>
                  </a:cubicBezTo>
                  <a:cubicBezTo>
                    <a:pt x="650" y="749"/>
                    <a:pt x="662" y="705"/>
                    <a:pt x="665" y="658"/>
                  </a:cubicBezTo>
                  <a:cubicBezTo>
                    <a:pt x="666" y="636"/>
                    <a:pt x="664" y="613"/>
                    <a:pt x="660" y="591"/>
                  </a:cubicBezTo>
                  <a:cubicBezTo>
                    <a:pt x="660" y="593"/>
                    <a:pt x="660" y="594"/>
                    <a:pt x="660" y="595"/>
                  </a:cubicBezTo>
                  <a:cubicBezTo>
                    <a:pt x="660" y="601"/>
                    <a:pt x="661" y="609"/>
                    <a:pt x="655" y="611"/>
                  </a:cubicBezTo>
                  <a:cubicBezTo>
                    <a:pt x="650" y="612"/>
                    <a:pt x="649" y="604"/>
                    <a:pt x="647" y="600"/>
                  </a:cubicBezTo>
                  <a:cubicBezTo>
                    <a:pt x="641" y="591"/>
                    <a:pt x="634" y="584"/>
                    <a:pt x="624" y="581"/>
                  </a:cubicBezTo>
                  <a:cubicBezTo>
                    <a:pt x="611" y="577"/>
                    <a:pt x="597" y="575"/>
                    <a:pt x="583" y="577"/>
                  </a:cubicBezTo>
                  <a:cubicBezTo>
                    <a:pt x="539" y="582"/>
                    <a:pt x="498" y="598"/>
                    <a:pt x="457" y="616"/>
                  </a:cubicBezTo>
                  <a:cubicBezTo>
                    <a:pt x="433" y="627"/>
                    <a:pt x="409" y="638"/>
                    <a:pt x="385" y="651"/>
                  </a:cubicBezTo>
                  <a:cubicBezTo>
                    <a:pt x="377" y="657"/>
                    <a:pt x="366" y="660"/>
                    <a:pt x="357" y="666"/>
                  </a:cubicBezTo>
                  <a:cubicBezTo>
                    <a:pt x="353" y="668"/>
                    <a:pt x="350" y="670"/>
                    <a:pt x="348" y="673"/>
                  </a:cubicBezTo>
                  <a:close/>
                </a:path>
              </a:pathLst>
            </a:custGeom>
            <a:gradFill>
              <a:gsLst>
                <a:gs pos="0">
                  <a:srgbClr val="FF9800"/>
                </a:gs>
                <a:gs pos="26000">
                  <a:srgbClr val="FF9800"/>
                </a:gs>
                <a:gs pos="55000">
                  <a:srgbClr val="FCBF16"/>
                </a:gs>
                <a:gs pos="100000">
                  <a:srgbClr val="FCBF16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16"/>
            <p:cNvSpPr/>
            <p:nvPr/>
          </p:nvSpPr>
          <p:spPr>
            <a:xfrm>
              <a:off x="3798" y="2202"/>
              <a:ext cx="214" cy="275"/>
            </a:xfrm>
            <a:custGeom>
              <a:avLst/>
              <a:gdLst/>
              <a:ahLst/>
              <a:cxnLst/>
              <a:rect l="l" t="t" r="r" b="b"/>
              <a:pathLst>
                <a:path w="90" h="115" extrusionOk="0">
                  <a:moveTo>
                    <a:pt x="90" y="0"/>
                  </a:moveTo>
                  <a:cubicBezTo>
                    <a:pt x="53" y="33"/>
                    <a:pt x="24" y="71"/>
                    <a:pt x="2" y="116"/>
                  </a:cubicBezTo>
                  <a:cubicBezTo>
                    <a:pt x="1" y="110"/>
                    <a:pt x="0" y="106"/>
                    <a:pt x="1" y="101"/>
                  </a:cubicBezTo>
                  <a:cubicBezTo>
                    <a:pt x="14" y="69"/>
                    <a:pt x="29" y="37"/>
                    <a:pt x="49" y="8"/>
                  </a:cubicBezTo>
                  <a:cubicBezTo>
                    <a:pt x="54" y="2"/>
                    <a:pt x="58" y="0"/>
                    <a:pt x="66" y="0"/>
                  </a:cubicBezTo>
                  <a:cubicBezTo>
                    <a:pt x="74" y="1"/>
                    <a:pt x="82" y="0"/>
                    <a:pt x="90" y="0"/>
                  </a:cubicBezTo>
                  <a:close/>
                </a:path>
              </a:pathLst>
            </a:custGeom>
            <a:solidFill>
              <a:srgbClr val="FDDC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16"/>
            <p:cNvSpPr/>
            <p:nvPr/>
          </p:nvSpPr>
          <p:spPr>
            <a:xfrm>
              <a:off x="5639" y="2453"/>
              <a:ext cx="109" cy="136"/>
            </a:xfrm>
            <a:custGeom>
              <a:avLst/>
              <a:gdLst/>
              <a:ahLst/>
              <a:cxnLst/>
              <a:rect l="l" t="t" r="r" b="b"/>
              <a:pathLst>
                <a:path w="46" h="57" extrusionOk="0">
                  <a:moveTo>
                    <a:pt x="0" y="0"/>
                  </a:moveTo>
                  <a:cubicBezTo>
                    <a:pt x="12" y="9"/>
                    <a:pt x="25" y="15"/>
                    <a:pt x="35" y="26"/>
                  </a:cubicBezTo>
                  <a:cubicBezTo>
                    <a:pt x="41" y="33"/>
                    <a:pt x="46" y="40"/>
                    <a:pt x="43" y="50"/>
                  </a:cubicBezTo>
                  <a:cubicBezTo>
                    <a:pt x="42" y="53"/>
                    <a:pt x="41" y="56"/>
                    <a:pt x="37" y="57"/>
                  </a:cubicBezTo>
                  <a:cubicBezTo>
                    <a:pt x="34" y="57"/>
                    <a:pt x="32" y="54"/>
                    <a:pt x="31" y="52"/>
                  </a:cubicBezTo>
                  <a:cubicBezTo>
                    <a:pt x="20" y="35"/>
                    <a:pt x="10" y="18"/>
                    <a:pt x="0" y="0"/>
                  </a:cubicBezTo>
                  <a:close/>
                </a:path>
              </a:pathLst>
            </a:custGeom>
            <a:solidFill>
              <a:srgbClr val="FB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16"/>
            <p:cNvSpPr/>
            <p:nvPr/>
          </p:nvSpPr>
          <p:spPr>
            <a:xfrm>
              <a:off x="3297" y="805"/>
              <a:ext cx="107" cy="95"/>
            </a:xfrm>
            <a:custGeom>
              <a:avLst/>
              <a:gdLst/>
              <a:ahLst/>
              <a:cxnLst/>
              <a:rect l="l" t="t" r="r" b="b"/>
              <a:pathLst>
                <a:path w="45" h="40" extrusionOk="0">
                  <a:moveTo>
                    <a:pt x="0" y="40"/>
                  </a:moveTo>
                  <a:cubicBezTo>
                    <a:pt x="8" y="28"/>
                    <a:pt x="14" y="17"/>
                    <a:pt x="17" y="5"/>
                  </a:cubicBezTo>
                  <a:cubicBezTo>
                    <a:pt x="18" y="3"/>
                    <a:pt x="18" y="0"/>
                    <a:pt x="21" y="1"/>
                  </a:cubicBezTo>
                  <a:cubicBezTo>
                    <a:pt x="29" y="4"/>
                    <a:pt x="37" y="6"/>
                    <a:pt x="42" y="13"/>
                  </a:cubicBezTo>
                  <a:cubicBezTo>
                    <a:pt x="45" y="17"/>
                    <a:pt x="45" y="21"/>
                    <a:pt x="40" y="24"/>
                  </a:cubicBezTo>
                  <a:cubicBezTo>
                    <a:pt x="28" y="31"/>
                    <a:pt x="16" y="36"/>
                    <a:pt x="0" y="40"/>
                  </a:cubicBezTo>
                  <a:close/>
                </a:path>
              </a:pathLst>
            </a:custGeom>
            <a:solidFill>
              <a:srgbClr val="FC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16"/>
            <p:cNvSpPr/>
            <p:nvPr/>
          </p:nvSpPr>
          <p:spPr>
            <a:xfrm>
              <a:off x="3791" y="2209"/>
              <a:ext cx="100" cy="173"/>
            </a:xfrm>
            <a:custGeom>
              <a:avLst/>
              <a:gdLst/>
              <a:ahLst/>
              <a:cxnLst/>
              <a:rect l="l" t="t" r="r" b="b"/>
              <a:pathLst>
                <a:path w="42" h="73" extrusionOk="0">
                  <a:moveTo>
                    <a:pt x="42" y="0"/>
                  </a:moveTo>
                  <a:cubicBezTo>
                    <a:pt x="26" y="23"/>
                    <a:pt x="14" y="48"/>
                    <a:pt x="1" y="73"/>
                  </a:cubicBezTo>
                  <a:cubicBezTo>
                    <a:pt x="0" y="56"/>
                    <a:pt x="29" y="4"/>
                    <a:pt x="42" y="0"/>
                  </a:cubicBezTo>
                  <a:close/>
                </a:path>
              </a:pathLst>
            </a:custGeom>
            <a:solidFill>
              <a:srgbClr val="F2D3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16"/>
            <p:cNvSpPr/>
            <p:nvPr/>
          </p:nvSpPr>
          <p:spPr>
            <a:xfrm>
              <a:off x="2754" y="2057"/>
              <a:ext cx="97" cy="52"/>
            </a:xfrm>
            <a:custGeom>
              <a:avLst/>
              <a:gdLst/>
              <a:ahLst/>
              <a:cxnLst/>
              <a:rect l="l" t="t" r="r" b="b"/>
              <a:pathLst>
                <a:path w="41" h="22" extrusionOk="0">
                  <a:moveTo>
                    <a:pt x="39" y="1"/>
                  </a:moveTo>
                  <a:cubicBezTo>
                    <a:pt x="41" y="10"/>
                    <a:pt x="32" y="7"/>
                    <a:pt x="29" y="11"/>
                  </a:cubicBezTo>
                  <a:cubicBezTo>
                    <a:pt x="24" y="7"/>
                    <a:pt x="21" y="12"/>
                    <a:pt x="17" y="14"/>
                  </a:cubicBezTo>
                  <a:cubicBezTo>
                    <a:pt x="12" y="16"/>
                    <a:pt x="7" y="19"/>
                    <a:pt x="2" y="22"/>
                  </a:cubicBezTo>
                  <a:cubicBezTo>
                    <a:pt x="0" y="19"/>
                    <a:pt x="3" y="18"/>
                    <a:pt x="4" y="17"/>
                  </a:cubicBezTo>
                  <a:cubicBezTo>
                    <a:pt x="15" y="11"/>
                    <a:pt x="25" y="4"/>
                    <a:pt x="37" y="0"/>
                  </a:cubicBezTo>
                  <a:cubicBezTo>
                    <a:pt x="38" y="0"/>
                    <a:pt x="38" y="0"/>
                    <a:pt x="39" y="1"/>
                  </a:cubicBezTo>
                  <a:close/>
                </a:path>
              </a:pathLst>
            </a:custGeom>
            <a:solidFill>
              <a:srgbClr val="4B4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16"/>
            <p:cNvSpPr/>
            <p:nvPr/>
          </p:nvSpPr>
          <p:spPr>
            <a:xfrm>
              <a:off x="4378" y="2023"/>
              <a:ext cx="14" cy="84"/>
            </a:xfrm>
            <a:custGeom>
              <a:avLst/>
              <a:gdLst/>
              <a:ahLst/>
              <a:cxnLst/>
              <a:rect l="l" t="t" r="r" b="b"/>
              <a:pathLst>
                <a:path w="6" h="35" extrusionOk="0">
                  <a:moveTo>
                    <a:pt x="3" y="0"/>
                  </a:moveTo>
                  <a:cubicBezTo>
                    <a:pt x="6" y="12"/>
                    <a:pt x="5" y="23"/>
                    <a:pt x="3" y="35"/>
                  </a:cubicBezTo>
                  <a:cubicBezTo>
                    <a:pt x="4" y="27"/>
                    <a:pt x="0" y="19"/>
                    <a:pt x="1" y="11"/>
                  </a:cubicBezTo>
                  <a:cubicBezTo>
                    <a:pt x="4" y="8"/>
                    <a:pt x="2" y="3"/>
                    <a:pt x="3" y="0"/>
                  </a:cubicBezTo>
                  <a:close/>
                </a:path>
              </a:pathLst>
            </a:custGeom>
            <a:solidFill>
              <a:srgbClr val="8675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16"/>
            <p:cNvSpPr/>
            <p:nvPr/>
          </p:nvSpPr>
          <p:spPr>
            <a:xfrm>
              <a:off x="2694" y="924"/>
              <a:ext cx="2211" cy="743"/>
            </a:xfrm>
            <a:custGeom>
              <a:avLst/>
              <a:gdLst/>
              <a:ahLst/>
              <a:cxnLst/>
              <a:rect l="l" t="t" r="r" b="b"/>
              <a:pathLst>
                <a:path w="931" h="313" extrusionOk="0">
                  <a:moveTo>
                    <a:pt x="312" y="137"/>
                  </a:moveTo>
                  <a:cubicBezTo>
                    <a:pt x="320" y="145"/>
                    <a:pt x="319" y="152"/>
                    <a:pt x="308" y="157"/>
                  </a:cubicBezTo>
                  <a:cubicBezTo>
                    <a:pt x="300" y="161"/>
                    <a:pt x="291" y="160"/>
                    <a:pt x="281" y="160"/>
                  </a:cubicBezTo>
                  <a:cubicBezTo>
                    <a:pt x="270" y="159"/>
                    <a:pt x="258" y="157"/>
                    <a:pt x="246" y="153"/>
                  </a:cubicBezTo>
                  <a:cubicBezTo>
                    <a:pt x="254" y="148"/>
                    <a:pt x="260" y="143"/>
                    <a:pt x="266" y="138"/>
                  </a:cubicBezTo>
                  <a:cubicBezTo>
                    <a:pt x="266" y="139"/>
                    <a:pt x="267" y="139"/>
                    <a:pt x="267" y="140"/>
                  </a:cubicBezTo>
                  <a:cubicBezTo>
                    <a:pt x="261" y="154"/>
                    <a:pt x="261" y="154"/>
                    <a:pt x="276" y="155"/>
                  </a:cubicBezTo>
                  <a:cubicBezTo>
                    <a:pt x="285" y="156"/>
                    <a:pt x="293" y="156"/>
                    <a:pt x="302" y="154"/>
                  </a:cubicBezTo>
                  <a:cubicBezTo>
                    <a:pt x="305" y="153"/>
                    <a:pt x="308" y="153"/>
                    <a:pt x="309" y="149"/>
                  </a:cubicBezTo>
                  <a:cubicBezTo>
                    <a:pt x="309" y="146"/>
                    <a:pt x="305" y="145"/>
                    <a:pt x="302" y="144"/>
                  </a:cubicBezTo>
                  <a:cubicBezTo>
                    <a:pt x="296" y="142"/>
                    <a:pt x="290" y="141"/>
                    <a:pt x="284" y="140"/>
                  </a:cubicBezTo>
                  <a:cubicBezTo>
                    <a:pt x="284" y="139"/>
                    <a:pt x="283" y="139"/>
                    <a:pt x="284" y="138"/>
                  </a:cubicBezTo>
                  <a:cubicBezTo>
                    <a:pt x="288" y="135"/>
                    <a:pt x="294" y="132"/>
                    <a:pt x="291" y="125"/>
                  </a:cubicBezTo>
                  <a:cubicBezTo>
                    <a:pt x="287" y="117"/>
                    <a:pt x="279" y="119"/>
                    <a:pt x="274" y="121"/>
                  </a:cubicBezTo>
                  <a:cubicBezTo>
                    <a:pt x="262" y="125"/>
                    <a:pt x="252" y="133"/>
                    <a:pt x="244" y="142"/>
                  </a:cubicBezTo>
                  <a:cubicBezTo>
                    <a:pt x="233" y="153"/>
                    <a:pt x="220" y="157"/>
                    <a:pt x="205" y="157"/>
                  </a:cubicBezTo>
                  <a:cubicBezTo>
                    <a:pt x="161" y="160"/>
                    <a:pt x="118" y="171"/>
                    <a:pt x="76" y="183"/>
                  </a:cubicBezTo>
                  <a:cubicBezTo>
                    <a:pt x="64" y="186"/>
                    <a:pt x="52" y="192"/>
                    <a:pt x="42" y="198"/>
                  </a:cubicBezTo>
                  <a:cubicBezTo>
                    <a:pt x="38" y="200"/>
                    <a:pt x="36" y="202"/>
                    <a:pt x="37" y="208"/>
                  </a:cubicBezTo>
                  <a:cubicBezTo>
                    <a:pt x="45" y="243"/>
                    <a:pt x="41" y="278"/>
                    <a:pt x="37" y="313"/>
                  </a:cubicBezTo>
                  <a:cubicBezTo>
                    <a:pt x="34" y="312"/>
                    <a:pt x="35" y="310"/>
                    <a:pt x="35" y="308"/>
                  </a:cubicBezTo>
                  <a:cubicBezTo>
                    <a:pt x="34" y="306"/>
                    <a:pt x="35" y="304"/>
                    <a:pt x="35" y="303"/>
                  </a:cubicBezTo>
                  <a:cubicBezTo>
                    <a:pt x="35" y="273"/>
                    <a:pt x="35" y="244"/>
                    <a:pt x="29" y="215"/>
                  </a:cubicBezTo>
                  <a:cubicBezTo>
                    <a:pt x="29" y="213"/>
                    <a:pt x="30" y="208"/>
                    <a:pt x="26" y="209"/>
                  </a:cubicBezTo>
                  <a:cubicBezTo>
                    <a:pt x="20" y="210"/>
                    <a:pt x="25" y="214"/>
                    <a:pt x="25" y="217"/>
                  </a:cubicBezTo>
                  <a:cubicBezTo>
                    <a:pt x="30" y="236"/>
                    <a:pt x="29" y="256"/>
                    <a:pt x="27" y="276"/>
                  </a:cubicBezTo>
                  <a:cubicBezTo>
                    <a:pt x="24" y="253"/>
                    <a:pt x="18" y="231"/>
                    <a:pt x="4" y="212"/>
                  </a:cubicBezTo>
                  <a:cubicBezTo>
                    <a:pt x="0" y="206"/>
                    <a:pt x="3" y="199"/>
                    <a:pt x="11" y="195"/>
                  </a:cubicBezTo>
                  <a:cubicBezTo>
                    <a:pt x="33" y="184"/>
                    <a:pt x="56" y="176"/>
                    <a:pt x="79" y="171"/>
                  </a:cubicBezTo>
                  <a:cubicBezTo>
                    <a:pt x="123" y="161"/>
                    <a:pt x="168" y="156"/>
                    <a:pt x="212" y="144"/>
                  </a:cubicBezTo>
                  <a:cubicBezTo>
                    <a:pt x="229" y="140"/>
                    <a:pt x="244" y="135"/>
                    <a:pt x="258" y="126"/>
                  </a:cubicBezTo>
                  <a:cubicBezTo>
                    <a:pt x="267" y="119"/>
                    <a:pt x="277" y="115"/>
                    <a:pt x="287" y="113"/>
                  </a:cubicBezTo>
                  <a:cubicBezTo>
                    <a:pt x="302" y="110"/>
                    <a:pt x="306" y="114"/>
                    <a:pt x="304" y="129"/>
                  </a:cubicBezTo>
                  <a:cubicBezTo>
                    <a:pt x="328" y="122"/>
                    <a:pt x="352" y="114"/>
                    <a:pt x="375" y="107"/>
                  </a:cubicBezTo>
                  <a:cubicBezTo>
                    <a:pt x="488" y="72"/>
                    <a:pt x="603" y="40"/>
                    <a:pt x="720" y="19"/>
                  </a:cubicBezTo>
                  <a:cubicBezTo>
                    <a:pt x="777" y="8"/>
                    <a:pt x="835" y="0"/>
                    <a:pt x="893" y="1"/>
                  </a:cubicBezTo>
                  <a:cubicBezTo>
                    <a:pt x="903" y="1"/>
                    <a:pt x="914" y="3"/>
                    <a:pt x="924" y="3"/>
                  </a:cubicBezTo>
                  <a:cubicBezTo>
                    <a:pt x="931" y="3"/>
                    <a:pt x="931" y="6"/>
                    <a:pt x="929" y="11"/>
                  </a:cubicBezTo>
                  <a:cubicBezTo>
                    <a:pt x="923" y="22"/>
                    <a:pt x="918" y="34"/>
                    <a:pt x="911" y="48"/>
                  </a:cubicBezTo>
                  <a:cubicBezTo>
                    <a:pt x="911" y="37"/>
                    <a:pt x="909" y="29"/>
                    <a:pt x="910" y="22"/>
                  </a:cubicBezTo>
                  <a:cubicBezTo>
                    <a:pt x="910" y="15"/>
                    <a:pt x="907" y="14"/>
                    <a:pt x="901" y="13"/>
                  </a:cubicBezTo>
                  <a:cubicBezTo>
                    <a:pt x="876" y="11"/>
                    <a:pt x="851" y="14"/>
                    <a:pt x="825" y="15"/>
                  </a:cubicBezTo>
                  <a:cubicBezTo>
                    <a:pt x="784" y="16"/>
                    <a:pt x="748" y="33"/>
                    <a:pt x="709" y="42"/>
                  </a:cubicBezTo>
                  <a:cubicBezTo>
                    <a:pt x="660" y="54"/>
                    <a:pt x="611" y="65"/>
                    <a:pt x="561" y="72"/>
                  </a:cubicBezTo>
                  <a:cubicBezTo>
                    <a:pt x="477" y="84"/>
                    <a:pt x="397" y="111"/>
                    <a:pt x="316" y="135"/>
                  </a:cubicBezTo>
                  <a:cubicBezTo>
                    <a:pt x="314" y="135"/>
                    <a:pt x="313" y="136"/>
                    <a:pt x="312" y="1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16"/>
            <p:cNvSpPr/>
            <p:nvPr/>
          </p:nvSpPr>
          <p:spPr>
            <a:xfrm>
              <a:off x="3117" y="1347"/>
              <a:ext cx="575" cy="346"/>
            </a:xfrm>
            <a:custGeom>
              <a:avLst/>
              <a:gdLst/>
              <a:ahLst/>
              <a:cxnLst/>
              <a:rect l="l" t="t" r="r" b="b"/>
              <a:pathLst>
                <a:path w="241" h="146" extrusionOk="0">
                  <a:moveTo>
                    <a:pt x="62" y="101"/>
                  </a:moveTo>
                  <a:cubicBezTo>
                    <a:pt x="51" y="102"/>
                    <a:pt x="40" y="100"/>
                    <a:pt x="30" y="94"/>
                  </a:cubicBezTo>
                  <a:cubicBezTo>
                    <a:pt x="28" y="92"/>
                    <a:pt x="26" y="91"/>
                    <a:pt x="24" y="94"/>
                  </a:cubicBezTo>
                  <a:cubicBezTo>
                    <a:pt x="22" y="97"/>
                    <a:pt x="21" y="101"/>
                    <a:pt x="25" y="103"/>
                  </a:cubicBezTo>
                  <a:cubicBezTo>
                    <a:pt x="29" y="106"/>
                    <a:pt x="34" y="106"/>
                    <a:pt x="39" y="106"/>
                  </a:cubicBezTo>
                  <a:cubicBezTo>
                    <a:pt x="50" y="106"/>
                    <a:pt x="62" y="104"/>
                    <a:pt x="73" y="103"/>
                  </a:cubicBezTo>
                  <a:cubicBezTo>
                    <a:pt x="75" y="102"/>
                    <a:pt x="77" y="101"/>
                    <a:pt x="77" y="105"/>
                  </a:cubicBezTo>
                  <a:cubicBezTo>
                    <a:pt x="59" y="110"/>
                    <a:pt x="40" y="114"/>
                    <a:pt x="21" y="108"/>
                  </a:cubicBezTo>
                  <a:cubicBezTo>
                    <a:pt x="16" y="107"/>
                    <a:pt x="16" y="110"/>
                    <a:pt x="16" y="112"/>
                  </a:cubicBezTo>
                  <a:cubicBezTo>
                    <a:pt x="13" y="125"/>
                    <a:pt x="21" y="137"/>
                    <a:pt x="35" y="138"/>
                  </a:cubicBezTo>
                  <a:cubicBezTo>
                    <a:pt x="42" y="139"/>
                    <a:pt x="48" y="138"/>
                    <a:pt x="55" y="139"/>
                  </a:cubicBezTo>
                  <a:cubicBezTo>
                    <a:pt x="40" y="145"/>
                    <a:pt x="26" y="146"/>
                    <a:pt x="12" y="137"/>
                  </a:cubicBezTo>
                  <a:cubicBezTo>
                    <a:pt x="3" y="132"/>
                    <a:pt x="0" y="121"/>
                    <a:pt x="3" y="109"/>
                  </a:cubicBezTo>
                  <a:cubicBezTo>
                    <a:pt x="10" y="85"/>
                    <a:pt x="26" y="67"/>
                    <a:pt x="45" y="52"/>
                  </a:cubicBezTo>
                  <a:cubicBezTo>
                    <a:pt x="92" y="17"/>
                    <a:pt x="144" y="0"/>
                    <a:pt x="203" y="0"/>
                  </a:cubicBezTo>
                  <a:cubicBezTo>
                    <a:pt x="207" y="0"/>
                    <a:pt x="211" y="0"/>
                    <a:pt x="215" y="1"/>
                  </a:cubicBezTo>
                  <a:cubicBezTo>
                    <a:pt x="235" y="7"/>
                    <a:pt x="242" y="23"/>
                    <a:pt x="233" y="41"/>
                  </a:cubicBezTo>
                  <a:cubicBezTo>
                    <a:pt x="231" y="44"/>
                    <a:pt x="229" y="47"/>
                    <a:pt x="227" y="50"/>
                  </a:cubicBezTo>
                  <a:cubicBezTo>
                    <a:pt x="204" y="78"/>
                    <a:pt x="173" y="92"/>
                    <a:pt x="140" y="104"/>
                  </a:cubicBezTo>
                  <a:cubicBezTo>
                    <a:pt x="153" y="96"/>
                    <a:pt x="166" y="87"/>
                    <a:pt x="178" y="78"/>
                  </a:cubicBezTo>
                  <a:cubicBezTo>
                    <a:pt x="193" y="67"/>
                    <a:pt x="207" y="55"/>
                    <a:pt x="217" y="39"/>
                  </a:cubicBezTo>
                  <a:cubicBezTo>
                    <a:pt x="224" y="29"/>
                    <a:pt x="222" y="22"/>
                    <a:pt x="214" y="18"/>
                  </a:cubicBezTo>
                  <a:cubicBezTo>
                    <a:pt x="212" y="17"/>
                    <a:pt x="210" y="16"/>
                    <a:pt x="208" y="19"/>
                  </a:cubicBezTo>
                  <a:cubicBezTo>
                    <a:pt x="179" y="55"/>
                    <a:pt x="138" y="67"/>
                    <a:pt x="94" y="76"/>
                  </a:cubicBezTo>
                  <a:cubicBezTo>
                    <a:pt x="76" y="80"/>
                    <a:pt x="57" y="81"/>
                    <a:pt x="38" y="82"/>
                  </a:cubicBezTo>
                  <a:cubicBezTo>
                    <a:pt x="36" y="82"/>
                    <a:pt x="33" y="80"/>
                    <a:pt x="32" y="83"/>
                  </a:cubicBezTo>
                  <a:cubicBezTo>
                    <a:pt x="31" y="85"/>
                    <a:pt x="33" y="87"/>
                    <a:pt x="34" y="89"/>
                  </a:cubicBezTo>
                  <a:cubicBezTo>
                    <a:pt x="39" y="94"/>
                    <a:pt x="45" y="97"/>
                    <a:pt x="52" y="98"/>
                  </a:cubicBezTo>
                  <a:cubicBezTo>
                    <a:pt x="55" y="100"/>
                    <a:pt x="60" y="95"/>
                    <a:pt x="62" y="10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16"/>
            <p:cNvSpPr/>
            <p:nvPr/>
          </p:nvSpPr>
          <p:spPr>
            <a:xfrm>
              <a:off x="2841" y="1872"/>
              <a:ext cx="687" cy="527"/>
            </a:xfrm>
            <a:custGeom>
              <a:avLst/>
              <a:gdLst/>
              <a:ahLst/>
              <a:cxnLst/>
              <a:rect l="l" t="t" r="r" b="b"/>
              <a:pathLst>
                <a:path w="289" h="221" extrusionOk="0">
                  <a:moveTo>
                    <a:pt x="2" y="79"/>
                  </a:moveTo>
                  <a:cubicBezTo>
                    <a:pt x="1" y="79"/>
                    <a:pt x="1" y="78"/>
                    <a:pt x="0" y="78"/>
                  </a:cubicBezTo>
                  <a:cubicBezTo>
                    <a:pt x="25" y="63"/>
                    <a:pt x="50" y="51"/>
                    <a:pt x="76" y="39"/>
                  </a:cubicBezTo>
                  <a:cubicBezTo>
                    <a:pt x="111" y="24"/>
                    <a:pt x="147" y="10"/>
                    <a:pt x="186" y="3"/>
                  </a:cubicBezTo>
                  <a:cubicBezTo>
                    <a:pt x="194" y="2"/>
                    <a:pt x="203" y="0"/>
                    <a:pt x="212" y="1"/>
                  </a:cubicBezTo>
                  <a:cubicBezTo>
                    <a:pt x="239" y="1"/>
                    <a:pt x="262" y="8"/>
                    <a:pt x="271" y="38"/>
                  </a:cubicBezTo>
                  <a:cubicBezTo>
                    <a:pt x="275" y="28"/>
                    <a:pt x="275" y="20"/>
                    <a:pt x="275" y="11"/>
                  </a:cubicBezTo>
                  <a:cubicBezTo>
                    <a:pt x="281" y="22"/>
                    <a:pt x="283" y="34"/>
                    <a:pt x="284" y="46"/>
                  </a:cubicBezTo>
                  <a:cubicBezTo>
                    <a:pt x="289" y="94"/>
                    <a:pt x="279" y="140"/>
                    <a:pt x="266" y="186"/>
                  </a:cubicBezTo>
                  <a:cubicBezTo>
                    <a:pt x="263" y="198"/>
                    <a:pt x="259" y="210"/>
                    <a:pt x="255" y="222"/>
                  </a:cubicBezTo>
                  <a:cubicBezTo>
                    <a:pt x="251" y="222"/>
                    <a:pt x="252" y="220"/>
                    <a:pt x="253" y="218"/>
                  </a:cubicBezTo>
                  <a:cubicBezTo>
                    <a:pt x="261" y="188"/>
                    <a:pt x="268" y="158"/>
                    <a:pt x="270" y="127"/>
                  </a:cubicBezTo>
                  <a:cubicBezTo>
                    <a:pt x="271" y="111"/>
                    <a:pt x="270" y="96"/>
                    <a:pt x="266" y="81"/>
                  </a:cubicBezTo>
                  <a:cubicBezTo>
                    <a:pt x="256" y="44"/>
                    <a:pt x="229" y="25"/>
                    <a:pt x="187" y="24"/>
                  </a:cubicBezTo>
                  <a:cubicBezTo>
                    <a:pt x="151" y="24"/>
                    <a:pt x="117" y="34"/>
                    <a:pt x="83" y="45"/>
                  </a:cubicBezTo>
                  <a:cubicBezTo>
                    <a:pt x="55" y="55"/>
                    <a:pt x="29" y="67"/>
                    <a:pt x="2" y="7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16"/>
            <p:cNvSpPr/>
            <p:nvPr/>
          </p:nvSpPr>
          <p:spPr>
            <a:xfrm>
              <a:off x="3473" y="2102"/>
              <a:ext cx="171" cy="703"/>
            </a:xfrm>
            <a:custGeom>
              <a:avLst/>
              <a:gdLst/>
              <a:ahLst/>
              <a:cxnLst/>
              <a:rect l="l" t="t" r="r" b="b"/>
              <a:pathLst>
                <a:path w="72" h="296" extrusionOk="0">
                  <a:moveTo>
                    <a:pt x="68" y="0"/>
                  </a:moveTo>
                  <a:cubicBezTo>
                    <a:pt x="53" y="47"/>
                    <a:pt x="36" y="94"/>
                    <a:pt x="24" y="142"/>
                  </a:cubicBezTo>
                  <a:cubicBezTo>
                    <a:pt x="38" y="134"/>
                    <a:pt x="46" y="135"/>
                    <a:pt x="50" y="147"/>
                  </a:cubicBezTo>
                  <a:cubicBezTo>
                    <a:pt x="66" y="191"/>
                    <a:pt x="72" y="234"/>
                    <a:pt x="48" y="277"/>
                  </a:cubicBezTo>
                  <a:cubicBezTo>
                    <a:pt x="47" y="277"/>
                    <a:pt x="47" y="278"/>
                    <a:pt x="47" y="278"/>
                  </a:cubicBezTo>
                  <a:cubicBezTo>
                    <a:pt x="35" y="296"/>
                    <a:pt x="26" y="296"/>
                    <a:pt x="15" y="277"/>
                  </a:cubicBezTo>
                  <a:cubicBezTo>
                    <a:pt x="0" y="252"/>
                    <a:pt x="0" y="224"/>
                    <a:pt x="3" y="196"/>
                  </a:cubicBezTo>
                  <a:cubicBezTo>
                    <a:pt x="12" y="128"/>
                    <a:pt x="36" y="64"/>
                    <a:pt x="66" y="2"/>
                  </a:cubicBezTo>
                  <a:cubicBezTo>
                    <a:pt x="67" y="2"/>
                    <a:pt x="67" y="1"/>
                    <a:pt x="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16"/>
            <p:cNvSpPr/>
            <p:nvPr/>
          </p:nvSpPr>
          <p:spPr>
            <a:xfrm>
              <a:off x="3882" y="755"/>
              <a:ext cx="458" cy="169"/>
            </a:xfrm>
            <a:custGeom>
              <a:avLst/>
              <a:gdLst/>
              <a:ahLst/>
              <a:cxnLst/>
              <a:rect l="l" t="t" r="r" b="b"/>
              <a:pathLst>
                <a:path w="193" h="71" extrusionOk="0">
                  <a:moveTo>
                    <a:pt x="44" y="70"/>
                  </a:moveTo>
                  <a:cubicBezTo>
                    <a:pt x="33" y="71"/>
                    <a:pt x="22" y="69"/>
                    <a:pt x="12" y="65"/>
                  </a:cubicBezTo>
                  <a:cubicBezTo>
                    <a:pt x="8" y="64"/>
                    <a:pt x="1" y="64"/>
                    <a:pt x="0" y="57"/>
                  </a:cubicBezTo>
                  <a:cubicBezTo>
                    <a:pt x="0" y="51"/>
                    <a:pt x="5" y="49"/>
                    <a:pt x="9" y="46"/>
                  </a:cubicBezTo>
                  <a:cubicBezTo>
                    <a:pt x="21" y="37"/>
                    <a:pt x="34" y="32"/>
                    <a:pt x="48" y="26"/>
                  </a:cubicBezTo>
                  <a:cubicBezTo>
                    <a:pt x="84" y="13"/>
                    <a:pt x="120" y="3"/>
                    <a:pt x="159" y="0"/>
                  </a:cubicBezTo>
                  <a:cubicBezTo>
                    <a:pt x="167" y="0"/>
                    <a:pt x="176" y="1"/>
                    <a:pt x="184" y="3"/>
                  </a:cubicBezTo>
                  <a:cubicBezTo>
                    <a:pt x="192" y="5"/>
                    <a:pt x="193" y="7"/>
                    <a:pt x="187" y="13"/>
                  </a:cubicBezTo>
                  <a:cubicBezTo>
                    <a:pt x="186" y="15"/>
                    <a:pt x="185" y="16"/>
                    <a:pt x="184" y="17"/>
                  </a:cubicBezTo>
                  <a:cubicBezTo>
                    <a:pt x="142" y="48"/>
                    <a:pt x="96" y="67"/>
                    <a:pt x="44" y="7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16"/>
            <p:cNvSpPr/>
            <p:nvPr/>
          </p:nvSpPr>
          <p:spPr>
            <a:xfrm>
              <a:off x="4425" y="1522"/>
              <a:ext cx="497" cy="456"/>
            </a:xfrm>
            <a:custGeom>
              <a:avLst/>
              <a:gdLst/>
              <a:ahLst/>
              <a:cxnLst/>
              <a:rect l="l" t="t" r="r" b="b"/>
              <a:pathLst>
                <a:path w="209" h="192" extrusionOk="0">
                  <a:moveTo>
                    <a:pt x="209" y="8"/>
                  </a:moveTo>
                  <a:cubicBezTo>
                    <a:pt x="185" y="34"/>
                    <a:pt x="156" y="43"/>
                    <a:pt x="127" y="52"/>
                  </a:cubicBezTo>
                  <a:cubicBezTo>
                    <a:pt x="101" y="61"/>
                    <a:pt x="75" y="66"/>
                    <a:pt x="48" y="71"/>
                  </a:cubicBezTo>
                  <a:cubicBezTo>
                    <a:pt x="40" y="73"/>
                    <a:pt x="37" y="76"/>
                    <a:pt x="36" y="83"/>
                  </a:cubicBezTo>
                  <a:cubicBezTo>
                    <a:pt x="29" y="116"/>
                    <a:pt x="25" y="150"/>
                    <a:pt x="25" y="184"/>
                  </a:cubicBezTo>
                  <a:cubicBezTo>
                    <a:pt x="25" y="187"/>
                    <a:pt x="28" y="191"/>
                    <a:pt x="22" y="192"/>
                  </a:cubicBezTo>
                  <a:cubicBezTo>
                    <a:pt x="18" y="192"/>
                    <a:pt x="16" y="189"/>
                    <a:pt x="14" y="186"/>
                  </a:cubicBezTo>
                  <a:cubicBezTo>
                    <a:pt x="10" y="174"/>
                    <a:pt x="6" y="162"/>
                    <a:pt x="5" y="150"/>
                  </a:cubicBezTo>
                  <a:cubicBezTo>
                    <a:pt x="2" y="127"/>
                    <a:pt x="0" y="105"/>
                    <a:pt x="0" y="82"/>
                  </a:cubicBezTo>
                  <a:cubicBezTo>
                    <a:pt x="1" y="67"/>
                    <a:pt x="1" y="68"/>
                    <a:pt x="16" y="66"/>
                  </a:cubicBezTo>
                  <a:cubicBezTo>
                    <a:pt x="54" y="61"/>
                    <a:pt x="93" y="54"/>
                    <a:pt x="129" y="41"/>
                  </a:cubicBezTo>
                  <a:cubicBezTo>
                    <a:pt x="151" y="33"/>
                    <a:pt x="171" y="23"/>
                    <a:pt x="188" y="7"/>
                  </a:cubicBezTo>
                  <a:cubicBezTo>
                    <a:pt x="196" y="0"/>
                    <a:pt x="200" y="8"/>
                    <a:pt x="209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16"/>
            <p:cNvSpPr/>
            <p:nvPr/>
          </p:nvSpPr>
          <p:spPr>
            <a:xfrm>
              <a:off x="3986" y="1354"/>
              <a:ext cx="318" cy="206"/>
            </a:xfrm>
            <a:custGeom>
              <a:avLst/>
              <a:gdLst/>
              <a:ahLst/>
              <a:cxnLst/>
              <a:rect l="l" t="t" r="r" b="b"/>
              <a:pathLst>
                <a:path w="134" h="87" extrusionOk="0">
                  <a:moveTo>
                    <a:pt x="106" y="1"/>
                  </a:moveTo>
                  <a:cubicBezTo>
                    <a:pt x="115" y="1"/>
                    <a:pt x="126" y="0"/>
                    <a:pt x="130" y="10"/>
                  </a:cubicBezTo>
                  <a:cubicBezTo>
                    <a:pt x="134" y="20"/>
                    <a:pt x="128" y="28"/>
                    <a:pt x="122" y="35"/>
                  </a:cubicBezTo>
                  <a:cubicBezTo>
                    <a:pt x="115" y="44"/>
                    <a:pt x="106" y="50"/>
                    <a:pt x="97" y="56"/>
                  </a:cubicBezTo>
                  <a:cubicBezTo>
                    <a:pt x="74" y="69"/>
                    <a:pt x="50" y="79"/>
                    <a:pt x="23" y="84"/>
                  </a:cubicBezTo>
                  <a:cubicBezTo>
                    <a:pt x="17" y="85"/>
                    <a:pt x="9" y="87"/>
                    <a:pt x="5" y="81"/>
                  </a:cubicBezTo>
                  <a:cubicBezTo>
                    <a:pt x="0" y="74"/>
                    <a:pt x="5" y="67"/>
                    <a:pt x="8" y="61"/>
                  </a:cubicBezTo>
                  <a:cubicBezTo>
                    <a:pt x="12" y="54"/>
                    <a:pt x="18" y="49"/>
                    <a:pt x="25" y="44"/>
                  </a:cubicBezTo>
                  <a:cubicBezTo>
                    <a:pt x="42" y="30"/>
                    <a:pt x="60" y="18"/>
                    <a:pt x="80" y="7"/>
                  </a:cubicBezTo>
                  <a:cubicBezTo>
                    <a:pt x="88" y="3"/>
                    <a:pt x="96" y="0"/>
                    <a:pt x="106" y="1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16"/>
            <p:cNvSpPr/>
            <p:nvPr/>
          </p:nvSpPr>
          <p:spPr>
            <a:xfrm>
              <a:off x="4411" y="1228"/>
              <a:ext cx="330" cy="264"/>
            </a:xfrm>
            <a:custGeom>
              <a:avLst/>
              <a:gdLst/>
              <a:ahLst/>
              <a:cxnLst/>
              <a:rect l="l" t="t" r="r" b="b"/>
              <a:pathLst>
                <a:path w="139" h="110" extrusionOk="0">
                  <a:moveTo>
                    <a:pt x="66" y="45"/>
                  </a:moveTo>
                  <a:cubicBezTo>
                    <a:pt x="61" y="42"/>
                    <a:pt x="56" y="39"/>
                    <a:pt x="50" y="38"/>
                  </a:cubicBezTo>
                  <a:cubicBezTo>
                    <a:pt x="42" y="37"/>
                    <a:pt x="34" y="35"/>
                    <a:pt x="28" y="44"/>
                  </a:cubicBezTo>
                  <a:cubicBezTo>
                    <a:pt x="22" y="54"/>
                    <a:pt x="21" y="68"/>
                    <a:pt x="27" y="75"/>
                  </a:cubicBezTo>
                  <a:cubicBezTo>
                    <a:pt x="33" y="81"/>
                    <a:pt x="41" y="79"/>
                    <a:pt x="49" y="80"/>
                  </a:cubicBezTo>
                  <a:cubicBezTo>
                    <a:pt x="46" y="85"/>
                    <a:pt x="41" y="83"/>
                    <a:pt x="36" y="84"/>
                  </a:cubicBezTo>
                  <a:cubicBezTo>
                    <a:pt x="52" y="97"/>
                    <a:pt x="71" y="97"/>
                    <a:pt x="91" y="99"/>
                  </a:cubicBezTo>
                  <a:cubicBezTo>
                    <a:pt x="68" y="111"/>
                    <a:pt x="37" y="101"/>
                    <a:pt x="22" y="84"/>
                  </a:cubicBezTo>
                  <a:cubicBezTo>
                    <a:pt x="18" y="80"/>
                    <a:pt x="14" y="75"/>
                    <a:pt x="11" y="70"/>
                  </a:cubicBezTo>
                  <a:cubicBezTo>
                    <a:pt x="0" y="58"/>
                    <a:pt x="10" y="36"/>
                    <a:pt x="24" y="27"/>
                  </a:cubicBezTo>
                  <a:cubicBezTo>
                    <a:pt x="53" y="6"/>
                    <a:pt x="97" y="0"/>
                    <a:pt x="130" y="34"/>
                  </a:cubicBezTo>
                  <a:cubicBezTo>
                    <a:pt x="133" y="37"/>
                    <a:pt x="136" y="40"/>
                    <a:pt x="139" y="46"/>
                  </a:cubicBezTo>
                  <a:cubicBezTo>
                    <a:pt x="123" y="33"/>
                    <a:pt x="108" y="23"/>
                    <a:pt x="90" y="20"/>
                  </a:cubicBezTo>
                  <a:cubicBezTo>
                    <a:pt x="71" y="16"/>
                    <a:pt x="55" y="19"/>
                    <a:pt x="38" y="33"/>
                  </a:cubicBezTo>
                  <a:cubicBezTo>
                    <a:pt x="51" y="33"/>
                    <a:pt x="60" y="36"/>
                    <a:pt x="68" y="43"/>
                  </a:cubicBezTo>
                  <a:cubicBezTo>
                    <a:pt x="68" y="45"/>
                    <a:pt x="68" y="46"/>
                    <a:pt x="66" y="45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16"/>
            <p:cNvSpPr/>
            <p:nvPr/>
          </p:nvSpPr>
          <p:spPr>
            <a:xfrm>
              <a:off x="3597" y="615"/>
              <a:ext cx="230" cy="136"/>
            </a:xfrm>
            <a:custGeom>
              <a:avLst/>
              <a:gdLst/>
              <a:ahLst/>
              <a:cxnLst/>
              <a:rect l="l" t="t" r="r" b="b"/>
              <a:pathLst>
                <a:path w="97" h="57" extrusionOk="0">
                  <a:moveTo>
                    <a:pt x="32" y="19"/>
                  </a:moveTo>
                  <a:cubicBezTo>
                    <a:pt x="46" y="5"/>
                    <a:pt x="63" y="0"/>
                    <a:pt x="81" y="3"/>
                  </a:cubicBezTo>
                  <a:cubicBezTo>
                    <a:pt x="88" y="4"/>
                    <a:pt x="94" y="7"/>
                    <a:pt x="96" y="13"/>
                  </a:cubicBezTo>
                  <a:cubicBezTo>
                    <a:pt x="97" y="20"/>
                    <a:pt x="93" y="24"/>
                    <a:pt x="88" y="28"/>
                  </a:cubicBezTo>
                  <a:cubicBezTo>
                    <a:pt x="68" y="45"/>
                    <a:pt x="46" y="57"/>
                    <a:pt x="18" y="55"/>
                  </a:cubicBezTo>
                  <a:cubicBezTo>
                    <a:pt x="16" y="55"/>
                    <a:pt x="14" y="55"/>
                    <a:pt x="12" y="55"/>
                  </a:cubicBezTo>
                  <a:cubicBezTo>
                    <a:pt x="8" y="54"/>
                    <a:pt x="4" y="54"/>
                    <a:pt x="2" y="49"/>
                  </a:cubicBezTo>
                  <a:cubicBezTo>
                    <a:pt x="0" y="44"/>
                    <a:pt x="4" y="41"/>
                    <a:pt x="7" y="38"/>
                  </a:cubicBezTo>
                  <a:cubicBezTo>
                    <a:pt x="12" y="34"/>
                    <a:pt x="17" y="30"/>
                    <a:pt x="23" y="25"/>
                  </a:cubicBezTo>
                  <a:cubicBezTo>
                    <a:pt x="21" y="32"/>
                    <a:pt x="15" y="37"/>
                    <a:pt x="20" y="42"/>
                  </a:cubicBezTo>
                  <a:cubicBezTo>
                    <a:pt x="26" y="47"/>
                    <a:pt x="32" y="46"/>
                    <a:pt x="39" y="44"/>
                  </a:cubicBezTo>
                  <a:cubicBezTo>
                    <a:pt x="46" y="42"/>
                    <a:pt x="53" y="39"/>
                    <a:pt x="58" y="34"/>
                  </a:cubicBezTo>
                  <a:cubicBezTo>
                    <a:pt x="63" y="30"/>
                    <a:pt x="69" y="26"/>
                    <a:pt x="66" y="19"/>
                  </a:cubicBezTo>
                  <a:cubicBezTo>
                    <a:pt x="63" y="13"/>
                    <a:pt x="56" y="14"/>
                    <a:pt x="50" y="15"/>
                  </a:cubicBezTo>
                  <a:cubicBezTo>
                    <a:pt x="44" y="16"/>
                    <a:pt x="38" y="17"/>
                    <a:pt x="32" y="19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16"/>
            <p:cNvSpPr/>
            <p:nvPr/>
          </p:nvSpPr>
          <p:spPr>
            <a:xfrm>
              <a:off x="5140" y="3474"/>
              <a:ext cx="162" cy="245"/>
            </a:xfrm>
            <a:custGeom>
              <a:avLst/>
              <a:gdLst/>
              <a:ahLst/>
              <a:cxnLst/>
              <a:rect l="l" t="t" r="r" b="b"/>
              <a:pathLst>
                <a:path w="68" h="103" extrusionOk="0">
                  <a:moveTo>
                    <a:pt x="60" y="102"/>
                  </a:moveTo>
                  <a:cubicBezTo>
                    <a:pt x="49" y="101"/>
                    <a:pt x="40" y="96"/>
                    <a:pt x="32" y="86"/>
                  </a:cubicBezTo>
                  <a:cubicBezTo>
                    <a:pt x="14" y="62"/>
                    <a:pt x="7" y="34"/>
                    <a:pt x="1" y="5"/>
                  </a:cubicBezTo>
                  <a:cubicBezTo>
                    <a:pt x="0" y="4"/>
                    <a:pt x="0" y="1"/>
                    <a:pt x="2" y="0"/>
                  </a:cubicBezTo>
                  <a:cubicBezTo>
                    <a:pt x="6" y="0"/>
                    <a:pt x="6" y="3"/>
                    <a:pt x="6" y="5"/>
                  </a:cubicBezTo>
                  <a:cubicBezTo>
                    <a:pt x="9" y="19"/>
                    <a:pt x="13" y="34"/>
                    <a:pt x="19" y="47"/>
                  </a:cubicBezTo>
                  <a:cubicBezTo>
                    <a:pt x="26" y="66"/>
                    <a:pt x="37" y="81"/>
                    <a:pt x="58" y="86"/>
                  </a:cubicBezTo>
                  <a:cubicBezTo>
                    <a:pt x="63" y="87"/>
                    <a:pt x="65" y="92"/>
                    <a:pt x="67" y="96"/>
                  </a:cubicBezTo>
                  <a:cubicBezTo>
                    <a:pt x="68" y="101"/>
                    <a:pt x="67" y="103"/>
                    <a:pt x="60" y="102"/>
                  </a:cubicBezTo>
                  <a:close/>
                </a:path>
              </a:pathLst>
            </a:custGeom>
            <a:solidFill>
              <a:srgbClr val="0302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16"/>
            <p:cNvSpPr/>
            <p:nvPr/>
          </p:nvSpPr>
          <p:spPr>
            <a:xfrm>
              <a:off x="3449" y="943"/>
              <a:ext cx="205" cy="95"/>
            </a:xfrm>
            <a:custGeom>
              <a:avLst/>
              <a:gdLst/>
              <a:ahLst/>
              <a:cxnLst/>
              <a:rect l="l" t="t" r="r" b="b"/>
              <a:pathLst>
                <a:path w="86" h="40" extrusionOk="0">
                  <a:moveTo>
                    <a:pt x="17" y="18"/>
                  </a:moveTo>
                  <a:cubicBezTo>
                    <a:pt x="13" y="26"/>
                    <a:pt x="16" y="28"/>
                    <a:pt x="21" y="28"/>
                  </a:cubicBezTo>
                  <a:cubicBezTo>
                    <a:pt x="38" y="28"/>
                    <a:pt x="52" y="22"/>
                    <a:pt x="66" y="14"/>
                  </a:cubicBezTo>
                  <a:cubicBezTo>
                    <a:pt x="68" y="13"/>
                    <a:pt x="70" y="11"/>
                    <a:pt x="69" y="8"/>
                  </a:cubicBezTo>
                  <a:cubicBezTo>
                    <a:pt x="68" y="6"/>
                    <a:pt x="65" y="6"/>
                    <a:pt x="63" y="6"/>
                  </a:cubicBezTo>
                  <a:cubicBezTo>
                    <a:pt x="56" y="6"/>
                    <a:pt x="49" y="6"/>
                    <a:pt x="41" y="6"/>
                  </a:cubicBezTo>
                  <a:cubicBezTo>
                    <a:pt x="52" y="2"/>
                    <a:pt x="64" y="0"/>
                    <a:pt x="76" y="1"/>
                  </a:cubicBezTo>
                  <a:cubicBezTo>
                    <a:pt x="84" y="2"/>
                    <a:pt x="86" y="6"/>
                    <a:pt x="80" y="13"/>
                  </a:cubicBezTo>
                  <a:cubicBezTo>
                    <a:pt x="76" y="17"/>
                    <a:pt x="71" y="20"/>
                    <a:pt x="66" y="22"/>
                  </a:cubicBezTo>
                  <a:cubicBezTo>
                    <a:pt x="49" y="30"/>
                    <a:pt x="32" y="36"/>
                    <a:pt x="14" y="38"/>
                  </a:cubicBezTo>
                  <a:cubicBezTo>
                    <a:pt x="10" y="38"/>
                    <a:pt x="4" y="40"/>
                    <a:pt x="2" y="36"/>
                  </a:cubicBezTo>
                  <a:cubicBezTo>
                    <a:pt x="0" y="31"/>
                    <a:pt x="6" y="28"/>
                    <a:pt x="8" y="25"/>
                  </a:cubicBezTo>
                  <a:cubicBezTo>
                    <a:pt x="10" y="23"/>
                    <a:pt x="12" y="22"/>
                    <a:pt x="17" y="18"/>
                  </a:cubicBezTo>
                  <a:close/>
                </a:path>
              </a:pathLst>
            </a:custGeom>
            <a:solidFill>
              <a:srgbClr val="0404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16"/>
            <p:cNvSpPr/>
            <p:nvPr/>
          </p:nvSpPr>
          <p:spPr>
            <a:xfrm>
              <a:off x="3480" y="1610"/>
              <a:ext cx="109" cy="62"/>
            </a:xfrm>
            <a:custGeom>
              <a:avLst/>
              <a:gdLst/>
              <a:ahLst/>
              <a:cxnLst/>
              <a:rect l="l" t="t" r="r" b="b"/>
              <a:pathLst>
                <a:path w="46" h="26" extrusionOk="0">
                  <a:moveTo>
                    <a:pt x="15" y="25"/>
                  </a:moveTo>
                  <a:cubicBezTo>
                    <a:pt x="10" y="25"/>
                    <a:pt x="3" y="26"/>
                    <a:pt x="2" y="20"/>
                  </a:cubicBezTo>
                  <a:cubicBezTo>
                    <a:pt x="0" y="14"/>
                    <a:pt x="6" y="10"/>
                    <a:pt x="10" y="8"/>
                  </a:cubicBezTo>
                  <a:cubicBezTo>
                    <a:pt x="17" y="3"/>
                    <a:pt x="25" y="1"/>
                    <a:pt x="33" y="1"/>
                  </a:cubicBezTo>
                  <a:cubicBezTo>
                    <a:pt x="37" y="1"/>
                    <a:pt x="42" y="0"/>
                    <a:pt x="44" y="5"/>
                  </a:cubicBezTo>
                  <a:cubicBezTo>
                    <a:pt x="46" y="11"/>
                    <a:pt x="44" y="16"/>
                    <a:pt x="39" y="19"/>
                  </a:cubicBezTo>
                  <a:cubicBezTo>
                    <a:pt x="31" y="24"/>
                    <a:pt x="23" y="25"/>
                    <a:pt x="15" y="25"/>
                  </a:cubicBezTo>
                  <a:close/>
                </a:path>
              </a:pathLst>
            </a:custGeom>
            <a:solidFill>
              <a:srgbClr val="0303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16"/>
            <p:cNvSpPr/>
            <p:nvPr/>
          </p:nvSpPr>
          <p:spPr>
            <a:xfrm>
              <a:off x="3240" y="1560"/>
              <a:ext cx="102" cy="27"/>
            </a:xfrm>
            <a:custGeom>
              <a:avLst/>
              <a:gdLst/>
              <a:ahLst/>
              <a:cxnLst/>
              <a:rect l="l" t="t" r="r" b="b"/>
              <a:pathLst>
                <a:path w="43" h="11" extrusionOk="0">
                  <a:moveTo>
                    <a:pt x="10" y="11"/>
                  </a:moveTo>
                  <a:cubicBezTo>
                    <a:pt x="7" y="8"/>
                    <a:pt x="3" y="11"/>
                    <a:pt x="0" y="8"/>
                  </a:cubicBezTo>
                  <a:cubicBezTo>
                    <a:pt x="15" y="8"/>
                    <a:pt x="29" y="5"/>
                    <a:pt x="43" y="0"/>
                  </a:cubicBezTo>
                  <a:cubicBezTo>
                    <a:pt x="33" y="7"/>
                    <a:pt x="22" y="11"/>
                    <a:pt x="10" y="11"/>
                  </a:cubicBezTo>
                  <a:close/>
                </a:path>
              </a:pathLst>
            </a:custGeom>
            <a:solidFill>
              <a:srgbClr val="594E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16"/>
            <p:cNvSpPr/>
            <p:nvPr/>
          </p:nvSpPr>
          <p:spPr>
            <a:xfrm>
              <a:off x="3423" y="2389"/>
              <a:ext cx="24" cy="79"/>
            </a:xfrm>
            <a:custGeom>
              <a:avLst/>
              <a:gdLst/>
              <a:ahLst/>
              <a:cxnLst/>
              <a:rect l="l" t="t" r="r" b="b"/>
              <a:pathLst>
                <a:path w="10" h="33" extrusionOk="0">
                  <a:moveTo>
                    <a:pt x="8" y="0"/>
                  </a:moveTo>
                  <a:cubicBezTo>
                    <a:pt x="9" y="2"/>
                    <a:pt x="9" y="3"/>
                    <a:pt x="10" y="4"/>
                  </a:cubicBezTo>
                  <a:cubicBezTo>
                    <a:pt x="7" y="14"/>
                    <a:pt x="4" y="23"/>
                    <a:pt x="0" y="33"/>
                  </a:cubicBezTo>
                  <a:cubicBezTo>
                    <a:pt x="1" y="22"/>
                    <a:pt x="4" y="11"/>
                    <a:pt x="8" y="0"/>
                  </a:cubicBezTo>
                  <a:close/>
                </a:path>
              </a:pathLst>
            </a:custGeom>
            <a:solidFill>
              <a:srgbClr val="594E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16"/>
            <p:cNvSpPr/>
            <p:nvPr/>
          </p:nvSpPr>
          <p:spPr>
            <a:xfrm>
              <a:off x="3290" y="1582"/>
              <a:ext cx="38" cy="14"/>
            </a:xfrm>
            <a:custGeom>
              <a:avLst/>
              <a:gdLst/>
              <a:ahLst/>
              <a:cxnLst/>
              <a:rect l="l" t="t" r="r" b="b"/>
              <a:pathLst>
                <a:path w="16" h="6" extrusionOk="0">
                  <a:moveTo>
                    <a:pt x="4" y="6"/>
                  </a:moveTo>
                  <a:cubicBezTo>
                    <a:pt x="3" y="5"/>
                    <a:pt x="1" y="4"/>
                    <a:pt x="0" y="4"/>
                  </a:cubicBezTo>
                  <a:cubicBezTo>
                    <a:pt x="6" y="2"/>
                    <a:pt x="11" y="1"/>
                    <a:pt x="16" y="0"/>
                  </a:cubicBezTo>
                  <a:cubicBezTo>
                    <a:pt x="13" y="4"/>
                    <a:pt x="9" y="5"/>
                    <a:pt x="4" y="6"/>
                  </a:cubicBezTo>
                  <a:close/>
                </a:path>
              </a:pathLst>
            </a:custGeom>
            <a:solidFill>
              <a:srgbClr val="5348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16"/>
            <p:cNvSpPr/>
            <p:nvPr/>
          </p:nvSpPr>
          <p:spPr>
            <a:xfrm>
              <a:off x="4568" y="1330"/>
              <a:ext cx="26" cy="26"/>
            </a:xfrm>
            <a:custGeom>
              <a:avLst/>
              <a:gdLst/>
              <a:ahLst/>
              <a:cxnLst/>
              <a:rect l="l" t="t" r="r" b="b"/>
              <a:pathLst>
                <a:path w="11" h="11" extrusionOk="0">
                  <a:moveTo>
                    <a:pt x="0" y="2"/>
                  </a:moveTo>
                  <a:cubicBezTo>
                    <a:pt x="1" y="1"/>
                    <a:pt x="1" y="1"/>
                    <a:pt x="2" y="0"/>
                  </a:cubicBezTo>
                  <a:cubicBezTo>
                    <a:pt x="6" y="2"/>
                    <a:pt x="8" y="5"/>
                    <a:pt x="11" y="11"/>
                  </a:cubicBezTo>
                  <a:cubicBezTo>
                    <a:pt x="6" y="7"/>
                    <a:pt x="3" y="4"/>
                    <a:pt x="0" y="2"/>
                  </a:cubicBezTo>
                  <a:close/>
                </a:path>
              </a:pathLst>
            </a:custGeom>
            <a:solidFill>
              <a:srgbClr val="4C42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16"/>
            <p:cNvSpPr/>
            <p:nvPr/>
          </p:nvSpPr>
          <p:spPr>
            <a:xfrm>
              <a:off x="2613" y="2251"/>
              <a:ext cx="27" cy="31"/>
            </a:xfrm>
            <a:custGeom>
              <a:avLst/>
              <a:gdLst/>
              <a:ahLst/>
              <a:cxnLst/>
              <a:rect l="l" t="t" r="r" b="b"/>
              <a:pathLst>
                <a:path w="11" h="13" extrusionOk="0">
                  <a:moveTo>
                    <a:pt x="0" y="11"/>
                  </a:moveTo>
                  <a:cubicBezTo>
                    <a:pt x="3" y="7"/>
                    <a:pt x="6" y="4"/>
                    <a:pt x="10" y="0"/>
                  </a:cubicBezTo>
                  <a:cubicBezTo>
                    <a:pt x="10" y="1"/>
                    <a:pt x="11" y="1"/>
                    <a:pt x="11" y="2"/>
                  </a:cubicBezTo>
                  <a:cubicBezTo>
                    <a:pt x="8" y="5"/>
                    <a:pt x="5" y="9"/>
                    <a:pt x="2" y="13"/>
                  </a:cubicBezTo>
                  <a:cubicBezTo>
                    <a:pt x="2" y="12"/>
                    <a:pt x="1" y="11"/>
                    <a:pt x="0" y="11"/>
                  </a:cubicBezTo>
                  <a:close/>
                </a:path>
              </a:pathLst>
            </a:custGeom>
            <a:solidFill>
              <a:srgbClr val="453C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16"/>
            <p:cNvSpPr/>
            <p:nvPr/>
          </p:nvSpPr>
          <p:spPr>
            <a:xfrm>
              <a:off x="4022" y="993"/>
              <a:ext cx="370" cy="78"/>
            </a:xfrm>
            <a:custGeom>
              <a:avLst/>
              <a:gdLst/>
              <a:ahLst/>
              <a:cxnLst/>
              <a:rect l="l" t="t" r="r" b="b"/>
              <a:pathLst>
                <a:path w="156" h="33" extrusionOk="0">
                  <a:moveTo>
                    <a:pt x="156" y="4"/>
                  </a:moveTo>
                  <a:cubicBezTo>
                    <a:pt x="105" y="17"/>
                    <a:pt x="54" y="31"/>
                    <a:pt x="0" y="33"/>
                  </a:cubicBezTo>
                  <a:cubicBezTo>
                    <a:pt x="50" y="20"/>
                    <a:pt x="100" y="10"/>
                    <a:pt x="150" y="2"/>
                  </a:cubicBezTo>
                  <a:cubicBezTo>
                    <a:pt x="153" y="2"/>
                    <a:pt x="156" y="0"/>
                    <a:pt x="156" y="4"/>
                  </a:cubicBezTo>
                  <a:close/>
                </a:path>
              </a:pathLst>
            </a:custGeom>
            <a:solidFill>
              <a:srgbClr val="F7D7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16"/>
            <p:cNvSpPr/>
            <p:nvPr/>
          </p:nvSpPr>
          <p:spPr>
            <a:xfrm>
              <a:off x="4378" y="988"/>
              <a:ext cx="54" cy="14"/>
            </a:xfrm>
            <a:custGeom>
              <a:avLst/>
              <a:gdLst/>
              <a:ahLst/>
              <a:cxnLst/>
              <a:rect l="l" t="t" r="r" b="b"/>
              <a:pathLst>
                <a:path w="23" h="6" extrusionOk="0">
                  <a:moveTo>
                    <a:pt x="6" y="6"/>
                  </a:moveTo>
                  <a:cubicBezTo>
                    <a:pt x="5" y="4"/>
                    <a:pt x="2" y="5"/>
                    <a:pt x="0" y="4"/>
                  </a:cubicBezTo>
                  <a:cubicBezTo>
                    <a:pt x="8" y="2"/>
                    <a:pt x="15" y="0"/>
                    <a:pt x="23" y="2"/>
                  </a:cubicBezTo>
                  <a:cubicBezTo>
                    <a:pt x="17" y="4"/>
                    <a:pt x="12" y="5"/>
                    <a:pt x="6" y="6"/>
                  </a:cubicBezTo>
                  <a:close/>
                </a:path>
              </a:pathLst>
            </a:custGeom>
            <a:solidFill>
              <a:srgbClr val="A08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16"/>
            <p:cNvSpPr/>
            <p:nvPr/>
          </p:nvSpPr>
          <p:spPr>
            <a:xfrm>
              <a:off x="3300" y="1435"/>
              <a:ext cx="164" cy="71"/>
            </a:xfrm>
            <a:custGeom>
              <a:avLst/>
              <a:gdLst/>
              <a:ahLst/>
              <a:cxnLst/>
              <a:rect l="l" t="t" r="r" b="b"/>
              <a:pathLst>
                <a:path w="69" h="30" extrusionOk="0">
                  <a:moveTo>
                    <a:pt x="0" y="30"/>
                  </a:moveTo>
                  <a:cubicBezTo>
                    <a:pt x="14" y="13"/>
                    <a:pt x="31" y="7"/>
                    <a:pt x="49" y="2"/>
                  </a:cubicBezTo>
                  <a:cubicBezTo>
                    <a:pt x="51" y="2"/>
                    <a:pt x="53" y="2"/>
                    <a:pt x="56" y="1"/>
                  </a:cubicBezTo>
                  <a:cubicBezTo>
                    <a:pt x="60" y="1"/>
                    <a:pt x="66" y="0"/>
                    <a:pt x="68" y="4"/>
                  </a:cubicBezTo>
                  <a:cubicBezTo>
                    <a:pt x="69" y="9"/>
                    <a:pt x="65" y="13"/>
                    <a:pt x="60" y="15"/>
                  </a:cubicBezTo>
                  <a:cubicBezTo>
                    <a:pt x="42" y="23"/>
                    <a:pt x="23" y="28"/>
                    <a:pt x="0" y="30"/>
                  </a:cubicBezTo>
                  <a:close/>
                </a:path>
              </a:pathLst>
            </a:custGeom>
            <a:solidFill>
              <a:srgbClr val="FB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16"/>
            <p:cNvSpPr/>
            <p:nvPr/>
          </p:nvSpPr>
          <p:spPr>
            <a:xfrm>
              <a:off x="3502" y="1387"/>
              <a:ext cx="64" cy="43"/>
            </a:xfrm>
            <a:custGeom>
              <a:avLst/>
              <a:gdLst/>
              <a:ahLst/>
              <a:cxnLst/>
              <a:rect l="l" t="t" r="r" b="b"/>
              <a:pathLst>
                <a:path w="27" h="18" extrusionOk="0">
                  <a:moveTo>
                    <a:pt x="21" y="0"/>
                  </a:moveTo>
                  <a:cubicBezTo>
                    <a:pt x="22" y="0"/>
                    <a:pt x="24" y="0"/>
                    <a:pt x="25" y="1"/>
                  </a:cubicBezTo>
                  <a:cubicBezTo>
                    <a:pt x="27" y="3"/>
                    <a:pt x="24" y="5"/>
                    <a:pt x="23" y="6"/>
                  </a:cubicBezTo>
                  <a:cubicBezTo>
                    <a:pt x="20" y="9"/>
                    <a:pt x="17" y="11"/>
                    <a:pt x="13" y="13"/>
                  </a:cubicBezTo>
                  <a:cubicBezTo>
                    <a:pt x="11" y="15"/>
                    <a:pt x="7" y="18"/>
                    <a:pt x="4" y="15"/>
                  </a:cubicBezTo>
                  <a:cubicBezTo>
                    <a:pt x="0" y="13"/>
                    <a:pt x="4" y="9"/>
                    <a:pt x="4" y="7"/>
                  </a:cubicBezTo>
                  <a:cubicBezTo>
                    <a:pt x="2" y="1"/>
                    <a:pt x="7" y="3"/>
                    <a:pt x="9" y="2"/>
                  </a:cubicBezTo>
                  <a:cubicBezTo>
                    <a:pt x="13" y="1"/>
                    <a:pt x="17" y="1"/>
                    <a:pt x="21" y="0"/>
                  </a:cubicBezTo>
                  <a:close/>
                </a:path>
              </a:pathLst>
            </a:custGeom>
            <a:solidFill>
              <a:srgbClr val="F5D5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16"/>
            <p:cNvSpPr/>
            <p:nvPr/>
          </p:nvSpPr>
          <p:spPr>
            <a:xfrm>
              <a:off x="3506" y="2482"/>
              <a:ext cx="98" cy="273"/>
            </a:xfrm>
            <a:custGeom>
              <a:avLst/>
              <a:gdLst/>
              <a:ahLst/>
              <a:cxnLst/>
              <a:rect l="l" t="t" r="r" b="b"/>
              <a:pathLst>
                <a:path w="41" h="115" extrusionOk="0">
                  <a:moveTo>
                    <a:pt x="3" y="69"/>
                  </a:moveTo>
                  <a:cubicBezTo>
                    <a:pt x="4" y="50"/>
                    <a:pt x="4" y="34"/>
                    <a:pt x="8" y="17"/>
                  </a:cubicBezTo>
                  <a:cubicBezTo>
                    <a:pt x="10" y="11"/>
                    <a:pt x="11" y="1"/>
                    <a:pt x="19" y="1"/>
                  </a:cubicBezTo>
                  <a:cubicBezTo>
                    <a:pt x="26" y="0"/>
                    <a:pt x="29" y="9"/>
                    <a:pt x="31" y="15"/>
                  </a:cubicBezTo>
                  <a:cubicBezTo>
                    <a:pt x="41" y="39"/>
                    <a:pt x="41" y="63"/>
                    <a:pt x="36" y="88"/>
                  </a:cubicBezTo>
                  <a:cubicBezTo>
                    <a:pt x="35" y="95"/>
                    <a:pt x="33" y="103"/>
                    <a:pt x="27" y="108"/>
                  </a:cubicBezTo>
                  <a:cubicBezTo>
                    <a:pt x="19" y="115"/>
                    <a:pt x="11" y="114"/>
                    <a:pt x="6" y="104"/>
                  </a:cubicBezTo>
                  <a:cubicBezTo>
                    <a:pt x="0" y="92"/>
                    <a:pt x="3" y="79"/>
                    <a:pt x="3" y="69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16"/>
            <p:cNvSpPr/>
            <p:nvPr/>
          </p:nvSpPr>
          <p:spPr>
            <a:xfrm>
              <a:off x="3965" y="777"/>
              <a:ext cx="325" cy="111"/>
            </a:xfrm>
            <a:custGeom>
              <a:avLst/>
              <a:gdLst/>
              <a:ahLst/>
              <a:cxnLst/>
              <a:rect l="l" t="t" r="r" b="b"/>
              <a:pathLst>
                <a:path w="137" h="47" extrusionOk="0">
                  <a:moveTo>
                    <a:pt x="137" y="3"/>
                  </a:moveTo>
                  <a:cubicBezTo>
                    <a:pt x="130" y="7"/>
                    <a:pt x="124" y="12"/>
                    <a:pt x="118" y="15"/>
                  </a:cubicBezTo>
                  <a:cubicBezTo>
                    <a:pt x="111" y="19"/>
                    <a:pt x="104" y="20"/>
                    <a:pt x="95" y="17"/>
                  </a:cubicBezTo>
                  <a:cubicBezTo>
                    <a:pt x="75" y="10"/>
                    <a:pt x="56" y="16"/>
                    <a:pt x="37" y="26"/>
                  </a:cubicBezTo>
                  <a:cubicBezTo>
                    <a:pt x="29" y="30"/>
                    <a:pt x="21" y="36"/>
                    <a:pt x="13" y="42"/>
                  </a:cubicBezTo>
                  <a:cubicBezTo>
                    <a:pt x="10" y="44"/>
                    <a:pt x="6" y="47"/>
                    <a:pt x="0" y="47"/>
                  </a:cubicBezTo>
                  <a:cubicBezTo>
                    <a:pt x="2" y="41"/>
                    <a:pt x="6" y="38"/>
                    <a:pt x="10" y="34"/>
                  </a:cubicBezTo>
                  <a:cubicBezTo>
                    <a:pt x="25" y="21"/>
                    <a:pt x="43" y="14"/>
                    <a:pt x="62" y="10"/>
                  </a:cubicBezTo>
                  <a:cubicBezTo>
                    <a:pt x="86" y="4"/>
                    <a:pt x="111" y="1"/>
                    <a:pt x="136" y="0"/>
                  </a:cubicBezTo>
                  <a:cubicBezTo>
                    <a:pt x="136" y="1"/>
                    <a:pt x="136" y="2"/>
                    <a:pt x="137" y="3"/>
                  </a:cubicBezTo>
                  <a:close/>
                </a:path>
              </a:pathLst>
            </a:custGeom>
            <a:solidFill>
              <a:srgbClr val="FC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16"/>
            <p:cNvSpPr/>
            <p:nvPr/>
          </p:nvSpPr>
          <p:spPr>
            <a:xfrm>
              <a:off x="4022" y="822"/>
              <a:ext cx="159" cy="57"/>
            </a:xfrm>
            <a:custGeom>
              <a:avLst/>
              <a:gdLst/>
              <a:ahLst/>
              <a:cxnLst/>
              <a:rect l="l" t="t" r="r" b="b"/>
              <a:pathLst>
                <a:path w="67" h="24" extrusionOk="0">
                  <a:moveTo>
                    <a:pt x="0" y="22"/>
                  </a:moveTo>
                  <a:cubicBezTo>
                    <a:pt x="1" y="19"/>
                    <a:pt x="4" y="17"/>
                    <a:pt x="6" y="16"/>
                  </a:cubicBezTo>
                  <a:cubicBezTo>
                    <a:pt x="23" y="7"/>
                    <a:pt x="40" y="2"/>
                    <a:pt x="59" y="1"/>
                  </a:cubicBezTo>
                  <a:cubicBezTo>
                    <a:pt x="62" y="0"/>
                    <a:pt x="66" y="0"/>
                    <a:pt x="66" y="3"/>
                  </a:cubicBezTo>
                  <a:cubicBezTo>
                    <a:pt x="67" y="7"/>
                    <a:pt x="64" y="8"/>
                    <a:pt x="62" y="10"/>
                  </a:cubicBezTo>
                  <a:cubicBezTo>
                    <a:pt x="44" y="19"/>
                    <a:pt x="24" y="22"/>
                    <a:pt x="4" y="24"/>
                  </a:cubicBezTo>
                  <a:cubicBezTo>
                    <a:pt x="3" y="24"/>
                    <a:pt x="2" y="23"/>
                    <a:pt x="0" y="22"/>
                  </a:cubicBezTo>
                  <a:close/>
                </a:path>
              </a:pathLst>
            </a:custGeom>
            <a:solidFill>
              <a:srgbClr val="FBDA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16"/>
            <p:cNvSpPr/>
            <p:nvPr/>
          </p:nvSpPr>
          <p:spPr>
            <a:xfrm>
              <a:off x="4461" y="1701"/>
              <a:ext cx="33" cy="166"/>
            </a:xfrm>
            <a:custGeom>
              <a:avLst/>
              <a:gdLst/>
              <a:ahLst/>
              <a:cxnLst/>
              <a:rect l="l" t="t" r="r" b="b"/>
              <a:pathLst>
                <a:path w="14" h="70" extrusionOk="0">
                  <a:moveTo>
                    <a:pt x="1" y="70"/>
                  </a:moveTo>
                  <a:cubicBezTo>
                    <a:pt x="0" y="49"/>
                    <a:pt x="2" y="28"/>
                    <a:pt x="5" y="7"/>
                  </a:cubicBezTo>
                  <a:cubicBezTo>
                    <a:pt x="6" y="4"/>
                    <a:pt x="6" y="0"/>
                    <a:pt x="11" y="1"/>
                  </a:cubicBezTo>
                  <a:cubicBezTo>
                    <a:pt x="14" y="2"/>
                    <a:pt x="11" y="6"/>
                    <a:pt x="11" y="8"/>
                  </a:cubicBezTo>
                  <a:cubicBezTo>
                    <a:pt x="6" y="29"/>
                    <a:pt x="5" y="49"/>
                    <a:pt x="1" y="70"/>
                  </a:cubicBezTo>
                  <a:close/>
                </a:path>
              </a:pathLst>
            </a:custGeom>
            <a:solidFill>
              <a:srgbClr val="E9C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4" name="Google Shape;954;p16"/>
            <p:cNvSpPr/>
            <p:nvPr/>
          </p:nvSpPr>
          <p:spPr>
            <a:xfrm>
              <a:off x="4024" y="1406"/>
              <a:ext cx="233" cy="126"/>
            </a:xfrm>
            <a:custGeom>
              <a:avLst/>
              <a:gdLst/>
              <a:ahLst/>
              <a:cxnLst/>
              <a:rect l="l" t="t" r="r" b="b"/>
              <a:pathLst>
                <a:path w="98" h="52" extrusionOk="0">
                  <a:moveTo>
                    <a:pt x="10" y="53"/>
                  </a:moveTo>
                  <a:cubicBezTo>
                    <a:pt x="5" y="53"/>
                    <a:pt x="2" y="53"/>
                    <a:pt x="1" y="49"/>
                  </a:cubicBezTo>
                  <a:cubicBezTo>
                    <a:pt x="0" y="46"/>
                    <a:pt x="1" y="43"/>
                    <a:pt x="4" y="42"/>
                  </a:cubicBezTo>
                  <a:cubicBezTo>
                    <a:pt x="27" y="25"/>
                    <a:pt x="50" y="9"/>
                    <a:pt x="78" y="1"/>
                  </a:cubicBezTo>
                  <a:cubicBezTo>
                    <a:pt x="81" y="0"/>
                    <a:pt x="85" y="0"/>
                    <a:pt x="88" y="0"/>
                  </a:cubicBezTo>
                  <a:cubicBezTo>
                    <a:pt x="96" y="2"/>
                    <a:pt x="98" y="6"/>
                    <a:pt x="93" y="12"/>
                  </a:cubicBezTo>
                  <a:cubicBezTo>
                    <a:pt x="90" y="17"/>
                    <a:pt x="87" y="21"/>
                    <a:pt x="83" y="24"/>
                  </a:cubicBezTo>
                  <a:cubicBezTo>
                    <a:pt x="61" y="41"/>
                    <a:pt x="35" y="48"/>
                    <a:pt x="10" y="53"/>
                  </a:cubicBezTo>
                  <a:close/>
                </a:path>
              </a:pathLst>
            </a:custGeom>
            <a:solidFill>
              <a:srgbClr val="FDDD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5" name="Google Shape;955;p16"/>
            <p:cNvSpPr/>
            <p:nvPr/>
          </p:nvSpPr>
          <p:spPr>
            <a:xfrm>
              <a:off x="4131" y="1370"/>
              <a:ext cx="114" cy="46"/>
            </a:xfrm>
            <a:custGeom>
              <a:avLst/>
              <a:gdLst/>
              <a:ahLst/>
              <a:cxnLst/>
              <a:rect l="l" t="t" r="r" b="b"/>
              <a:pathLst>
                <a:path w="48" h="19" extrusionOk="0">
                  <a:moveTo>
                    <a:pt x="0" y="19"/>
                  </a:moveTo>
                  <a:cubicBezTo>
                    <a:pt x="11" y="11"/>
                    <a:pt x="22" y="5"/>
                    <a:pt x="35" y="1"/>
                  </a:cubicBezTo>
                  <a:cubicBezTo>
                    <a:pt x="37" y="1"/>
                    <a:pt x="40" y="0"/>
                    <a:pt x="42" y="0"/>
                  </a:cubicBezTo>
                  <a:cubicBezTo>
                    <a:pt x="45" y="0"/>
                    <a:pt x="47" y="2"/>
                    <a:pt x="48" y="5"/>
                  </a:cubicBezTo>
                  <a:cubicBezTo>
                    <a:pt x="48" y="8"/>
                    <a:pt x="45" y="9"/>
                    <a:pt x="43" y="10"/>
                  </a:cubicBezTo>
                  <a:cubicBezTo>
                    <a:pt x="28" y="11"/>
                    <a:pt x="14" y="15"/>
                    <a:pt x="0" y="19"/>
                  </a:cubicBezTo>
                  <a:close/>
                </a:path>
              </a:pathLst>
            </a:custGeom>
            <a:solidFill>
              <a:srgbClr val="F5D6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6" name="Google Shape;956;p16"/>
            <p:cNvSpPr/>
            <p:nvPr/>
          </p:nvSpPr>
          <p:spPr>
            <a:xfrm>
              <a:off x="3516" y="1629"/>
              <a:ext cx="47" cy="26"/>
            </a:xfrm>
            <a:custGeom>
              <a:avLst/>
              <a:gdLst/>
              <a:ahLst/>
              <a:cxnLst/>
              <a:rect l="l" t="t" r="r" b="b"/>
              <a:pathLst>
                <a:path w="20" h="11" extrusionOk="0">
                  <a:moveTo>
                    <a:pt x="20" y="2"/>
                  </a:moveTo>
                  <a:cubicBezTo>
                    <a:pt x="17" y="10"/>
                    <a:pt x="10" y="11"/>
                    <a:pt x="4" y="11"/>
                  </a:cubicBezTo>
                  <a:cubicBezTo>
                    <a:pt x="2" y="11"/>
                    <a:pt x="1" y="11"/>
                    <a:pt x="0" y="9"/>
                  </a:cubicBezTo>
                  <a:cubicBezTo>
                    <a:pt x="0" y="7"/>
                    <a:pt x="1" y="6"/>
                    <a:pt x="3" y="5"/>
                  </a:cubicBezTo>
                  <a:cubicBezTo>
                    <a:pt x="8" y="3"/>
                    <a:pt x="13" y="0"/>
                    <a:pt x="20" y="2"/>
                  </a:cubicBezTo>
                  <a:close/>
                </a:path>
              </a:pathLst>
            </a:custGeom>
            <a:solidFill>
              <a:srgbClr val="EFD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57" name="Google Shape;957;p16"/>
          <p:cNvSpPr txBox="1"/>
          <p:nvPr/>
        </p:nvSpPr>
        <p:spPr>
          <a:xfrm>
            <a:off x="328452" y="203377"/>
            <a:ext cx="630094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FF9800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r>
              <a:rPr lang="en-US" sz="40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b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 sz="4000" b="1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8" name="Google Shape;958;p16"/>
          <p:cNvSpPr txBox="1"/>
          <p:nvPr/>
        </p:nvSpPr>
        <p:spPr>
          <a:xfrm>
            <a:off x="385602" y="803686"/>
            <a:ext cx="2392776" cy="310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INSERT YOUR SUBTITLE</a:t>
            </a:r>
            <a:endParaRPr/>
          </a:p>
        </p:txBody>
      </p:sp>
      <p:pic>
        <p:nvPicPr>
          <p:cNvPr id="959" name="Google Shape;959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718582">
            <a:off x="-231347" y="518800"/>
            <a:ext cx="929874" cy="3827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60" name="Google Shape;960;p16"/>
          <p:cNvCxnSpPr/>
          <p:nvPr/>
        </p:nvCxnSpPr>
        <p:spPr>
          <a:xfrm>
            <a:off x="6629400" y="596780"/>
            <a:ext cx="3993779" cy="0"/>
          </a:xfrm>
          <a:prstGeom prst="straightConnector1">
            <a:avLst/>
          </a:prstGeom>
          <a:noFill/>
          <a:ln w="9525" cap="flat" cmpd="sng">
            <a:solidFill>
              <a:srgbClr val="FF98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61" name="Google Shape;961;p16"/>
          <p:cNvSpPr/>
          <p:nvPr/>
        </p:nvSpPr>
        <p:spPr>
          <a:xfrm flipH="1">
            <a:off x="11462793" y="0"/>
            <a:ext cx="727881" cy="6858000"/>
          </a:xfrm>
          <a:prstGeom prst="rtTriangle">
            <a:avLst/>
          </a:prstGeom>
          <a:gradFill>
            <a:gsLst>
              <a:gs pos="0">
                <a:srgbClr val="FF9800"/>
              </a:gs>
              <a:gs pos="26000">
                <a:srgbClr val="FF9800"/>
              </a:gs>
              <a:gs pos="55000">
                <a:srgbClr val="FCBF16"/>
              </a:gs>
              <a:gs pos="100000">
                <a:srgbClr val="FCBF16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62" name="Google Shape;962;p16"/>
          <p:cNvGrpSpPr/>
          <p:nvPr/>
        </p:nvGrpSpPr>
        <p:grpSpPr>
          <a:xfrm>
            <a:off x="7677039" y="5158612"/>
            <a:ext cx="2943819" cy="863315"/>
            <a:chOff x="993672" y="3698889"/>
            <a:chExt cx="1998939" cy="863315"/>
          </a:xfrm>
        </p:grpSpPr>
        <p:sp>
          <p:nvSpPr>
            <p:cNvPr id="963" name="Google Shape;963;p16"/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16"/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5" name="Google Shape;965;p16"/>
          <p:cNvGrpSpPr/>
          <p:nvPr/>
        </p:nvGrpSpPr>
        <p:grpSpPr>
          <a:xfrm>
            <a:off x="1569109" y="5158612"/>
            <a:ext cx="2930470" cy="863315"/>
            <a:chOff x="993672" y="3698889"/>
            <a:chExt cx="1998939" cy="863315"/>
          </a:xfrm>
        </p:grpSpPr>
        <p:sp>
          <p:nvSpPr>
            <p:cNvPr id="966" name="Google Shape;966;p16"/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16"/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8" name="Google Shape;968;p16"/>
          <p:cNvGrpSpPr/>
          <p:nvPr/>
        </p:nvGrpSpPr>
        <p:grpSpPr>
          <a:xfrm>
            <a:off x="8433427" y="3472047"/>
            <a:ext cx="2943819" cy="863315"/>
            <a:chOff x="993672" y="3698889"/>
            <a:chExt cx="1998939" cy="863315"/>
          </a:xfrm>
        </p:grpSpPr>
        <p:sp>
          <p:nvSpPr>
            <p:cNvPr id="969" name="Google Shape;969;p16"/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16"/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71" name="Google Shape;971;p16"/>
          <p:cNvGrpSpPr/>
          <p:nvPr/>
        </p:nvGrpSpPr>
        <p:grpSpPr>
          <a:xfrm>
            <a:off x="1569109" y="1807985"/>
            <a:ext cx="2930470" cy="863315"/>
            <a:chOff x="993672" y="3698889"/>
            <a:chExt cx="1998939" cy="863315"/>
          </a:xfrm>
        </p:grpSpPr>
        <p:sp>
          <p:nvSpPr>
            <p:cNvPr id="972" name="Google Shape;972;p16"/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16"/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74" name="Google Shape;974;p16"/>
          <p:cNvGrpSpPr/>
          <p:nvPr/>
        </p:nvGrpSpPr>
        <p:grpSpPr>
          <a:xfrm>
            <a:off x="7677039" y="1807985"/>
            <a:ext cx="2943819" cy="863315"/>
            <a:chOff x="993672" y="3698889"/>
            <a:chExt cx="1998939" cy="863315"/>
          </a:xfrm>
        </p:grpSpPr>
        <p:sp>
          <p:nvSpPr>
            <p:cNvPr id="975" name="Google Shape;975;p16"/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16"/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77" name="Google Shape;977;p16"/>
          <p:cNvGrpSpPr/>
          <p:nvPr/>
        </p:nvGrpSpPr>
        <p:grpSpPr>
          <a:xfrm>
            <a:off x="805047" y="3472047"/>
            <a:ext cx="2930470" cy="863315"/>
            <a:chOff x="993672" y="3698889"/>
            <a:chExt cx="1998939" cy="863315"/>
          </a:xfrm>
        </p:grpSpPr>
        <p:sp>
          <p:nvSpPr>
            <p:cNvPr id="978" name="Google Shape;978;p16"/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16"/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80" name="Google Shape;980;p16"/>
          <p:cNvSpPr/>
          <p:nvPr/>
        </p:nvSpPr>
        <p:spPr>
          <a:xfrm>
            <a:off x="4035287" y="1851019"/>
            <a:ext cx="4170906" cy="4170908"/>
          </a:xfrm>
          <a:prstGeom prst="donut">
            <a:avLst>
              <a:gd name="adj" fmla="val 1907"/>
            </a:avLst>
          </a:prstGeom>
          <a:solidFill>
            <a:srgbClr val="FCBF16"/>
          </a:solidFill>
          <a:ln w="12700" cap="flat" cmpd="sng">
            <a:solidFill>
              <a:srgbClr val="FFFBF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1" name="Google Shape;981;p16"/>
          <p:cNvSpPr/>
          <p:nvPr/>
        </p:nvSpPr>
        <p:spPr>
          <a:xfrm>
            <a:off x="3735517" y="6193074"/>
            <a:ext cx="4711937" cy="330377"/>
          </a:xfrm>
          <a:prstGeom prst="ellipse">
            <a:avLst/>
          </a:prstGeom>
          <a:solidFill>
            <a:srgbClr val="FCBF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82" name="Google Shape;982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58574" y="2300042"/>
            <a:ext cx="4858198" cy="33987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8" name="Google Shape;988;p17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762929" y="2698782"/>
            <a:ext cx="6228000" cy="345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989" name="Google Shape;989;p17"/>
          <p:cNvSpPr/>
          <p:nvPr/>
        </p:nvSpPr>
        <p:spPr>
          <a:xfrm>
            <a:off x="406037" y="1792569"/>
            <a:ext cx="5251269" cy="34560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0" name="Google Shape;990;p17"/>
          <p:cNvSpPr txBox="1"/>
          <p:nvPr/>
        </p:nvSpPr>
        <p:spPr>
          <a:xfrm>
            <a:off x="427011" y="5353638"/>
            <a:ext cx="2592288" cy="1286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CBF16"/>
              </a:buClr>
              <a:buSzPts val="3600"/>
              <a:buFont typeface="Arial"/>
              <a:buNone/>
            </a:pPr>
            <a:r>
              <a:rPr lang="en-US" sz="3600" b="1">
                <a:solidFill>
                  <a:srgbClr val="FCBF16"/>
                </a:solidFill>
                <a:latin typeface="Arial"/>
                <a:ea typeface="Arial"/>
                <a:cs typeface="Arial"/>
                <a:sym typeface="Arial"/>
              </a:rPr>
              <a:t>Portfolio</a:t>
            </a:r>
            <a:r>
              <a:rPr lang="en-US" sz="36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/>
          </a:p>
        </p:txBody>
      </p:sp>
      <p:sp>
        <p:nvSpPr>
          <p:cNvPr id="991" name="Google Shape;991;p17"/>
          <p:cNvSpPr/>
          <p:nvPr/>
        </p:nvSpPr>
        <p:spPr>
          <a:xfrm>
            <a:off x="2690473" y="5638465"/>
            <a:ext cx="576064" cy="576064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2" name="Google Shape;992;p17"/>
          <p:cNvSpPr txBox="1"/>
          <p:nvPr/>
        </p:nvSpPr>
        <p:spPr>
          <a:xfrm>
            <a:off x="8695710" y="1428638"/>
            <a:ext cx="2392539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3" name="Google Shape;993;p17"/>
          <p:cNvSpPr/>
          <p:nvPr/>
        </p:nvSpPr>
        <p:spPr>
          <a:xfrm rot="-5400000" flipH="1">
            <a:off x="2766002" y="5726370"/>
            <a:ext cx="425005" cy="400253"/>
          </a:xfrm>
          <a:custGeom>
            <a:avLst/>
            <a:gdLst/>
            <a:ahLst/>
            <a:cxnLst/>
            <a:rect l="l" t="t" r="r" b="b"/>
            <a:pathLst>
              <a:path w="2928608" h="2758049" extrusionOk="0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4" name="Google Shape;994;p17"/>
          <p:cNvPicPr preferRelativeResize="0">
            <a:picLocks noGrp="1"/>
          </p:cNvPicPr>
          <p:nvPr>
            <p:ph type="pic" idx="3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471317" y="1901754"/>
            <a:ext cx="5088565" cy="32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grpSp>
        <p:nvGrpSpPr>
          <p:cNvPr id="995" name="Google Shape;995;p17"/>
          <p:cNvGrpSpPr/>
          <p:nvPr/>
        </p:nvGrpSpPr>
        <p:grpSpPr>
          <a:xfrm>
            <a:off x="10613760" y="138071"/>
            <a:ext cx="1516482" cy="1337518"/>
            <a:chOff x="1908" y="463"/>
            <a:chExt cx="3864" cy="3408"/>
          </a:xfrm>
        </p:grpSpPr>
        <p:sp>
          <p:nvSpPr>
            <p:cNvPr id="996" name="Google Shape;996;p17"/>
            <p:cNvSpPr/>
            <p:nvPr/>
          </p:nvSpPr>
          <p:spPr>
            <a:xfrm>
              <a:off x="1908" y="463"/>
              <a:ext cx="3864" cy="3408"/>
            </a:xfrm>
            <a:custGeom>
              <a:avLst/>
              <a:gdLst/>
              <a:ahLst/>
              <a:cxnLst/>
              <a:rect l="l" t="t" r="r" b="b"/>
              <a:pathLst>
                <a:path w="1627" h="1435" extrusionOk="0">
                  <a:moveTo>
                    <a:pt x="844" y="1"/>
                  </a:moveTo>
                  <a:cubicBezTo>
                    <a:pt x="935" y="2"/>
                    <a:pt x="1022" y="21"/>
                    <a:pt x="1107" y="51"/>
                  </a:cubicBezTo>
                  <a:cubicBezTo>
                    <a:pt x="1168" y="71"/>
                    <a:pt x="1226" y="98"/>
                    <a:pt x="1279" y="132"/>
                  </a:cubicBezTo>
                  <a:cubicBezTo>
                    <a:pt x="1291" y="140"/>
                    <a:pt x="1302" y="150"/>
                    <a:pt x="1312" y="160"/>
                  </a:cubicBezTo>
                  <a:cubicBezTo>
                    <a:pt x="1319" y="167"/>
                    <a:pt x="1321" y="174"/>
                    <a:pt x="1318" y="184"/>
                  </a:cubicBezTo>
                  <a:cubicBezTo>
                    <a:pt x="1304" y="237"/>
                    <a:pt x="1296" y="291"/>
                    <a:pt x="1298" y="346"/>
                  </a:cubicBezTo>
                  <a:cubicBezTo>
                    <a:pt x="1301" y="429"/>
                    <a:pt x="1328" y="502"/>
                    <a:pt x="1384" y="564"/>
                  </a:cubicBezTo>
                  <a:cubicBezTo>
                    <a:pt x="1397" y="579"/>
                    <a:pt x="1410" y="594"/>
                    <a:pt x="1423" y="609"/>
                  </a:cubicBezTo>
                  <a:cubicBezTo>
                    <a:pt x="1433" y="620"/>
                    <a:pt x="1442" y="633"/>
                    <a:pt x="1447" y="647"/>
                  </a:cubicBezTo>
                  <a:cubicBezTo>
                    <a:pt x="1447" y="649"/>
                    <a:pt x="1448" y="650"/>
                    <a:pt x="1449" y="652"/>
                  </a:cubicBezTo>
                  <a:cubicBezTo>
                    <a:pt x="1485" y="693"/>
                    <a:pt x="1511" y="741"/>
                    <a:pt x="1543" y="785"/>
                  </a:cubicBezTo>
                  <a:cubicBezTo>
                    <a:pt x="1550" y="794"/>
                    <a:pt x="1556" y="803"/>
                    <a:pt x="1563" y="813"/>
                  </a:cubicBezTo>
                  <a:cubicBezTo>
                    <a:pt x="1572" y="825"/>
                    <a:pt x="1581" y="836"/>
                    <a:pt x="1595" y="842"/>
                  </a:cubicBezTo>
                  <a:cubicBezTo>
                    <a:pt x="1606" y="847"/>
                    <a:pt x="1615" y="856"/>
                    <a:pt x="1620" y="867"/>
                  </a:cubicBezTo>
                  <a:cubicBezTo>
                    <a:pt x="1627" y="881"/>
                    <a:pt x="1621" y="896"/>
                    <a:pt x="1608" y="902"/>
                  </a:cubicBezTo>
                  <a:cubicBezTo>
                    <a:pt x="1603" y="904"/>
                    <a:pt x="1598" y="904"/>
                    <a:pt x="1595" y="899"/>
                  </a:cubicBezTo>
                  <a:cubicBezTo>
                    <a:pt x="1592" y="895"/>
                    <a:pt x="1589" y="891"/>
                    <a:pt x="1587" y="887"/>
                  </a:cubicBezTo>
                  <a:cubicBezTo>
                    <a:pt x="1526" y="777"/>
                    <a:pt x="1446" y="682"/>
                    <a:pt x="1343" y="609"/>
                  </a:cubicBezTo>
                  <a:cubicBezTo>
                    <a:pt x="1309" y="585"/>
                    <a:pt x="1270" y="582"/>
                    <a:pt x="1230" y="590"/>
                  </a:cubicBezTo>
                  <a:cubicBezTo>
                    <a:pt x="1205" y="595"/>
                    <a:pt x="1194" y="614"/>
                    <a:pt x="1197" y="640"/>
                  </a:cubicBezTo>
                  <a:cubicBezTo>
                    <a:pt x="1199" y="665"/>
                    <a:pt x="1208" y="688"/>
                    <a:pt x="1223" y="707"/>
                  </a:cubicBezTo>
                  <a:cubicBezTo>
                    <a:pt x="1263" y="758"/>
                    <a:pt x="1306" y="806"/>
                    <a:pt x="1343" y="859"/>
                  </a:cubicBezTo>
                  <a:cubicBezTo>
                    <a:pt x="1360" y="883"/>
                    <a:pt x="1369" y="909"/>
                    <a:pt x="1370" y="939"/>
                  </a:cubicBezTo>
                  <a:cubicBezTo>
                    <a:pt x="1371" y="1003"/>
                    <a:pt x="1378" y="1067"/>
                    <a:pt x="1396" y="1129"/>
                  </a:cubicBezTo>
                  <a:cubicBezTo>
                    <a:pt x="1406" y="1163"/>
                    <a:pt x="1422" y="1193"/>
                    <a:pt x="1437" y="1224"/>
                  </a:cubicBezTo>
                  <a:cubicBezTo>
                    <a:pt x="1457" y="1266"/>
                    <a:pt x="1469" y="1309"/>
                    <a:pt x="1470" y="1356"/>
                  </a:cubicBezTo>
                  <a:cubicBezTo>
                    <a:pt x="1470" y="1373"/>
                    <a:pt x="1466" y="1390"/>
                    <a:pt x="1458" y="1406"/>
                  </a:cubicBezTo>
                  <a:cubicBezTo>
                    <a:pt x="1445" y="1431"/>
                    <a:pt x="1426" y="1435"/>
                    <a:pt x="1403" y="1418"/>
                  </a:cubicBezTo>
                  <a:cubicBezTo>
                    <a:pt x="1395" y="1412"/>
                    <a:pt x="1388" y="1404"/>
                    <a:pt x="1383" y="1395"/>
                  </a:cubicBezTo>
                  <a:cubicBezTo>
                    <a:pt x="1358" y="1359"/>
                    <a:pt x="1340" y="1319"/>
                    <a:pt x="1332" y="1276"/>
                  </a:cubicBezTo>
                  <a:cubicBezTo>
                    <a:pt x="1330" y="1267"/>
                    <a:pt x="1330" y="1258"/>
                    <a:pt x="1331" y="1249"/>
                  </a:cubicBezTo>
                  <a:cubicBezTo>
                    <a:pt x="1332" y="1238"/>
                    <a:pt x="1336" y="1229"/>
                    <a:pt x="1347" y="1225"/>
                  </a:cubicBezTo>
                  <a:cubicBezTo>
                    <a:pt x="1352" y="1223"/>
                    <a:pt x="1352" y="1220"/>
                    <a:pt x="1351" y="1215"/>
                  </a:cubicBezTo>
                  <a:cubicBezTo>
                    <a:pt x="1347" y="1196"/>
                    <a:pt x="1338" y="1178"/>
                    <a:pt x="1329" y="1161"/>
                  </a:cubicBezTo>
                  <a:cubicBezTo>
                    <a:pt x="1301" y="1104"/>
                    <a:pt x="1267" y="1051"/>
                    <a:pt x="1220" y="1008"/>
                  </a:cubicBezTo>
                  <a:cubicBezTo>
                    <a:pt x="1191" y="981"/>
                    <a:pt x="1160" y="957"/>
                    <a:pt x="1128" y="934"/>
                  </a:cubicBezTo>
                  <a:cubicBezTo>
                    <a:pt x="1104" y="915"/>
                    <a:pt x="1079" y="897"/>
                    <a:pt x="1062" y="871"/>
                  </a:cubicBezTo>
                  <a:cubicBezTo>
                    <a:pt x="1051" y="855"/>
                    <a:pt x="1042" y="837"/>
                    <a:pt x="1036" y="818"/>
                  </a:cubicBezTo>
                  <a:cubicBezTo>
                    <a:pt x="1023" y="779"/>
                    <a:pt x="995" y="758"/>
                    <a:pt x="958" y="746"/>
                  </a:cubicBezTo>
                  <a:cubicBezTo>
                    <a:pt x="943" y="741"/>
                    <a:pt x="931" y="741"/>
                    <a:pt x="918" y="749"/>
                  </a:cubicBezTo>
                  <a:cubicBezTo>
                    <a:pt x="878" y="772"/>
                    <a:pt x="841" y="799"/>
                    <a:pt x="817" y="839"/>
                  </a:cubicBezTo>
                  <a:cubicBezTo>
                    <a:pt x="808" y="854"/>
                    <a:pt x="803" y="869"/>
                    <a:pt x="804" y="887"/>
                  </a:cubicBezTo>
                  <a:cubicBezTo>
                    <a:pt x="809" y="950"/>
                    <a:pt x="822" y="1012"/>
                    <a:pt x="839" y="1072"/>
                  </a:cubicBezTo>
                  <a:cubicBezTo>
                    <a:pt x="855" y="1132"/>
                    <a:pt x="875" y="1191"/>
                    <a:pt x="893" y="1251"/>
                  </a:cubicBezTo>
                  <a:cubicBezTo>
                    <a:pt x="898" y="1271"/>
                    <a:pt x="899" y="1290"/>
                    <a:pt x="890" y="1308"/>
                  </a:cubicBezTo>
                  <a:cubicBezTo>
                    <a:pt x="875" y="1337"/>
                    <a:pt x="843" y="1341"/>
                    <a:pt x="822" y="1317"/>
                  </a:cubicBezTo>
                  <a:cubicBezTo>
                    <a:pt x="804" y="1296"/>
                    <a:pt x="799" y="1270"/>
                    <a:pt x="795" y="1244"/>
                  </a:cubicBezTo>
                  <a:cubicBezTo>
                    <a:pt x="792" y="1219"/>
                    <a:pt x="796" y="1195"/>
                    <a:pt x="793" y="1170"/>
                  </a:cubicBezTo>
                  <a:cubicBezTo>
                    <a:pt x="790" y="1142"/>
                    <a:pt x="785" y="1114"/>
                    <a:pt x="772" y="1088"/>
                  </a:cubicBezTo>
                  <a:cubicBezTo>
                    <a:pt x="770" y="1085"/>
                    <a:pt x="768" y="1082"/>
                    <a:pt x="767" y="1079"/>
                  </a:cubicBezTo>
                  <a:cubicBezTo>
                    <a:pt x="752" y="1054"/>
                    <a:pt x="733" y="1040"/>
                    <a:pt x="702" y="1045"/>
                  </a:cubicBezTo>
                  <a:cubicBezTo>
                    <a:pt x="674" y="1049"/>
                    <a:pt x="656" y="1064"/>
                    <a:pt x="646" y="1089"/>
                  </a:cubicBezTo>
                  <a:cubicBezTo>
                    <a:pt x="637" y="1111"/>
                    <a:pt x="635" y="1134"/>
                    <a:pt x="635" y="1157"/>
                  </a:cubicBezTo>
                  <a:cubicBezTo>
                    <a:pt x="635" y="1169"/>
                    <a:pt x="635" y="1182"/>
                    <a:pt x="631" y="1194"/>
                  </a:cubicBezTo>
                  <a:cubicBezTo>
                    <a:pt x="624" y="1213"/>
                    <a:pt x="609" y="1217"/>
                    <a:pt x="594" y="1204"/>
                  </a:cubicBezTo>
                  <a:cubicBezTo>
                    <a:pt x="576" y="1189"/>
                    <a:pt x="575" y="1171"/>
                    <a:pt x="587" y="1151"/>
                  </a:cubicBezTo>
                  <a:cubicBezTo>
                    <a:pt x="595" y="1137"/>
                    <a:pt x="598" y="1120"/>
                    <a:pt x="601" y="1103"/>
                  </a:cubicBezTo>
                  <a:cubicBezTo>
                    <a:pt x="608" y="1064"/>
                    <a:pt x="610" y="1024"/>
                    <a:pt x="600" y="985"/>
                  </a:cubicBezTo>
                  <a:cubicBezTo>
                    <a:pt x="592" y="957"/>
                    <a:pt x="578" y="934"/>
                    <a:pt x="548" y="925"/>
                  </a:cubicBezTo>
                  <a:cubicBezTo>
                    <a:pt x="542" y="923"/>
                    <a:pt x="536" y="923"/>
                    <a:pt x="530" y="922"/>
                  </a:cubicBezTo>
                  <a:cubicBezTo>
                    <a:pt x="521" y="922"/>
                    <a:pt x="514" y="930"/>
                    <a:pt x="516" y="939"/>
                  </a:cubicBezTo>
                  <a:cubicBezTo>
                    <a:pt x="519" y="949"/>
                    <a:pt x="516" y="957"/>
                    <a:pt x="506" y="962"/>
                  </a:cubicBezTo>
                  <a:cubicBezTo>
                    <a:pt x="481" y="974"/>
                    <a:pt x="449" y="960"/>
                    <a:pt x="448" y="930"/>
                  </a:cubicBezTo>
                  <a:cubicBezTo>
                    <a:pt x="448" y="911"/>
                    <a:pt x="447" y="892"/>
                    <a:pt x="443" y="874"/>
                  </a:cubicBezTo>
                  <a:cubicBezTo>
                    <a:pt x="442" y="868"/>
                    <a:pt x="441" y="863"/>
                    <a:pt x="438" y="858"/>
                  </a:cubicBezTo>
                  <a:cubicBezTo>
                    <a:pt x="436" y="854"/>
                    <a:pt x="433" y="850"/>
                    <a:pt x="428" y="850"/>
                  </a:cubicBezTo>
                  <a:cubicBezTo>
                    <a:pt x="423" y="851"/>
                    <a:pt x="418" y="854"/>
                    <a:pt x="416" y="859"/>
                  </a:cubicBezTo>
                  <a:cubicBezTo>
                    <a:pt x="404" y="889"/>
                    <a:pt x="396" y="921"/>
                    <a:pt x="393" y="953"/>
                  </a:cubicBezTo>
                  <a:cubicBezTo>
                    <a:pt x="391" y="982"/>
                    <a:pt x="393" y="1010"/>
                    <a:pt x="402" y="1038"/>
                  </a:cubicBezTo>
                  <a:cubicBezTo>
                    <a:pt x="405" y="1049"/>
                    <a:pt x="402" y="1056"/>
                    <a:pt x="393" y="1062"/>
                  </a:cubicBezTo>
                  <a:cubicBezTo>
                    <a:pt x="386" y="1065"/>
                    <a:pt x="379" y="1068"/>
                    <a:pt x="372" y="1069"/>
                  </a:cubicBezTo>
                  <a:cubicBezTo>
                    <a:pt x="362" y="1071"/>
                    <a:pt x="352" y="1069"/>
                    <a:pt x="347" y="1059"/>
                  </a:cubicBezTo>
                  <a:cubicBezTo>
                    <a:pt x="341" y="1049"/>
                    <a:pt x="341" y="1038"/>
                    <a:pt x="347" y="1028"/>
                  </a:cubicBezTo>
                  <a:cubicBezTo>
                    <a:pt x="349" y="1025"/>
                    <a:pt x="352" y="1022"/>
                    <a:pt x="357" y="1022"/>
                  </a:cubicBezTo>
                  <a:cubicBezTo>
                    <a:pt x="363" y="1022"/>
                    <a:pt x="363" y="1019"/>
                    <a:pt x="363" y="1014"/>
                  </a:cubicBezTo>
                  <a:cubicBezTo>
                    <a:pt x="361" y="1004"/>
                    <a:pt x="358" y="995"/>
                    <a:pt x="353" y="986"/>
                  </a:cubicBezTo>
                  <a:cubicBezTo>
                    <a:pt x="344" y="968"/>
                    <a:pt x="344" y="949"/>
                    <a:pt x="349" y="930"/>
                  </a:cubicBezTo>
                  <a:cubicBezTo>
                    <a:pt x="352" y="919"/>
                    <a:pt x="354" y="908"/>
                    <a:pt x="357" y="897"/>
                  </a:cubicBezTo>
                  <a:cubicBezTo>
                    <a:pt x="363" y="872"/>
                    <a:pt x="362" y="847"/>
                    <a:pt x="354" y="823"/>
                  </a:cubicBezTo>
                  <a:cubicBezTo>
                    <a:pt x="347" y="798"/>
                    <a:pt x="328" y="790"/>
                    <a:pt x="304" y="800"/>
                  </a:cubicBezTo>
                  <a:cubicBezTo>
                    <a:pt x="300" y="802"/>
                    <a:pt x="295" y="805"/>
                    <a:pt x="291" y="807"/>
                  </a:cubicBezTo>
                  <a:cubicBezTo>
                    <a:pt x="276" y="817"/>
                    <a:pt x="263" y="829"/>
                    <a:pt x="247" y="837"/>
                  </a:cubicBezTo>
                  <a:cubicBezTo>
                    <a:pt x="234" y="844"/>
                    <a:pt x="228" y="860"/>
                    <a:pt x="223" y="874"/>
                  </a:cubicBezTo>
                  <a:cubicBezTo>
                    <a:pt x="214" y="900"/>
                    <a:pt x="212" y="927"/>
                    <a:pt x="207" y="954"/>
                  </a:cubicBezTo>
                  <a:cubicBezTo>
                    <a:pt x="206" y="963"/>
                    <a:pt x="204" y="972"/>
                    <a:pt x="203" y="981"/>
                  </a:cubicBezTo>
                  <a:cubicBezTo>
                    <a:pt x="202" y="996"/>
                    <a:pt x="194" y="1005"/>
                    <a:pt x="183" y="1014"/>
                  </a:cubicBezTo>
                  <a:cubicBezTo>
                    <a:pt x="101" y="1082"/>
                    <a:pt x="60" y="1169"/>
                    <a:pt x="64" y="1277"/>
                  </a:cubicBezTo>
                  <a:cubicBezTo>
                    <a:pt x="64" y="1283"/>
                    <a:pt x="66" y="1287"/>
                    <a:pt x="71" y="1291"/>
                  </a:cubicBezTo>
                  <a:cubicBezTo>
                    <a:pt x="81" y="1300"/>
                    <a:pt x="84" y="1312"/>
                    <a:pt x="83" y="1325"/>
                  </a:cubicBezTo>
                  <a:cubicBezTo>
                    <a:pt x="82" y="1346"/>
                    <a:pt x="76" y="1366"/>
                    <a:pt x="66" y="1385"/>
                  </a:cubicBezTo>
                  <a:cubicBezTo>
                    <a:pt x="56" y="1405"/>
                    <a:pt x="43" y="1406"/>
                    <a:pt x="30" y="1389"/>
                  </a:cubicBezTo>
                  <a:cubicBezTo>
                    <a:pt x="13" y="1366"/>
                    <a:pt x="6" y="1340"/>
                    <a:pt x="4" y="1312"/>
                  </a:cubicBezTo>
                  <a:cubicBezTo>
                    <a:pt x="0" y="1231"/>
                    <a:pt x="18" y="1154"/>
                    <a:pt x="51" y="1081"/>
                  </a:cubicBezTo>
                  <a:cubicBezTo>
                    <a:pt x="67" y="1047"/>
                    <a:pt x="83" y="1014"/>
                    <a:pt x="103" y="983"/>
                  </a:cubicBezTo>
                  <a:cubicBezTo>
                    <a:pt x="123" y="953"/>
                    <a:pt x="133" y="920"/>
                    <a:pt x="142" y="886"/>
                  </a:cubicBezTo>
                  <a:cubicBezTo>
                    <a:pt x="152" y="844"/>
                    <a:pt x="162" y="803"/>
                    <a:pt x="174" y="762"/>
                  </a:cubicBezTo>
                  <a:cubicBezTo>
                    <a:pt x="184" y="730"/>
                    <a:pt x="201" y="703"/>
                    <a:pt x="225" y="679"/>
                  </a:cubicBezTo>
                  <a:cubicBezTo>
                    <a:pt x="236" y="669"/>
                    <a:pt x="246" y="658"/>
                    <a:pt x="255" y="647"/>
                  </a:cubicBezTo>
                  <a:cubicBezTo>
                    <a:pt x="262" y="639"/>
                    <a:pt x="267" y="631"/>
                    <a:pt x="270" y="621"/>
                  </a:cubicBezTo>
                  <a:cubicBezTo>
                    <a:pt x="272" y="612"/>
                    <a:pt x="270" y="605"/>
                    <a:pt x="263" y="599"/>
                  </a:cubicBezTo>
                  <a:cubicBezTo>
                    <a:pt x="256" y="594"/>
                    <a:pt x="250" y="597"/>
                    <a:pt x="244" y="601"/>
                  </a:cubicBezTo>
                  <a:cubicBezTo>
                    <a:pt x="204" y="626"/>
                    <a:pt x="168" y="655"/>
                    <a:pt x="137" y="691"/>
                  </a:cubicBezTo>
                  <a:cubicBezTo>
                    <a:pt x="133" y="696"/>
                    <a:pt x="129" y="700"/>
                    <a:pt x="124" y="704"/>
                  </a:cubicBezTo>
                  <a:cubicBezTo>
                    <a:pt x="119" y="706"/>
                    <a:pt x="114" y="707"/>
                    <a:pt x="108" y="706"/>
                  </a:cubicBezTo>
                  <a:cubicBezTo>
                    <a:pt x="94" y="702"/>
                    <a:pt x="84" y="670"/>
                    <a:pt x="98" y="658"/>
                  </a:cubicBezTo>
                  <a:cubicBezTo>
                    <a:pt x="115" y="645"/>
                    <a:pt x="133" y="634"/>
                    <a:pt x="152" y="622"/>
                  </a:cubicBezTo>
                  <a:cubicBezTo>
                    <a:pt x="169" y="611"/>
                    <a:pt x="187" y="599"/>
                    <a:pt x="205" y="588"/>
                  </a:cubicBezTo>
                  <a:cubicBezTo>
                    <a:pt x="250" y="560"/>
                    <a:pt x="274" y="518"/>
                    <a:pt x="287" y="468"/>
                  </a:cubicBezTo>
                  <a:cubicBezTo>
                    <a:pt x="288" y="464"/>
                    <a:pt x="288" y="460"/>
                    <a:pt x="289" y="455"/>
                  </a:cubicBezTo>
                  <a:cubicBezTo>
                    <a:pt x="296" y="436"/>
                    <a:pt x="293" y="420"/>
                    <a:pt x="274" y="409"/>
                  </a:cubicBezTo>
                  <a:cubicBezTo>
                    <a:pt x="266" y="404"/>
                    <a:pt x="266" y="398"/>
                    <a:pt x="269" y="390"/>
                  </a:cubicBezTo>
                  <a:cubicBezTo>
                    <a:pt x="273" y="381"/>
                    <a:pt x="280" y="374"/>
                    <a:pt x="289" y="370"/>
                  </a:cubicBezTo>
                  <a:cubicBezTo>
                    <a:pt x="335" y="348"/>
                    <a:pt x="374" y="317"/>
                    <a:pt x="414" y="286"/>
                  </a:cubicBezTo>
                  <a:cubicBezTo>
                    <a:pt x="450" y="258"/>
                    <a:pt x="487" y="232"/>
                    <a:pt x="521" y="202"/>
                  </a:cubicBezTo>
                  <a:cubicBezTo>
                    <a:pt x="524" y="199"/>
                    <a:pt x="528" y="198"/>
                    <a:pt x="532" y="197"/>
                  </a:cubicBezTo>
                  <a:cubicBezTo>
                    <a:pt x="542" y="195"/>
                    <a:pt x="552" y="193"/>
                    <a:pt x="562" y="191"/>
                  </a:cubicBezTo>
                  <a:cubicBezTo>
                    <a:pt x="584" y="186"/>
                    <a:pt x="595" y="167"/>
                    <a:pt x="590" y="146"/>
                  </a:cubicBezTo>
                  <a:cubicBezTo>
                    <a:pt x="588" y="138"/>
                    <a:pt x="593" y="134"/>
                    <a:pt x="597" y="131"/>
                  </a:cubicBezTo>
                  <a:cubicBezTo>
                    <a:pt x="640" y="99"/>
                    <a:pt x="678" y="62"/>
                    <a:pt x="714" y="23"/>
                  </a:cubicBezTo>
                  <a:cubicBezTo>
                    <a:pt x="719" y="17"/>
                    <a:pt x="726" y="15"/>
                    <a:pt x="733" y="14"/>
                  </a:cubicBezTo>
                  <a:cubicBezTo>
                    <a:pt x="770" y="5"/>
                    <a:pt x="806" y="0"/>
                    <a:pt x="8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17"/>
            <p:cNvSpPr/>
            <p:nvPr/>
          </p:nvSpPr>
          <p:spPr>
            <a:xfrm>
              <a:off x="1932" y="511"/>
              <a:ext cx="3545" cy="3289"/>
            </a:xfrm>
            <a:custGeom>
              <a:avLst/>
              <a:gdLst/>
              <a:ahLst/>
              <a:cxnLst/>
              <a:rect l="l" t="t" r="r" b="b"/>
              <a:pathLst>
                <a:path w="1493" h="1385" extrusionOk="0">
                  <a:moveTo>
                    <a:pt x="348" y="673"/>
                  </a:moveTo>
                  <a:cubicBezTo>
                    <a:pt x="311" y="697"/>
                    <a:pt x="281" y="728"/>
                    <a:pt x="255" y="762"/>
                  </a:cubicBezTo>
                  <a:cubicBezTo>
                    <a:pt x="221" y="806"/>
                    <a:pt x="193" y="854"/>
                    <a:pt x="179" y="908"/>
                  </a:cubicBezTo>
                  <a:cubicBezTo>
                    <a:pt x="176" y="921"/>
                    <a:pt x="174" y="935"/>
                    <a:pt x="173" y="949"/>
                  </a:cubicBezTo>
                  <a:cubicBezTo>
                    <a:pt x="173" y="953"/>
                    <a:pt x="172" y="956"/>
                    <a:pt x="168" y="958"/>
                  </a:cubicBezTo>
                  <a:cubicBezTo>
                    <a:pt x="98" y="1014"/>
                    <a:pt x="52" y="1085"/>
                    <a:pt x="36" y="1173"/>
                  </a:cubicBezTo>
                  <a:cubicBezTo>
                    <a:pt x="30" y="1204"/>
                    <a:pt x="31" y="1235"/>
                    <a:pt x="37" y="1266"/>
                  </a:cubicBezTo>
                  <a:cubicBezTo>
                    <a:pt x="37" y="1269"/>
                    <a:pt x="38" y="1271"/>
                    <a:pt x="40" y="1273"/>
                  </a:cubicBezTo>
                  <a:cubicBezTo>
                    <a:pt x="57" y="1286"/>
                    <a:pt x="59" y="1304"/>
                    <a:pt x="58" y="1323"/>
                  </a:cubicBezTo>
                  <a:cubicBezTo>
                    <a:pt x="57" y="1333"/>
                    <a:pt x="54" y="1344"/>
                    <a:pt x="50" y="1354"/>
                  </a:cubicBezTo>
                  <a:cubicBezTo>
                    <a:pt x="47" y="1364"/>
                    <a:pt x="41" y="1366"/>
                    <a:pt x="33" y="1359"/>
                  </a:cubicBezTo>
                  <a:cubicBezTo>
                    <a:pt x="25" y="1352"/>
                    <a:pt x="20" y="1342"/>
                    <a:pt x="17" y="1331"/>
                  </a:cubicBezTo>
                  <a:cubicBezTo>
                    <a:pt x="0" y="1247"/>
                    <a:pt x="15" y="1166"/>
                    <a:pt x="46" y="1087"/>
                  </a:cubicBezTo>
                  <a:cubicBezTo>
                    <a:pt x="63" y="1043"/>
                    <a:pt x="86" y="1003"/>
                    <a:pt x="114" y="965"/>
                  </a:cubicBezTo>
                  <a:cubicBezTo>
                    <a:pt x="132" y="942"/>
                    <a:pt x="138" y="915"/>
                    <a:pt x="143" y="887"/>
                  </a:cubicBezTo>
                  <a:cubicBezTo>
                    <a:pt x="153" y="828"/>
                    <a:pt x="169" y="771"/>
                    <a:pt x="196" y="718"/>
                  </a:cubicBezTo>
                  <a:cubicBezTo>
                    <a:pt x="208" y="695"/>
                    <a:pt x="220" y="672"/>
                    <a:pt x="240" y="655"/>
                  </a:cubicBezTo>
                  <a:cubicBezTo>
                    <a:pt x="244" y="652"/>
                    <a:pt x="247" y="648"/>
                    <a:pt x="250" y="644"/>
                  </a:cubicBezTo>
                  <a:cubicBezTo>
                    <a:pt x="260" y="631"/>
                    <a:pt x="270" y="620"/>
                    <a:pt x="283" y="610"/>
                  </a:cubicBezTo>
                  <a:cubicBezTo>
                    <a:pt x="295" y="601"/>
                    <a:pt x="301" y="587"/>
                    <a:pt x="304" y="571"/>
                  </a:cubicBezTo>
                  <a:cubicBezTo>
                    <a:pt x="295" y="580"/>
                    <a:pt x="290" y="589"/>
                    <a:pt x="281" y="596"/>
                  </a:cubicBezTo>
                  <a:cubicBezTo>
                    <a:pt x="278" y="594"/>
                    <a:pt x="280" y="591"/>
                    <a:pt x="279" y="589"/>
                  </a:cubicBezTo>
                  <a:cubicBezTo>
                    <a:pt x="277" y="570"/>
                    <a:pt x="266" y="562"/>
                    <a:pt x="247" y="566"/>
                  </a:cubicBezTo>
                  <a:cubicBezTo>
                    <a:pt x="233" y="569"/>
                    <a:pt x="221" y="576"/>
                    <a:pt x="210" y="584"/>
                  </a:cubicBezTo>
                  <a:cubicBezTo>
                    <a:pt x="174" y="608"/>
                    <a:pt x="144" y="638"/>
                    <a:pt x="115" y="669"/>
                  </a:cubicBezTo>
                  <a:cubicBezTo>
                    <a:pt x="112" y="672"/>
                    <a:pt x="110" y="677"/>
                    <a:pt x="104" y="674"/>
                  </a:cubicBezTo>
                  <a:cubicBezTo>
                    <a:pt x="98" y="671"/>
                    <a:pt x="98" y="665"/>
                    <a:pt x="99" y="660"/>
                  </a:cubicBezTo>
                  <a:cubicBezTo>
                    <a:pt x="103" y="647"/>
                    <a:pt x="112" y="638"/>
                    <a:pt x="122" y="630"/>
                  </a:cubicBezTo>
                  <a:cubicBezTo>
                    <a:pt x="152" y="610"/>
                    <a:pt x="183" y="592"/>
                    <a:pt x="213" y="573"/>
                  </a:cubicBezTo>
                  <a:cubicBezTo>
                    <a:pt x="232" y="561"/>
                    <a:pt x="249" y="547"/>
                    <a:pt x="264" y="532"/>
                  </a:cubicBezTo>
                  <a:cubicBezTo>
                    <a:pt x="293" y="504"/>
                    <a:pt x="308" y="470"/>
                    <a:pt x="304" y="428"/>
                  </a:cubicBezTo>
                  <a:cubicBezTo>
                    <a:pt x="314" y="433"/>
                    <a:pt x="318" y="440"/>
                    <a:pt x="319" y="450"/>
                  </a:cubicBezTo>
                  <a:cubicBezTo>
                    <a:pt x="321" y="478"/>
                    <a:pt x="326" y="505"/>
                    <a:pt x="317" y="534"/>
                  </a:cubicBezTo>
                  <a:cubicBezTo>
                    <a:pt x="324" y="529"/>
                    <a:pt x="325" y="529"/>
                    <a:pt x="327" y="522"/>
                  </a:cubicBezTo>
                  <a:cubicBezTo>
                    <a:pt x="330" y="511"/>
                    <a:pt x="331" y="500"/>
                    <a:pt x="331" y="488"/>
                  </a:cubicBezTo>
                  <a:cubicBezTo>
                    <a:pt x="330" y="469"/>
                    <a:pt x="332" y="450"/>
                    <a:pt x="334" y="432"/>
                  </a:cubicBezTo>
                  <a:cubicBezTo>
                    <a:pt x="335" y="426"/>
                    <a:pt x="333" y="422"/>
                    <a:pt x="330" y="418"/>
                  </a:cubicBezTo>
                  <a:cubicBezTo>
                    <a:pt x="319" y="404"/>
                    <a:pt x="308" y="390"/>
                    <a:pt x="297" y="377"/>
                  </a:cubicBezTo>
                  <a:cubicBezTo>
                    <a:pt x="290" y="367"/>
                    <a:pt x="290" y="365"/>
                    <a:pt x="301" y="357"/>
                  </a:cubicBezTo>
                  <a:cubicBezTo>
                    <a:pt x="366" y="308"/>
                    <a:pt x="434" y="261"/>
                    <a:pt x="498" y="209"/>
                  </a:cubicBezTo>
                  <a:cubicBezTo>
                    <a:pt x="516" y="194"/>
                    <a:pt x="536" y="182"/>
                    <a:pt x="560" y="178"/>
                  </a:cubicBezTo>
                  <a:cubicBezTo>
                    <a:pt x="575" y="175"/>
                    <a:pt x="589" y="170"/>
                    <a:pt x="602" y="162"/>
                  </a:cubicBezTo>
                  <a:cubicBezTo>
                    <a:pt x="610" y="158"/>
                    <a:pt x="617" y="153"/>
                    <a:pt x="622" y="146"/>
                  </a:cubicBezTo>
                  <a:cubicBezTo>
                    <a:pt x="631" y="134"/>
                    <a:pt x="629" y="126"/>
                    <a:pt x="616" y="119"/>
                  </a:cubicBezTo>
                  <a:cubicBezTo>
                    <a:pt x="611" y="116"/>
                    <a:pt x="611" y="114"/>
                    <a:pt x="615" y="110"/>
                  </a:cubicBezTo>
                  <a:cubicBezTo>
                    <a:pt x="643" y="84"/>
                    <a:pt x="671" y="57"/>
                    <a:pt x="699" y="31"/>
                  </a:cubicBezTo>
                  <a:cubicBezTo>
                    <a:pt x="703" y="28"/>
                    <a:pt x="707" y="26"/>
                    <a:pt x="711" y="24"/>
                  </a:cubicBezTo>
                  <a:cubicBezTo>
                    <a:pt x="767" y="3"/>
                    <a:pt x="825" y="0"/>
                    <a:pt x="884" y="6"/>
                  </a:cubicBezTo>
                  <a:cubicBezTo>
                    <a:pt x="1019" y="19"/>
                    <a:pt x="1143" y="64"/>
                    <a:pt x="1262" y="129"/>
                  </a:cubicBezTo>
                  <a:cubicBezTo>
                    <a:pt x="1288" y="143"/>
                    <a:pt x="1287" y="143"/>
                    <a:pt x="1281" y="172"/>
                  </a:cubicBezTo>
                  <a:cubicBezTo>
                    <a:pt x="1270" y="217"/>
                    <a:pt x="1263" y="264"/>
                    <a:pt x="1263" y="310"/>
                  </a:cubicBezTo>
                  <a:cubicBezTo>
                    <a:pt x="1263" y="404"/>
                    <a:pt x="1295" y="485"/>
                    <a:pt x="1360" y="552"/>
                  </a:cubicBezTo>
                  <a:cubicBezTo>
                    <a:pt x="1385" y="578"/>
                    <a:pt x="1407" y="606"/>
                    <a:pt x="1429" y="635"/>
                  </a:cubicBezTo>
                  <a:cubicBezTo>
                    <a:pt x="1450" y="661"/>
                    <a:pt x="1471" y="687"/>
                    <a:pt x="1489" y="715"/>
                  </a:cubicBezTo>
                  <a:cubicBezTo>
                    <a:pt x="1490" y="718"/>
                    <a:pt x="1493" y="720"/>
                    <a:pt x="1493" y="726"/>
                  </a:cubicBezTo>
                  <a:cubicBezTo>
                    <a:pt x="1489" y="721"/>
                    <a:pt x="1486" y="717"/>
                    <a:pt x="1483" y="714"/>
                  </a:cubicBezTo>
                  <a:cubicBezTo>
                    <a:pt x="1434" y="657"/>
                    <a:pt x="1381" y="605"/>
                    <a:pt x="1315" y="567"/>
                  </a:cubicBezTo>
                  <a:cubicBezTo>
                    <a:pt x="1281" y="547"/>
                    <a:pt x="1245" y="532"/>
                    <a:pt x="1204" y="532"/>
                  </a:cubicBezTo>
                  <a:cubicBezTo>
                    <a:pt x="1173" y="532"/>
                    <a:pt x="1146" y="545"/>
                    <a:pt x="1124" y="567"/>
                  </a:cubicBezTo>
                  <a:cubicBezTo>
                    <a:pt x="1123" y="568"/>
                    <a:pt x="1122" y="569"/>
                    <a:pt x="1121" y="570"/>
                  </a:cubicBezTo>
                  <a:cubicBezTo>
                    <a:pt x="1120" y="572"/>
                    <a:pt x="1118" y="574"/>
                    <a:pt x="1120" y="576"/>
                  </a:cubicBezTo>
                  <a:cubicBezTo>
                    <a:pt x="1122" y="578"/>
                    <a:pt x="1124" y="576"/>
                    <a:pt x="1126" y="574"/>
                  </a:cubicBezTo>
                  <a:cubicBezTo>
                    <a:pt x="1165" y="533"/>
                    <a:pt x="1212" y="533"/>
                    <a:pt x="1262" y="551"/>
                  </a:cubicBezTo>
                  <a:cubicBezTo>
                    <a:pt x="1265" y="552"/>
                    <a:pt x="1268" y="553"/>
                    <a:pt x="1272" y="555"/>
                  </a:cubicBezTo>
                  <a:cubicBezTo>
                    <a:pt x="1263" y="557"/>
                    <a:pt x="1256" y="554"/>
                    <a:pt x="1249" y="554"/>
                  </a:cubicBezTo>
                  <a:cubicBezTo>
                    <a:pt x="1242" y="554"/>
                    <a:pt x="1235" y="555"/>
                    <a:pt x="1228" y="555"/>
                  </a:cubicBezTo>
                  <a:cubicBezTo>
                    <a:pt x="1221" y="556"/>
                    <a:pt x="1214" y="557"/>
                    <a:pt x="1208" y="560"/>
                  </a:cubicBezTo>
                  <a:cubicBezTo>
                    <a:pt x="1176" y="569"/>
                    <a:pt x="1163" y="592"/>
                    <a:pt x="1169" y="624"/>
                  </a:cubicBezTo>
                  <a:cubicBezTo>
                    <a:pt x="1172" y="643"/>
                    <a:pt x="1180" y="659"/>
                    <a:pt x="1189" y="676"/>
                  </a:cubicBezTo>
                  <a:cubicBezTo>
                    <a:pt x="1214" y="718"/>
                    <a:pt x="1245" y="756"/>
                    <a:pt x="1273" y="796"/>
                  </a:cubicBezTo>
                  <a:cubicBezTo>
                    <a:pt x="1282" y="810"/>
                    <a:pt x="1291" y="824"/>
                    <a:pt x="1301" y="837"/>
                  </a:cubicBezTo>
                  <a:cubicBezTo>
                    <a:pt x="1334" y="879"/>
                    <a:pt x="1347" y="928"/>
                    <a:pt x="1349" y="981"/>
                  </a:cubicBezTo>
                  <a:cubicBezTo>
                    <a:pt x="1352" y="1044"/>
                    <a:pt x="1361" y="1106"/>
                    <a:pt x="1383" y="1165"/>
                  </a:cubicBezTo>
                  <a:cubicBezTo>
                    <a:pt x="1389" y="1183"/>
                    <a:pt x="1397" y="1199"/>
                    <a:pt x="1408" y="1214"/>
                  </a:cubicBezTo>
                  <a:cubicBezTo>
                    <a:pt x="1416" y="1224"/>
                    <a:pt x="1417" y="1238"/>
                    <a:pt x="1420" y="1250"/>
                  </a:cubicBezTo>
                  <a:cubicBezTo>
                    <a:pt x="1428" y="1283"/>
                    <a:pt x="1434" y="1316"/>
                    <a:pt x="1433" y="1350"/>
                  </a:cubicBezTo>
                  <a:cubicBezTo>
                    <a:pt x="1433" y="1359"/>
                    <a:pt x="1432" y="1368"/>
                    <a:pt x="1428" y="1376"/>
                  </a:cubicBezTo>
                  <a:cubicBezTo>
                    <a:pt x="1424" y="1384"/>
                    <a:pt x="1420" y="1385"/>
                    <a:pt x="1412" y="1381"/>
                  </a:cubicBezTo>
                  <a:cubicBezTo>
                    <a:pt x="1406" y="1377"/>
                    <a:pt x="1401" y="1373"/>
                    <a:pt x="1397" y="1368"/>
                  </a:cubicBezTo>
                  <a:cubicBezTo>
                    <a:pt x="1366" y="1328"/>
                    <a:pt x="1349" y="1283"/>
                    <a:pt x="1343" y="1233"/>
                  </a:cubicBezTo>
                  <a:cubicBezTo>
                    <a:pt x="1342" y="1231"/>
                    <a:pt x="1343" y="1229"/>
                    <a:pt x="1343" y="1226"/>
                  </a:cubicBezTo>
                  <a:cubicBezTo>
                    <a:pt x="1345" y="1212"/>
                    <a:pt x="1351" y="1209"/>
                    <a:pt x="1364" y="1216"/>
                  </a:cubicBezTo>
                  <a:cubicBezTo>
                    <a:pt x="1368" y="1218"/>
                    <a:pt x="1372" y="1220"/>
                    <a:pt x="1375" y="1223"/>
                  </a:cubicBezTo>
                  <a:cubicBezTo>
                    <a:pt x="1378" y="1225"/>
                    <a:pt x="1381" y="1225"/>
                    <a:pt x="1383" y="1222"/>
                  </a:cubicBezTo>
                  <a:cubicBezTo>
                    <a:pt x="1385" y="1220"/>
                    <a:pt x="1384" y="1218"/>
                    <a:pt x="1383" y="1215"/>
                  </a:cubicBezTo>
                  <a:cubicBezTo>
                    <a:pt x="1336" y="1136"/>
                    <a:pt x="1291" y="1056"/>
                    <a:pt x="1226" y="989"/>
                  </a:cubicBezTo>
                  <a:cubicBezTo>
                    <a:pt x="1198" y="962"/>
                    <a:pt x="1167" y="939"/>
                    <a:pt x="1137" y="914"/>
                  </a:cubicBezTo>
                  <a:cubicBezTo>
                    <a:pt x="1108" y="890"/>
                    <a:pt x="1080" y="865"/>
                    <a:pt x="1059" y="834"/>
                  </a:cubicBezTo>
                  <a:cubicBezTo>
                    <a:pt x="1037" y="804"/>
                    <a:pt x="1029" y="771"/>
                    <a:pt x="1034" y="734"/>
                  </a:cubicBezTo>
                  <a:cubicBezTo>
                    <a:pt x="1034" y="728"/>
                    <a:pt x="1035" y="722"/>
                    <a:pt x="1035" y="716"/>
                  </a:cubicBezTo>
                  <a:cubicBezTo>
                    <a:pt x="1035" y="716"/>
                    <a:pt x="1035" y="715"/>
                    <a:pt x="1034" y="714"/>
                  </a:cubicBezTo>
                  <a:cubicBezTo>
                    <a:pt x="1031" y="719"/>
                    <a:pt x="1029" y="724"/>
                    <a:pt x="1026" y="729"/>
                  </a:cubicBezTo>
                  <a:cubicBezTo>
                    <a:pt x="1023" y="733"/>
                    <a:pt x="1020" y="735"/>
                    <a:pt x="1014" y="733"/>
                  </a:cubicBezTo>
                  <a:cubicBezTo>
                    <a:pt x="948" y="699"/>
                    <a:pt x="878" y="690"/>
                    <a:pt x="805" y="697"/>
                  </a:cubicBezTo>
                  <a:cubicBezTo>
                    <a:pt x="804" y="697"/>
                    <a:pt x="803" y="697"/>
                    <a:pt x="802" y="697"/>
                  </a:cubicBezTo>
                  <a:cubicBezTo>
                    <a:pt x="802" y="697"/>
                    <a:pt x="801" y="697"/>
                    <a:pt x="800" y="696"/>
                  </a:cubicBezTo>
                  <a:cubicBezTo>
                    <a:pt x="807" y="675"/>
                    <a:pt x="818" y="656"/>
                    <a:pt x="830" y="638"/>
                  </a:cubicBezTo>
                  <a:cubicBezTo>
                    <a:pt x="853" y="604"/>
                    <a:pt x="880" y="575"/>
                    <a:pt x="911" y="550"/>
                  </a:cubicBezTo>
                  <a:cubicBezTo>
                    <a:pt x="921" y="542"/>
                    <a:pt x="932" y="538"/>
                    <a:pt x="944" y="534"/>
                  </a:cubicBezTo>
                  <a:cubicBezTo>
                    <a:pt x="952" y="531"/>
                    <a:pt x="959" y="535"/>
                    <a:pt x="965" y="538"/>
                  </a:cubicBezTo>
                  <a:cubicBezTo>
                    <a:pt x="977" y="545"/>
                    <a:pt x="987" y="554"/>
                    <a:pt x="995" y="565"/>
                  </a:cubicBezTo>
                  <a:cubicBezTo>
                    <a:pt x="1014" y="590"/>
                    <a:pt x="1027" y="617"/>
                    <a:pt x="1031" y="648"/>
                  </a:cubicBezTo>
                  <a:cubicBezTo>
                    <a:pt x="1034" y="655"/>
                    <a:pt x="1034" y="662"/>
                    <a:pt x="1034" y="667"/>
                  </a:cubicBezTo>
                  <a:cubicBezTo>
                    <a:pt x="1032" y="658"/>
                    <a:pt x="1034" y="648"/>
                    <a:pt x="1033" y="637"/>
                  </a:cubicBezTo>
                  <a:cubicBezTo>
                    <a:pt x="1030" y="606"/>
                    <a:pt x="1023" y="576"/>
                    <a:pt x="1008" y="548"/>
                  </a:cubicBezTo>
                  <a:cubicBezTo>
                    <a:pt x="1004" y="541"/>
                    <a:pt x="999" y="535"/>
                    <a:pt x="994" y="529"/>
                  </a:cubicBezTo>
                  <a:cubicBezTo>
                    <a:pt x="974" y="508"/>
                    <a:pt x="952" y="502"/>
                    <a:pt x="928" y="516"/>
                  </a:cubicBezTo>
                  <a:cubicBezTo>
                    <a:pt x="889" y="539"/>
                    <a:pt x="846" y="551"/>
                    <a:pt x="803" y="561"/>
                  </a:cubicBezTo>
                  <a:cubicBezTo>
                    <a:pt x="787" y="565"/>
                    <a:pt x="776" y="572"/>
                    <a:pt x="765" y="585"/>
                  </a:cubicBezTo>
                  <a:cubicBezTo>
                    <a:pt x="735" y="622"/>
                    <a:pt x="706" y="660"/>
                    <a:pt x="688" y="705"/>
                  </a:cubicBezTo>
                  <a:cubicBezTo>
                    <a:pt x="683" y="717"/>
                    <a:pt x="680" y="728"/>
                    <a:pt x="680" y="741"/>
                  </a:cubicBezTo>
                  <a:cubicBezTo>
                    <a:pt x="686" y="724"/>
                    <a:pt x="692" y="707"/>
                    <a:pt x="701" y="691"/>
                  </a:cubicBezTo>
                  <a:cubicBezTo>
                    <a:pt x="710" y="674"/>
                    <a:pt x="720" y="659"/>
                    <a:pt x="732" y="644"/>
                  </a:cubicBezTo>
                  <a:cubicBezTo>
                    <a:pt x="743" y="630"/>
                    <a:pt x="756" y="616"/>
                    <a:pt x="770" y="604"/>
                  </a:cubicBezTo>
                  <a:cubicBezTo>
                    <a:pt x="784" y="592"/>
                    <a:pt x="800" y="582"/>
                    <a:pt x="816" y="573"/>
                  </a:cubicBezTo>
                  <a:cubicBezTo>
                    <a:pt x="833" y="564"/>
                    <a:pt x="851" y="563"/>
                    <a:pt x="870" y="558"/>
                  </a:cubicBezTo>
                  <a:cubicBezTo>
                    <a:pt x="844" y="582"/>
                    <a:pt x="824" y="611"/>
                    <a:pt x="807" y="642"/>
                  </a:cubicBezTo>
                  <a:cubicBezTo>
                    <a:pt x="789" y="676"/>
                    <a:pt x="773" y="711"/>
                    <a:pt x="767" y="749"/>
                  </a:cubicBezTo>
                  <a:cubicBezTo>
                    <a:pt x="763" y="777"/>
                    <a:pt x="766" y="806"/>
                    <a:pt x="769" y="834"/>
                  </a:cubicBezTo>
                  <a:cubicBezTo>
                    <a:pt x="777" y="932"/>
                    <a:pt x="807" y="1026"/>
                    <a:pt x="832" y="1120"/>
                  </a:cubicBezTo>
                  <a:cubicBezTo>
                    <a:pt x="843" y="1160"/>
                    <a:pt x="854" y="1199"/>
                    <a:pt x="864" y="1239"/>
                  </a:cubicBezTo>
                  <a:cubicBezTo>
                    <a:pt x="866" y="1251"/>
                    <a:pt x="856" y="1276"/>
                    <a:pt x="846" y="1283"/>
                  </a:cubicBezTo>
                  <a:cubicBezTo>
                    <a:pt x="839" y="1288"/>
                    <a:pt x="833" y="1284"/>
                    <a:pt x="827" y="1279"/>
                  </a:cubicBezTo>
                  <a:cubicBezTo>
                    <a:pt x="818" y="1270"/>
                    <a:pt x="814" y="1258"/>
                    <a:pt x="806" y="1248"/>
                  </a:cubicBezTo>
                  <a:cubicBezTo>
                    <a:pt x="798" y="1236"/>
                    <a:pt x="797" y="1224"/>
                    <a:pt x="801" y="1210"/>
                  </a:cubicBezTo>
                  <a:cubicBezTo>
                    <a:pt x="801" y="1208"/>
                    <a:pt x="801" y="1206"/>
                    <a:pt x="802" y="1205"/>
                  </a:cubicBezTo>
                  <a:cubicBezTo>
                    <a:pt x="811" y="1182"/>
                    <a:pt x="809" y="1158"/>
                    <a:pt x="802" y="1135"/>
                  </a:cubicBezTo>
                  <a:cubicBezTo>
                    <a:pt x="791" y="1091"/>
                    <a:pt x="772" y="1051"/>
                    <a:pt x="735" y="1021"/>
                  </a:cubicBezTo>
                  <a:cubicBezTo>
                    <a:pt x="724" y="1011"/>
                    <a:pt x="710" y="1004"/>
                    <a:pt x="695" y="1002"/>
                  </a:cubicBezTo>
                  <a:cubicBezTo>
                    <a:pt x="666" y="999"/>
                    <a:pt x="645" y="1012"/>
                    <a:pt x="632" y="1039"/>
                  </a:cubicBezTo>
                  <a:cubicBezTo>
                    <a:pt x="619" y="1068"/>
                    <a:pt x="617" y="1099"/>
                    <a:pt x="615" y="1130"/>
                  </a:cubicBezTo>
                  <a:cubicBezTo>
                    <a:pt x="614" y="1143"/>
                    <a:pt x="614" y="1156"/>
                    <a:pt x="606" y="1167"/>
                  </a:cubicBezTo>
                  <a:cubicBezTo>
                    <a:pt x="604" y="1169"/>
                    <a:pt x="602" y="1172"/>
                    <a:pt x="598" y="1173"/>
                  </a:cubicBezTo>
                  <a:cubicBezTo>
                    <a:pt x="594" y="1173"/>
                    <a:pt x="590" y="1173"/>
                    <a:pt x="592" y="1167"/>
                  </a:cubicBezTo>
                  <a:cubicBezTo>
                    <a:pt x="595" y="1160"/>
                    <a:pt x="594" y="1154"/>
                    <a:pt x="592" y="1148"/>
                  </a:cubicBezTo>
                  <a:cubicBezTo>
                    <a:pt x="590" y="1142"/>
                    <a:pt x="592" y="1137"/>
                    <a:pt x="593" y="1132"/>
                  </a:cubicBezTo>
                  <a:cubicBezTo>
                    <a:pt x="601" y="1087"/>
                    <a:pt x="609" y="1042"/>
                    <a:pt x="612" y="997"/>
                  </a:cubicBezTo>
                  <a:cubicBezTo>
                    <a:pt x="615" y="948"/>
                    <a:pt x="590" y="904"/>
                    <a:pt x="549" y="887"/>
                  </a:cubicBezTo>
                  <a:cubicBezTo>
                    <a:pt x="530" y="879"/>
                    <a:pt x="511" y="880"/>
                    <a:pt x="492" y="891"/>
                  </a:cubicBezTo>
                  <a:cubicBezTo>
                    <a:pt x="488" y="893"/>
                    <a:pt x="486" y="896"/>
                    <a:pt x="487" y="901"/>
                  </a:cubicBezTo>
                  <a:cubicBezTo>
                    <a:pt x="488" y="912"/>
                    <a:pt x="484" y="917"/>
                    <a:pt x="476" y="918"/>
                  </a:cubicBezTo>
                  <a:cubicBezTo>
                    <a:pt x="465" y="918"/>
                    <a:pt x="455" y="911"/>
                    <a:pt x="455" y="902"/>
                  </a:cubicBezTo>
                  <a:cubicBezTo>
                    <a:pt x="453" y="885"/>
                    <a:pt x="452" y="868"/>
                    <a:pt x="454" y="851"/>
                  </a:cubicBezTo>
                  <a:cubicBezTo>
                    <a:pt x="456" y="827"/>
                    <a:pt x="429" y="807"/>
                    <a:pt x="406" y="815"/>
                  </a:cubicBezTo>
                  <a:cubicBezTo>
                    <a:pt x="400" y="817"/>
                    <a:pt x="396" y="821"/>
                    <a:pt x="394" y="828"/>
                  </a:cubicBezTo>
                  <a:cubicBezTo>
                    <a:pt x="378" y="878"/>
                    <a:pt x="372" y="930"/>
                    <a:pt x="373" y="983"/>
                  </a:cubicBezTo>
                  <a:cubicBezTo>
                    <a:pt x="373" y="997"/>
                    <a:pt x="375" y="1011"/>
                    <a:pt x="375" y="1024"/>
                  </a:cubicBezTo>
                  <a:cubicBezTo>
                    <a:pt x="376" y="1033"/>
                    <a:pt x="370" y="1039"/>
                    <a:pt x="362" y="1040"/>
                  </a:cubicBezTo>
                  <a:cubicBezTo>
                    <a:pt x="357" y="1040"/>
                    <a:pt x="350" y="1030"/>
                    <a:pt x="350" y="1024"/>
                  </a:cubicBezTo>
                  <a:cubicBezTo>
                    <a:pt x="350" y="1019"/>
                    <a:pt x="353" y="1015"/>
                    <a:pt x="357" y="1016"/>
                  </a:cubicBezTo>
                  <a:cubicBezTo>
                    <a:pt x="365" y="1016"/>
                    <a:pt x="365" y="1012"/>
                    <a:pt x="364" y="1007"/>
                  </a:cubicBezTo>
                  <a:cubicBezTo>
                    <a:pt x="359" y="989"/>
                    <a:pt x="361" y="969"/>
                    <a:pt x="351" y="952"/>
                  </a:cubicBezTo>
                  <a:cubicBezTo>
                    <a:pt x="346" y="942"/>
                    <a:pt x="345" y="932"/>
                    <a:pt x="348" y="921"/>
                  </a:cubicBezTo>
                  <a:cubicBezTo>
                    <a:pt x="355" y="899"/>
                    <a:pt x="358" y="876"/>
                    <a:pt x="367" y="855"/>
                  </a:cubicBezTo>
                  <a:cubicBezTo>
                    <a:pt x="372" y="844"/>
                    <a:pt x="373" y="835"/>
                    <a:pt x="369" y="823"/>
                  </a:cubicBezTo>
                  <a:cubicBezTo>
                    <a:pt x="364" y="809"/>
                    <a:pt x="360" y="793"/>
                    <a:pt x="351" y="780"/>
                  </a:cubicBezTo>
                  <a:cubicBezTo>
                    <a:pt x="336" y="757"/>
                    <a:pt x="313" y="749"/>
                    <a:pt x="287" y="757"/>
                  </a:cubicBezTo>
                  <a:cubicBezTo>
                    <a:pt x="284" y="758"/>
                    <a:pt x="280" y="761"/>
                    <a:pt x="282" y="753"/>
                  </a:cubicBezTo>
                  <a:cubicBezTo>
                    <a:pt x="276" y="756"/>
                    <a:pt x="274" y="764"/>
                    <a:pt x="267" y="766"/>
                  </a:cubicBezTo>
                  <a:cubicBezTo>
                    <a:pt x="266" y="759"/>
                    <a:pt x="271" y="754"/>
                    <a:pt x="274" y="750"/>
                  </a:cubicBezTo>
                  <a:cubicBezTo>
                    <a:pt x="299" y="717"/>
                    <a:pt x="328" y="688"/>
                    <a:pt x="365" y="668"/>
                  </a:cubicBezTo>
                  <a:cubicBezTo>
                    <a:pt x="368" y="666"/>
                    <a:pt x="372" y="664"/>
                    <a:pt x="375" y="662"/>
                  </a:cubicBezTo>
                  <a:cubicBezTo>
                    <a:pt x="378" y="658"/>
                    <a:pt x="383" y="655"/>
                    <a:pt x="386" y="650"/>
                  </a:cubicBezTo>
                  <a:cubicBezTo>
                    <a:pt x="435" y="626"/>
                    <a:pt x="485" y="605"/>
                    <a:pt x="539" y="597"/>
                  </a:cubicBezTo>
                  <a:cubicBezTo>
                    <a:pt x="556" y="594"/>
                    <a:pt x="573" y="593"/>
                    <a:pt x="590" y="596"/>
                  </a:cubicBezTo>
                  <a:cubicBezTo>
                    <a:pt x="623" y="603"/>
                    <a:pt x="645" y="624"/>
                    <a:pt x="653" y="657"/>
                  </a:cubicBezTo>
                  <a:cubicBezTo>
                    <a:pt x="658" y="683"/>
                    <a:pt x="656" y="709"/>
                    <a:pt x="652" y="734"/>
                  </a:cubicBezTo>
                  <a:cubicBezTo>
                    <a:pt x="648" y="753"/>
                    <a:pt x="643" y="772"/>
                    <a:pt x="638" y="790"/>
                  </a:cubicBezTo>
                  <a:cubicBezTo>
                    <a:pt x="634" y="800"/>
                    <a:pt x="632" y="811"/>
                    <a:pt x="628" y="821"/>
                  </a:cubicBezTo>
                  <a:cubicBezTo>
                    <a:pt x="631" y="812"/>
                    <a:pt x="634" y="803"/>
                    <a:pt x="637" y="794"/>
                  </a:cubicBezTo>
                  <a:cubicBezTo>
                    <a:pt x="650" y="749"/>
                    <a:pt x="662" y="705"/>
                    <a:pt x="665" y="658"/>
                  </a:cubicBezTo>
                  <a:cubicBezTo>
                    <a:pt x="666" y="636"/>
                    <a:pt x="664" y="613"/>
                    <a:pt x="660" y="591"/>
                  </a:cubicBezTo>
                  <a:cubicBezTo>
                    <a:pt x="660" y="593"/>
                    <a:pt x="660" y="594"/>
                    <a:pt x="660" y="595"/>
                  </a:cubicBezTo>
                  <a:cubicBezTo>
                    <a:pt x="660" y="601"/>
                    <a:pt x="661" y="609"/>
                    <a:pt x="655" y="611"/>
                  </a:cubicBezTo>
                  <a:cubicBezTo>
                    <a:pt x="650" y="612"/>
                    <a:pt x="649" y="604"/>
                    <a:pt x="647" y="600"/>
                  </a:cubicBezTo>
                  <a:cubicBezTo>
                    <a:pt x="641" y="591"/>
                    <a:pt x="634" y="584"/>
                    <a:pt x="624" y="581"/>
                  </a:cubicBezTo>
                  <a:cubicBezTo>
                    <a:pt x="611" y="577"/>
                    <a:pt x="597" y="575"/>
                    <a:pt x="583" y="577"/>
                  </a:cubicBezTo>
                  <a:cubicBezTo>
                    <a:pt x="539" y="582"/>
                    <a:pt x="498" y="598"/>
                    <a:pt x="457" y="616"/>
                  </a:cubicBezTo>
                  <a:cubicBezTo>
                    <a:pt x="433" y="627"/>
                    <a:pt x="409" y="638"/>
                    <a:pt x="385" y="651"/>
                  </a:cubicBezTo>
                  <a:cubicBezTo>
                    <a:pt x="377" y="657"/>
                    <a:pt x="366" y="660"/>
                    <a:pt x="357" y="666"/>
                  </a:cubicBezTo>
                  <a:cubicBezTo>
                    <a:pt x="353" y="668"/>
                    <a:pt x="350" y="670"/>
                    <a:pt x="348" y="673"/>
                  </a:cubicBezTo>
                  <a:close/>
                </a:path>
              </a:pathLst>
            </a:custGeom>
            <a:gradFill>
              <a:gsLst>
                <a:gs pos="0">
                  <a:srgbClr val="FF9800"/>
                </a:gs>
                <a:gs pos="26000">
                  <a:srgbClr val="FF9800"/>
                </a:gs>
                <a:gs pos="55000">
                  <a:srgbClr val="FCBF16"/>
                </a:gs>
                <a:gs pos="100000">
                  <a:srgbClr val="FCBF16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17"/>
            <p:cNvSpPr/>
            <p:nvPr/>
          </p:nvSpPr>
          <p:spPr>
            <a:xfrm>
              <a:off x="3798" y="2202"/>
              <a:ext cx="214" cy="275"/>
            </a:xfrm>
            <a:custGeom>
              <a:avLst/>
              <a:gdLst/>
              <a:ahLst/>
              <a:cxnLst/>
              <a:rect l="l" t="t" r="r" b="b"/>
              <a:pathLst>
                <a:path w="90" h="115" extrusionOk="0">
                  <a:moveTo>
                    <a:pt x="90" y="0"/>
                  </a:moveTo>
                  <a:cubicBezTo>
                    <a:pt x="53" y="33"/>
                    <a:pt x="24" y="71"/>
                    <a:pt x="2" y="116"/>
                  </a:cubicBezTo>
                  <a:cubicBezTo>
                    <a:pt x="1" y="110"/>
                    <a:pt x="0" y="106"/>
                    <a:pt x="1" y="101"/>
                  </a:cubicBezTo>
                  <a:cubicBezTo>
                    <a:pt x="14" y="69"/>
                    <a:pt x="29" y="37"/>
                    <a:pt x="49" y="8"/>
                  </a:cubicBezTo>
                  <a:cubicBezTo>
                    <a:pt x="54" y="2"/>
                    <a:pt x="58" y="0"/>
                    <a:pt x="66" y="0"/>
                  </a:cubicBezTo>
                  <a:cubicBezTo>
                    <a:pt x="74" y="1"/>
                    <a:pt x="82" y="0"/>
                    <a:pt x="90" y="0"/>
                  </a:cubicBezTo>
                  <a:close/>
                </a:path>
              </a:pathLst>
            </a:custGeom>
            <a:solidFill>
              <a:srgbClr val="FDDC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17"/>
            <p:cNvSpPr/>
            <p:nvPr/>
          </p:nvSpPr>
          <p:spPr>
            <a:xfrm>
              <a:off x="5639" y="2453"/>
              <a:ext cx="109" cy="136"/>
            </a:xfrm>
            <a:custGeom>
              <a:avLst/>
              <a:gdLst/>
              <a:ahLst/>
              <a:cxnLst/>
              <a:rect l="l" t="t" r="r" b="b"/>
              <a:pathLst>
                <a:path w="46" h="57" extrusionOk="0">
                  <a:moveTo>
                    <a:pt x="0" y="0"/>
                  </a:moveTo>
                  <a:cubicBezTo>
                    <a:pt x="12" y="9"/>
                    <a:pt x="25" y="15"/>
                    <a:pt x="35" y="26"/>
                  </a:cubicBezTo>
                  <a:cubicBezTo>
                    <a:pt x="41" y="33"/>
                    <a:pt x="46" y="40"/>
                    <a:pt x="43" y="50"/>
                  </a:cubicBezTo>
                  <a:cubicBezTo>
                    <a:pt x="42" y="53"/>
                    <a:pt x="41" y="56"/>
                    <a:pt x="37" y="57"/>
                  </a:cubicBezTo>
                  <a:cubicBezTo>
                    <a:pt x="34" y="57"/>
                    <a:pt x="32" y="54"/>
                    <a:pt x="31" y="52"/>
                  </a:cubicBezTo>
                  <a:cubicBezTo>
                    <a:pt x="20" y="35"/>
                    <a:pt x="10" y="18"/>
                    <a:pt x="0" y="0"/>
                  </a:cubicBezTo>
                  <a:close/>
                </a:path>
              </a:pathLst>
            </a:custGeom>
            <a:solidFill>
              <a:srgbClr val="FB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17"/>
            <p:cNvSpPr/>
            <p:nvPr/>
          </p:nvSpPr>
          <p:spPr>
            <a:xfrm>
              <a:off x="3297" y="805"/>
              <a:ext cx="107" cy="95"/>
            </a:xfrm>
            <a:custGeom>
              <a:avLst/>
              <a:gdLst/>
              <a:ahLst/>
              <a:cxnLst/>
              <a:rect l="l" t="t" r="r" b="b"/>
              <a:pathLst>
                <a:path w="45" h="40" extrusionOk="0">
                  <a:moveTo>
                    <a:pt x="0" y="40"/>
                  </a:moveTo>
                  <a:cubicBezTo>
                    <a:pt x="8" y="28"/>
                    <a:pt x="14" y="17"/>
                    <a:pt x="17" y="5"/>
                  </a:cubicBezTo>
                  <a:cubicBezTo>
                    <a:pt x="18" y="3"/>
                    <a:pt x="18" y="0"/>
                    <a:pt x="21" y="1"/>
                  </a:cubicBezTo>
                  <a:cubicBezTo>
                    <a:pt x="29" y="4"/>
                    <a:pt x="37" y="6"/>
                    <a:pt x="42" y="13"/>
                  </a:cubicBezTo>
                  <a:cubicBezTo>
                    <a:pt x="45" y="17"/>
                    <a:pt x="45" y="21"/>
                    <a:pt x="40" y="24"/>
                  </a:cubicBezTo>
                  <a:cubicBezTo>
                    <a:pt x="28" y="31"/>
                    <a:pt x="16" y="36"/>
                    <a:pt x="0" y="40"/>
                  </a:cubicBezTo>
                  <a:close/>
                </a:path>
              </a:pathLst>
            </a:custGeom>
            <a:solidFill>
              <a:srgbClr val="FC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17"/>
            <p:cNvSpPr/>
            <p:nvPr/>
          </p:nvSpPr>
          <p:spPr>
            <a:xfrm>
              <a:off x="3791" y="2209"/>
              <a:ext cx="100" cy="173"/>
            </a:xfrm>
            <a:custGeom>
              <a:avLst/>
              <a:gdLst/>
              <a:ahLst/>
              <a:cxnLst/>
              <a:rect l="l" t="t" r="r" b="b"/>
              <a:pathLst>
                <a:path w="42" h="73" extrusionOk="0">
                  <a:moveTo>
                    <a:pt x="42" y="0"/>
                  </a:moveTo>
                  <a:cubicBezTo>
                    <a:pt x="26" y="23"/>
                    <a:pt x="14" y="48"/>
                    <a:pt x="1" y="73"/>
                  </a:cubicBezTo>
                  <a:cubicBezTo>
                    <a:pt x="0" y="56"/>
                    <a:pt x="29" y="4"/>
                    <a:pt x="42" y="0"/>
                  </a:cubicBezTo>
                  <a:close/>
                </a:path>
              </a:pathLst>
            </a:custGeom>
            <a:solidFill>
              <a:srgbClr val="F2D3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17"/>
            <p:cNvSpPr/>
            <p:nvPr/>
          </p:nvSpPr>
          <p:spPr>
            <a:xfrm>
              <a:off x="2754" y="2057"/>
              <a:ext cx="97" cy="52"/>
            </a:xfrm>
            <a:custGeom>
              <a:avLst/>
              <a:gdLst/>
              <a:ahLst/>
              <a:cxnLst/>
              <a:rect l="l" t="t" r="r" b="b"/>
              <a:pathLst>
                <a:path w="41" h="22" extrusionOk="0">
                  <a:moveTo>
                    <a:pt x="39" y="1"/>
                  </a:moveTo>
                  <a:cubicBezTo>
                    <a:pt x="41" y="10"/>
                    <a:pt x="32" y="7"/>
                    <a:pt x="29" y="11"/>
                  </a:cubicBezTo>
                  <a:cubicBezTo>
                    <a:pt x="24" y="7"/>
                    <a:pt x="21" y="12"/>
                    <a:pt x="17" y="14"/>
                  </a:cubicBezTo>
                  <a:cubicBezTo>
                    <a:pt x="12" y="16"/>
                    <a:pt x="7" y="19"/>
                    <a:pt x="2" y="22"/>
                  </a:cubicBezTo>
                  <a:cubicBezTo>
                    <a:pt x="0" y="19"/>
                    <a:pt x="3" y="18"/>
                    <a:pt x="4" y="17"/>
                  </a:cubicBezTo>
                  <a:cubicBezTo>
                    <a:pt x="15" y="11"/>
                    <a:pt x="25" y="4"/>
                    <a:pt x="37" y="0"/>
                  </a:cubicBezTo>
                  <a:cubicBezTo>
                    <a:pt x="38" y="0"/>
                    <a:pt x="38" y="0"/>
                    <a:pt x="39" y="1"/>
                  </a:cubicBezTo>
                  <a:close/>
                </a:path>
              </a:pathLst>
            </a:custGeom>
            <a:solidFill>
              <a:srgbClr val="4B4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17"/>
            <p:cNvSpPr/>
            <p:nvPr/>
          </p:nvSpPr>
          <p:spPr>
            <a:xfrm>
              <a:off x="4378" y="2023"/>
              <a:ext cx="14" cy="84"/>
            </a:xfrm>
            <a:custGeom>
              <a:avLst/>
              <a:gdLst/>
              <a:ahLst/>
              <a:cxnLst/>
              <a:rect l="l" t="t" r="r" b="b"/>
              <a:pathLst>
                <a:path w="6" h="35" extrusionOk="0">
                  <a:moveTo>
                    <a:pt x="3" y="0"/>
                  </a:moveTo>
                  <a:cubicBezTo>
                    <a:pt x="6" y="12"/>
                    <a:pt x="5" y="23"/>
                    <a:pt x="3" y="35"/>
                  </a:cubicBezTo>
                  <a:cubicBezTo>
                    <a:pt x="4" y="27"/>
                    <a:pt x="0" y="19"/>
                    <a:pt x="1" y="11"/>
                  </a:cubicBezTo>
                  <a:cubicBezTo>
                    <a:pt x="4" y="8"/>
                    <a:pt x="2" y="3"/>
                    <a:pt x="3" y="0"/>
                  </a:cubicBezTo>
                  <a:close/>
                </a:path>
              </a:pathLst>
            </a:custGeom>
            <a:solidFill>
              <a:srgbClr val="8675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17"/>
            <p:cNvSpPr/>
            <p:nvPr/>
          </p:nvSpPr>
          <p:spPr>
            <a:xfrm>
              <a:off x="2694" y="924"/>
              <a:ext cx="2211" cy="743"/>
            </a:xfrm>
            <a:custGeom>
              <a:avLst/>
              <a:gdLst/>
              <a:ahLst/>
              <a:cxnLst/>
              <a:rect l="l" t="t" r="r" b="b"/>
              <a:pathLst>
                <a:path w="931" h="313" extrusionOk="0">
                  <a:moveTo>
                    <a:pt x="312" y="137"/>
                  </a:moveTo>
                  <a:cubicBezTo>
                    <a:pt x="320" y="145"/>
                    <a:pt x="319" y="152"/>
                    <a:pt x="308" y="157"/>
                  </a:cubicBezTo>
                  <a:cubicBezTo>
                    <a:pt x="300" y="161"/>
                    <a:pt x="291" y="160"/>
                    <a:pt x="281" y="160"/>
                  </a:cubicBezTo>
                  <a:cubicBezTo>
                    <a:pt x="270" y="159"/>
                    <a:pt x="258" y="157"/>
                    <a:pt x="246" y="153"/>
                  </a:cubicBezTo>
                  <a:cubicBezTo>
                    <a:pt x="254" y="148"/>
                    <a:pt x="260" y="143"/>
                    <a:pt x="266" y="138"/>
                  </a:cubicBezTo>
                  <a:cubicBezTo>
                    <a:pt x="266" y="139"/>
                    <a:pt x="267" y="139"/>
                    <a:pt x="267" y="140"/>
                  </a:cubicBezTo>
                  <a:cubicBezTo>
                    <a:pt x="261" y="154"/>
                    <a:pt x="261" y="154"/>
                    <a:pt x="276" y="155"/>
                  </a:cubicBezTo>
                  <a:cubicBezTo>
                    <a:pt x="285" y="156"/>
                    <a:pt x="293" y="156"/>
                    <a:pt x="302" y="154"/>
                  </a:cubicBezTo>
                  <a:cubicBezTo>
                    <a:pt x="305" y="153"/>
                    <a:pt x="308" y="153"/>
                    <a:pt x="309" y="149"/>
                  </a:cubicBezTo>
                  <a:cubicBezTo>
                    <a:pt x="309" y="146"/>
                    <a:pt x="305" y="145"/>
                    <a:pt x="302" y="144"/>
                  </a:cubicBezTo>
                  <a:cubicBezTo>
                    <a:pt x="296" y="142"/>
                    <a:pt x="290" y="141"/>
                    <a:pt x="284" y="140"/>
                  </a:cubicBezTo>
                  <a:cubicBezTo>
                    <a:pt x="284" y="139"/>
                    <a:pt x="283" y="139"/>
                    <a:pt x="284" y="138"/>
                  </a:cubicBezTo>
                  <a:cubicBezTo>
                    <a:pt x="288" y="135"/>
                    <a:pt x="294" y="132"/>
                    <a:pt x="291" y="125"/>
                  </a:cubicBezTo>
                  <a:cubicBezTo>
                    <a:pt x="287" y="117"/>
                    <a:pt x="279" y="119"/>
                    <a:pt x="274" y="121"/>
                  </a:cubicBezTo>
                  <a:cubicBezTo>
                    <a:pt x="262" y="125"/>
                    <a:pt x="252" y="133"/>
                    <a:pt x="244" y="142"/>
                  </a:cubicBezTo>
                  <a:cubicBezTo>
                    <a:pt x="233" y="153"/>
                    <a:pt x="220" y="157"/>
                    <a:pt x="205" y="157"/>
                  </a:cubicBezTo>
                  <a:cubicBezTo>
                    <a:pt x="161" y="160"/>
                    <a:pt x="118" y="171"/>
                    <a:pt x="76" y="183"/>
                  </a:cubicBezTo>
                  <a:cubicBezTo>
                    <a:pt x="64" y="186"/>
                    <a:pt x="52" y="192"/>
                    <a:pt x="42" y="198"/>
                  </a:cubicBezTo>
                  <a:cubicBezTo>
                    <a:pt x="38" y="200"/>
                    <a:pt x="36" y="202"/>
                    <a:pt x="37" y="208"/>
                  </a:cubicBezTo>
                  <a:cubicBezTo>
                    <a:pt x="45" y="243"/>
                    <a:pt x="41" y="278"/>
                    <a:pt x="37" y="313"/>
                  </a:cubicBezTo>
                  <a:cubicBezTo>
                    <a:pt x="34" y="312"/>
                    <a:pt x="35" y="310"/>
                    <a:pt x="35" y="308"/>
                  </a:cubicBezTo>
                  <a:cubicBezTo>
                    <a:pt x="34" y="306"/>
                    <a:pt x="35" y="304"/>
                    <a:pt x="35" y="303"/>
                  </a:cubicBezTo>
                  <a:cubicBezTo>
                    <a:pt x="35" y="273"/>
                    <a:pt x="35" y="244"/>
                    <a:pt x="29" y="215"/>
                  </a:cubicBezTo>
                  <a:cubicBezTo>
                    <a:pt x="29" y="213"/>
                    <a:pt x="30" y="208"/>
                    <a:pt x="26" y="209"/>
                  </a:cubicBezTo>
                  <a:cubicBezTo>
                    <a:pt x="20" y="210"/>
                    <a:pt x="25" y="214"/>
                    <a:pt x="25" y="217"/>
                  </a:cubicBezTo>
                  <a:cubicBezTo>
                    <a:pt x="30" y="236"/>
                    <a:pt x="29" y="256"/>
                    <a:pt x="27" y="276"/>
                  </a:cubicBezTo>
                  <a:cubicBezTo>
                    <a:pt x="24" y="253"/>
                    <a:pt x="18" y="231"/>
                    <a:pt x="4" y="212"/>
                  </a:cubicBezTo>
                  <a:cubicBezTo>
                    <a:pt x="0" y="206"/>
                    <a:pt x="3" y="199"/>
                    <a:pt x="11" y="195"/>
                  </a:cubicBezTo>
                  <a:cubicBezTo>
                    <a:pt x="33" y="184"/>
                    <a:pt x="56" y="176"/>
                    <a:pt x="79" y="171"/>
                  </a:cubicBezTo>
                  <a:cubicBezTo>
                    <a:pt x="123" y="161"/>
                    <a:pt x="168" y="156"/>
                    <a:pt x="212" y="144"/>
                  </a:cubicBezTo>
                  <a:cubicBezTo>
                    <a:pt x="229" y="140"/>
                    <a:pt x="244" y="135"/>
                    <a:pt x="258" y="126"/>
                  </a:cubicBezTo>
                  <a:cubicBezTo>
                    <a:pt x="267" y="119"/>
                    <a:pt x="277" y="115"/>
                    <a:pt x="287" y="113"/>
                  </a:cubicBezTo>
                  <a:cubicBezTo>
                    <a:pt x="302" y="110"/>
                    <a:pt x="306" y="114"/>
                    <a:pt x="304" y="129"/>
                  </a:cubicBezTo>
                  <a:cubicBezTo>
                    <a:pt x="328" y="122"/>
                    <a:pt x="352" y="114"/>
                    <a:pt x="375" y="107"/>
                  </a:cubicBezTo>
                  <a:cubicBezTo>
                    <a:pt x="488" y="72"/>
                    <a:pt x="603" y="40"/>
                    <a:pt x="720" y="19"/>
                  </a:cubicBezTo>
                  <a:cubicBezTo>
                    <a:pt x="777" y="8"/>
                    <a:pt x="835" y="0"/>
                    <a:pt x="893" y="1"/>
                  </a:cubicBezTo>
                  <a:cubicBezTo>
                    <a:pt x="903" y="1"/>
                    <a:pt x="914" y="3"/>
                    <a:pt x="924" y="3"/>
                  </a:cubicBezTo>
                  <a:cubicBezTo>
                    <a:pt x="931" y="3"/>
                    <a:pt x="931" y="6"/>
                    <a:pt x="929" y="11"/>
                  </a:cubicBezTo>
                  <a:cubicBezTo>
                    <a:pt x="923" y="22"/>
                    <a:pt x="918" y="34"/>
                    <a:pt x="911" y="48"/>
                  </a:cubicBezTo>
                  <a:cubicBezTo>
                    <a:pt x="911" y="37"/>
                    <a:pt x="909" y="29"/>
                    <a:pt x="910" y="22"/>
                  </a:cubicBezTo>
                  <a:cubicBezTo>
                    <a:pt x="910" y="15"/>
                    <a:pt x="907" y="14"/>
                    <a:pt x="901" y="13"/>
                  </a:cubicBezTo>
                  <a:cubicBezTo>
                    <a:pt x="876" y="11"/>
                    <a:pt x="851" y="14"/>
                    <a:pt x="825" y="15"/>
                  </a:cubicBezTo>
                  <a:cubicBezTo>
                    <a:pt x="784" y="16"/>
                    <a:pt x="748" y="33"/>
                    <a:pt x="709" y="42"/>
                  </a:cubicBezTo>
                  <a:cubicBezTo>
                    <a:pt x="660" y="54"/>
                    <a:pt x="611" y="65"/>
                    <a:pt x="561" y="72"/>
                  </a:cubicBezTo>
                  <a:cubicBezTo>
                    <a:pt x="477" y="84"/>
                    <a:pt x="397" y="111"/>
                    <a:pt x="316" y="135"/>
                  </a:cubicBezTo>
                  <a:cubicBezTo>
                    <a:pt x="314" y="135"/>
                    <a:pt x="313" y="136"/>
                    <a:pt x="312" y="1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17"/>
            <p:cNvSpPr/>
            <p:nvPr/>
          </p:nvSpPr>
          <p:spPr>
            <a:xfrm>
              <a:off x="3117" y="1347"/>
              <a:ext cx="575" cy="346"/>
            </a:xfrm>
            <a:custGeom>
              <a:avLst/>
              <a:gdLst/>
              <a:ahLst/>
              <a:cxnLst/>
              <a:rect l="l" t="t" r="r" b="b"/>
              <a:pathLst>
                <a:path w="241" h="146" extrusionOk="0">
                  <a:moveTo>
                    <a:pt x="62" y="101"/>
                  </a:moveTo>
                  <a:cubicBezTo>
                    <a:pt x="51" y="102"/>
                    <a:pt x="40" y="100"/>
                    <a:pt x="30" y="94"/>
                  </a:cubicBezTo>
                  <a:cubicBezTo>
                    <a:pt x="28" y="92"/>
                    <a:pt x="26" y="91"/>
                    <a:pt x="24" y="94"/>
                  </a:cubicBezTo>
                  <a:cubicBezTo>
                    <a:pt x="22" y="97"/>
                    <a:pt x="21" y="101"/>
                    <a:pt x="25" y="103"/>
                  </a:cubicBezTo>
                  <a:cubicBezTo>
                    <a:pt x="29" y="106"/>
                    <a:pt x="34" y="106"/>
                    <a:pt x="39" y="106"/>
                  </a:cubicBezTo>
                  <a:cubicBezTo>
                    <a:pt x="50" y="106"/>
                    <a:pt x="62" y="104"/>
                    <a:pt x="73" y="103"/>
                  </a:cubicBezTo>
                  <a:cubicBezTo>
                    <a:pt x="75" y="102"/>
                    <a:pt x="77" y="101"/>
                    <a:pt x="77" y="105"/>
                  </a:cubicBezTo>
                  <a:cubicBezTo>
                    <a:pt x="59" y="110"/>
                    <a:pt x="40" y="114"/>
                    <a:pt x="21" y="108"/>
                  </a:cubicBezTo>
                  <a:cubicBezTo>
                    <a:pt x="16" y="107"/>
                    <a:pt x="16" y="110"/>
                    <a:pt x="16" y="112"/>
                  </a:cubicBezTo>
                  <a:cubicBezTo>
                    <a:pt x="13" y="125"/>
                    <a:pt x="21" y="137"/>
                    <a:pt x="35" y="138"/>
                  </a:cubicBezTo>
                  <a:cubicBezTo>
                    <a:pt x="42" y="139"/>
                    <a:pt x="48" y="138"/>
                    <a:pt x="55" y="139"/>
                  </a:cubicBezTo>
                  <a:cubicBezTo>
                    <a:pt x="40" y="145"/>
                    <a:pt x="26" y="146"/>
                    <a:pt x="12" y="137"/>
                  </a:cubicBezTo>
                  <a:cubicBezTo>
                    <a:pt x="3" y="132"/>
                    <a:pt x="0" y="121"/>
                    <a:pt x="3" y="109"/>
                  </a:cubicBezTo>
                  <a:cubicBezTo>
                    <a:pt x="10" y="85"/>
                    <a:pt x="26" y="67"/>
                    <a:pt x="45" y="52"/>
                  </a:cubicBezTo>
                  <a:cubicBezTo>
                    <a:pt x="92" y="17"/>
                    <a:pt x="144" y="0"/>
                    <a:pt x="203" y="0"/>
                  </a:cubicBezTo>
                  <a:cubicBezTo>
                    <a:pt x="207" y="0"/>
                    <a:pt x="211" y="0"/>
                    <a:pt x="215" y="1"/>
                  </a:cubicBezTo>
                  <a:cubicBezTo>
                    <a:pt x="235" y="7"/>
                    <a:pt x="242" y="23"/>
                    <a:pt x="233" y="41"/>
                  </a:cubicBezTo>
                  <a:cubicBezTo>
                    <a:pt x="231" y="44"/>
                    <a:pt x="229" y="47"/>
                    <a:pt x="227" y="50"/>
                  </a:cubicBezTo>
                  <a:cubicBezTo>
                    <a:pt x="204" y="78"/>
                    <a:pt x="173" y="92"/>
                    <a:pt x="140" y="104"/>
                  </a:cubicBezTo>
                  <a:cubicBezTo>
                    <a:pt x="153" y="96"/>
                    <a:pt x="166" y="87"/>
                    <a:pt x="178" y="78"/>
                  </a:cubicBezTo>
                  <a:cubicBezTo>
                    <a:pt x="193" y="67"/>
                    <a:pt x="207" y="55"/>
                    <a:pt x="217" y="39"/>
                  </a:cubicBezTo>
                  <a:cubicBezTo>
                    <a:pt x="224" y="29"/>
                    <a:pt x="222" y="22"/>
                    <a:pt x="214" y="18"/>
                  </a:cubicBezTo>
                  <a:cubicBezTo>
                    <a:pt x="212" y="17"/>
                    <a:pt x="210" y="16"/>
                    <a:pt x="208" y="19"/>
                  </a:cubicBezTo>
                  <a:cubicBezTo>
                    <a:pt x="179" y="55"/>
                    <a:pt x="138" y="67"/>
                    <a:pt x="94" y="76"/>
                  </a:cubicBezTo>
                  <a:cubicBezTo>
                    <a:pt x="76" y="80"/>
                    <a:pt x="57" y="81"/>
                    <a:pt x="38" y="82"/>
                  </a:cubicBezTo>
                  <a:cubicBezTo>
                    <a:pt x="36" y="82"/>
                    <a:pt x="33" y="80"/>
                    <a:pt x="32" y="83"/>
                  </a:cubicBezTo>
                  <a:cubicBezTo>
                    <a:pt x="31" y="85"/>
                    <a:pt x="33" y="87"/>
                    <a:pt x="34" y="89"/>
                  </a:cubicBezTo>
                  <a:cubicBezTo>
                    <a:pt x="39" y="94"/>
                    <a:pt x="45" y="97"/>
                    <a:pt x="52" y="98"/>
                  </a:cubicBezTo>
                  <a:cubicBezTo>
                    <a:pt x="55" y="100"/>
                    <a:pt x="60" y="95"/>
                    <a:pt x="62" y="10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17"/>
            <p:cNvSpPr/>
            <p:nvPr/>
          </p:nvSpPr>
          <p:spPr>
            <a:xfrm>
              <a:off x="2841" y="1872"/>
              <a:ext cx="687" cy="527"/>
            </a:xfrm>
            <a:custGeom>
              <a:avLst/>
              <a:gdLst/>
              <a:ahLst/>
              <a:cxnLst/>
              <a:rect l="l" t="t" r="r" b="b"/>
              <a:pathLst>
                <a:path w="289" h="221" extrusionOk="0">
                  <a:moveTo>
                    <a:pt x="2" y="79"/>
                  </a:moveTo>
                  <a:cubicBezTo>
                    <a:pt x="1" y="79"/>
                    <a:pt x="1" y="78"/>
                    <a:pt x="0" y="78"/>
                  </a:cubicBezTo>
                  <a:cubicBezTo>
                    <a:pt x="25" y="63"/>
                    <a:pt x="50" y="51"/>
                    <a:pt x="76" y="39"/>
                  </a:cubicBezTo>
                  <a:cubicBezTo>
                    <a:pt x="111" y="24"/>
                    <a:pt x="147" y="10"/>
                    <a:pt x="186" y="3"/>
                  </a:cubicBezTo>
                  <a:cubicBezTo>
                    <a:pt x="194" y="2"/>
                    <a:pt x="203" y="0"/>
                    <a:pt x="212" y="1"/>
                  </a:cubicBezTo>
                  <a:cubicBezTo>
                    <a:pt x="239" y="1"/>
                    <a:pt x="262" y="8"/>
                    <a:pt x="271" y="38"/>
                  </a:cubicBezTo>
                  <a:cubicBezTo>
                    <a:pt x="275" y="28"/>
                    <a:pt x="275" y="20"/>
                    <a:pt x="275" y="11"/>
                  </a:cubicBezTo>
                  <a:cubicBezTo>
                    <a:pt x="281" y="22"/>
                    <a:pt x="283" y="34"/>
                    <a:pt x="284" y="46"/>
                  </a:cubicBezTo>
                  <a:cubicBezTo>
                    <a:pt x="289" y="94"/>
                    <a:pt x="279" y="140"/>
                    <a:pt x="266" y="186"/>
                  </a:cubicBezTo>
                  <a:cubicBezTo>
                    <a:pt x="263" y="198"/>
                    <a:pt x="259" y="210"/>
                    <a:pt x="255" y="222"/>
                  </a:cubicBezTo>
                  <a:cubicBezTo>
                    <a:pt x="251" y="222"/>
                    <a:pt x="252" y="220"/>
                    <a:pt x="253" y="218"/>
                  </a:cubicBezTo>
                  <a:cubicBezTo>
                    <a:pt x="261" y="188"/>
                    <a:pt x="268" y="158"/>
                    <a:pt x="270" y="127"/>
                  </a:cubicBezTo>
                  <a:cubicBezTo>
                    <a:pt x="271" y="111"/>
                    <a:pt x="270" y="96"/>
                    <a:pt x="266" y="81"/>
                  </a:cubicBezTo>
                  <a:cubicBezTo>
                    <a:pt x="256" y="44"/>
                    <a:pt x="229" y="25"/>
                    <a:pt x="187" y="24"/>
                  </a:cubicBezTo>
                  <a:cubicBezTo>
                    <a:pt x="151" y="24"/>
                    <a:pt x="117" y="34"/>
                    <a:pt x="83" y="45"/>
                  </a:cubicBezTo>
                  <a:cubicBezTo>
                    <a:pt x="55" y="55"/>
                    <a:pt x="29" y="67"/>
                    <a:pt x="2" y="7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17"/>
            <p:cNvSpPr/>
            <p:nvPr/>
          </p:nvSpPr>
          <p:spPr>
            <a:xfrm>
              <a:off x="3473" y="2102"/>
              <a:ext cx="171" cy="703"/>
            </a:xfrm>
            <a:custGeom>
              <a:avLst/>
              <a:gdLst/>
              <a:ahLst/>
              <a:cxnLst/>
              <a:rect l="l" t="t" r="r" b="b"/>
              <a:pathLst>
                <a:path w="72" h="296" extrusionOk="0">
                  <a:moveTo>
                    <a:pt x="68" y="0"/>
                  </a:moveTo>
                  <a:cubicBezTo>
                    <a:pt x="53" y="47"/>
                    <a:pt x="36" y="94"/>
                    <a:pt x="24" y="142"/>
                  </a:cubicBezTo>
                  <a:cubicBezTo>
                    <a:pt x="38" y="134"/>
                    <a:pt x="46" y="135"/>
                    <a:pt x="50" y="147"/>
                  </a:cubicBezTo>
                  <a:cubicBezTo>
                    <a:pt x="66" y="191"/>
                    <a:pt x="72" y="234"/>
                    <a:pt x="48" y="277"/>
                  </a:cubicBezTo>
                  <a:cubicBezTo>
                    <a:pt x="47" y="277"/>
                    <a:pt x="47" y="278"/>
                    <a:pt x="47" y="278"/>
                  </a:cubicBezTo>
                  <a:cubicBezTo>
                    <a:pt x="35" y="296"/>
                    <a:pt x="26" y="296"/>
                    <a:pt x="15" y="277"/>
                  </a:cubicBezTo>
                  <a:cubicBezTo>
                    <a:pt x="0" y="252"/>
                    <a:pt x="0" y="224"/>
                    <a:pt x="3" y="196"/>
                  </a:cubicBezTo>
                  <a:cubicBezTo>
                    <a:pt x="12" y="128"/>
                    <a:pt x="36" y="64"/>
                    <a:pt x="66" y="2"/>
                  </a:cubicBezTo>
                  <a:cubicBezTo>
                    <a:pt x="67" y="2"/>
                    <a:pt x="67" y="1"/>
                    <a:pt x="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17"/>
            <p:cNvSpPr/>
            <p:nvPr/>
          </p:nvSpPr>
          <p:spPr>
            <a:xfrm>
              <a:off x="3882" y="755"/>
              <a:ext cx="458" cy="169"/>
            </a:xfrm>
            <a:custGeom>
              <a:avLst/>
              <a:gdLst/>
              <a:ahLst/>
              <a:cxnLst/>
              <a:rect l="l" t="t" r="r" b="b"/>
              <a:pathLst>
                <a:path w="193" h="71" extrusionOk="0">
                  <a:moveTo>
                    <a:pt x="44" y="70"/>
                  </a:moveTo>
                  <a:cubicBezTo>
                    <a:pt x="33" y="71"/>
                    <a:pt x="22" y="69"/>
                    <a:pt x="12" y="65"/>
                  </a:cubicBezTo>
                  <a:cubicBezTo>
                    <a:pt x="8" y="64"/>
                    <a:pt x="1" y="64"/>
                    <a:pt x="0" y="57"/>
                  </a:cubicBezTo>
                  <a:cubicBezTo>
                    <a:pt x="0" y="51"/>
                    <a:pt x="5" y="49"/>
                    <a:pt x="9" y="46"/>
                  </a:cubicBezTo>
                  <a:cubicBezTo>
                    <a:pt x="21" y="37"/>
                    <a:pt x="34" y="32"/>
                    <a:pt x="48" y="26"/>
                  </a:cubicBezTo>
                  <a:cubicBezTo>
                    <a:pt x="84" y="13"/>
                    <a:pt x="120" y="3"/>
                    <a:pt x="159" y="0"/>
                  </a:cubicBezTo>
                  <a:cubicBezTo>
                    <a:pt x="167" y="0"/>
                    <a:pt x="176" y="1"/>
                    <a:pt x="184" y="3"/>
                  </a:cubicBezTo>
                  <a:cubicBezTo>
                    <a:pt x="192" y="5"/>
                    <a:pt x="193" y="7"/>
                    <a:pt x="187" y="13"/>
                  </a:cubicBezTo>
                  <a:cubicBezTo>
                    <a:pt x="186" y="15"/>
                    <a:pt x="185" y="16"/>
                    <a:pt x="184" y="17"/>
                  </a:cubicBezTo>
                  <a:cubicBezTo>
                    <a:pt x="142" y="48"/>
                    <a:pt x="96" y="67"/>
                    <a:pt x="44" y="7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17"/>
            <p:cNvSpPr/>
            <p:nvPr/>
          </p:nvSpPr>
          <p:spPr>
            <a:xfrm>
              <a:off x="4425" y="1522"/>
              <a:ext cx="497" cy="456"/>
            </a:xfrm>
            <a:custGeom>
              <a:avLst/>
              <a:gdLst/>
              <a:ahLst/>
              <a:cxnLst/>
              <a:rect l="l" t="t" r="r" b="b"/>
              <a:pathLst>
                <a:path w="209" h="192" extrusionOk="0">
                  <a:moveTo>
                    <a:pt x="209" y="8"/>
                  </a:moveTo>
                  <a:cubicBezTo>
                    <a:pt x="185" y="34"/>
                    <a:pt x="156" y="43"/>
                    <a:pt x="127" y="52"/>
                  </a:cubicBezTo>
                  <a:cubicBezTo>
                    <a:pt x="101" y="61"/>
                    <a:pt x="75" y="66"/>
                    <a:pt x="48" y="71"/>
                  </a:cubicBezTo>
                  <a:cubicBezTo>
                    <a:pt x="40" y="73"/>
                    <a:pt x="37" y="76"/>
                    <a:pt x="36" y="83"/>
                  </a:cubicBezTo>
                  <a:cubicBezTo>
                    <a:pt x="29" y="116"/>
                    <a:pt x="25" y="150"/>
                    <a:pt x="25" y="184"/>
                  </a:cubicBezTo>
                  <a:cubicBezTo>
                    <a:pt x="25" y="187"/>
                    <a:pt x="28" y="191"/>
                    <a:pt x="22" y="192"/>
                  </a:cubicBezTo>
                  <a:cubicBezTo>
                    <a:pt x="18" y="192"/>
                    <a:pt x="16" y="189"/>
                    <a:pt x="14" y="186"/>
                  </a:cubicBezTo>
                  <a:cubicBezTo>
                    <a:pt x="10" y="174"/>
                    <a:pt x="6" y="162"/>
                    <a:pt x="5" y="150"/>
                  </a:cubicBezTo>
                  <a:cubicBezTo>
                    <a:pt x="2" y="127"/>
                    <a:pt x="0" y="105"/>
                    <a:pt x="0" y="82"/>
                  </a:cubicBezTo>
                  <a:cubicBezTo>
                    <a:pt x="1" y="67"/>
                    <a:pt x="1" y="68"/>
                    <a:pt x="16" y="66"/>
                  </a:cubicBezTo>
                  <a:cubicBezTo>
                    <a:pt x="54" y="61"/>
                    <a:pt x="93" y="54"/>
                    <a:pt x="129" y="41"/>
                  </a:cubicBezTo>
                  <a:cubicBezTo>
                    <a:pt x="151" y="33"/>
                    <a:pt x="171" y="23"/>
                    <a:pt x="188" y="7"/>
                  </a:cubicBezTo>
                  <a:cubicBezTo>
                    <a:pt x="196" y="0"/>
                    <a:pt x="200" y="8"/>
                    <a:pt x="209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17"/>
            <p:cNvSpPr/>
            <p:nvPr/>
          </p:nvSpPr>
          <p:spPr>
            <a:xfrm>
              <a:off x="3986" y="1354"/>
              <a:ext cx="318" cy="206"/>
            </a:xfrm>
            <a:custGeom>
              <a:avLst/>
              <a:gdLst/>
              <a:ahLst/>
              <a:cxnLst/>
              <a:rect l="l" t="t" r="r" b="b"/>
              <a:pathLst>
                <a:path w="134" h="87" extrusionOk="0">
                  <a:moveTo>
                    <a:pt x="106" y="1"/>
                  </a:moveTo>
                  <a:cubicBezTo>
                    <a:pt x="115" y="1"/>
                    <a:pt x="126" y="0"/>
                    <a:pt x="130" y="10"/>
                  </a:cubicBezTo>
                  <a:cubicBezTo>
                    <a:pt x="134" y="20"/>
                    <a:pt x="128" y="28"/>
                    <a:pt x="122" y="35"/>
                  </a:cubicBezTo>
                  <a:cubicBezTo>
                    <a:pt x="115" y="44"/>
                    <a:pt x="106" y="50"/>
                    <a:pt x="97" y="56"/>
                  </a:cubicBezTo>
                  <a:cubicBezTo>
                    <a:pt x="74" y="69"/>
                    <a:pt x="50" y="79"/>
                    <a:pt x="23" y="84"/>
                  </a:cubicBezTo>
                  <a:cubicBezTo>
                    <a:pt x="17" y="85"/>
                    <a:pt x="9" y="87"/>
                    <a:pt x="5" y="81"/>
                  </a:cubicBezTo>
                  <a:cubicBezTo>
                    <a:pt x="0" y="74"/>
                    <a:pt x="5" y="67"/>
                    <a:pt x="8" y="61"/>
                  </a:cubicBezTo>
                  <a:cubicBezTo>
                    <a:pt x="12" y="54"/>
                    <a:pt x="18" y="49"/>
                    <a:pt x="25" y="44"/>
                  </a:cubicBezTo>
                  <a:cubicBezTo>
                    <a:pt x="42" y="30"/>
                    <a:pt x="60" y="18"/>
                    <a:pt x="80" y="7"/>
                  </a:cubicBezTo>
                  <a:cubicBezTo>
                    <a:pt x="88" y="3"/>
                    <a:pt x="96" y="0"/>
                    <a:pt x="106" y="1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17"/>
            <p:cNvSpPr/>
            <p:nvPr/>
          </p:nvSpPr>
          <p:spPr>
            <a:xfrm>
              <a:off x="4411" y="1228"/>
              <a:ext cx="330" cy="264"/>
            </a:xfrm>
            <a:custGeom>
              <a:avLst/>
              <a:gdLst/>
              <a:ahLst/>
              <a:cxnLst/>
              <a:rect l="l" t="t" r="r" b="b"/>
              <a:pathLst>
                <a:path w="139" h="110" extrusionOk="0">
                  <a:moveTo>
                    <a:pt x="66" y="45"/>
                  </a:moveTo>
                  <a:cubicBezTo>
                    <a:pt x="61" y="42"/>
                    <a:pt x="56" y="39"/>
                    <a:pt x="50" y="38"/>
                  </a:cubicBezTo>
                  <a:cubicBezTo>
                    <a:pt x="42" y="37"/>
                    <a:pt x="34" y="35"/>
                    <a:pt x="28" y="44"/>
                  </a:cubicBezTo>
                  <a:cubicBezTo>
                    <a:pt x="22" y="54"/>
                    <a:pt x="21" y="68"/>
                    <a:pt x="27" y="75"/>
                  </a:cubicBezTo>
                  <a:cubicBezTo>
                    <a:pt x="33" y="81"/>
                    <a:pt x="41" y="79"/>
                    <a:pt x="49" y="80"/>
                  </a:cubicBezTo>
                  <a:cubicBezTo>
                    <a:pt x="46" y="85"/>
                    <a:pt x="41" y="83"/>
                    <a:pt x="36" y="84"/>
                  </a:cubicBezTo>
                  <a:cubicBezTo>
                    <a:pt x="52" y="97"/>
                    <a:pt x="71" y="97"/>
                    <a:pt x="91" y="99"/>
                  </a:cubicBezTo>
                  <a:cubicBezTo>
                    <a:pt x="68" y="111"/>
                    <a:pt x="37" y="101"/>
                    <a:pt x="22" y="84"/>
                  </a:cubicBezTo>
                  <a:cubicBezTo>
                    <a:pt x="18" y="80"/>
                    <a:pt x="14" y="75"/>
                    <a:pt x="11" y="70"/>
                  </a:cubicBezTo>
                  <a:cubicBezTo>
                    <a:pt x="0" y="58"/>
                    <a:pt x="10" y="36"/>
                    <a:pt x="24" y="27"/>
                  </a:cubicBezTo>
                  <a:cubicBezTo>
                    <a:pt x="53" y="6"/>
                    <a:pt x="97" y="0"/>
                    <a:pt x="130" y="34"/>
                  </a:cubicBezTo>
                  <a:cubicBezTo>
                    <a:pt x="133" y="37"/>
                    <a:pt x="136" y="40"/>
                    <a:pt x="139" y="46"/>
                  </a:cubicBezTo>
                  <a:cubicBezTo>
                    <a:pt x="123" y="33"/>
                    <a:pt x="108" y="23"/>
                    <a:pt x="90" y="20"/>
                  </a:cubicBezTo>
                  <a:cubicBezTo>
                    <a:pt x="71" y="16"/>
                    <a:pt x="55" y="19"/>
                    <a:pt x="38" y="33"/>
                  </a:cubicBezTo>
                  <a:cubicBezTo>
                    <a:pt x="51" y="33"/>
                    <a:pt x="60" y="36"/>
                    <a:pt x="68" y="43"/>
                  </a:cubicBezTo>
                  <a:cubicBezTo>
                    <a:pt x="68" y="45"/>
                    <a:pt x="68" y="46"/>
                    <a:pt x="66" y="45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17"/>
            <p:cNvSpPr/>
            <p:nvPr/>
          </p:nvSpPr>
          <p:spPr>
            <a:xfrm>
              <a:off x="3597" y="615"/>
              <a:ext cx="230" cy="136"/>
            </a:xfrm>
            <a:custGeom>
              <a:avLst/>
              <a:gdLst/>
              <a:ahLst/>
              <a:cxnLst/>
              <a:rect l="l" t="t" r="r" b="b"/>
              <a:pathLst>
                <a:path w="97" h="57" extrusionOk="0">
                  <a:moveTo>
                    <a:pt x="32" y="19"/>
                  </a:moveTo>
                  <a:cubicBezTo>
                    <a:pt x="46" y="5"/>
                    <a:pt x="63" y="0"/>
                    <a:pt x="81" y="3"/>
                  </a:cubicBezTo>
                  <a:cubicBezTo>
                    <a:pt x="88" y="4"/>
                    <a:pt x="94" y="7"/>
                    <a:pt x="96" y="13"/>
                  </a:cubicBezTo>
                  <a:cubicBezTo>
                    <a:pt x="97" y="20"/>
                    <a:pt x="93" y="24"/>
                    <a:pt x="88" y="28"/>
                  </a:cubicBezTo>
                  <a:cubicBezTo>
                    <a:pt x="68" y="45"/>
                    <a:pt x="46" y="57"/>
                    <a:pt x="18" y="55"/>
                  </a:cubicBezTo>
                  <a:cubicBezTo>
                    <a:pt x="16" y="55"/>
                    <a:pt x="14" y="55"/>
                    <a:pt x="12" y="55"/>
                  </a:cubicBezTo>
                  <a:cubicBezTo>
                    <a:pt x="8" y="54"/>
                    <a:pt x="4" y="54"/>
                    <a:pt x="2" y="49"/>
                  </a:cubicBezTo>
                  <a:cubicBezTo>
                    <a:pt x="0" y="44"/>
                    <a:pt x="4" y="41"/>
                    <a:pt x="7" y="38"/>
                  </a:cubicBezTo>
                  <a:cubicBezTo>
                    <a:pt x="12" y="34"/>
                    <a:pt x="17" y="30"/>
                    <a:pt x="23" y="25"/>
                  </a:cubicBezTo>
                  <a:cubicBezTo>
                    <a:pt x="21" y="32"/>
                    <a:pt x="15" y="37"/>
                    <a:pt x="20" y="42"/>
                  </a:cubicBezTo>
                  <a:cubicBezTo>
                    <a:pt x="26" y="47"/>
                    <a:pt x="32" y="46"/>
                    <a:pt x="39" y="44"/>
                  </a:cubicBezTo>
                  <a:cubicBezTo>
                    <a:pt x="46" y="42"/>
                    <a:pt x="53" y="39"/>
                    <a:pt x="58" y="34"/>
                  </a:cubicBezTo>
                  <a:cubicBezTo>
                    <a:pt x="63" y="30"/>
                    <a:pt x="69" y="26"/>
                    <a:pt x="66" y="19"/>
                  </a:cubicBezTo>
                  <a:cubicBezTo>
                    <a:pt x="63" y="13"/>
                    <a:pt x="56" y="14"/>
                    <a:pt x="50" y="15"/>
                  </a:cubicBezTo>
                  <a:cubicBezTo>
                    <a:pt x="44" y="16"/>
                    <a:pt x="38" y="17"/>
                    <a:pt x="32" y="19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17"/>
            <p:cNvSpPr/>
            <p:nvPr/>
          </p:nvSpPr>
          <p:spPr>
            <a:xfrm>
              <a:off x="5140" y="3474"/>
              <a:ext cx="162" cy="245"/>
            </a:xfrm>
            <a:custGeom>
              <a:avLst/>
              <a:gdLst/>
              <a:ahLst/>
              <a:cxnLst/>
              <a:rect l="l" t="t" r="r" b="b"/>
              <a:pathLst>
                <a:path w="68" h="103" extrusionOk="0">
                  <a:moveTo>
                    <a:pt x="60" y="102"/>
                  </a:moveTo>
                  <a:cubicBezTo>
                    <a:pt x="49" y="101"/>
                    <a:pt x="40" y="96"/>
                    <a:pt x="32" y="86"/>
                  </a:cubicBezTo>
                  <a:cubicBezTo>
                    <a:pt x="14" y="62"/>
                    <a:pt x="7" y="34"/>
                    <a:pt x="1" y="5"/>
                  </a:cubicBezTo>
                  <a:cubicBezTo>
                    <a:pt x="0" y="4"/>
                    <a:pt x="0" y="1"/>
                    <a:pt x="2" y="0"/>
                  </a:cubicBezTo>
                  <a:cubicBezTo>
                    <a:pt x="6" y="0"/>
                    <a:pt x="6" y="3"/>
                    <a:pt x="6" y="5"/>
                  </a:cubicBezTo>
                  <a:cubicBezTo>
                    <a:pt x="9" y="19"/>
                    <a:pt x="13" y="34"/>
                    <a:pt x="19" y="47"/>
                  </a:cubicBezTo>
                  <a:cubicBezTo>
                    <a:pt x="26" y="66"/>
                    <a:pt x="37" y="81"/>
                    <a:pt x="58" y="86"/>
                  </a:cubicBezTo>
                  <a:cubicBezTo>
                    <a:pt x="63" y="87"/>
                    <a:pt x="65" y="92"/>
                    <a:pt x="67" y="96"/>
                  </a:cubicBezTo>
                  <a:cubicBezTo>
                    <a:pt x="68" y="101"/>
                    <a:pt x="67" y="103"/>
                    <a:pt x="60" y="102"/>
                  </a:cubicBezTo>
                  <a:close/>
                </a:path>
              </a:pathLst>
            </a:custGeom>
            <a:solidFill>
              <a:srgbClr val="0302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17"/>
            <p:cNvSpPr/>
            <p:nvPr/>
          </p:nvSpPr>
          <p:spPr>
            <a:xfrm>
              <a:off x="3449" y="943"/>
              <a:ext cx="205" cy="95"/>
            </a:xfrm>
            <a:custGeom>
              <a:avLst/>
              <a:gdLst/>
              <a:ahLst/>
              <a:cxnLst/>
              <a:rect l="l" t="t" r="r" b="b"/>
              <a:pathLst>
                <a:path w="86" h="40" extrusionOk="0">
                  <a:moveTo>
                    <a:pt x="17" y="18"/>
                  </a:moveTo>
                  <a:cubicBezTo>
                    <a:pt x="13" y="26"/>
                    <a:pt x="16" y="28"/>
                    <a:pt x="21" y="28"/>
                  </a:cubicBezTo>
                  <a:cubicBezTo>
                    <a:pt x="38" y="28"/>
                    <a:pt x="52" y="22"/>
                    <a:pt x="66" y="14"/>
                  </a:cubicBezTo>
                  <a:cubicBezTo>
                    <a:pt x="68" y="13"/>
                    <a:pt x="70" y="11"/>
                    <a:pt x="69" y="8"/>
                  </a:cubicBezTo>
                  <a:cubicBezTo>
                    <a:pt x="68" y="6"/>
                    <a:pt x="65" y="6"/>
                    <a:pt x="63" y="6"/>
                  </a:cubicBezTo>
                  <a:cubicBezTo>
                    <a:pt x="56" y="6"/>
                    <a:pt x="49" y="6"/>
                    <a:pt x="41" y="6"/>
                  </a:cubicBezTo>
                  <a:cubicBezTo>
                    <a:pt x="52" y="2"/>
                    <a:pt x="64" y="0"/>
                    <a:pt x="76" y="1"/>
                  </a:cubicBezTo>
                  <a:cubicBezTo>
                    <a:pt x="84" y="2"/>
                    <a:pt x="86" y="6"/>
                    <a:pt x="80" y="13"/>
                  </a:cubicBezTo>
                  <a:cubicBezTo>
                    <a:pt x="76" y="17"/>
                    <a:pt x="71" y="20"/>
                    <a:pt x="66" y="22"/>
                  </a:cubicBezTo>
                  <a:cubicBezTo>
                    <a:pt x="49" y="30"/>
                    <a:pt x="32" y="36"/>
                    <a:pt x="14" y="38"/>
                  </a:cubicBezTo>
                  <a:cubicBezTo>
                    <a:pt x="10" y="38"/>
                    <a:pt x="4" y="40"/>
                    <a:pt x="2" y="36"/>
                  </a:cubicBezTo>
                  <a:cubicBezTo>
                    <a:pt x="0" y="31"/>
                    <a:pt x="6" y="28"/>
                    <a:pt x="8" y="25"/>
                  </a:cubicBezTo>
                  <a:cubicBezTo>
                    <a:pt x="10" y="23"/>
                    <a:pt x="12" y="22"/>
                    <a:pt x="17" y="18"/>
                  </a:cubicBezTo>
                  <a:close/>
                </a:path>
              </a:pathLst>
            </a:custGeom>
            <a:solidFill>
              <a:srgbClr val="0404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17"/>
            <p:cNvSpPr/>
            <p:nvPr/>
          </p:nvSpPr>
          <p:spPr>
            <a:xfrm>
              <a:off x="3480" y="1610"/>
              <a:ext cx="109" cy="62"/>
            </a:xfrm>
            <a:custGeom>
              <a:avLst/>
              <a:gdLst/>
              <a:ahLst/>
              <a:cxnLst/>
              <a:rect l="l" t="t" r="r" b="b"/>
              <a:pathLst>
                <a:path w="46" h="26" extrusionOk="0">
                  <a:moveTo>
                    <a:pt x="15" y="25"/>
                  </a:moveTo>
                  <a:cubicBezTo>
                    <a:pt x="10" y="25"/>
                    <a:pt x="3" y="26"/>
                    <a:pt x="2" y="20"/>
                  </a:cubicBezTo>
                  <a:cubicBezTo>
                    <a:pt x="0" y="14"/>
                    <a:pt x="6" y="10"/>
                    <a:pt x="10" y="8"/>
                  </a:cubicBezTo>
                  <a:cubicBezTo>
                    <a:pt x="17" y="3"/>
                    <a:pt x="25" y="1"/>
                    <a:pt x="33" y="1"/>
                  </a:cubicBezTo>
                  <a:cubicBezTo>
                    <a:pt x="37" y="1"/>
                    <a:pt x="42" y="0"/>
                    <a:pt x="44" y="5"/>
                  </a:cubicBezTo>
                  <a:cubicBezTo>
                    <a:pt x="46" y="11"/>
                    <a:pt x="44" y="16"/>
                    <a:pt x="39" y="19"/>
                  </a:cubicBezTo>
                  <a:cubicBezTo>
                    <a:pt x="31" y="24"/>
                    <a:pt x="23" y="25"/>
                    <a:pt x="15" y="25"/>
                  </a:cubicBezTo>
                  <a:close/>
                </a:path>
              </a:pathLst>
            </a:custGeom>
            <a:solidFill>
              <a:srgbClr val="0303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17"/>
            <p:cNvSpPr/>
            <p:nvPr/>
          </p:nvSpPr>
          <p:spPr>
            <a:xfrm>
              <a:off x="3240" y="1560"/>
              <a:ext cx="102" cy="27"/>
            </a:xfrm>
            <a:custGeom>
              <a:avLst/>
              <a:gdLst/>
              <a:ahLst/>
              <a:cxnLst/>
              <a:rect l="l" t="t" r="r" b="b"/>
              <a:pathLst>
                <a:path w="43" h="11" extrusionOk="0">
                  <a:moveTo>
                    <a:pt x="10" y="11"/>
                  </a:moveTo>
                  <a:cubicBezTo>
                    <a:pt x="7" y="8"/>
                    <a:pt x="3" y="11"/>
                    <a:pt x="0" y="8"/>
                  </a:cubicBezTo>
                  <a:cubicBezTo>
                    <a:pt x="15" y="8"/>
                    <a:pt x="29" y="5"/>
                    <a:pt x="43" y="0"/>
                  </a:cubicBezTo>
                  <a:cubicBezTo>
                    <a:pt x="33" y="7"/>
                    <a:pt x="22" y="11"/>
                    <a:pt x="10" y="11"/>
                  </a:cubicBezTo>
                  <a:close/>
                </a:path>
              </a:pathLst>
            </a:custGeom>
            <a:solidFill>
              <a:srgbClr val="594E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17"/>
            <p:cNvSpPr/>
            <p:nvPr/>
          </p:nvSpPr>
          <p:spPr>
            <a:xfrm>
              <a:off x="3423" y="2389"/>
              <a:ext cx="24" cy="79"/>
            </a:xfrm>
            <a:custGeom>
              <a:avLst/>
              <a:gdLst/>
              <a:ahLst/>
              <a:cxnLst/>
              <a:rect l="l" t="t" r="r" b="b"/>
              <a:pathLst>
                <a:path w="10" h="33" extrusionOk="0">
                  <a:moveTo>
                    <a:pt x="8" y="0"/>
                  </a:moveTo>
                  <a:cubicBezTo>
                    <a:pt x="9" y="2"/>
                    <a:pt x="9" y="3"/>
                    <a:pt x="10" y="4"/>
                  </a:cubicBezTo>
                  <a:cubicBezTo>
                    <a:pt x="7" y="14"/>
                    <a:pt x="4" y="23"/>
                    <a:pt x="0" y="33"/>
                  </a:cubicBezTo>
                  <a:cubicBezTo>
                    <a:pt x="1" y="22"/>
                    <a:pt x="4" y="11"/>
                    <a:pt x="8" y="0"/>
                  </a:cubicBezTo>
                  <a:close/>
                </a:path>
              </a:pathLst>
            </a:custGeom>
            <a:solidFill>
              <a:srgbClr val="594E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17"/>
            <p:cNvSpPr/>
            <p:nvPr/>
          </p:nvSpPr>
          <p:spPr>
            <a:xfrm>
              <a:off x="3290" y="1582"/>
              <a:ext cx="38" cy="14"/>
            </a:xfrm>
            <a:custGeom>
              <a:avLst/>
              <a:gdLst/>
              <a:ahLst/>
              <a:cxnLst/>
              <a:rect l="l" t="t" r="r" b="b"/>
              <a:pathLst>
                <a:path w="16" h="6" extrusionOk="0">
                  <a:moveTo>
                    <a:pt x="4" y="6"/>
                  </a:moveTo>
                  <a:cubicBezTo>
                    <a:pt x="3" y="5"/>
                    <a:pt x="1" y="4"/>
                    <a:pt x="0" y="4"/>
                  </a:cubicBezTo>
                  <a:cubicBezTo>
                    <a:pt x="6" y="2"/>
                    <a:pt x="11" y="1"/>
                    <a:pt x="16" y="0"/>
                  </a:cubicBezTo>
                  <a:cubicBezTo>
                    <a:pt x="13" y="4"/>
                    <a:pt x="9" y="5"/>
                    <a:pt x="4" y="6"/>
                  </a:cubicBezTo>
                  <a:close/>
                </a:path>
              </a:pathLst>
            </a:custGeom>
            <a:solidFill>
              <a:srgbClr val="5348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17"/>
            <p:cNvSpPr/>
            <p:nvPr/>
          </p:nvSpPr>
          <p:spPr>
            <a:xfrm>
              <a:off x="4568" y="1330"/>
              <a:ext cx="26" cy="26"/>
            </a:xfrm>
            <a:custGeom>
              <a:avLst/>
              <a:gdLst/>
              <a:ahLst/>
              <a:cxnLst/>
              <a:rect l="l" t="t" r="r" b="b"/>
              <a:pathLst>
                <a:path w="11" h="11" extrusionOk="0">
                  <a:moveTo>
                    <a:pt x="0" y="2"/>
                  </a:moveTo>
                  <a:cubicBezTo>
                    <a:pt x="1" y="1"/>
                    <a:pt x="1" y="1"/>
                    <a:pt x="2" y="0"/>
                  </a:cubicBezTo>
                  <a:cubicBezTo>
                    <a:pt x="6" y="2"/>
                    <a:pt x="8" y="5"/>
                    <a:pt x="11" y="11"/>
                  </a:cubicBezTo>
                  <a:cubicBezTo>
                    <a:pt x="6" y="7"/>
                    <a:pt x="3" y="4"/>
                    <a:pt x="0" y="2"/>
                  </a:cubicBezTo>
                  <a:close/>
                </a:path>
              </a:pathLst>
            </a:custGeom>
            <a:solidFill>
              <a:srgbClr val="4C42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17"/>
            <p:cNvSpPr/>
            <p:nvPr/>
          </p:nvSpPr>
          <p:spPr>
            <a:xfrm>
              <a:off x="2613" y="2251"/>
              <a:ext cx="27" cy="31"/>
            </a:xfrm>
            <a:custGeom>
              <a:avLst/>
              <a:gdLst/>
              <a:ahLst/>
              <a:cxnLst/>
              <a:rect l="l" t="t" r="r" b="b"/>
              <a:pathLst>
                <a:path w="11" h="13" extrusionOk="0">
                  <a:moveTo>
                    <a:pt x="0" y="11"/>
                  </a:moveTo>
                  <a:cubicBezTo>
                    <a:pt x="3" y="7"/>
                    <a:pt x="6" y="4"/>
                    <a:pt x="10" y="0"/>
                  </a:cubicBezTo>
                  <a:cubicBezTo>
                    <a:pt x="10" y="1"/>
                    <a:pt x="11" y="1"/>
                    <a:pt x="11" y="2"/>
                  </a:cubicBezTo>
                  <a:cubicBezTo>
                    <a:pt x="8" y="5"/>
                    <a:pt x="5" y="9"/>
                    <a:pt x="2" y="13"/>
                  </a:cubicBezTo>
                  <a:cubicBezTo>
                    <a:pt x="2" y="12"/>
                    <a:pt x="1" y="11"/>
                    <a:pt x="0" y="11"/>
                  </a:cubicBezTo>
                  <a:close/>
                </a:path>
              </a:pathLst>
            </a:custGeom>
            <a:solidFill>
              <a:srgbClr val="453C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p17"/>
            <p:cNvSpPr/>
            <p:nvPr/>
          </p:nvSpPr>
          <p:spPr>
            <a:xfrm>
              <a:off x="4022" y="993"/>
              <a:ext cx="370" cy="78"/>
            </a:xfrm>
            <a:custGeom>
              <a:avLst/>
              <a:gdLst/>
              <a:ahLst/>
              <a:cxnLst/>
              <a:rect l="l" t="t" r="r" b="b"/>
              <a:pathLst>
                <a:path w="156" h="33" extrusionOk="0">
                  <a:moveTo>
                    <a:pt x="156" y="4"/>
                  </a:moveTo>
                  <a:cubicBezTo>
                    <a:pt x="105" y="17"/>
                    <a:pt x="54" y="31"/>
                    <a:pt x="0" y="33"/>
                  </a:cubicBezTo>
                  <a:cubicBezTo>
                    <a:pt x="50" y="20"/>
                    <a:pt x="100" y="10"/>
                    <a:pt x="150" y="2"/>
                  </a:cubicBezTo>
                  <a:cubicBezTo>
                    <a:pt x="153" y="2"/>
                    <a:pt x="156" y="0"/>
                    <a:pt x="156" y="4"/>
                  </a:cubicBezTo>
                  <a:close/>
                </a:path>
              </a:pathLst>
            </a:custGeom>
            <a:solidFill>
              <a:srgbClr val="F7D7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17"/>
            <p:cNvSpPr/>
            <p:nvPr/>
          </p:nvSpPr>
          <p:spPr>
            <a:xfrm>
              <a:off x="4378" y="988"/>
              <a:ext cx="54" cy="14"/>
            </a:xfrm>
            <a:custGeom>
              <a:avLst/>
              <a:gdLst/>
              <a:ahLst/>
              <a:cxnLst/>
              <a:rect l="l" t="t" r="r" b="b"/>
              <a:pathLst>
                <a:path w="23" h="6" extrusionOk="0">
                  <a:moveTo>
                    <a:pt x="6" y="6"/>
                  </a:moveTo>
                  <a:cubicBezTo>
                    <a:pt x="5" y="4"/>
                    <a:pt x="2" y="5"/>
                    <a:pt x="0" y="4"/>
                  </a:cubicBezTo>
                  <a:cubicBezTo>
                    <a:pt x="8" y="2"/>
                    <a:pt x="15" y="0"/>
                    <a:pt x="23" y="2"/>
                  </a:cubicBezTo>
                  <a:cubicBezTo>
                    <a:pt x="17" y="4"/>
                    <a:pt x="12" y="5"/>
                    <a:pt x="6" y="6"/>
                  </a:cubicBezTo>
                  <a:close/>
                </a:path>
              </a:pathLst>
            </a:custGeom>
            <a:solidFill>
              <a:srgbClr val="A08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17"/>
            <p:cNvSpPr/>
            <p:nvPr/>
          </p:nvSpPr>
          <p:spPr>
            <a:xfrm>
              <a:off x="3300" y="1435"/>
              <a:ext cx="164" cy="71"/>
            </a:xfrm>
            <a:custGeom>
              <a:avLst/>
              <a:gdLst/>
              <a:ahLst/>
              <a:cxnLst/>
              <a:rect l="l" t="t" r="r" b="b"/>
              <a:pathLst>
                <a:path w="69" h="30" extrusionOk="0">
                  <a:moveTo>
                    <a:pt x="0" y="30"/>
                  </a:moveTo>
                  <a:cubicBezTo>
                    <a:pt x="14" y="13"/>
                    <a:pt x="31" y="7"/>
                    <a:pt x="49" y="2"/>
                  </a:cubicBezTo>
                  <a:cubicBezTo>
                    <a:pt x="51" y="2"/>
                    <a:pt x="53" y="2"/>
                    <a:pt x="56" y="1"/>
                  </a:cubicBezTo>
                  <a:cubicBezTo>
                    <a:pt x="60" y="1"/>
                    <a:pt x="66" y="0"/>
                    <a:pt x="68" y="4"/>
                  </a:cubicBezTo>
                  <a:cubicBezTo>
                    <a:pt x="69" y="9"/>
                    <a:pt x="65" y="13"/>
                    <a:pt x="60" y="15"/>
                  </a:cubicBezTo>
                  <a:cubicBezTo>
                    <a:pt x="42" y="23"/>
                    <a:pt x="23" y="28"/>
                    <a:pt x="0" y="30"/>
                  </a:cubicBezTo>
                  <a:close/>
                </a:path>
              </a:pathLst>
            </a:custGeom>
            <a:solidFill>
              <a:srgbClr val="FB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17"/>
            <p:cNvSpPr/>
            <p:nvPr/>
          </p:nvSpPr>
          <p:spPr>
            <a:xfrm>
              <a:off x="3502" y="1387"/>
              <a:ext cx="64" cy="43"/>
            </a:xfrm>
            <a:custGeom>
              <a:avLst/>
              <a:gdLst/>
              <a:ahLst/>
              <a:cxnLst/>
              <a:rect l="l" t="t" r="r" b="b"/>
              <a:pathLst>
                <a:path w="27" h="18" extrusionOk="0">
                  <a:moveTo>
                    <a:pt x="21" y="0"/>
                  </a:moveTo>
                  <a:cubicBezTo>
                    <a:pt x="22" y="0"/>
                    <a:pt x="24" y="0"/>
                    <a:pt x="25" y="1"/>
                  </a:cubicBezTo>
                  <a:cubicBezTo>
                    <a:pt x="27" y="3"/>
                    <a:pt x="24" y="5"/>
                    <a:pt x="23" y="6"/>
                  </a:cubicBezTo>
                  <a:cubicBezTo>
                    <a:pt x="20" y="9"/>
                    <a:pt x="17" y="11"/>
                    <a:pt x="13" y="13"/>
                  </a:cubicBezTo>
                  <a:cubicBezTo>
                    <a:pt x="11" y="15"/>
                    <a:pt x="7" y="18"/>
                    <a:pt x="4" y="15"/>
                  </a:cubicBezTo>
                  <a:cubicBezTo>
                    <a:pt x="0" y="13"/>
                    <a:pt x="4" y="9"/>
                    <a:pt x="4" y="7"/>
                  </a:cubicBezTo>
                  <a:cubicBezTo>
                    <a:pt x="2" y="1"/>
                    <a:pt x="7" y="3"/>
                    <a:pt x="9" y="2"/>
                  </a:cubicBezTo>
                  <a:cubicBezTo>
                    <a:pt x="13" y="1"/>
                    <a:pt x="17" y="1"/>
                    <a:pt x="21" y="0"/>
                  </a:cubicBezTo>
                  <a:close/>
                </a:path>
              </a:pathLst>
            </a:custGeom>
            <a:solidFill>
              <a:srgbClr val="F5D5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17"/>
            <p:cNvSpPr/>
            <p:nvPr/>
          </p:nvSpPr>
          <p:spPr>
            <a:xfrm>
              <a:off x="3506" y="2482"/>
              <a:ext cx="98" cy="273"/>
            </a:xfrm>
            <a:custGeom>
              <a:avLst/>
              <a:gdLst/>
              <a:ahLst/>
              <a:cxnLst/>
              <a:rect l="l" t="t" r="r" b="b"/>
              <a:pathLst>
                <a:path w="41" h="115" extrusionOk="0">
                  <a:moveTo>
                    <a:pt x="3" y="69"/>
                  </a:moveTo>
                  <a:cubicBezTo>
                    <a:pt x="4" y="50"/>
                    <a:pt x="4" y="34"/>
                    <a:pt x="8" y="17"/>
                  </a:cubicBezTo>
                  <a:cubicBezTo>
                    <a:pt x="10" y="11"/>
                    <a:pt x="11" y="1"/>
                    <a:pt x="19" y="1"/>
                  </a:cubicBezTo>
                  <a:cubicBezTo>
                    <a:pt x="26" y="0"/>
                    <a:pt x="29" y="9"/>
                    <a:pt x="31" y="15"/>
                  </a:cubicBezTo>
                  <a:cubicBezTo>
                    <a:pt x="41" y="39"/>
                    <a:pt x="41" y="63"/>
                    <a:pt x="36" y="88"/>
                  </a:cubicBezTo>
                  <a:cubicBezTo>
                    <a:pt x="35" y="95"/>
                    <a:pt x="33" y="103"/>
                    <a:pt x="27" y="108"/>
                  </a:cubicBezTo>
                  <a:cubicBezTo>
                    <a:pt x="19" y="115"/>
                    <a:pt x="11" y="114"/>
                    <a:pt x="6" y="104"/>
                  </a:cubicBezTo>
                  <a:cubicBezTo>
                    <a:pt x="0" y="92"/>
                    <a:pt x="3" y="79"/>
                    <a:pt x="3" y="69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17"/>
            <p:cNvSpPr/>
            <p:nvPr/>
          </p:nvSpPr>
          <p:spPr>
            <a:xfrm>
              <a:off x="3965" y="777"/>
              <a:ext cx="325" cy="111"/>
            </a:xfrm>
            <a:custGeom>
              <a:avLst/>
              <a:gdLst/>
              <a:ahLst/>
              <a:cxnLst/>
              <a:rect l="l" t="t" r="r" b="b"/>
              <a:pathLst>
                <a:path w="137" h="47" extrusionOk="0">
                  <a:moveTo>
                    <a:pt x="137" y="3"/>
                  </a:moveTo>
                  <a:cubicBezTo>
                    <a:pt x="130" y="7"/>
                    <a:pt x="124" y="12"/>
                    <a:pt x="118" y="15"/>
                  </a:cubicBezTo>
                  <a:cubicBezTo>
                    <a:pt x="111" y="19"/>
                    <a:pt x="104" y="20"/>
                    <a:pt x="95" y="17"/>
                  </a:cubicBezTo>
                  <a:cubicBezTo>
                    <a:pt x="75" y="10"/>
                    <a:pt x="56" y="16"/>
                    <a:pt x="37" y="26"/>
                  </a:cubicBezTo>
                  <a:cubicBezTo>
                    <a:pt x="29" y="30"/>
                    <a:pt x="21" y="36"/>
                    <a:pt x="13" y="42"/>
                  </a:cubicBezTo>
                  <a:cubicBezTo>
                    <a:pt x="10" y="44"/>
                    <a:pt x="6" y="47"/>
                    <a:pt x="0" y="47"/>
                  </a:cubicBezTo>
                  <a:cubicBezTo>
                    <a:pt x="2" y="41"/>
                    <a:pt x="6" y="38"/>
                    <a:pt x="10" y="34"/>
                  </a:cubicBezTo>
                  <a:cubicBezTo>
                    <a:pt x="25" y="21"/>
                    <a:pt x="43" y="14"/>
                    <a:pt x="62" y="10"/>
                  </a:cubicBezTo>
                  <a:cubicBezTo>
                    <a:pt x="86" y="4"/>
                    <a:pt x="111" y="1"/>
                    <a:pt x="136" y="0"/>
                  </a:cubicBezTo>
                  <a:cubicBezTo>
                    <a:pt x="136" y="1"/>
                    <a:pt x="136" y="2"/>
                    <a:pt x="137" y="3"/>
                  </a:cubicBezTo>
                  <a:close/>
                </a:path>
              </a:pathLst>
            </a:custGeom>
            <a:solidFill>
              <a:srgbClr val="FC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17"/>
            <p:cNvSpPr/>
            <p:nvPr/>
          </p:nvSpPr>
          <p:spPr>
            <a:xfrm>
              <a:off x="4022" y="822"/>
              <a:ext cx="159" cy="57"/>
            </a:xfrm>
            <a:custGeom>
              <a:avLst/>
              <a:gdLst/>
              <a:ahLst/>
              <a:cxnLst/>
              <a:rect l="l" t="t" r="r" b="b"/>
              <a:pathLst>
                <a:path w="67" h="24" extrusionOk="0">
                  <a:moveTo>
                    <a:pt x="0" y="22"/>
                  </a:moveTo>
                  <a:cubicBezTo>
                    <a:pt x="1" y="19"/>
                    <a:pt x="4" y="17"/>
                    <a:pt x="6" y="16"/>
                  </a:cubicBezTo>
                  <a:cubicBezTo>
                    <a:pt x="23" y="7"/>
                    <a:pt x="40" y="2"/>
                    <a:pt x="59" y="1"/>
                  </a:cubicBezTo>
                  <a:cubicBezTo>
                    <a:pt x="62" y="0"/>
                    <a:pt x="66" y="0"/>
                    <a:pt x="66" y="3"/>
                  </a:cubicBezTo>
                  <a:cubicBezTo>
                    <a:pt x="67" y="7"/>
                    <a:pt x="64" y="8"/>
                    <a:pt x="62" y="10"/>
                  </a:cubicBezTo>
                  <a:cubicBezTo>
                    <a:pt x="44" y="19"/>
                    <a:pt x="24" y="22"/>
                    <a:pt x="4" y="24"/>
                  </a:cubicBezTo>
                  <a:cubicBezTo>
                    <a:pt x="3" y="24"/>
                    <a:pt x="2" y="23"/>
                    <a:pt x="0" y="22"/>
                  </a:cubicBezTo>
                  <a:close/>
                </a:path>
              </a:pathLst>
            </a:custGeom>
            <a:solidFill>
              <a:srgbClr val="FBDA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17"/>
            <p:cNvSpPr/>
            <p:nvPr/>
          </p:nvSpPr>
          <p:spPr>
            <a:xfrm>
              <a:off x="4461" y="1701"/>
              <a:ext cx="33" cy="166"/>
            </a:xfrm>
            <a:custGeom>
              <a:avLst/>
              <a:gdLst/>
              <a:ahLst/>
              <a:cxnLst/>
              <a:rect l="l" t="t" r="r" b="b"/>
              <a:pathLst>
                <a:path w="14" h="70" extrusionOk="0">
                  <a:moveTo>
                    <a:pt x="1" y="70"/>
                  </a:moveTo>
                  <a:cubicBezTo>
                    <a:pt x="0" y="49"/>
                    <a:pt x="2" y="28"/>
                    <a:pt x="5" y="7"/>
                  </a:cubicBezTo>
                  <a:cubicBezTo>
                    <a:pt x="6" y="4"/>
                    <a:pt x="6" y="0"/>
                    <a:pt x="11" y="1"/>
                  </a:cubicBezTo>
                  <a:cubicBezTo>
                    <a:pt x="14" y="2"/>
                    <a:pt x="11" y="6"/>
                    <a:pt x="11" y="8"/>
                  </a:cubicBezTo>
                  <a:cubicBezTo>
                    <a:pt x="6" y="29"/>
                    <a:pt x="5" y="49"/>
                    <a:pt x="1" y="70"/>
                  </a:cubicBezTo>
                  <a:close/>
                </a:path>
              </a:pathLst>
            </a:custGeom>
            <a:solidFill>
              <a:srgbClr val="E9C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17"/>
            <p:cNvSpPr/>
            <p:nvPr/>
          </p:nvSpPr>
          <p:spPr>
            <a:xfrm>
              <a:off x="4024" y="1406"/>
              <a:ext cx="233" cy="126"/>
            </a:xfrm>
            <a:custGeom>
              <a:avLst/>
              <a:gdLst/>
              <a:ahLst/>
              <a:cxnLst/>
              <a:rect l="l" t="t" r="r" b="b"/>
              <a:pathLst>
                <a:path w="98" h="52" extrusionOk="0">
                  <a:moveTo>
                    <a:pt x="10" y="53"/>
                  </a:moveTo>
                  <a:cubicBezTo>
                    <a:pt x="5" y="53"/>
                    <a:pt x="2" y="53"/>
                    <a:pt x="1" y="49"/>
                  </a:cubicBezTo>
                  <a:cubicBezTo>
                    <a:pt x="0" y="46"/>
                    <a:pt x="1" y="43"/>
                    <a:pt x="4" y="42"/>
                  </a:cubicBezTo>
                  <a:cubicBezTo>
                    <a:pt x="27" y="25"/>
                    <a:pt x="50" y="9"/>
                    <a:pt x="78" y="1"/>
                  </a:cubicBezTo>
                  <a:cubicBezTo>
                    <a:pt x="81" y="0"/>
                    <a:pt x="85" y="0"/>
                    <a:pt x="88" y="0"/>
                  </a:cubicBezTo>
                  <a:cubicBezTo>
                    <a:pt x="96" y="2"/>
                    <a:pt x="98" y="6"/>
                    <a:pt x="93" y="12"/>
                  </a:cubicBezTo>
                  <a:cubicBezTo>
                    <a:pt x="90" y="17"/>
                    <a:pt x="87" y="21"/>
                    <a:pt x="83" y="24"/>
                  </a:cubicBezTo>
                  <a:cubicBezTo>
                    <a:pt x="61" y="41"/>
                    <a:pt x="35" y="48"/>
                    <a:pt x="10" y="53"/>
                  </a:cubicBezTo>
                  <a:close/>
                </a:path>
              </a:pathLst>
            </a:custGeom>
            <a:solidFill>
              <a:srgbClr val="FDDD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17"/>
            <p:cNvSpPr/>
            <p:nvPr/>
          </p:nvSpPr>
          <p:spPr>
            <a:xfrm>
              <a:off x="4131" y="1370"/>
              <a:ext cx="114" cy="46"/>
            </a:xfrm>
            <a:custGeom>
              <a:avLst/>
              <a:gdLst/>
              <a:ahLst/>
              <a:cxnLst/>
              <a:rect l="l" t="t" r="r" b="b"/>
              <a:pathLst>
                <a:path w="48" h="19" extrusionOk="0">
                  <a:moveTo>
                    <a:pt x="0" y="19"/>
                  </a:moveTo>
                  <a:cubicBezTo>
                    <a:pt x="11" y="11"/>
                    <a:pt x="22" y="5"/>
                    <a:pt x="35" y="1"/>
                  </a:cubicBezTo>
                  <a:cubicBezTo>
                    <a:pt x="37" y="1"/>
                    <a:pt x="40" y="0"/>
                    <a:pt x="42" y="0"/>
                  </a:cubicBezTo>
                  <a:cubicBezTo>
                    <a:pt x="45" y="0"/>
                    <a:pt x="47" y="2"/>
                    <a:pt x="48" y="5"/>
                  </a:cubicBezTo>
                  <a:cubicBezTo>
                    <a:pt x="48" y="8"/>
                    <a:pt x="45" y="9"/>
                    <a:pt x="43" y="10"/>
                  </a:cubicBezTo>
                  <a:cubicBezTo>
                    <a:pt x="28" y="11"/>
                    <a:pt x="14" y="15"/>
                    <a:pt x="0" y="19"/>
                  </a:cubicBezTo>
                  <a:close/>
                </a:path>
              </a:pathLst>
            </a:custGeom>
            <a:solidFill>
              <a:srgbClr val="F5D6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17"/>
            <p:cNvSpPr/>
            <p:nvPr/>
          </p:nvSpPr>
          <p:spPr>
            <a:xfrm>
              <a:off x="3516" y="1629"/>
              <a:ext cx="47" cy="26"/>
            </a:xfrm>
            <a:custGeom>
              <a:avLst/>
              <a:gdLst/>
              <a:ahLst/>
              <a:cxnLst/>
              <a:rect l="l" t="t" r="r" b="b"/>
              <a:pathLst>
                <a:path w="20" h="11" extrusionOk="0">
                  <a:moveTo>
                    <a:pt x="20" y="2"/>
                  </a:moveTo>
                  <a:cubicBezTo>
                    <a:pt x="17" y="10"/>
                    <a:pt x="10" y="11"/>
                    <a:pt x="4" y="11"/>
                  </a:cubicBezTo>
                  <a:cubicBezTo>
                    <a:pt x="2" y="11"/>
                    <a:pt x="1" y="11"/>
                    <a:pt x="0" y="9"/>
                  </a:cubicBezTo>
                  <a:cubicBezTo>
                    <a:pt x="0" y="7"/>
                    <a:pt x="1" y="6"/>
                    <a:pt x="3" y="5"/>
                  </a:cubicBezTo>
                  <a:cubicBezTo>
                    <a:pt x="8" y="3"/>
                    <a:pt x="13" y="0"/>
                    <a:pt x="20" y="2"/>
                  </a:cubicBezTo>
                  <a:close/>
                </a:path>
              </a:pathLst>
            </a:custGeom>
            <a:solidFill>
              <a:srgbClr val="EFD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32" name="Google Shape;1032;p17"/>
          <p:cNvSpPr txBox="1"/>
          <p:nvPr/>
        </p:nvSpPr>
        <p:spPr>
          <a:xfrm>
            <a:off x="328452" y="203377"/>
            <a:ext cx="630094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FF9800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r>
              <a:rPr lang="en-US" sz="40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b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 sz="4000" b="1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3" name="Google Shape;1033;p17"/>
          <p:cNvSpPr txBox="1"/>
          <p:nvPr/>
        </p:nvSpPr>
        <p:spPr>
          <a:xfrm>
            <a:off x="385602" y="803686"/>
            <a:ext cx="2392776" cy="310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INSERT YOUR SUBTITLE</a:t>
            </a:r>
            <a:endParaRPr/>
          </a:p>
        </p:txBody>
      </p:sp>
      <p:pic>
        <p:nvPicPr>
          <p:cNvPr id="1034" name="Google Shape;1034;p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5718582">
            <a:off x="-231347" y="518800"/>
            <a:ext cx="929874" cy="3827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35" name="Google Shape;1035;p17"/>
          <p:cNvCxnSpPr/>
          <p:nvPr/>
        </p:nvCxnSpPr>
        <p:spPr>
          <a:xfrm>
            <a:off x="6629400" y="596780"/>
            <a:ext cx="3993779" cy="0"/>
          </a:xfrm>
          <a:prstGeom prst="straightConnector1">
            <a:avLst/>
          </a:prstGeom>
          <a:noFill/>
          <a:ln w="9525" cap="flat" cmpd="sng">
            <a:solidFill>
              <a:srgbClr val="FF98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36" name="Google Shape;1036;p17"/>
          <p:cNvSpPr/>
          <p:nvPr/>
        </p:nvSpPr>
        <p:spPr>
          <a:xfrm flipH="1">
            <a:off x="11462793" y="0"/>
            <a:ext cx="727881" cy="6858000"/>
          </a:xfrm>
          <a:prstGeom prst="rtTriangle">
            <a:avLst/>
          </a:prstGeom>
          <a:gradFill>
            <a:gsLst>
              <a:gs pos="0">
                <a:srgbClr val="FF9800"/>
              </a:gs>
              <a:gs pos="26000">
                <a:srgbClr val="FF9800"/>
              </a:gs>
              <a:gs pos="55000">
                <a:srgbClr val="FCBF16"/>
              </a:gs>
              <a:gs pos="100000">
                <a:srgbClr val="FCBF16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"/>
          <p:cNvSpPr txBox="1"/>
          <p:nvPr/>
        </p:nvSpPr>
        <p:spPr>
          <a:xfrm>
            <a:off x="6142873" y="1371100"/>
            <a:ext cx="2601077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FF9800"/>
                </a:solidFill>
                <a:latin typeface="Arial"/>
                <a:ea typeface="Arial"/>
                <a:cs typeface="Arial"/>
                <a:sym typeface="Arial"/>
              </a:rPr>
              <a:t>CHEESE</a:t>
            </a:r>
            <a:r>
              <a:rPr lang="en-US" sz="36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2800" b="1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38" name="Google Shape;1038;p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5718582">
            <a:off x="5406512" y="1650411"/>
            <a:ext cx="1190538" cy="490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3" name="Google Shape;1043;p18"/>
          <p:cNvGrpSpPr/>
          <p:nvPr/>
        </p:nvGrpSpPr>
        <p:grpSpPr>
          <a:xfrm>
            <a:off x="10613760" y="138071"/>
            <a:ext cx="1516482" cy="1337518"/>
            <a:chOff x="1908" y="463"/>
            <a:chExt cx="3864" cy="3408"/>
          </a:xfrm>
        </p:grpSpPr>
        <p:sp>
          <p:nvSpPr>
            <p:cNvPr id="1044" name="Google Shape;1044;p18"/>
            <p:cNvSpPr/>
            <p:nvPr/>
          </p:nvSpPr>
          <p:spPr>
            <a:xfrm>
              <a:off x="1908" y="463"/>
              <a:ext cx="3864" cy="3408"/>
            </a:xfrm>
            <a:custGeom>
              <a:avLst/>
              <a:gdLst/>
              <a:ahLst/>
              <a:cxnLst/>
              <a:rect l="l" t="t" r="r" b="b"/>
              <a:pathLst>
                <a:path w="1627" h="1435" extrusionOk="0">
                  <a:moveTo>
                    <a:pt x="844" y="1"/>
                  </a:moveTo>
                  <a:cubicBezTo>
                    <a:pt x="935" y="2"/>
                    <a:pt x="1022" y="21"/>
                    <a:pt x="1107" y="51"/>
                  </a:cubicBezTo>
                  <a:cubicBezTo>
                    <a:pt x="1168" y="71"/>
                    <a:pt x="1226" y="98"/>
                    <a:pt x="1279" y="132"/>
                  </a:cubicBezTo>
                  <a:cubicBezTo>
                    <a:pt x="1291" y="140"/>
                    <a:pt x="1302" y="150"/>
                    <a:pt x="1312" y="160"/>
                  </a:cubicBezTo>
                  <a:cubicBezTo>
                    <a:pt x="1319" y="167"/>
                    <a:pt x="1321" y="174"/>
                    <a:pt x="1318" y="184"/>
                  </a:cubicBezTo>
                  <a:cubicBezTo>
                    <a:pt x="1304" y="237"/>
                    <a:pt x="1296" y="291"/>
                    <a:pt x="1298" y="346"/>
                  </a:cubicBezTo>
                  <a:cubicBezTo>
                    <a:pt x="1301" y="429"/>
                    <a:pt x="1328" y="502"/>
                    <a:pt x="1384" y="564"/>
                  </a:cubicBezTo>
                  <a:cubicBezTo>
                    <a:pt x="1397" y="579"/>
                    <a:pt x="1410" y="594"/>
                    <a:pt x="1423" y="609"/>
                  </a:cubicBezTo>
                  <a:cubicBezTo>
                    <a:pt x="1433" y="620"/>
                    <a:pt x="1442" y="633"/>
                    <a:pt x="1447" y="647"/>
                  </a:cubicBezTo>
                  <a:cubicBezTo>
                    <a:pt x="1447" y="649"/>
                    <a:pt x="1448" y="650"/>
                    <a:pt x="1449" y="652"/>
                  </a:cubicBezTo>
                  <a:cubicBezTo>
                    <a:pt x="1485" y="693"/>
                    <a:pt x="1511" y="741"/>
                    <a:pt x="1543" y="785"/>
                  </a:cubicBezTo>
                  <a:cubicBezTo>
                    <a:pt x="1550" y="794"/>
                    <a:pt x="1556" y="803"/>
                    <a:pt x="1563" y="813"/>
                  </a:cubicBezTo>
                  <a:cubicBezTo>
                    <a:pt x="1572" y="825"/>
                    <a:pt x="1581" y="836"/>
                    <a:pt x="1595" y="842"/>
                  </a:cubicBezTo>
                  <a:cubicBezTo>
                    <a:pt x="1606" y="847"/>
                    <a:pt x="1615" y="856"/>
                    <a:pt x="1620" y="867"/>
                  </a:cubicBezTo>
                  <a:cubicBezTo>
                    <a:pt x="1627" y="881"/>
                    <a:pt x="1621" y="896"/>
                    <a:pt x="1608" y="902"/>
                  </a:cubicBezTo>
                  <a:cubicBezTo>
                    <a:pt x="1603" y="904"/>
                    <a:pt x="1598" y="904"/>
                    <a:pt x="1595" y="899"/>
                  </a:cubicBezTo>
                  <a:cubicBezTo>
                    <a:pt x="1592" y="895"/>
                    <a:pt x="1589" y="891"/>
                    <a:pt x="1587" y="887"/>
                  </a:cubicBezTo>
                  <a:cubicBezTo>
                    <a:pt x="1526" y="777"/>
                    <a:pt x="1446" y="682"/>
                    <a:pt x="1343" y="609"/>
                  </a:cubicBezTo>
                  <a:cubicBezTo>
                    <a:pt x="1309" y="585"/>
                    <a:pt x="1270" y="582"/>
                    <a:pt x="1230" y="590"/>
                  </a:cubicBezTo>
                  <a:cubicBezTo>
                    <a:pt x="1205" y="595"/>
                    <a:pt x="1194" y="614"/>
                    <a:pt x="1197" y="640"/>
                  </a:cubicBezTo>
                  <a:cubicBezTo>
                    <a:pt x="1199" y="665"/>
                    <a:pt x="1208" y="688"/>
                    <a:pt x="1223" y="707"/>
                  </a:cubicBezTo>
                  <a:cubicBezTo>
                    <a:pt x="1263" y="758"/>
                    <a:pt x="1306" y="806"/>
                    <a:pt x="1343" y="859"/>
                  </a:cubicBezTo>
                  <a:cubicBezTo>
                    <a:pt x="1360" y="883"/>
                    <a:pt x="1369" y="909"/>
                    <a:pt x="1370" y="939"/>
                  </a:cubicBezTo>
                  <a:cubicBezTo>
                    <a:pt x="1371" y="1003"/>
                    <a:pt x="1378" y="1067"/>
                    <a:pt x="1396" y="1129"/>
                  </a:cubicBezTo>
                  <a:cubicBezTo>
                    <a:pt x="1406" y="1163"/>
                    <a:pt x="1422" y="1193"/>
                    <a:pt x="1437" y="1224"/>
                  </a:cubicBezTo>
                  <a:cubicBezTo>
                    <a:pt x="1457" y="1266"/>
                    <a:pt x="1469" y="1309"/>
                    <a:pt x="1470" y="1356"/>
                  </a:cubicBezTo>
                  <a:cubicBezTo>
                    <a:pt x="1470" y="1373"/>
                    <a:pt x="1466" y="1390"/>
                    <a:pt x="1458" y="1406"/>
                  </a:cubicBezTo>
                  <a:cubicBezTo>
                    <a:pt x="1445" y="1431"/>
                    <a:pt x="1426" y="1435"/>
                    <a:pt x="1403" y="1418"/>
                  </a:cubicBezTo>
                  <a:cubicBezTo>
                    <a:pt x="1395" y="1412"/>
                    <a:pt x="1388" y="1404"/>
                    <a:pt x="1383" y="1395"/>
                  </a:cubicBezTo>
                  <a:cubicBezTo>
                    <a:pt x="1358" y="1359"/>
                    <a:pt x="1340" y="1319"/>
                    <a:pt x="1332" y="1276"/>
                  </a:cubicBezTo>
                  <a:cubicBezTo>
                    <a:pt x="1330" y="1267"/>
                    <a:pt x="1330" y="1258"/>
                    <a:pt x="1331" y="1249"/>
                  </a:cubicBezTo>
                  <a:cubicBezTo>
                    <a:pt x="1332" y="1238"/>
                    <a:pt x="1336" y="1229"/>
                    <a:pt x="1347" y="1225"/>
                  </a:cubicBezTo>
                  <a:cubicBezTo>
                    <a:pt x="1352" y="1223"/>
                    <a:pt x="1352" y="1220"/>
                    <a:pt x="1351" y="1215"/>
                  </a:cubicBezTo>
                  <a:cubicBezTo>
                    <a:pt x="1347" y="1196"/>
                    <a:pt x="1338" y="1178"/>
                    <a:pt x="1329" y="1161"/>
                  </a:cubicBezTo>
                  <a:cubicBezTo>
                    <a:pt x="1301" y="1104"/>
                    <a:pt x="1267" y="1051"/>
                    <a:pt x="1220" y="1008"/>
                  </a:cubicBezTo>
                  <a:cubicBezTo>
                    <a:pt x="1191" y="981"/>
                    <a:pt x="1160" y="957"/>
                    <a:pt x="1128" y="934"/>
                  </a:cubicBezTo>
                  <a:cubicBezTo>
                    <a:pt x="1104" y="915"/>
                    <a:pt x="1079" y="897"/>
                    <a:pt x="1062" y="871"/>
                  </a:cubicBezTo>
                  <a:cubicBezTo>
                    <a:pt x="1051" y="855"/>
                    <a:pt x="1042" y="837"/>
                    <a:pt x="1036" y="818"/>
                  </a:cubicBezTo>
                  <a:cubicBezTo>
                    <a:pt x="1023" y="779"/>
                    <a:pt x="995" y="758"/>
                    <a:pt x="958" y="746"/>
                  </a:cubicBezTo>
                  <a:cubicBezTo>
                    <a:pt x="943" y="741"/>
                    <a:pt x="931" y="741"/>
                    <a:pt x="918" y="749"/>
                  </a:cubicBezTo>
                  <a:cubicBezTo>
                    <a:pt x="878" y="772"/>
                    <a:pt x="841" y="799"/>
                    <a:pt x="817" y="839"/>
                  </a:cubicBezTo>
                  <a:cubicBezTo>
                    <a:pt x="808" y="854"/>
                    <a:pt x="803" y="869"/>
                    <a:pt x="804" y="887"/>
                  </a:cubicBezTo>
                  <a:cubicBezTo>
                    <a:pt x="809" y="950"/>
                    <a:pt x="822" y="1012"/>
                    <a:pt x="839" y="1072"/>
                  </a:cubicBezTo>
                  <a:cubicBezTo>
                    <a:pt x="855" y="1132"/>
                    <a:pt x="875" y="1191"/>
                    <a:pt x="893" y="1251"/>
                  </a:cubicBezTo>
                  <a:cubicBezTo>
                    <a:pt x="898" y="1271"/>
                    <a:pt x="899" y="1290"/>
                    <a:pt x="890" y="1308"/>
                  </a:cubicBezTo>
                  <a:cubicBezTo>
                    <a:pt x="875" y="1337"/>
                    <a:pt x="843" y="1341"/>
                    <a:pt x="822" y="1317"/>
                  </a:cubicBezTo>
                  <a:cubicBezTo>
                    <a:pt x="804" y="1296"/>
                    <a:pt x="799" y="1270"/>
                    <a:pt x="795" y="1244"/>
                  </a:cubicBezTo>
                  <a:cubicBezTo>
                    <a:pt x="792" y="1219"/>
                    <a:pt x="796" y="1195"/>
                    <a:pt x="793" y="1170"/>
                  </a:cubicBezTo>
                  <a:cubicBezTo>
                    <a:pt x="790" y="1142"/>
                    <a:pt x="785" y="1114"/>
                    <a:pt x="772" y="1088"/>
                  </a:cubicBezTo>
                  <a:cubicBezTo>
                    <a:pt x="770" y="1085"/>
                    <a:pt x="768" y="1082"/>
                    <a:pt x="767" y="1079"/>
                  </a:cubicBezTo>
                  <a:cubicBezTo>
                    <a:pt x="752" y="1054"/>
                    <a:pt x="733" y="1040"/>
                    <a:pt x="702" y="1045"/>
                  </a:cubicBezTo>
                  <a:cubicBezTo>
                    <a:pt x="674" y="1049"/>
                    <a:pt x="656" y="1064"/>
                    <a:pt x="646" y="1089"/>
                  </a:cubicBezTo>
                  <a:cubicBezTo>
                    <a:pt x="637" y="1111"/>
                    <a:pt x="635" y="1134"/>
                    <a:pt x="635" y="1157"/>
                  </a:cubicBezTo>
                  <a:cubicBezTo>
                    <a:pt x="635" y="1169"/>
                    <a:pt x="635" y="1182"/>
                    <a:pt x="631" y="1194"/>
                  </a:cubicBezTo>
                  <a:cubicBezTo>
                    <a:pt x="624" y="1213"/>
                    <a:pt x="609" y="1217"/>
                    <a:pt x="594" y="1204"/>
                  </a:cubicBezTo>
                  <a:cubicBezTo>
                    <a:pt x="576" y="1189"/>
                    <a:pt x="575" y="1171"/>
                    <a:pt x="587" y="1151"/>
                  </a:cubicBezTo>
                  <a:cubicBezTo>
                    <a:pt x="595" y="1137"/>
                    <a:pt x="598" y="1120"/>
                    <a:pt x="601" y="1103"/>
                  </a:cubicBezTo>
                  <a:cubicBezTo>
                    <a:pt x="608" y="1064"/>
                    <a:pt x="610" y="1024"/>
                    <a:pt x="600" y="985"/>
                  </a:cubicBezTo>
                  <a:cubicBezTo>
                    <a:pt x="592" y="957"/>
                    <a:pt x="578" y="934"/>
                    <a:pt x="548" y="925"/>
                  </a:cubicBezTo>
                  <a:cubicBezTo>
                    <a:pt x="542" y="923"/>
                    <a:pt x="536" y="923"/>
                    <a:pt x="530" y="922"/>
                  </a:cubicBezTo>
                  <a:cubicBezTo>
                    <a:pt x="521" y="922"/>
                    <a:pt x="514" y="930"/>
                    <a:pt x="516" y="939"/>
                  </a:cubicBezTo>
                  <a:cubicBezTo>
                    <a:pt x="519" y="949"/>
                    <a:pt x="516" y="957"/>
                    <a:pt x="506" y="962"/>
                  </a:cubicBezTo>
                  <a:cubicBezTo>
                    <a:pt x="481" y="974"/>
                    <a:pt x="449" y="960"/>
                    <a:pt x="448" y="930"/>
                  </a:cubicBezTo>
                  <a:cubicBezTo>
                    <a:pt x="448" y="911"/>
                    <a:pt x="447" y="892"/>
                    <a:pt x="443" y="874"/>
                  </a:cubicBezTo>
                  <a:cubicBezTo>
                    <a:pt x="442" y="868"/>
                    <a:pt x="441" y="863"/>
                    <a:pt x="438" y="858"/>
                  </a:cubicBezTo>
                  <a:cubicBezTo>
                    <a:pt x="436" y="854"/>
                    <a:pt x="433" y="850"/>
                    <a:pt x="428" y="850"/>
                  </a:cubicBezTo>
                  <a:cubicBezTo>
                    <a:pt x="423" y="851"/>
                    <a:pt x="418" y="854"/>
                    <a:pt x="416" y="859"/>
                  </a:cubicBezTo>
                  <a:cubicBezTo>
                    <a:pt x="404" y="889"/>
                    <a:pt x="396" y="921"/>
                    <a:pt x="393" y="953"/>
                  </a:cubicBezTo>
                  <a:cubicBezTo>
                    <a:pt x="391" y="982"/>
                    <a:pt x="393" y="1010"/>
                    <a:pt x="402" y="1038"/>
                  </a:cubicBezTo>
                  <a:cubicBezTo>
                    <a:pt x="405" y="1049"/>
                    <a:pt x="402" y="1056"/>
                    <a:pt x="393" y="1062"/>
                  </a:cubicBezTo>
                  <a:cubicBezTo>
                    <a:pt x="386" y="1065"/>
                    <a:pt x="379" y="1068"/>
                    <a:pt x="372" y="1069"/>
                  </a:cubicBezTo>
                  <a:cubicBezTo>
                    <a:pt x="362" y="1071"/>
                    <a:pt x="352" y="1069"/>
                    <a:pt x="347" y="1059"/>
                  </a:cubicBezTo>
                  <a:cubicBezTo>
                    <a:pt x="341" y="1049"/>
                    <a:pt x="341" y="1038"/>
                    <a:pt x="347" y="1028"/>
                  </a:cubicBezTo>
                  <a:cubicBezTo>
                    <a:pt x="349" y="1025"/>
                    <a:pt x="352" y="1022"/>
                    <a:pt x="357" y="1022"/>
                  </a:cubicBezTo>
                  <a:cubicBezTo>
                    <a:pt x="363" y="1022"/>
                    <a:pt x="363" y="1019"/>
                    <a:pt x="363" y="1014"/>
                  </a:cubicBezTo>
                  <a:cubicBezTo>
                    <a:pt x="361" y="1004"/>
                    <a:pt x="358" y="995"/>
                    <a:pt x="353" y="986"/>
                  </a:cubicBezTo>
                  <a:cubicBezTo>
                    <a:pt x="344" y="968"/>
                    <a:pt x="344" y="949"/>
                    <a:pt x="349" y="930"/>
                  </a:cubicBezTo>
                  <a:cubicBezTo>
                    <a:pt x="352" y="919"/>
                    <a:pt x="354" y="908"/>
                    <a:pt x="357" y="897"/>
                  </a:cubicBezTo>
                  <a:cubicBezTo>
                    <a:pt x="363" y="872"/>
                    <a:pt x="362" y="847"/>
                    <a:pt x="354" y="823"/>
                  </a:cubicBezTo>
                  <a:cubicBezTo>
                    <a:pt x="347" y="798"/>
                    <a:pt x="328" y="790"/>
                    <a:pt x="304" y="800"/>
                  </a:cubicBezTo>
                  <a:cubicBezTo>
                    <a:pt x="300" y="802"/>
                    <a:pt x="295" y="805"/>
                    <a:pt x="291" y="807"/>
                  </a:cubicBezTo>
                  <a:cubicBezTo>
                    <a:pt x="276" y="817"/>
                    <a:pt x="263" y="829"/>
                    <a:pt x="247" y="837"/>
                  </a:cubicBezTo>
                  <a:cubicBezTo>
                    <a:pt x="234" y="844"/>
                    <a:pt x="228" y="860"/>
                    <a:pt x="223" y="874"/>
                  </a:cubicBezTo>
                  <a:cubicBezTo>
                    <a:pt x="214" y="900"/>
                    <a:pt x="212" y="927"/>
                    <a:pt x="207" y="954"/>
                  </a:cubicBezTo>
                  <a:cubicBezTo>
                    <a:pt x="206" y="963"/>
                    <a:pt x="204" y="972"/>
                    <a:pt x="203" y="981"/>
                  </a:cubicBezTo>
                  <a:cubicBezTo>
                    <a:pt x="202" y="996"/>
                    <a:pt x="194" y="1005"/>
                    <a:pt x="183" y="1014"/>
                  </a:cubicBezTo>
                  <a:cubicBezTo>
                    <a:pt x="101" y="1082"/>
                    <a:pt x="60" y="1169"/>
                    <a:pt x="64" y="1277"/>
                  </a:cubicBezTo>
                  <a:cubicBezTo>
                    <a:pt x="64" y="1283"/>
                    <a:pt x="66" y="1287"/>
                    <a:pt x="71" y="1291"/>
                  </a:cubicBezTo>
                  <a:cubicBezTo>
                    <a:pt x="81" y="1300"/>
                    <a:pt x="84" y="1312"/>
                    <a:pt x="83" y="1325"/>
                  </a:cubicBezTo>
                  <a:cubicBezTo>
                    <a:pt x="82" y="1346"/>
                    <a:pt x="76" y="1366"/>
                    <a:pt x="66" y="1385"/>
                  </a:cubicBezTo>
                  <a:cubicBezTo>
                    <a:pt x="56" y="1405"/>
                    <a:pt x="43" y="1406"/>
                    <a:pt x="30" y="1389"/>
                  </a:cubicBezTo>
                  <a:cubicBezTo>
                    <a:pt x="13" y="1366"/>
                    <a:pt x="6" y="1340"/>
                    <a:pt x="4" y="1312"/>
                  </a:cubicBezTo>
                  <a:cubicBezTo>
                    <a:pt x="0" y="1231"/>
                    <a:pt x="18" y="1154"/>
                    <a:pt x="51" y="1081"/>
                  </a:cubicBezTo>
                  <a:cubicBezTo>
                    <a:pt x="67" y="1047"/>
                    <a:pt x="83" y="1014"/>
                    <a:pt x="103" y="983"/>
                  </a:cubicBezTo>
                  <a:cubicBezTo>
                    <a:pt x="123" y="953"/>
                    <a:pt x="133" y="920"/>
                    <a:pt x="142" y="886"/>
                  </a:cubicBezTo>
                  <a:cubicBezTo>
                    <a:pt x="152" y="844"/>
                    <a:pt x="162" y="803"/>
                    <a:pt x="174" y="762"/>
                  </a:cubicBezTo>
                  <a:cubicBezTo>
                    <a:pt x="184" y="730"/>
                    <a:pt x="201" y="703"/>
                    <a:pt x="225" y="679"/>
                  </a:cubicBezTo>
                  <a:cubicBezTo>
                    <a:pt x="236" y="669"/>
                    <a:pt x="246" y="658"/>
                    <a:pt x="255" y="647"/>
                  </a:cubicBezTo>
                  <a:cubicBezTo>
                    <a:pt x="262" y="639"/>
                    <a:pt x="267" y="631"/>
                    <a:pt x="270" y="621"/>
                  </a:cubicBezTo>
                  <a:cubicBezTo>
                    <a:pt x="272" y="612"/>
                    <a:pt x="270" y="605"/>
                    <a:pt x="263" y="599"/>
                  </a:cubicBezTo>
                  <a:cubicBezTo>
                    <a:pt x="256" y="594"/>
                    <a:pt x="250" y="597"/>
                    <a:pt x="244" y="601"/>
                  </a:cubicBezTo>
                  <a:cubicBezTo>
                    <a:pt x="204" y="626"/>
                    <a:pt x="168" y="655"/>
                    <a:pt x="137" y="691"/>
                  </a:cubicBezTo>
                  <a:cubicBezTo>
                    <a:pt x="133" y="696"/>
                    <a:pt x="129" y="700"/>
                    <a:pt x="124" y="704"/>
                  </a:cubicBezTo>
                  <a:cubicBezTo>
                    <a:pt x="119" y="706"/>
                    <a:pt x="114" y="707"/>
                    <a:pt x="108" y="706"/>
                  </a:cubicBezTo>
                  <a:cubicBezTo>
                    <a:pt x="94" y="702"/>
                    <a:pt x="84" y="670"/>
                    <a:pt x="98" y="658"/>
                  </a:cubicBezTo>
                  <a:cubicBezTo>
                    <a:pt x="115" y="645"/>
                    <a:pt x="133" y="634"/>
                    <a:pt x="152" y="622"/>
                  </a:cubicBezTo>
                  <a:cubicBezTo>
                    <a:pt x="169" y="611"/>
                    <a:pt x="187" y="599"/>
                    <a:pt x="205" y="588"/>
                  </a:cubicBezTo>
                  <a:cubicBezTo>
                    <a:pt x="250" y="560"/>
                    <a:pt x="274" y="518"/>
                    <a:pt x="287" y="468"/>
                  </a:cubicBezTo>
                  <a:cubicBezTo>
                    <a:pt x="288" y="464"/>
                    <a:pt x="288" y="460"/>
                    <a:pt x="289" y="455"/>
                  </a:cubicBezTo>
                  <a:cubicBezTo>
                    <a:pt x="296" y="436"/>
                    <a:pt x="293" y="420"/>
                    <a:pt x="274" y="409"/>
                  </a:cubicBezTo>
                  <a:cubicBezTo>
                    <a:pt x="266" y="404"/>
                    <a:pt x="266" y="398"/>
                    <a:pt x="269" y="390"/>
                  </a:cubicBezTo>
                  <a:cubicBezTo>
                    <a:pt x="273" y="381"/>
                    <a:pt x="280" y="374"/>
                    <a:pt x="289" y="370"/>
                  </a:cubicBezTo>
                  <a:cubicBezTo>
                    <a:pt x="335" y="348"/>
                    <a:pt x="374" y="317"/>
                    <a:pt x="414" y="286"/>
                  </a:cubicBezTo>
                  <a:cubicBezTo>
                    <a:pt x="450" y="258"/>
                    <a:pt x="487" y="232"/>
                    <a:pt x="521" y="202"/>
                  </a:cubicBezTo>
                  <a:cubicBezTo>
                    <a:pt x="524" y="199"/>
                    <a:pt x="528" y="198"/>
                    <a:pt x="532" y="197"/>
                  </a:cubicBezTo>
                  <a:cubicBezTo>
                    <a:pt x="542" y="195"/>
                    <a:pt x="552" y="193"/>
                    <a:pt x="562" y="191"/>
                  </a:cubicBezTo>
                  <a:cubicBezTo>
                    <a:pt x="584" y="186"/>
                    <a:pt x="595" y="167"/>
                    <a:pt x="590" y="146"/>
                  </a:cubicBezTo>
                  <a:cubicBezTo>
                    <a:pt x="588" y="138"/>
                    <a:pt x="593" y="134"/>
                    <a:pt x="597" y="131"/>
                  </a:cubicBezTo>
                  <a:cubicBezTo>
                    <a:pt x="640" y="99"/>
                    <a:pt x="678" y="62"/>
                    <a:pt x="714" y="23"/>
                  </a:cubicBezTo>
                  <a:cubicBezTo>
                    <a:pt x="719" y="17"/>
                    <a:pt x="726" y="15"/>
                    <a:pt x="733" y="14"/>
                  </a:cubicBezTo>
                  <a:cubicBezTo>
                    <a:pt x="770" y="5"/>
                    <a:pt x="806" y="0"/>
                    <a:pt x="8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18"/>
            <p:cNvSpPr/>
            <p:nvPr/>
          </p:nvSpPr>
          <p:spPr>
            <a:xfrm>
              <a:off x="1932" y="511"/>
              <a:ext cx="3545" cy="3289"/>
            </a:xfrm>
            <a:custGeom>
              <a:avLst/>
              <a:gdLst/>
              <a:ahLst/>
              <a:cxnLst/>
              <a:rect l="l" t="t" r="r" b="b"/>
              <a:pathLst>
                <a:path w="1493" h="1385" extrusionOk="0">
                  <a:moveTo>
                    <a:pt x="348" y="673"/>
                  </a:moveTo>
                  <a:cubicBezTo>
                    <a:pt x="311" y="697"/>
                    <a:pt x="281" y="728"/>
                    <a:pt x="255" y="762"/>
                  </a:cubicBezTo>
                  <a:cubicBezTo>
                    <a:pt x="221" y="806"/>
                    <a:pt x="193" y="854"/>
                    <a:pt x="179" y="908"/>
                  </a:cubicBezTo>
                  <a:cubicBezTo>
                    <a:pt x="176" y="921"/>
                    <a:pt x="174" y="935"/>
                    <a:pt x="173" y="949"/>
                  </a:cubicBezTo>
                  <a:cubicBezTo>
                    <a:pt x="173" y="953"/>
                    <a:pt x="172" y="956"/>
                    <a:pt x="168" y="958"/>
                  </a:cubicBezTo>
                  <a:cubicBezTo>
                    <a:pt x="98" y="1014"/>
                    <a:pt x="52" y="1085"/>
                    <a:pt x="36" y="1173"/>
                  </a:cubicBezTo>
                  <a:cubicBezTo>
                    <a:pt x="30" y="1204"/>
                    <a:pt x="31" y="1235"/>
                    <a:pt x="37" y="1266"/>
                  </a:cubicBezTo>
                  <a:cubicBezTo>
                    <a:pt x="37" y="1269"/>
                    <a:pt x="38" y="1271"/>
                    <a:pt x="40" y="1273"/>
                  </a:cubicBezTo>
                  <a:cubicBezTo>
                    <a:pt x="57" y="1286"/>
                    <a:pt x="59" y="1304"/>
                    <a:pt x="58" y="1323"/>
                  </a:cubicBezTo>
                  <a:cubicBezTo>
                    <a:pt x="57" y="1333"/>
                    <a:pt x="54" y="1344"/>
                    <a:pt x="50" y="1354"/>
                  </a:cubicBezTo>
                  <a:cubicBezTo>
                    <a:pt x="47" y="1364"/>
                    <a:pt x="41" y="1366"/>
                    <a:pt x="33" y="1359"/>
                  </a:cubicBezTo>
                  <a:cubicBezTo>
                    <a:pt x="25" y="1352"/>
                    <a:pt x="20" y="1342"/>
                    <a:pt x="17" y="1331"/>
                  </a:cubicBezTo>
                  <a:cubicBezTo>
                    <a:pt x="0" y="1247"/>
                    <a:pt x="15" y="1166"/>
                    <a:pt x="46" y="1087"/>
                  </a:cubicBezTo>
                  <a:cubicBezTo>
                    <a:pt x="63" y="1043"/>
                    <a:pt x="86" y="1003"/>
                    <a:pt x="114" y="965"/>
                  </a:cubicBezTo>
                  <a:cubicBezTo>
                    <a:pt x="132" y="942"/>
                    <a:pt x="138" y="915"/>
                    <a:pt x="143" y="887"/>
                  </a:cubicBezTo>
                  <a:cubicBezTo>
                    <a:pt x="153" y="828"/>
                    <a:pt x="169" y="771"/>
                    <a:pt x="196" y="718"/>
                  </a:cubicBezTo>
                  <a:cubicBezTo>
                    <a:pt x="208" y="695"/>
                    <a:pt x="220" y="672"/>
                    <a:pt x="240" y="655"/>
                  </a:cubicBezTo>
                  <a:cubicBezTo>
                    <a:pt x="244" y="652"/>
                    <a:pt x="247" y="648"/>
                    <a:pt x="250" y="644"/>
                  </a:cubicBezTo>
                  <a:cubicBezTo>
                    <a:pt x="260" y="631"/>
                    <a:pt x="270" y="620"/>
                    <a:pt x="283" y="610"/>
                  </a:cubicBezTo>
                  <a:cubicBezTo>
                    <a:pt x="295" y="601"/>
                    <a:pt x="301" y="587"/>
                    <a:pt x="304" y="571"/>
                  </a:cubicBezTo>
                  <a:cubicBezTo>
                    <a:pt x="295" y="580"/>
                    <a:pt x="290" y="589"/>
                    <a:pt x="281" y="596"/>
                  </a:cubicBezTo>
                  <a:cubicBezTo>
                    <a:pt x="278" y="594"/>
                    <a:pt x="280" y="591"/>
                    <a:pt x="279" y="589"/>
                  </a:cubicBezTo>
                  <a:cubicBezTo>
                    <a:pt x="277" y="570"/>
                    <a:pt x="266" y="562"/>
                    <a:pt x="247" y="566"/>
                  </a:cubicBezTo>
                  <a:cubicBezTo>
                    <a:pt x="233" y="569"/>
                    <a:pt x="221" y="576"/>
                    <a:pt x="210" y="584"/>
                  </a:cubicBezTo>
                  <a:cubicBezTo>
                    <a:pt x="174" y="608"/>
                    <a:pt x="144" y="638"/>
                    <a:pt x="115" y="669"/>
                  </a:cubicBezTo>
                  <a:cubicBezTo>
                    <a:pt x="112" y="672"/>
                    <a:pt x="110" y="677"/>
                    <a:pt x="104" y="674"/>
                  </a:cubicBezTo>
                  <a:cubicBezTo>
                    <a:pt x="98" y="671"/>
                    <a:pt x="98" y="665"/>
                    <a:pt x="99" y="660"/>
                  </a:cubicBezTo>
                  <a:cubicBezTo>
                    <a:pt x="103" y="647"/>
                    <a:pt x="112" y="638"/>
                    <a:pt x="122" y="630"/>
                  </a:cubicBezTo>
                  <a:cubicBezTo>
                    <a:pt x="152" y="610"/>
                    <a:pt x="183" y="592"/>
                    <a:pt x="213" y="573"/>
                  </a:cubicBezTo>
                  <a:cubicBezTo>
                    <a:pt x="232" y="561"/>
                    <a:pt x="249" y="547"/>
                    <a:pt x="264" y="532"/>
                  </a:cubicBezTo>
                  <a:cubicBezTo>
                    <a:pt x="293" y="504"/>
                    <a:pt x="308" y="470"/>
                    <a:pt x="304" y="428"/>
                  </a:cubicBezTo>
                  <a:cubicBezTo>
                    <a:pt x="314" y="433"/>
                    <a:pt x="318" y="440"/>
                    <a:pt x="319" y="450"/>
                  </a:cubicBezTo>
                  <a:cubicBezTo>
                    <a:pt x="321" y="478"/>
                    <a:pt x="326" y="505"/>
                    <a:pt x="317" y="534"/>
                  </a:cubicBezTo>
                  <a:cubicBezTo>
                    <a:pt x="324" y="529"/>
                    <a:pt x="325" y="529"/>
                    <a:pt x="327" y="522"/>
                  </a:cubicBezTo>
                  <a:cubicBezTo>
                    <a:pt x="330" y="511"/>
                    <a:pt x="331" y="500"/>
                    <a:pt x="331" y="488"/>
                  </a:cubicBezTo>
                  <a:cubicBezTo>
                    <a:pt x="330" y="469"/>
                    <a:pt x="332" y="450"/>
                    <a:pt x="334" y="432"/>
                  </a:cubicBezTo>
                  <a:cubicBezTo>
                    <a:pt x="335" y="426"/>
                    <a:pt x="333" y="422"/>
                    <a:pt x="330" y="418"/>
                  </a:cubicBezTo>
                  <a:cubicBezTo>
                    <a:pt x="319" y="404"/>
                    <a:pt x="308" y="390"/>
                    <a:pt x="297" y="377"/>
                  </a:cubicBezTo>
                  <a:cubicBezTo>
                    <a:pt x="290" y="367"/>
                    <a:pt x="290" y="365"/>
                    <a:pt x="301" y="357"/>
                  </a:cubicBezTo>
                  <a:cubicBezTo>
                    <a:pt x="366" y="308"/>
                    <a:pt x="434" y="261"/>
                    <a:pt x="498" y="209"/>
                  </a:cubicBezTo>
                  <a:cubicBezTo>
                    <a:pt x="516" y="194"/>
                    <a:pt x="536" y="182"/>
                    <a:pt x="560" y="178"/>
                  </a:cubicBezTo>
                  <a:cubicBezTo>
                    <a:pt x="575" y="175"/>
                    <a:pt x="589" y="170"/>
                    <a:pt x="602" y="162"/>
                  </a:cubicBezTo>
                  <a:cubicBezTo>
                    <a:pt x="610" y="158"/>
                    <a:pt x="617" y="153"/>
                    <a:pt x="622" y="146"/>
                  </a:cubicBezTo>
                  <a:cubicBezTo>
                    <a:pt x="631" y="134"/>
                    <a:pt x="629" y="126"/>
                    <a:pt x="616" y="119"/>
                  </a:cubicBezTo>
                  <a:cubicBezTo>
                    <a:pt x="611" y="116"/>
                    <a:pt x="611" y="114"/>
                    <a:pt x="615" y="110"/>
                  </a:cubicBezTo>
                  <a:cubicBezTo>
                    <a:pt x="643" y="84"/>
                    <a:pt x="671" y="57"/>
                    <a:pt x="699" y="31"/>
                  </a:cubicBezTo>
                  <a:cubicBezTo>
                    <a:pt x="703" y="28"/>
                    <a:pt x="707" y="26"/>
                    <a:pt x="711" y="24"/>
                  </a:cubicBezTo>
                  <a:cubicBezTo>
                    <a:pt x="767" y="3"/>
                    <a:pt x="825" y="0"/>
                    <a:pt x="884" y="6"/>
                  </a:cubicBezTo>
                  <a:cubicBezTo>
                    <a:pt x="1019" y="19"/>
                    <a:pt x="1143" y="64"/>
                    <a:pt x="1262" y="129"/>
                  </a:cubicBezTo>
                  <a:cubicBezTo>
                    <a:pt x="1288" y="143"/>
                    <a:pt x="1287" y="143"/>
                    <a:pt x="1281" y="172"/>
                  </a:cubicBezTo>
                  <a:cubicBezTo>
                    <a:pt x="1270" y="217"/>
                    <a:pt x="1263" y="264"/>
                    <a:pt x="1263" y="310"/>
                  </a:cubicBezTo>
                  <a:cubicBezTo>
                    <a:pt x="1263" y="404"/>
                    <a:pt x="1295" y="485"/>
                    <a:pt x="1360" y="552"/>
                  </a:cubicBezTo>
                  <a:cubicBezTo>
                    <a:pt x="1385" y="578"/>
                    <a:pt x="1407" y="606"/>
                    <a:pt x="1429" y="635"/>
                  </a:cubicBezTo>
                  <a:cubicBezTo>
                    <a:pt x="1450" y="661"/>
                    <a:pt x="1471" y="687"/>
                    <a:pt x="1489" y="715"/>
                  </a:cubicBezTo>
                  <a:cubicBezTo>
                    <a:pt x="1490" y="718"/>
                    <a:pt x="1493" y="720"/>
                    <a:pt x="1493" y="726"/>
                  </a:cubicBezTo>
                  <a:cubicBezTo>
                    <a:pt x="1489" y="721"/>
                    <a:pt x="1486" y="717"/>
                    <a:pt x="1483" y="714"/>
                  </a:cubicBezTo>
                  <a:cubicBezTo>
                    <a:pt x="1434" y="657"/>
                    <a:pt x="1381" y="605"/>
                    <a:pt x="1315" y="567"/>
                  </a:cubicBezTo>
                  <a:cubicBezTo>
                    <a:pt x="1281" y="547"/>
                    <a:pt x="1245" y="532"/>
                    <a:pt x="1204" y="532"/>
                  </a:cubicBezTo>
                  <a:cubicBezTo>
                    <a:pt x="1173" y="532"/>
                    <a:pt x="1146" y="545"/>
                    <a:pt x="1124" y="567"/>
                  </a:cubicBezTo>
                  <a:cubicBezTo>
                    <a:pt x="1123" y="568"/>
                    <a:pt x="1122" y="569"/>
                    <a:pt x="1121" y="570"/>
                  </a:cubicBezTo>
                  <a:cubicBezTo>
                    <a:pt x="1120" y="572"/>
                    <a:pt x="1118" y="574"/>
                    <a:pt x="1120" y="576"/>
                  </a:cubicBezTo>
                  <a:cubicBezTo>
                    <a:pt x="1122" y="578"/>
                    <a:pt x="1124" y="576"/>
                    <a:pt x="1126" y="574"/>
                  </a:cubicBezTo>
                  <a:cubicBezTo>
                    <a:pt x="1165" y="533"/>
                    <a:pt x="1212" y="533"/>
                    <a:pt x="1262" y="551"/>
                  </a:cubicBezTo>
                  <a:cubicBezTo>
                    <a:pt x="1265" y="552"/>
                    <a:pt x="1268" y="553"/>
                    <a:pt x="1272" y="555"/>
                  </a:cubicBezTo>
                  <a:cubicBezTo>
                    <a:pt x="1263" y="557"/>
                    <a:pt x="1256" y="554"/>
                    <a:pt x="1249" y="554"/>
                  </a:cubicBezTo>
                  <a:cubicBezTo>
                    <a:pt x="1242" y="554"/>
                    <a:pt x="1235" y="555"/>
                    <a:pt x="1228" y="555"/>
                  </a:cubicBezTo>
                  <a:cubicBezTo>
                    <a:pt x="1221" y="556"/>
                    <a:pt x="1214" y="557"/>
                    <a:pt x="1208" y="560"/>
                  </a:cubicBezTo>
                  <a:cubicBezTo>
                    <a:pt x="1176" y="569"/>
                    <a:pt x="1163" y="592"/>
                    <a:pt x="1169" y="624"/>
                  </a:cubicBezTo>
                  <a:cubicBezTo>
                    <a:pt x="1172" y="643"/>
                    <a:pt x="1180" y="659"/>
                    <a:pt x="1189" y="676"/>
                  </a:cubicBezTo>
                  <a:cubicBezTo>
                    <a:pt x="1214" y="718"/>
                    <a:pt x="1245" y="756"/>
                    <a:pt x="1273" y="796"/>
                  </a:cubicBezTo>
                  <a:cubicBezTo>
                    <a:pt x="1282" y="810"/>
                    <a:pt x="1291" y="824"/>
                    <a:pt x="1301" y="837"/>
                  </a:cubicBezTo>
                  <a:cubicBezTo>
                    <a:pt x="1334" y="879"/>
                    <a:pt x="1347" y="928"/>
                    <a:pt x="1349" y="981"/>
                  </a:cubicBezTo>
                  <a:cubicBezTo>
                    <a:pt x="1352" y="1044"/>
                    <a:pt x="1361" y="1106"/>
                    <a:pt x="1383" y="1165"/>
                  </a:cubicBezTo>
                  <a:cubicBezTo>
                    <a:pt x="1389" y="1183"/>
                    <a:pt x="1397" y="1199"/>
                    <a:pt x="1408" y="1214"/>
                  </a:cubicBezTo>
                  <a:cubicBezTo>
                    <a:pt x="1416" y="1224"/>
                    <a:pt x="1417" y="1238"/>
                    <a:pt x="1420" y="1250"/>
                  </a:cubicBezTo>
                  <a:cubicBezTo>
                    <a:pt x="1428" y="1283"/>
                    <a:pt x="1434" y="1316"/>
                    <a:pt x="1433" y="1350"/>
                  </a:cubicBezTo>
                  <a:cubicBezTo>
                    <a:pt x="1433" y="1359"/>
                    <a:pt x="1432" y="1368"/>
                    <a:pt x="1428" y="1376"/>
                  </a:cubicBezTo>
                  <a:cubicBezTo>
                    <a:pt x="1424" y="1384"/>
                    <a:pt x="1420" y="1385"/>
                    <a:pt x="1412" y="1381"/>
                  </a:cubicBezTo>
                  <a:cubicBezTo>
                    <a:pt x="1406" y="1377"/>
                    <a:pt x="1401" y="1373"/>
                    <a:pt x="1397" y="1368"/>
                  </a:cubicBezTo>
                  <a:cubicBezTo>
                    <a:pt x="1366" y="1328"/>
                    <a:pt x="1349" y="1283"/>
                    <a:pt x="1343" y="1233"/>
                  </a:cubicBezTo>
                  <a:cubicBezTo>
                    <a:pt x="1342" y="1231"/>
                    <a:pt x="1343" y="1229"/>
                    <a:pt x="1343" y="1226"/>
                  </a:cubicBezTo>
                  <a:cubicBezTo>
                    <a:pt x="1345" y="1212"/>
                    <a:pt x="1351" y="1209"/>
                    <a:pt x="1364" y="1216"/>
                  </a:cubicBezTo>
                  <a:cubicBezTo>
                    <a:pt x="1368" y="1218"/>
                    <a:pt x="1372" y="1220"/>
                    <a:pt x="1375" y="1223"/>
                  </a:cubicBezTo>
                  <a:cubicBezTo>
                    <a:pt x="1378" y="1225"/>
                    <a:pt x="1381" y="1225"/>
                    <a:pt x="1383" y="1222"/>
                  </a:cubicBezTo>
                  <a:cubicBezTo>
                    <a:pt x="1385" y="1220"/>
                    <a:pt x="1384" y="1218"/>
                    <a:pt x="1383" y="1215"/>
                  </a:cubicBezTo>
                  <a:cubicBezTo>
                    <a:pt x="1336" y="1136"/>
                    <a:pt x="1291" y="1056"/>
                    <a:pt x="1226" y="989"/>
                  </a:cubicBezTo>
                  <a:cubicBezTo>
                    <a:pt x="1198" y="962"/>
                    <a:pt x="1167" y="939"/>
                    <a:pt x="1137" y="914"/>
                  </a:cubicBezTo>
                  <a:cubicBezTo>
                    <a:pt x="1108" y="890"/>
                    <a:pt x="1080" y="865"/>
                    <a:pt x="1059" y="834"/>
                  </a:cubicBezTo>
                  <a:cubicBezTo>
                    <a:pt x="1037" y="804"/>
                    <a:pt x="1029" y="771"/>
                    <a:pt x="1034" y="734"/>
                  </a:cubicBezTo>
                  <a:cubicBezTo>
                    <a:pt x="1034" y="728"/>
                    <a:pt x="1035" y="722"/>
                    <a:pt x="1035" y="716"/>
                  </a:cubicBezTo>
                  <a:cubicBezTo>
                    <a:pt x="1035" y="716"/>
                    <a:pt x="1035" y="715"/>
                    <a:pt x="1034" y="714"/>
                  </a:cubicBezTo>
                  <a:cubicBezTo>
                    <a:pt x="1031" y="719"/>
                    <a:pt x="1029" y="724"/>
                    <a:pt x="1026" y="729"/>
                  </a:cubicBezTo>
                  <a:cubicBezTo>
                    <a:pt x="1023" y="733"/>
                    <a:pt x="1020" y="735"/>
                    <a:pt x="1014" y="733"/>
                  </a:cubicBezTo>
                  <a:cubicBezTo>
                    <a:pt x="948" y="699"/>
                    <a:pt x="878" y="690"/>
                    <a:pt x="805" y="697"/>
                  </a:cubicBezTo>
                  <a:cubicBezTo>
                    <a:pt x="804" y="697"/>
                    <a:pt x="803" y="697"/>
                    <a:pt x="802" y="697"/>
                  </a:cubicBezTo>
                  <a:cubicBezTo>
                    <a:pt x="802" y="697"/>
                    <a:pt x="801" y="697"/>
                    <a:pt x="800" y="696"/>
                  </a:cubicBezTo>
                  <a:cubicBezTo>
                    <a:pt x="807" y="675"/>
                    <a:pt x="818" y="656"/>
                    <a:pt x="830" y="638"/>
                  </a:cubicBezTo>
                  <a:cubicBezTo>
                    <a:pt x="853" y="604"/>
                    <a:pt x="880" y="575"/>
                    <a:pt x="911" y="550"/>
                  </a:cubicBezTo>
                  <a:cubicBezTo>
                    <a:pt x="921" y="542"/>
                    <a:pt x="932" y="538"/>
                    <a:pt x="944" y="534"/>
                  </a:cubicBezTo>
                  <a:cubicBezTo>
                    <a:pt x="952" y="531"/>
                    <a:pt x="959" y="535"/>
                    <a:pt x="965" y="538"/>
                  </a:cubicBezTo>
                  <a:cubicBezTo>
                    <a:pt x="977" y="545"/>
                    <a:pt x="987" y="554"/>
                    <a:pt x="995" y="565"/>
                  </a:cubicBezTo>
                  <a:cubicBezTo>
                    <a:pt x="1014" y="590"/>
                    <a:pt x="1027" y="617"/>
                    <a:pt x="1031" y="648"/>
                  </a:cubicBezTo>
                  <a:cubicBezTo>
                    <a:pt x="1034" y="655"/>
                    <a:pt x="1034" y="662"/>
                    <a:pt x="1034" y="667"/>
                  </a:cubicBezTo>
                  <a:cubicBezTo>
                    <a:pt x="1032" y="658"/>
                    <a:pt x="1034" y="648"/>
                    <a:pt x="1033" y="637"/>
                  </a:cubicBezTo>
                  <a:cubicBezTo>
                    <a:pt x="1030" y="606"/>
                    <a:pt x="1023" y="576"/>
                    <a:pt x="1008" y="548"/>
                  </a:cubicBezTo>
                  <a:cubicBezTo>
                    <a:pt x="1004" y="541"/>
                    <a:pt x="999" y="535"/>
                    <a:pt x="994" y="529"/>
                  </a:cubicBezTo>
                  <a:cubicBezTo>
                    <a:pt x="974" y="508"/>
                    <a:pt x="952" y="502"/>
                    <a:pt x="928" y="516"/>
                  </a:cubicBezTo>
                  <a:cubicBezTo>
                    <a:pt x="889" y="539"/>
                    <a:pt x="846" y="551"/>
                    <a:pt x="803" y="561"/>
                  </a:cubicBezTo>
                  <a:cubicBezTo>
                    <a:pt x="787" y="565"/>
                    <a:pt x="776" y="572"/>
                    <a:pt x="765" y="585"/>
                  </a:cubicBezTo>
                  <a:cubicBezTo>
                    <a:pt x="735" y="622"/>
                    <a:pt x="706" y="660"/>
                    <a:pt x="688" y="705"/>
                  </a:cubicBezTo>
                  <a:cubicBezTo>
                    <a:pt x="683" y="717"/>
                    <a:pt x="680" y="728"/>
                    <a:pt x="680" y="741"/>
                  </a:cubicBezTo>
                  <a:cubicBezTo>
                    <a:pt x="686" y="724"/>
                    <a:pt x="692" y="707"/>
                    <a:pt x="701" y="691"/>
                  </a:cubicBezTo>
                  <a:cubicBezTo>
                    <a:pt x="710" y="674"/>
                    <a:pt x="720" y="659"/>
                    <a:pt x="732" y="644"/>
                  </a:cubicBezTo>
                  <a:cubicBezTo>
                    <a:pt x="743" y="630"/>
                    <a:pt x="756" y="616"/>
                    <a:pt x="770" y="604"/>
                  </a:cubicBezTo>
                  <a:cubicBezTo>
                    <a:pt x="784" y="592"/>
                    <a:pt x="800" y="582"/>
                    <a:pt x="816" y="573"/>
                  </a:cubicBezTo>
                  <a:cubicBezTo>
                    <a:pt x="833" y="564"/>
                    <a:pt x="851" y="563"/>
                    <a:pt x="870" y="558"/>
                  </a:cubicBezTo>
                  <a:cubicBezTo>
                    <a:pt x="844" y="582"/>
                    <a:pt x="824" y="611"/>
                    <a:pt x="807" y="642"/>
                  </a:cubicBezTo>
                  <a:cubicBezTo>
                    <a:pt x="789" y="676"/>
                    <a:pt x="773" y="711"/>
                    <a:pt x="767" y="749"/>
                  </a:cubicBezTo>
                  <a:cubicBezTo>
                    <a:pt x="763" y="777"/>
                    <a:pt x="766" y="806"/>
                    <a:pt x="769" y="834"/>
                  </a:cubicBezTo>
                  <a:cubicBezTo>
                    <a:pt x="777" y="932"/>
                    <a:pt x="807" y="1026"/>
                    <a:pt x="832" y="1120"/>
                  </a:cubicBezTo>
                  <a:cubicBezTo>
                    <a:pt x="843" y="1160"/>
                    <a:pt x="854" y="1199"/>
                    <a:pt x="864" y="1239"/>
                  </a:cubicBezTo>
                  <a:cubicBezTo>
                    <a:pt x="866" y="1251"/>
                    <a:pt x="856" y="1276"/>
                    <a:pt x="846" y="1283"/>
                  </a:cubicBezTo>
                  <a:cubicBezTo>
                    <a:pt x="839" y="1288"/>
                    <a:pt x="833" y="1284"/>
                    <a:pt x="827" y="1279"/>
                  </a:cubicBezTo>
                  <a:cubicBezTo>
                    <a:pt x="818" y="1270"/>
                    <a:pt x="814" y="1258"/>
                    <a:pt x="806" y="1248"/>
                  </a:cubicBezTo>
                  <a:cubicBezTo>
                    <a:pt x="798" y="1236"/>
                    <a:pt x="797" y="1224"/>
                    <a:pt x="801" y="1210"/>
                  </a:cubicBezTo>
                  <a:cubicBezTo>
                    <a:pt x="801" y="1208"/>
                    <a:pt x="801" y="1206"/>
                    <a:pt x="802" y="1205"/>
                  </a:cubicBezTo>
                  <a:cubicBezTo>
                    <a:pt x="811" y="1182"/>
                    <a:pt x="809" y="1158"/>
                    <a:pt x="802" y="1135"/>
                  </a:cubicBezTo>
                  <a:cubicBezTo>
                    <a:pt x="791" y="1091"/>
                    <a:pt x="772" y="1051"/>
                    <a:pt x="735" y="1021"/>
                  </a:cubicBezTo>
                  <a:cubicBezTo>
                    <a:pt x="724" y="1011"/>
                    <a:pt x="710" y="1004"/>
                    <a:pt x="695" y="1002"/>
                  </a:cubicBezTo>
                  <a:cubicBezTo>
                    <a:pt x="666" y="999"/>
                    <a:pt x="645" y="1012"/>
                    <a:pt x="632" y="1039"/>
                  </a:cubicBezTo>
                  <a:cubicBezTo>
                    <a:pt x="619" y="1068"/>
                    <a:pt x="617" y="1099"/>
                    <a:pt x="615" y="1130"/>
                  </a:cubicBezTo>
                  <a:cubicBezTo>
                    <a:pt x="614" y="1143"/>
                    <a:pt x="614" y="1156"/>
                    <a:pt x="606" y="1167"/>
                  </a:cubicBezTo>
                  <a:cubicBezTo>
                    <a:pt x="604" y="1169"/>
                    <a:pt x="602" y="1172"/>
                    <a:pt x="598" y="1173"/>
                  </a:cubicBezTo>
                  <a:cubicBezTo>
                    <a:pt x="594" y="1173"/>
                    <a:pt x="590" y="1173"/>
                    <a:pt x="592" y="1167"/>
                  </a:cubicBezTo>
                  <a:cubicBezTo>
                    <a:pt x="595" y="1160"/>
                    <a:pt x="594" y="1154"/>
                    <a:pt x="592" y="1148"/>
                  </a:cubicBezTo>
                  <a:cubicBezTo>
                    <a:pt x="590" y="1142"/>
                    <a:pt x="592" y="1137"/>
                    <a:pt x="593" y="1132"/>
                  </a:cubicBezTo>
                  <a:cubicBezTo>
                    <a:pt x="601" y="1087"/>
                    <a:pt x="609" y="1042"/>
                    <a:pt x="612" y="997"/>
                  </a:cubicBezTo>
                  <a:cubicBezTo>
                    <a:pt x="615" y="948"/>
                    <a:pt x="590" y="904"/>
                    <a:pt x="549" y="887"/>
                  </a:cubicBezTo>
                  <a:cubicBezTo>
                    <a:pt x="530" y="879"/>
                    <a:pt x="511" y="880"/>
                    <a:pt x="492" y="891"/>
                  </a:cubicBezTo>
                  <a:cubicBezTo>
                    <a:pt x="488" y="893"/>
                    <a:pt x="486" y="896"/>
                    <a:pt x="487" y="901"/>
                  </a:cubicBezTo>
                  <a:cubicBezTo>
                    <a:pt x="488" y="912"/>
                    <a:pt x="484" y="917"/>
                    <a:pt x="476" y="918"/>
                  </a:cubicBezTo>
                  <a:cubicBezTo>
                    <a:pt x="465" y="918"/>
                    <a:pt x="455" y="911"/>
                    <a:pt x="455" y="902"/>
                  </a:cubicBezTo>
                  <a:cubicBezTo>
                    <a:pt x="453" y="885"/>
                    <a:pt x="452" y="868"/>
                    <a:pt x="454" y="851"/>
                  </a:cubicBezTo>
                  <a:cubicBezTo>
                    <a:pt x="456" y="827"/>
                    <a:pt x="429" y="807"/>
                    <a:pt x="406" y="815"/>
                  </a:cubicBezTo>
                  <a:cubicBezTo>
                    <a:pt x="400" y="817"/>
                    <a:pt x="396" y="821"/>
                    <a:pt x="394" y="828"/>
                  </a:cubicBezTo>
                  <a:cubicBezTo>
                    <a:pt x="378" y="878"/>
                    <a:pt x="372" y="930"/>
                    <a:pt x="373" y="983"/>
                  </a:cubicBezTo>
                  <a:cubicBezTo>
                    <a:pt x="373" y="997"/>
                    <a:pt x="375" y="1011"/>
                    <a:pt x="375" y="1024"/>
                  </a:cubicBezTo>
                  <a:cubicBezTo>
                    <a:pt x="376" y="1033"/>
                    <a:pt x="370" y="1039"/>
                    <a:pt x="362" y="1040"/>
                  </a:cubicBezTo>
                  <a:cubicBezTo>
                    <a:pt x="357" y="1040"/>
                    <a:pt x="350" y="1030"/>
                    <a:pt x="350" y="1024"/>
                  </a:cubicBezTo>
                  <a:cubicBezTo>
                    <a:pt x="350" y="1019"/>
                    <a:pt x="353" y="1015"/>
                    <a:pt x="357" y="1016"/>
                  </a:cubicBezTo>
                  <a:cubicBezTo>
                    <a:pt x="365" y="1016"/>
                    <a:pt x="365" y="1012"/>
                    <a:pt x="364" y="1007"/>
                  </a:cubicBezTo>
                  <a:cubicBezTo>
                    <a:pt x="359" y="989"/>
                    <a:pt x="361" y="969"/>
                    <a:pt x="351" y="952"/>
                  </a:cubicBezTo>
                  <a:cubicBezTo>
                    <a:pt x="346" y="942"/>
                    <a:pt x="345" y="932"/>
                    <a:pt x="348" y="921"/>
                  </a:cubicBezTo>
                  <a:cubicBezTo>
                    <a:pt x="355" y="899"/>
                    <a:pt x="358" y="876"/>
                    <a:pt x="367" y="855"/>
                  </a:cubicBezTo>
                  <a:cubicBezTo>
                    <a:pt x="372" y="844"/>
                    <a:pt x="373" y="835"/>
                    <a:pt x="369" y="823"/>
                  </a:cubicBezTo>
                  <a:cubicBezTo>
                    <a:pt x="364" y="809"/>
                    <a:pt x="360" y="793"/>
                    <a:pt x="351" y="780"/>
                  </a:cubicBezTo>
                  <a:cubicBezTo>
                    <a:pt x="336" y="757"/>
                    <a:pt x="313" y="749"/>
                    <a:pt x="287" y="757"/>
                  </a:cubicBezTo>
                  <a:cubicBezTo>
                    <a:pt x="284" y="758"/>
                    <a:pt x="280" y="761"/>
                    <a:pt x="282" y="753"/>
                  </a:cubicBezTo>
                  <a:cubicBezTo>
                    <a:pt x="276" y="756"/>
                    <a:pt x="274" y="764"/>
                    <a:pt x="267" y="766"/>
                  </a:cubicBezTo>
                  <a:cubicBezTo>
                    <a:pt x="266" y="759"/>
                    <a:pt x="271" y="754"/>
                    <a:pt x="274" y="750"/>
                  </a:cubicBezTo>
                  <a:cubicBezTo>
                    <a:pt x="299" y="717"/>
                    <a:pt x="328" y="688"/>
                    <a:pt x="365" y="668"/>
                  </a:cubicBezTo>
                  <a:cubicBezTo>
                    <a:pt x="368" y="666"/>
                    <a:pt x="372" y="664"/>
                    <a:pt x="375" y="662"/>
                  </a:cubicBezTo>
                  <a:cubicBezTo>
                    <a:pt x="378" y="658"/>
                    <a:pt x="383" y="655"/>
                    <a:pt x="386" y="650"/>
                  </a:cubicBezTo>
                  <a:cubicBezTo>
                    <a:pt x="435" y="626"/>
                    <a:pt x="485" y="605"/>
                    <a:pt x="539" y="597"/>
                  </a:cubicBezTo>
                  <a:cubicBezTo>
                    <a:pt x="556" y="594"/>
                    <a:pt x="573" y="593"/>
                    <a:pt x="590" y="596"/>
                  </a:cubicBezTo>
                  <a:cubicBezTo>
                    <a:pt x="623" y="603"/>
                    <a:pt x="645" y="624"/>
                    <a:pt x="653" y="657"/>
                  </a:cubicBezTo>
                  <a:cubicBezTo>
                    <a:pt x="658" y="683"/>
                    <a:pt x="656" y="709"/>
                    <a:pt x="652" y="734"/>
                  </a:cubicBezTo>
                  <a:cubicBezTo>
                    <a:pt x="648" y="753"/>
                    <a:pt x="643" y="772"/>
                    <a:pt x="638" y="790"/>
                  </a:cubicBezTo>
                  <a:cubicBezTo>
                    <a:pt x="634" y="800"/>
                    <a:pt x="632" y="811"/>
                    <a:pt x="628" y="821"/>
                  </a:cubicBezTo>
                  <a:cubicBezTo>
                    <a:pt x="631" y="812"/>
                    <a:pt x="634" y="803"/>
                    <a:pt x="637" y="794"/>
                  </a:cubicBezTo>
                  <a:cubicBezTo>
                    <a:pt x="650" y="749"/>
                    <a:pt x="662" y="705"/>
                    <a:pt x="665" y="658"/>
                  </a:cubicBezTo>
                  <a:cubicBezTo>
                    <a:pt x="666" y="636"/>
                    <a:pt x="664" y="613"/>
                    <a:pt x="660" y="591"/>
                  </a:cubicBezTo>
                  <a:cubicBezTo>
                    <a:pt x="660" y="593"/>
                    <a:pt x="660" y="594"/>
                    <a:pt x="660" y="595"/>
                  </a:cubicBezTo>
                  <a:cubicBezTo>
                    <a:pt x="660" y="601"/>
                    <a:pt x="661" y="609"/>
                    <a:pt x="655" y="611"/>
                  </a:cubicBezTo>
                  <a:cubicBezTo>
                    <a:pt x="650" y="612"/>
                    <a:pt x="649" y="604"/>
                    <a:pt x="647" y="600"/>
                  </a:cubicBezTo>
                  <a:cubicBezTo>
                    <a:pt x="641" y="591"/>
                    <a:pt x="634" y="584"/>
                    <a:pt x="624" y="581"/>
                  </a:cubicBezTo>
                  <a:cubicBezTo>
                    <a:pt x="611" y="577"/>
                    <a:pt x="597" y="575"/>
                    <a:pt x="583" y="577"/>
                  </a:cubicBezTo>
                  <a:cubicBezTo>
                    <a:pt x="539" y="582"/>
                    <a:pt x="498" y="598"/>
                    <a:pt x="457" y="616"/>
                  </a:cubicBezTo>
                  <a:cubicBezTo>
                    <a:pt x="433" y="627"/>
                    <a:pt x="409" y="638"/>
                    <a:pt x="385" y="651"/>
                  </a:cubicBezTo>
                  <a:cubicBezTo>
                    <a:pt x="377" y="657"/>
                    <a:pt x="366" y="660"/>
                    <a:pt x="357" y="666"/>
                  </a:cubicBezTo>
                  <a:cubicBezTo>
                    <a:pt x="353" y="668"/>
                    <a:pt x="350" y="670"/>
                    <a:pt x="348" y="673"/>
                  </a:cubicBezTo>
                  <a:close/>
                </a:path>
              </a:pathLst>
            </a:custGeom>
            <a:gradFill>
              <a:gsLst>
                <a:gs pos="0">
                  <a:srgbClr val="FF9800"/>
                </a:gs>
                <a:gs pos="26000">
                  <a:srgbClr val="FF9800"/>
                </a:gs>
                <a:gs pos="55000">
                  <a:srgbClr val="FCBF16"/>
                </a:gs>
                <a:gs pos="100000">
                  <a:srgbClr val="FCBF16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18"/>
            <p:cNvSpPr/>
            <p:nvPr/>
          </p:nvSpPr>
          <p:spPr>
            <a:xfrm>
              <a:off x="3798" y="2202"/>
              <a:ext cx="214" cy="275"/>
            </a:xfrm>
            <a:custGeom>
              <a:avLst/>
              <a:gdLst/>
              <a:ahLst/>
              <a:cxnLst/>
              <a:rect l="l" t="t" r="r" b="b"/>
              <a:pathLst>
                <a:path w="90" h="115" extrusionOk="0">
                  <a:moveTo>
                    <a:pt x="90" y="0"/>
                  </a:moveTo>
                  <a:cubicBezTo>
                    <a:pt x="53" y="33"/>
                    <a:pt x="24" y="71"/>
                    <a:pt x="2" y="116"/>
                  </a:cubicBezTo>
                  <a:cubicBezTo>
                    <a:pt x="1" y="110"/>
                    <a:pt x="0" y="106"/>
                    <a:pt x="1" y="101"/>
                  </a:cubicBezTo>
                  <a:cubicBezTo>
                    <a:pt x="14" y="69"/>
                    <a:pt x="29" y="37"/>
                    <a:pt x="49" y="8"/>
                  </a:cubicBezTo>
                  <a:cubicBezTo>
                    <a:pt x="54" y="2"/>
                    <a:pt x="58" y="0"/>
                    <a:pt x="66" y="0"/>
                  </a:cubicBezTo>
                  <a:cubicBezTo>
                    <a:pt x="74" y="1"/>
                    <a:pt x="82" y="0"/>
                    <a:pt x="90" y="0"/>
                  </a:cubicBezTo>
                  <a:close/>
                </a:path>
              </a:pathLst>
            </a:custGeom>
            <a:solidFill>
              <a:srgbClr val="FDDC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18"/>
            <p:cNvSpPr/>
            <p:nvPr/>
          </p:nvSpPr>
          <p:spPr>
            <a:xfrm>
              <a:off x="5639" y="2453"/>
              <a:ext cx="109" cy="136"/>
            </a:xfrm>
            <a:custGeom>
              <a:avLst/>
              <a:gdLst/>
              <a:ahLst/>
              <a:cxnLst/>
              <a:rect l="l" t="t" r="r" b="b"/>
              <a:pathLst>
                <a:path w="46" h="57" extrusionOk="0">
                  <a:moveTo>
                    <a:pt x="0" y="0"/>
                  </a:moveTo>
                  <a:cubicBezTo>
                    <a:pt x="12" y="9"/>
                    <a:pt x="25" y="15"/>
                    <a:pt x="35" y="26"/>
                  </a:cubicBezTo>
                  <a:cubicBezTo>
                    <a:pt x="41" y="33"/>
                    <a:pt x="46" y="40"/>
                    <a:pt x="43" y="50"/>
                  </a:cubicBezTo>
                  <a:cubicBezTo>
                    <a:pt x="42" y="53"/>
                    <a:pt x="41" y="56"/>
                    <a:pt x="37" y="57"/>
                  </a:cubicBezTo>
                  <a:cubicBezTo>
                    <a:pt x="34" y="57"/>
                    <a:pt x="32" y="54"/>
                    <a:pt x="31" y="52"/>
                  </a:cubicBezTo>
                  <a:cubicBezTo>
                    <a:pt x="20" y="35"/>
                    <a:pt x="10" y="18"/>
                    <a:pt x="0" y="0"/>
                  </a:cubicBezTo>
                  <a:close/>
                </a:path>
              </a:pathLst>
            </a:custGeom>
            <a:solidFill>
              <a:srgbClr val="FB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18"/>
            <p:cNvSpPr/>
            <p:nvPr/>
          </p:nvSpPr>
          <p:spPr>
            <a:xfrm>
              <a:off x="3297" y="805"/>
              <a:ext cx="107" cy="95"/>
            </a:xfrm>
            <a:custGeom>
              <a:avLst/>
              <a:gdLst/>
              <a:ahLst/>
              <a:cxnLst/>
              <a:rect l="l" t="t" r="r" b="b"/>
              <a:pathLst>
                <a:path w="45" h="40" extrusionOk="0">
                  <a:moveTo>
                    <a:pt x="0" y="40"/>
                  </a:moveTo>
                  <a:cubicBezTo>
                    <a:pt x="8" y="28"/>
                    <a:pt x="14" y="17"/>
                    <a:pt x="17" y="5"/>
                  </a:cubicBezTo>
                  <a:cubicBezTo>
                    <a:pt x="18" y="3"/>
                    <a:pt x="18" y="0"/>
                    <a:pt x="21" y="1"/>
                  </a:cubicBezTo>
                  <a:cubicBezTo>
                    <a:pt x="29" y="4"/>
                    <a:pt x="37" y="6"/>
                    <a:pt x="42" y="13"/>
                  </a:cubicBezTo>
                  <a:cubicBezTo>
                    <a:pt x="45" y="17"/>
                    <a:pt x="45" y="21"/>
                    <a:pt x="40" y="24"/>
                  </a:cubicBezTo>
                  <a:cubicBezTo>
                    <a:pt x="28" y="31"/>
                    <a:pt x="16" y="36"/>
                    <a:pt x="0" y="40"/>
                  </a:cubicBezTo>
                  <a:close/>
                </a:path>
              </a:pathLst>
            </a:custGeom>
            <a:solidFill>
              <a:srgbClr val="FC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18"/>
            <p:cNvSpPr/>
            <p:nvPr/>
          </p:nvSpPr>
          <p:spPr>
            <a:xfrm>
              <a:off x="3791" y="2209"/>
              <a:ext cx="100" cy="173"/>
            </a:xfrm>
            <a:custGeom>
              <a:avLst/>
              <a:gdLst/>
              <a:ahLst/>
              <a:cxnLst/>
              <a:rect l="l" t="t" r="r" b="b"/>
              <a:pathLst>
                <a:path w="42" h="73" extrusionOk="0">
                  <a:moveTo>
                    <a:pt x="42" y="0"/>
                  </a:moveTo>
                  <a:cubicBezTo>
                    <a:pt x="26" y="23"/>
                    <a:pt x="14" y="48"/>
                    <a:pt x="1" y="73"/>
                  </a:cubicBezTo>
                  <a:cubicBezTo>
                    <a:pt x="0" y="56"/>
                    <a:pt x="29" y="4"/>
                    <a:pt x="42" y="0"/>
                  </a:cubicBezTo>
                  <a:close/>
                </a:path>
              </a:pathLst>
            </a:custGeom>
            <a:solidFill>
              <a:srgbClr val="F2D3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18"/>
            <p:cNvSpPr/>
            <p:nvPr/>
          </p:nvSpPr>
          <p:spPr>
            <a:xfrm>
              <a:off x="2754" y="2057"/>
              <a:ext cx="97" cy="52"/>
            </a:xfrm>
            <a:custGeom>
              <a:avLst/>
              <a:gdLst/>
              <a:ahLst/>
              <a:cxnLst/>
              <a:rect l="l" t="t" r="r" b="b"/>
              <a:pathLst>
                <a:path w="41" h="22" extrusionOk="0">
                  <a:moveTo>
                    <a:pt x="39" y="1"/>
                  </a:moveTo>
                  <a:cubicBezTo>
                    <a:pt x="41" y="10"/>
                    <a:pt x="32" y="7"/>
                    <a:pt x="29" y="11"/>
                  </a:cubicBezTo>
                  <a:cubicBezTo>
                    <a:pt x="24" y="7"/>
                    <a:pt x="21" y="12"/>
                    <a:pt x="17" y="14"/>
                  </a:cubicBezTo>
                  <a:cubicBezTo>
                    <a:pt x="12" y="16"/>
                    <a:pt x="7" y="19"/>
                    <a:pt x="2" y="22"/>
                  </a:cubicBezTo>
                  <a:cubicBezTo>
                    <a:pt x="0" y="19"/>
                    <a:pt x="3" y="18"/>
                    <a:pt x="4" y="17"/>
                  </a:cubicBezTo>
                  <a:cubicBezTo>
                    <a:pt x="15" y="11"/>
                    <a:pt x="25" y="4"/>
                    <a:pt x="37" y="0"/>
                  </a:cubicBezTo>
                  <a:cubicBezTo>
                    <a:pt x="38" y="0"/>
                    <a:pt x="38" y="0"/>
                    <a:pt x="39" y="1"/>
                  </a:cubicBezTo>
                  <a:close/>
                </a:path>
              </a:pathLst>
            </a:custGeom>
            <a:solidFill>
              <a:srgbClr val="4B4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18"/>
            <p:cNvSpPr/>
            <p:nvPr/>
          </p:nvSpPr>
          <p:spPr>
            <a:xfrm>
              <a:off x="4378" y="2023"/>
              <a:ext cx="14" cy="84"/>
            </a:xfrm>
            <a:custGeom>
              <a:avLst/>
              <a:gdLst/>
              <a:ahLst/>
              <a:cxnLst/>
              <a:rect l="l" t="t" r="r" b="b"/>
              <a:pathLst>
                <a:path w="6" h="35" extrusionOk="0">
                  <a:moveTo>
                    <a:pt x="3" y="0"/>
                  </a:moveTo>
                  <a:cubicBezTo>
                    <a:pt x="6" y="12"/>
                    <a:pt x="5" y="23"/>
                    <a:pt x="3" y="35"/>
                  </a:cubicBezTo>
                  <a:cubicBezTo>
                    <a:pt x="4" y="27"/>
                    <a:pt x="0" y="19"/>
                    <a:pt x="1" y="11"/>
                  </a:cubicBezTo>
                  <a:cubicBezTo>
                    <a:pt x="4" y="8"/>
                    <a:pt x="2" y="3"/>
                    <a:pt x="3" y="0"/>
                  </a:cubicBezTo>
                  <a:close/>
                </a:path>
              </a:pathLst>
            </a:custGeom>
            <a:solidFill>
              <a:srgbClr val="8675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18"/>
            <p:cNvSpPr/>
            <p:nvPr/>
          </p:nvSpPr>
          <p:spPr>
            <a:xfrm>
              <a:off x="2694" y="924"/>
              <a:ext cx="2211" cy="743"/>
            </a:xfrm>
            <a:custGeom>
              <a:avLst/>
              <a:gdLst/>
              <a:ahLst/>
              <a:cxnLst/>
              <a:rect l="l" t="t" r="r" b="b"/>
              <a:pathLst>
                <a:path w="931" h="313" extrusionOk="0">
                  <a:moveTo>
                    <a:pt x="312" y="137"/>
                  </a:moveTo>
                  <a:cubicBezTo>
                    <a:pt x="320" y="145"/>
                    <a:pt x="319" y="152"/>
                    <a:pt x="308" y="157"/>
                  </a:cubicBezTo>
                  <a:cubicBezTo>
                    <a:pt x="300" y="161"/>
                    <a:pt x="291" y="160"/>
                    <a:pt x="281" y="160"/>
                  </a:cubicBezTo>
                  <a:cubicBezTo>
                    <a:pt x="270" y="159"/>
                    <a:pt x="258" y="157"/>
                    <a:pt x="246" y="153"/>
                  </a:cubicBezTo>
                  <a:cubicBezTo>
                    <a:pt x="254" y="148"/>
                    <a:pt x="260" y="143"/>
                    <a:pt x="266" y="138"/>
                  </a:cubicBezTo>
                  <a:cubicBezTo>
                    <a:pt x="266" y="139"/>
                    <a:pt x="267" y="139"/>
                    <a:pt x="267" y="140"/>
                  </a:cubicBezTo>
                  <a:cubicBezTo>
                    <a:pt x="261" y="154"/>
                    <a:pt x="261" y="154"/>
                    <a:pt x="276" y="155"/>
                  </a:cubicBezTo>
                  <a:cubicBezTo>
                    <a:pt x="285" y="156"/>
                    <a:pt x="293" y="156"/>
                    <a:pt x="302" y="154"/>
                  </a:cubicBezTo>
                  <a:cubicBezTo>
                    <a:pt x="305" y="153"/>
                    <a:pt x="308" y="153"/>
                    <a:pt x="309" y="149"/>
                  </a:cubicBezTo>
                  <a:cubicBezTo>
                    <a:pt x="309" y="146"/>
                    <a:pt x="305" y="145"/>
                    <a:pt x="302" y="144"/>
                  </a:cubicBezTo>
                  <a:cubicBezTo>
                    <a:pt x="296" y="142"/>
                    <a:pt x="290" y="141"/>
                    <a:pt x="284" y="140"/>
                  </a:cubicBezTo>
                  <a:cubicBezTo>
                    <a:pt x="284" y="139"/>
                    <a:pt x="283" y="139"/>
                    <a:pt x="284" y="138"/>
                  </a:cubicBezTo>
                  <a:cubicBezTo>
                    <a:pt x="288" y="135"/>
                    <a:pt x="294" y="132"/>
                    <a:pt x="291" y="125"/>
                  </a:cubicBezTo>
                  <a:cubicBezTo>
                    <a:pt x="287" y="117"/>
                    <a:pt x="279" y="119"/>
                    <a:pt x="274" y="121"/>
                  </a:cubicBezTo>
                  <a:cubicBezTo>
                    <a:pt x="262" y="125"/>
                    <a:pt x="252" y="133"/>
                    <a:pt x="244" y="142"/>
                  </a:cubicBezTo>
                  <a:cubicBezTo>
                    <a:pt x="233" y="153"/>
                    <a:pt x="220" y="157"/>
                    <a:pt x="205" y="157"/>
                  </a:cubicBezTo>
                  <a:cubicBezTo>
                    <a:pt x="161" y="160"/>
                    <a:pt x="118" y="171"/>
                    <a:pt x="76" y="183"/>
                  </a:cubicBezTo>
                  <a:cubicBezTo>
                    <a:pt x="64" y="186"/>
                    <a:pt x="52" y="192"/>
                    <a:pt x="42" y="198"/>
                  </a:cubicBezTo>
                  <a:cubicBezTo>
                    <a:pt x="38" y="200"/>
                    <a:pt x="36" y="202"/>
                    <a:pt x="37" y="208"/>
                  </a:cubicBezTo>
                  <a:cubicBezTo>
                    <a:pt x="45" y="243"/>
                    <a:pt x="41" y="278"/>
                    <a:pt x="37" y="313"/>
                  </a:cubicBezTo>
                  <a:cubicBezTo>
                    <a:pt x="34" y="312"/>
                    <a:pt x="35" y="310"/>
                    <a:pt x="35" y="308"/>
                  </a:cubicBezTo>
                  <a:cubicBezTo>
                    <a:pt x="34" y="306"/>
                    <a:pt x="35" y="304"/>
                    <a:pt x="35" y="303"/>
                  </a:cubicBezTo>
                  <a:cubicBezTo>
                    <a:pt x="35" y="273"/>
                    <a:pt x="35" y="244"/>
                    <a:pt x="29" y="215"/>
                  </a:cubicBezTo>
                  <a:cubicBezTo>
                    <a:pt x="29" y="213"/>
                    <a:pt x="30" y="208"/>
                    <a:pt x="26" y="209"/>
                  </a:cubicBezTo>
                  <a:cubicBezTo>
                    <a:pt x="20" y="210"/>
                    <a:pt x="25" y="214"/>
                    <a:pt x="25" y="217"/>
                  </a:cubicBezTo>
                  <a:cubicBezTo>
                    <a:pt x="30" y="236"/>
                    <a:pt x="29" y="256"/>
                    <a:pt x="27" y="276"/>
                  </a:cubicBezTo>
                  <a:cubicBezTo>
                    <a:pt x="24" y="253"/>
                    <a:pt x="18" y="231"/>
                    <a:pt x="4" y="212"/>
                  </a:cubicBezTo>
                  <a:cubicBezTo>
                    <a:pt x="0" y="206"/>
                    <a:pt x="3" y="199"/>
                    <a:pt x="11" y="195"/>
                  </a:cubicBezTo>
                  <a:cubicBezTo>
                    <a:pt x="33" y="184"/>
                    <a:pt x="56" y="176"/>
                    <a:pt x="79" y="171"/>
                  </a:cubicBezTo>
                  <a:cubicBezTo>
                    <a:pt x="123" y="161"/>
                    <a:pt x="168" y="156"/>
                    <a:pt x="212" y="144"/>
                  </a:cubicBezTo>
                  <a:cubicBezTo>
                    <a:pt x="229" y="140"/>
                    <a:pt x="244" y="135"/>
                    <a:pt x="258" y="126"/>
                  </a:cubicBezTo>
                  <a:cubicBezTo>
                    <a:pt x="267" y="119"/>
                    <a:pt x="277" y="115"/>
                    <a:pt x="287" y="113"/>
                  </a:cubicBezTo>
                  <a:cubicBezTo>
                    <a:pt x="302" y="110"/>
                    <a:pt x="306" y="114"/>
                    <a:pt x="304" y="129"/>
                  </a:cubicBezTo>
                  <a:cubicBezTo>
                    <a:pt x="328" y="122"/>
                    <a:pt x="352" y="114"/>
                    <a:pt x="375" y="107"/>
                  </a:cubicBezTo>
                  <a:cubicBezTo>
                    <a:pt x="488" y="72"/>
                    <a:pt x="603" y="40"/>
                    <a:pt x="720" y="19"/>
                  </a:cubicBezTo>
                  <a:cubicBezTo>
                    <a:pt x="777" y="8"/>
                    <a:pt x="835" y="0"/>
                    <a:pt x="893" y="1"/>
                  </a:cubicBezTo>
                  <a:cubicBezTo>
                    <a:pt x="903" y="1"/>
                    <a:pt x="914" y="3"/>
                    <a:pt x="924" y="3"/>
                  </a:cubicBezTo>
                  <a:cubicBezTo>
                    <a:pt x="931" y="3"/>
                    <a:pt x="931" y="6"/>
                    <a:pt x="929" y="11"/>
                  </a:cubicBezTo>
                  <a:cubicBezTo>
                    <a:pt x="923" y="22"/>
                    <a:pt x="918" y="34"/>
                    <a:pt x="911" y="48"/>
                  </a:cubicBezTo>
                  <a:cubicBezTo>
                    <a:pt x="911" y="37"/>
                    <a:pt x="909" y="29"/>
                    <a:pt x="910" y="22"/>
                  </a:cubicBezTo>
                  <a:cubicBezTo>
                    <a:pt x="910" y="15"/>
                    <a:pt x="907" y="14"/>
                    <a:pt x="901" y="13"/>
                  </a:cubicBezTo>
                  <a:cubicBezTo>
                    <a:pt x="876" y="11"/>
                    <a:pt x="851" y="14"/>
                    <a:pt x="825" y="15"/>
                  </a:cubicBezTo>
                  <a:cubicBezTo>
                    <a:pt x="784" y="16"/>
                    <a:pt x="748" y="33"/>
                    <a:pt x="709" y="42"/>
                  </a:cubicBezTo>
                  <a:cubicBezTo>
                    <a:pt x="660" y="54"/>
                    <a:pt x="611" y="65"/>
                    <a:pt x="561" y="72"/>
                  </a:cubicBezTo>
                  <a:cubicBezTo>
                    <a:pt x="477" y="84"/>
                    <a:pt x="397" y="111"/>
                    <a:pt x="316" y="135"/>
                  </a:cubicBezTo>
                  <a:cubicBezTo>
                    <a:pt x="314" y="135"/>
                    <a:pt x="313" y="136"/>
                    <a:pt x="312" y="1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18"/>
            <p:cNvSpPr/>
            <p:nvPr/>
          </p:nvSpPr>
          <p:spPr>
            <a:xfrm>
              <a:off x="3117" y="1347"/>
              <a:ext cx="575" cy="346"/>
            </a:xfrm>
            <a:custGeom>
              <a:avLst/>
              <a:gdLst/>
              <a:ahLst/>
              <a:cxnLst/>
              <a:rect l="l" t="t" r="r" b="b"/>
              <a:pathLst>
                <a:path w="241" h="146" extrusionOk="0">
                  <a:moveTo>
                    <a:pt x="62" y="101"/>
                  </a:moveTo>
                  <a:cubicBezTo>
                    <a:pt x="51" y="102"/>
                    <a:pt x="40" y="100"/>
                    <a:pt x="30" y="94"/>
                  </a:cubicBezTo>
                  <a:cubicBezTo>
                    <a:pt x="28" y="92"/>
                    <a:pt x="26" y="91"/>
                    <a:pt x="24" y="94"/>
                  </a:cubicBezTo>
                  <a:cubicBezTo>
                    <a:pt x="22" y="97"/>
                    <a:pt x="21" y="101"/>
                    <a:pt x="25" y="103"/>
                  </a:cubicBezTo>
                  <a:cubicBezTo>
                    <a:pt x="29" y="106"/>
                    <a:pt x="34" y="106"/>
                    <a:pt x="39" y="106"/>
                  </a:cubicBezTo>
                  <a:cubicBezTo>
                    <a:pt x="50" y="106"/>
                    <a:pt x="62" y="104"/>
                    <a:pt x="73" y="103"/>
                  </a:cubicBezTo>
                  <a:cubicBezTo>
                    <a:pt x="75" y="102"/>
                    <a:pt x="77" y="101"/>
                    <a:pt x="77" y="105"/>
                  </a:cubicBezTo>
                  <a:cubicBezTo>
                    <a:pt x="59" y="110"/>
                    <a:pt x="40" y="114"/>
                    <a:pt x="21" y="108"/>
                  </a:cubicBezTo>
                  <a:cubicBezTo>
                    <a:pt x="16" y="107"/>
                    <a:pt x="16" y="110"/>
                    <a:pt x="16" y="112"/>
                  </a:cubicBezTo>
                  <a:cubicBezTo>
                    <a:pt x="13" y="125"/>
                    <a:pt x="21" y="137"/>
                    <a:pt x="35" y="138"/>
                  </a:cubicBezTo>
                  <a:cubicBezTo>
                    <a:pt x="42" y="139"/>
                    <a:pt x="48" y="138"/>
                    <a:pt x="55" y="139"/>
                  </a:cubicBezTo>
                  <a:cubicBezTo>
                    <a:pt x="40" y="145"/>
                    <a:pt x="26" y="146"/>
                    <a:pt x="12" y="137"/>
                  </a:cubicBezTo>
                  <a:cubicBezTo>
                    <a:pt x="3" y="132"/>
                    <a:pt x="0" y="121"/>
                    <a:pt x="3" y="109"/>
                  </a:cubicBezTo>
                  <a:cubicBezTo>
                    <a:pt x="10" y="85"/>
                    <a:pt x="26" y="67"/>
                    <a:pt x="45" y="52"/>
                  </a:cubicBezTo>
                  <a:cubicBezTo>
                    <a:pt x="92" y="17"/>
                    <a:pt x="144" y="0"/>
                    <a:pt x="203" y="0"/>
                  </a:cubicBezTo>
                  <a:cubicBezTo>
                    <a:pt x="207" y="0"/>
                    <a:pt x="211" y="0"/>
                    <a:pt x="215" y="1"/>
                  </a:cubicBezTo>
                  <a:cubicBezTo>
                    <a:pt x="235" y="7"/>
                    <a:pt x="242" y="23"/>
                    <a:pt x="233" y="41"/>
                  </a:cubicBezTo>
                  <a:cubicBezTo>
                    <a:pt x="231" y="44"/>
                    <a:pt x="229" y="47"/>
                    <a:pt x="227" y="50"/>
                  </a:cubicBezTo>
                  <a:cubicBezTo>
                    <a:pt x="204" y="78"/>
                    <a:pt x="173" y="92"/>
                    <a:pt x="140" y="104"/>
                  </a:cubicBezTo>
                  <a:cubicBezTo>
                    <a:pt x="153" y="96"/>
                    <a:pt x="166" y="87"/>
                    <a:pt x="178" y="78"/>
                  </a:cubicBezTo>
                  <a:cubicBezTo>
                    <a:pt x="193" y="67"/>
                    <a:pt x="207" y="55"/>
                    <a:pt x="217" y="39"/>
                  </a:cubicBezTo>
                  <a:cubicBezTo>
                    <a:pt x="224" y="29"/>
                    <a:pt x="222" y="22"/>
                    <a:pt x="214" y="18"/>
                  </a:cubicBezTo>
                  <a:cubicBezTo>
                    <a:pt x="212" y="17"/>
                    <a:pt x="210" y="16"/>
                    <a:pt x="208" y="19"/>
                  </a:cubicBezTo>
                  <a:cubicBezTo>
                    <a:pt x="179" y="55"/>
                    <a:pt x="138" y="67"/>
                    <a:pt x="94" y="76"/>
                  </a:cubicBezTo>
                  <a:cubicBezTo>
                    <a:pt x="76" y="80"/>
                    <a:pt x="57" y="81"/>
                    <a:pt x="38" y="82"/>
                  </a:cubicBezTo>
                  <a:cubicBezTo>
                    <a:pt x="36" y="82"/>
                    <a:pt x="33" y="80"/>
                    <a:pt x="32" y="83"/>
                  </a:cubicBezTo>
                  <a:cubicBezTo>
                    <a:pt x="31" y="85"/>
                    <a:pt x="33" y="87"/>
                    <a:pt x="34" y="89"/>
                  </a:cubicBezTo>
                  <a:cubicBezTo>
                    <a:pt x="39" y="94"/>
                    <a:pt x="45" y="97"/>
                    <a:pt x="52" y="98"/>
                  </a:cubicBezTo>
                  <a:cubicBezTo>
                    <a:pt x="55" y="100"/>
                    <a:pt x="60" y="95"/>
                    <a:pt x="62" y="10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18"/>
            <p:cNvSpPr/>
            <p:nvPr/>
          </p:nvSpPr>
          <p:spPr>
            <a:xfrm>
              <a:off x="2841" y="1872"/>
              <a:ext cx="687" cy="527"/>
            </a:xfrm>
            <a:custGeom>
              <a:avLst/>
              <a:gdLst/>
              <a:ahLst/>
              <a:cxnLst/>
              <a:rect l="l" t="t" r="r" b="b"/>
              <a:pathLst>
                <a:path w="289" h="221" extrusionOk="0">
                  <a:moveTo>
                    <a:pt x="2" y="79"/>
                  </a:moveTo>
                  <a:cubicBezTo>
                    <a:pt x="1" y="79"/>
                    <a:pt x="1" y="78"/>
                    <a:pt x="0" y="78"/>
                  </a:cubicBezTo>
                  <a:cubicBezTo>
                    <a:pt x="25" y="63"/>
                    <a:pt x="50" y="51"/>
                    <a:pt x="76" y="39"/>
                  </a:cubicBezTo>
                  <a:cubicBezTo>
                    <a:pt x="111" y="24"/>
                    <a:pt x="147" y="10"/>
                    <a:pt x="186" y="3"/>
                  </a:cubicBezTo>
                  <a:cubicBezTo>
                    <a:pt x="194" y="2"/>
                    <a:pt x="203" y="0"/>
                    <a:pt x="212" y="1"/>
                  </a:cubicBezTo>
                  <a:cubicBezTo>
                    <a:pt x="239" y="1"/>
                    <a:pt x="262" y="8"/>
                    <a:pt x="271" y="38"/>
                  </a:cubicBezTo>
                  <a:cubicBezTo>
                    <a:pt x="275" y="28"/>
                    <a:pt x="275" y="20"/>
                    <a:pt x="275" y="11"/>
                  </a:cubicBezTo>
                  <a:cubicBezTo>
                    <a:pt x="281" y="22"/>
                    <a:pt x="283" y="34"/>
                    <a:pt x="284" y="46"/>
                  </a:cubicBezTo>
                  <a:cubicBezTo>
                    <a:pt x="289" y="94"/>
                    <a:pt x="279" y="140"/>
                    <a:pt x="266" y="186"/>
                  </a:cubicBezTo>
                  <a:cubicBezTo>
                    <a:pt x="263" y="198"/>
                    <a:pt x="259" y="210"/>
                    <a:pt x="255" y="222"/>
                  </a:cubicBezTo>
                  <a:cubicBezTo>
                    <a:pt x="251" y="222"/>
                    <a:pt x="252" y="220"/>
                    <a:pt x="253" y="218"/>
                  </a:cubicBezTo>
                  <a:cubicBezTo>
                    <a:pt x="261" y="188"/>
                    <a:pt x="268" y="158"/>
                    <a:pt x="270" y="127"/>
                  </a:cubicBezTo>
                  <a:cubicBezTo>
                    <a:pt x="271" y="111"/>
                    <a:pt x="270" y="96"/>
                    <a:pt x="266" y="81"/>
                  </a:cubicBezTo>
                  <a:cubicBezTo>
                    <a:pt x="256" y="44"/>
                    <a:pt x="229" y="25"/>
                    <a:pt x="187" y="24"/>
                  </a:cubicBezTo>
                  <a:cubicBezTo>
                    <a:pt x="151" y="24"/>
                    <a:pt x="117" y="34"/>
                    <a:pt x="83" y="45"/>
                  </a:cubicBezTo>
                  <a:cubicBezTo>
                    <a:pt x="55" y="55"/>
                    <a:pt x="29" y="67"/>
                    <a:pt x="2" y="7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18"/>
            <p:cNvSpPr/>
            <p:nvPr/>
          </p:nvSpPr>
          <p:spPr>
            <a:xfrm>
              <a:off x="3473" y="2102"/>
              <a:ext cx="171" cy="703"/>
            </a:xfrm>
            <a:custGeom>
              <a:avLst/>
              <a:gdLst/>
              <a:ahLst/>
              <a:cxnLst/>
              <a:rect l="l" t="t" r="r" b="b"/>
              <a:pathLst>
                <a:path w="72" h="296" extrusionOk="0">
                  <a:moveTo>
                    <a:pt x="68" y="0"/>
                  </a:moveTo>
                  <a:cubicBezTo>
                    <a:pt x="53" y="47"/>
                    <a:pt x="36" y="94"/>
                    <a:pt x="24" y="142"/>
                  </a:cubicBezTo>
                  <a:cubicBezTo>
                    <a:pt x="38" y="134"/>
                    <a:pt x="46" y="135"/>
                    <a:pt x="50" y="147"/>
                  </a:cubicBezTo>
                  <a:cubicBezTo>
                    <a:pt x="66" y="191"/>
                    <a:pt x="72" y="234"/>
                    <a:pt x="48" y="277"/>
                  </a:cubicBezTo>
                  <a:cubicBezTo>
                    <a:pt x="47" y="277"/>
                    <a:pt x="47" y="278"/>
                    <a:pt x="47" y="278"/>
                  </a:cubicBezTo>
                  <a:cubicBezTo>
                    <a:pt x="35" y="296"/>
                    <a:pt x="26" y="296"/>
                    <a:pt x="15" y="277"/>
                  </a:cubicBezTo>
                  <a:cubicBezTo>
                    <a:pt x="0" y="252"/>
                    <a:pt x="0" y="224"/>
                    <a:pt x="3" y="196"/>
                  </a:cubicBezTo>
                  <a:cubicBezTo>
                    <a:pt x="12" y="128"/>
                    <a:pt x="36" y="64"/>
                    <a:pt x="66" y="2"/>
                  </a:cubicBezTo>
                  <a:cubicBezTo>
                    <a:pt x="67" y="2"/>
                    <a:pt x="67" y="1"/>
                    <a:pt x="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18"/>
            <p:cNvSpPr/>
            <p:nvPr/>
          </p:nvSpPr>
          <p:spPr>
            <a:xfrm>
              <a:off x="3882" y="755"/>
              <a:ext cx="458" cy="169"/>
            </a:xfrm>
            <a:custGeom>
              <a:avLst/>
              <a:gdLst/>
              <a:ahLst/>
              <a:cxnLst/>
              <a:rect l="l" t="t" r="r" b="b"/>
              <a:pathLst>
                <a:path w="193" h="71" extrusionOk="0">
                  <a:moveTo>
                    <a:pt x="44" y="70"/>
                  </a:moveTo>
                  <a:cubicBezTo>
                    <a:pt x="33" y="71"/>
                    <a:pt x="22" y="69"/>
                    <a:pt x="12" y="65"/>
                  </a:cubicBezTo>
                  <a:cubicBezTo>
                    <a:pt x="8" y="64"/>
                    <a:pt x="1" y="64"/>
                    <a:pt x="0" y="57"/>
                  </a:cubicBezTo>
                  <a:cubicBezTo>
                    <a:pt x="0" y="51"/>
                    <a:pt x="5" y="49"/>
                    <a:pt x="9" y="46"/>
                  </a:cubicBezTo>
                  <a:cubicBezTo>
                    <a:pt x="21" y="37"/>
                    <a:pt x="34" y="32"/>
                    <a:pt x="48" y="26"/>
                  </a:cubicBezTo>
                  <a:cubicBezTo>
                    <a:pt x="84" y="13"/>
                    <a:pt x="120" y="3"/>
                    <a:pt x="159" y="0"/>
                  </a:cubicBezTo>
                  <a:cubicBezTo>
                    <a:pt x="167" y="0"/>
                    <a:pt x="176" y="1"/>
                    <a:pt x="184" y="3"/>
                  </a:cubicBezTo>
                  <a:cubicBezTo>
                    <a:pt x="192" y="5"/>
                    <a:pt x="193" y="7"/>
                    <a:pt x="187" y="13"/>
                  </a:cubicBezTo>
                  <a:cubicBezTo>
                    <a:pt x="186" y="15"/>
                    <a:pt x="185" y="16"/>
                    <a:pt x="184" y="17"/>
                  </a:cubicBezTo>
                  <a:cubicBezTo>
                    <a:pt x="142" y="48"/>
                    <a:pt x="96" y="67"/>
                    <a:pt x="44" y="7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18"/>
            <p:cNvSpPr/>
            <p:nvPr/>
          </p:nvSpPr>
          <p:spPr>
            <a:xfrm>
              <a:off x="4425" y="1522"/>
              <a:ext cx="497" cy="456"/>
            </a:xfrm>
            <a:custGeom>
              <a:avLst/>
              <a:gdLst/>
              <a:ahLst/>
              <a:cxnLst/>
              <a:rect l="l" t="t" r="r" b="b"/>
              <a:pathLst>
                <a:path w="209" h="192" extrusionOk="0">
                  <a:moveTo>
                    <a:pt x="209" y="8"/>
                  </a:moveTo>
                  <a:cubicBezTo>
                    <a:pt x="185" y="34"/>
                    <a:pt x="156" y="43"/>
                    <a:pt x="127" y="52"/>
                  </a:cubicBezTo>
                  <a:cubicBezTo>
                    <a:pt x="101" y="61"/>
                    <a:pt x="75" y="66"/>
                    <a:pt x="48" y="71"/>
                  </a:cubicBezTo>
                  <a:cubicBezTo>
                    <a:pt x="40" y="73"/>
                    <a:pt x="37" y="76"/>
                    <a:pt x="36" y="83"/>
                  </a:cubicBezTo>
                  <a:cubicBezTo>
                    <a:pt x="29" y="116"/>
                    <a:pt x="25" y="150"/>
                    <a:pt x="25" y="184"/>
                  </a:cubicBezTo>
                  <a:cubicBezTo>
                    <a:pt x="25" y="187"/>
                    <a:pt x="28" y="191"/>
                    <a:pt x="22" y="192"/>
                  </a:cubicBezTo>
                  <a:cubicBezTo>
                    <a:pt x="18" y="192"/>
                    <a:pt x="16" y="189"/>
                    <a:pt x="14" y="186"/>
                  </a:cubicBezTo>
                  <a:cubicBezTo>
                    <a:pt x="10" y="174"/>
                    <a:pt x="6" y="162"/>
                    <a:pt x="5" y="150"/>
                  </a:cubicBezTo>
                  <a:cubicBezTo>
                    <a:pt x="2" y="127"/>
                    <a:pt x="0" y="105"/>
                    <a:pt x="0" y="82"/>
                  </a:cubicBezTo>
                  <a:cubicBezTo>
                    <a:pt x="1" y="67"/>
                    <a:pt x="1" y="68"/>
                    <a:pt x="16" y="66"/>
                  </a:cubicBezTo>
                  <a:cubicBezTo>
                    <a:pt x="54" y="61"/>
                    <a:pt x="93" y="54"/>
                    <a:pt x="129" y="41"/>
                  </a:cubicBezTo>
                  <a:cubicBezTo>
                    <a:pt x="151" y="33"/>
                    <a:pt x="171" y="23"/>
                    <a:pt x="188" y="7"/>
                  </a:cubicBezTo>
                  <a:cubicBezTo>
                    <a:pt x="196" y="0"/>
                    <a:pt x="200" y="8"/>
                    <a:pt x="209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18"/>
            <p:cNvSpPr/>
            <p:nvPr/>
          </p:nvSpPr>
          <p:spPr>
            <a:xfrm>
              <a:off x="3986" y="1354"/>
              <a:ext cx="318" cy="206"/>
            </a:xfrm>
            <a:custGeom>
              <a:avLst/>
              <a:gdLst/>
              <a:ahLst/>
              <a:cxnLst/>
              <a:rect l="l" t="t" r="r" b="b"/>
              <a:pathLst>
                <a:path w="134" h="87" extrusionOk="0">
                  <a:moveTo>
                    <a:pt x="106" y="1"/>
                  </a:moveTo>
                  <a:cubicBezTo>
                    <a:pt x="115" y="1"/>
                    <a:pt x="126" y="0"/>
                    <a:pt x="130" y="10"/>
                  </a:cubicBezTo>
                  <a:cubicBezTo>
                    <a:pt x="134" y="20"/>
                    <a:pt x="128" y="28"/>
                    <a:pt x="122" y="35"/>
                  </a:cubicBezTo>
                  <a:cubicBezTo>
                    <a:pt x="115" y="44"/>
                    <a:pt x="106" y="50"/>
                    <a:pt x="97" y="56"/>
                  </a:cubicBezTo>
                  <a:cubicBezTo>
                    <a:pt x="74" y="69"/>
                    <a:pt x="50" y="79"/>
                    <a:pt x="23" y="84"/>
                  </a:cubicBezTo>
                  <a:cubicBezTo>
                    <a:pt x="17" y="85"/>
                    <a:pt x="9" y="87"/>
                    <a:pt x="5" y="81"/>
                  </a:cubicBezTo>
                  <a:cubicBezTo>
                    <a:pt x="0" y="74"/>
                    <a:pt x="5" y="67"/>
                    <a:pt x="8" y="61"/>
                  </a:cubicBezTo>
                  <a:cubicBezTo>
                    <a:pt x="12" y="54"/>
                    <a:pt x="18" y="49"/>
                    <a:pt x="25" y="44"/>
                  </a:cubicBezTo>
                  <a:cubicBezTo>
                    <a:pt x="42" y="30"/>
                    <a:pt x="60" y="18"/>
                    <a:pt x="80" y="7"/>
                  </a:cubicBezTo>
                  <a:cubicBezTo>
                    <a:pt x="88" y="3"/>
                    <a:pt x="96" y="0"/>
                    <a:pt x="106" y="1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18"/>
            <p:cNvSpPr/>
            <p:nvPr/>
          </p:nvSpPr>
          <p:spPr>
            <a:xfrm>
              <a:off x="4411" y="1228"/>
              <a:ext cx="330" cy="264"/>
            </a:xfrm>
            <a:custGeom>
              <a:avLst/>
              <a:gdLst/>
              <a:ahLst/>
              <a:cxnLst/>
              <a:rect l="l" t="t" r="r" b="b"/>
              <a:pathLst>
                <a:path w="139" h="110" extrusionOk="0">
                  <a:moveTo>
                    <a:pt x="66" y="45"/>
                  </a:moveTo>
                  <a:cubicBezTo>
                    <a:pt x="61" y="42"/>
                    <a:pt x="56" y="39"/>
                    <a:pt x="50" y="38"/>
                  </a:cubicBezTo>
                  <a:cubicBezTo>
                    <a:pt x="42" y="37"/>
                    <a:pt x="34" y="35"/>
                    <a:pt x="28" y="44"/>
                  </a:cubicBezTo>
                  <a:cubicBezTo>
                    <a:pt x="22" y="54"/>
                    <a:pt x="21" y="68"/>
                    <a:pt x="27" y="75"/>
                  </a:cubicBezTo>
                  <a:cubicBezTo>
                    <a:pt x="33" y="81"/>
                    <a:pt x="41" y="79"/>
                    <a:pt x="49" y="80"/>
                  </a:cubicBezTo>
                  <a:cubicBezTo>
                    <a:pt x="46" y="85"/>
                    <a:pt x="41" y="83"/>
                    <a:pt x="36" y="84"/>
                  </a:cubicBezTo>
                  <a:cubicBezTo>
                    <a:pt x="52" y="97"/>
                    <a:pt x="71" y="97"/>
                    <a:pt x="91" y="99"/>
                  </a:cubicBezTo>
                  <a:cubicBezTo>
                    <a:pt x="68" y="111"/>
                    <a:pt x="37" y="101"/>
                    <a:pt x="22" y="84"/>
                  </a:cubicBezTo>
                  <a:cubicBezTo>
                    <a:pt x="18" y="80"/>
                    <a:pt x="14" y="75"/>
                    <a:pt x="11" y="70"/>
                  </a:cubicBezTo>
                  <a:cubicBezTo>
                    <a:pt x="0" y="58"/>
                    <a:pt x="10" y="36"/>
                    <a:pt x="24" y="27"/>
                  </a:cubicBezTo>
                  <a:cubicBezTo>
                    <a:pt x="53" y="6"/>
                    <a:pt x="97" y="0"/>
                    <a:pt x="130" y="34"/>
                  </a:cubicBezTo>
                  <a:cubicBezTo>
                    <a:pt x="133" y="37"/>
                    <a:pt x="136" y="40"/>
                    <a:pt x="139" y="46"/>
                  </a:cubicBezTo>
                  <a:cubicBezTo>
                    <a:pt x="123" y="33"/>
                    <a:pt x="108" y="23"/>
                    <a:pt x="90" y="20"/>
                  </a:cubicBezTo>
                  <a:cubicBezTo>
                    <a:pt x="71" y="16"/>
                    <a:pt x="55" y="19"/>
                    <a:pt x="38" y="33"/>
                  </a:cubicBezTo>
                  <a:cubicBezTo>
                    <a:pt x="51" y="33"/>
                    <a:pt x="60" y="36"/>
                    <a:pt x="68" y="43"/>
                  </a:cubicBezTo>
                  <a:cubicBezTo>
                    <a:pt x="68" y="45"/>
                    <a:pt x="68" y="46"/>
                    <a:pt x="66" y="45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18"/>
            <p:cNvSpPr/>
            <p:nvPr/>
          </p:nvSpPr>
          <p:spPr>
            <a:xfrm>
              <a:off x="3597" y="615"/>
              <a:ext cx="230" cy="136"/>
            </a:xfrm>
            <a:custGeom>
              <a:avLst/>
              <a:gdLst/>
              <a:ahLst/>
              <a:cxnLst/>
              <a:rect l="l" t="t" r="r" b="b"/>
              <a:pathLst>
                <a:path w="97" h="57" extrusionOk="0">
                  <a:moveTo>
                    <a:pt x="32" y="19"/>
                  </a:moveTo>
                  <a:cubicBezTo>
                    <a:pt x="46" y="5"/>
                    <a:pt x="63" y="0"/>
                    <a:pt x="81" y="3"/>
                  </a:cubicBezTo>
                  <a:cubicBezTo>
                    <a:pt x="88" y="4"/>
                    <a:pt x="94" y="7"/>
                    <a:pt x="96" y="13"/>
                  </a:cubicBezTo>
                  <a:cubicBezTo>
                    <a:pt x="97" y="20"/>
                    <a:pt x="93" y="24"/>
                    <a:pt x="88" y="28"/>
                  </a:cubicBezTo>
                  <a:cubicBezTo>
                    <a:pt x="68" y="45"/>
                    <a:pt x="46" y="57"/>
                    <a:pt x="18" y="55"/>
                  </a:cubicBezTo>
                  <a:cubicBezTo>
                    <a:pt x="16" y="55"/>
                    <a:pt x="14" y="55"/>
                    <a:pt x="12" y="55"/>
                  </a:cubicBezTo>
                  <a:cubicBezTo>
                    <a:pt x="8" y="54"/>
                    <a:pt x="4" y="54"/>
                    <a:pt x="2" y="49"/>
                  </a:cubicBezTo>
                  <a:cubicBezTo>
                    <a:pt x="0" y="44"/>
                    <a:pt x="4" y="41"/>
                    <a:pt x="7" y="38"/>
                  </a:cubicBezTo>
                  <a:cubicBezTo>
                    <a:pt x="12" y="34"/>
                    <a:pt x="17" y="30"/>
                    <a:pt x="23" y="25"/>
                  </a:cubicBezTo>
                  <a:cubicBezTo>
                    <a:pt x="21" y="32"/>
                    <a:pt x="15" y="37"/>
                    <a:pt x="20" y="42"/>
                  </a:cubicBezTo>
                  <a:cubicBezTo>
                    <a:pt x="26" y="47"/>
                    <a:pt x="32" y="46"/>
                    <a:pt x="39" y="44"/>
                  </a:cubicBezTo>
                  <a:cubicBezTo>
                    <a:pt x="46" y="42"/>
                    <a:pt x="53" y="39"/>
                    <a:pt x="58" y="34"/>
                  </a:cubicBezTo>
                  <a:cubicBezTo>
                    <a:pt x="63" y="30"/>
                    <a:pt x="69" y="26"/>
                    <a:pt x="66" y="19"/>
                  </a:cubicBezTo>
                  <a:cubicBezTo>
                    <a:pt x="63" y="13"/>
                    <a:pt x="56" y="14"/>
                    <a:pt x="50" y="15"/>
                  </a:cubicBezTo>
                  <a:cubicBezTo>
                    <a:pt x="44" y="16"/>
                    <a:pt x="38" y="17"/>
                    <a:pt x="32" y="19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18"/>
            <p:cNvSpPr/>
            <p:nvPr/>
          </p:nvSpPr>
          <p:spPr>
            <a:xfrm>
              <a:off x="5140" y="3474"/>
              <a:ext cx="162" cy="245"/>
            </a:xfrm>
            <a:custGeom>
              <a:avLst/>
              <a:gdLst/>
              <a:ahLst/>
              <a:cxnLst/>
              <a:rect l="l" t="t" r="r" b="b"/>
              <a:pathLst>
                <a:path w="68" h="103" extrusionOk="0">
                  <a:moveTo>
                    <a:pt x="60" y="102"/>
                  </a:moveTo>
                  <a:cubicBezTo>
                    <a:pt x="49" y="101"/>
                    <a:pt x="40" y="96"/>
                    <a:pt x="32" y="86"/>
                  </a:cubicBezTo>
                  <a:cubicBezTo>
                    <a:pt x="14" y="62"/>
                    <a:pt x="7" y="34"/>
                    <a:pt x="1" y="5"/>
                  </a:cubicBezTo>
                  <a:cubicBezTo>
                    <a:pt x="0" y="4"/>
                    <a:pt x="0" y="1"/>
                    <a:pt x="2" y="0"/>
                  </a:cubicBezTo>
                  <a:cubicBezTo>
                    <a:pt x="6" y="0"/>
                    <a:pt x="6" y="3"/>
                    <a:pt x="6" y="5"/>
                  </a:cubicBezTo>
                  <a:cubicBezTo>
                    <a:pt x="9" y="19"/>
                    <a:pt x="13" y="34"/>
                    <a:pt x="19" y="47"/>
                  </a:cubicBezTo>
                  <a:cubicBezTo>
                    <a:pt x="26" y="66"/>
                    <a:pt x="37" y="81"/>
                    <a:pt x="58" y="86"/>
                  </a:cubicBezTo>
                  <a:cubicBezTo>
                    <a:pt x="63" y="87"/>
                    <a:pt x="65" y="92"/>
                    <a:pt x="67" y="96"/>
                  </a:cubicBezTo>
                  <a:cubicBezTo>
                    <a:pt x="68" y="101"/>
                    <a:pt x="67" y="103"/>
                    <a:pt x="60" y="102"/>
                  </a:cubicBezTo>
                  <a:close/>
                </a:path>
              </a:pathLst>
            </a:custGeom>
            <a:solidFill>
              <a:srgbClr val="0302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18"/>
            <p:cNvSpPr/>
            <p:nvPr/>
          </p:nvSpPr>
          <p:spPr>
            <a:xfrm>
              <a:off x="3449" y="943"/>
              <a:ext cx="205" cy="95"/>
            </a:xfrm>
            <a:custGeom>
              <a:avLst/>
              <a:gdLst/>
              <a:ahLst/>
              <a:cxnLst/>
              <a:rect l="l" t="t" r="r" b="b"/>
              <a:pathLst>
                <a:path w="86" h="40" extrusionOk="0">
                  <a:moveTo>
                    <a:pt x="17" y="18"/>
                  </a:moveTo>
                  <a:cubicBezTo>
                    <a:pt x="13" y="26"/>
                    <a:pt x="16" y="28"/>
                    <a:pt x="21" y="28"/>
                  </a:cubicBezTo>
                  <a:cubicBezTo>
                    <a:pt x="38" y="28"/>
                    <a:pt x="52" y="22"/>
                    <a:pt x="66" y="14"/>
                  </a:cubicBezTo>
                  <a:cubicBezTo>
                    <a:pt x="68" y="13"/>
                    <a:pt x="70" y="11"/>
                    <a:pt x="69" y="8"/>
                  </a:cubicBezTo>
                  <a:cubicBezTo>
                    <a:pt x="68" y="6"/>
                    <a:pt x="65" y="6"/>
                    <a:pt x="63" y="6"/>
                  </a:cubicBezTo>
                  <a:cubicBezTo>
                    <a:pt x="56" y="6"/>
                    <a:pt x="49" y="6"/>
                    <a:pt x="41" y="6"/>
                  </a:cubicBezTo>
                  <a:cubicBezTo>
                    <a:pt x="52" y="2"/>
                    <a:pt x="64" y="0"/>
                    <a:pt x="76" y="1"/>
                  </a:cubicBezTo>
                  <a:cubicBezTo>
                    <a:pt x="84" y="2"/>
                    <a:pt x="86" y="6"/>
                    <a:pt x="80" y="13"/>
                  </a:cubicBezTo>
                  <a:cubicBezTo>
                    <a:pt x="76" y="17"/>
                    <a:pt x="71" y="20"/>
                    <a:pt x="66" y="22"/>
                  </a:cubicBezTo>
                  <a:cubicBezTo>
                    <a:pt x="49" y="30"/>
                    <a:pt x="32" y="36"/>
                    <a:pt x="14" y="38"/>
                  </a:cubicBezTo>
                  <a:cubicBezTo>
                    <a:pt x="10" y="38"/>
                    <a:pt x="4" y="40"/>
                    <a:pt x="2" y="36"/>
                  </a:cubicBezTo>
                  <a:cubicBezTo>
                    <a:pt x="0" y="31"/>
                    <a:pt x="6" y="28"/>
                    <a:pt x="8" y="25"/>
                  </a:cubicBezTo>
                  <a:cubicBezTo>
                    <a:pt x="10" y="23"/>
                    <a:pt x="12" y="22"/>
                    <a:pt x="17" y="18"/>
                  </a:cubicBezTo>
                  <a:close/>
                </a:path>
              </a:pathLst>
            </a:custGeom>
            <a:solidFill>
              <a:srgbClr val="0404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18"/>
            <p:cNvSpPr/>
            <p:nvPr/>
          </p:nvSpPr>
          <p:spPr>
            <a:xfrm>
              <a:off x="3480" y="1610"/>
              <a:ext cx="109" cy="62"/>
            </a:xfrm>
            <a:custGeom>
              <a:avLst/>
              <a:gdLst/>
              <a:ahLst/>
              <a:cxnLst/>
              <a:rect l="l" t="t" r="r" b="b"/>
              <a:pathLst>
                <a:path w="46" h="26" extrusionOk="0">
                  <a:moveTo>
                    <a:pt x="15" y="25"/>
                  </a:moveTo>
                  <a:cubicBezTo>
                    <a:pt x="10" y="25"/>
                    <a:pt x="3" y="26"/>
                    <a:pt x="2" y="20"/>
                  </a:cubicBezTo>
                  <a:cubicBezTo>
                    <a:pt x="0" y="14"/>
                    <a:pt x="6" y="10"/>
                    <a:pt x="10" y="8"/>
                  </a:cubicBezTo>
                  <a:cubicBezTo>
                    <a:pt x="17" y="3"/>
                    <a:pt x="25" y="1"/>
                    <a:pt x="33" y="1"/>
                  </a:cubicBezTo>
                  <a:cubicBezTo>
                    <a:pt x="37" y="1"/>
                    <a:pt x="42" y="0"/>
                    <a:pt x="44" y="5"/>
                  </a:cubicBezTo>
                  <a:cubicBezTo>
                    <a:pt x="46" y="11"/>
                    <a:pt x="44" y="16"/>
                    <a:pt x="39" y="19"/>
                  </a:cubicBezTo>
                  <a:cubicBezTo>
                    <a:pt x="31" y="24"/>
                    <a:pt x="23" y="25"/>
                    <a:pt x="15" y="25"/>
                  </a:cubicBezTo>
                  <a:close/>
                </a:path>
              </a:pathLst>
            </a:custGeom>
            <a:solidFill>
              <a:srgbClr val="0303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18"/>
            <p:cNvSpPr/>
            <p:nvPr/>
          </p:nvSpPr>
          <p:spPr>
            <a:xfrm>
              <a:off x="3240" y="1560"/>
              <a:ext cx="102" cy="27"/>
            </a:xfrm>
            <a:custGeom>
              <a:avLst/>
              <a:gdLst/>
              <a:ahLst/>
              <a:cxnLst/>
              <a:rect l="l" t="t" r="r" b="b"/>
              <a:pathLst>
                <a:path w="43" h="11" extrusionOk="0">
                  <a:moveTo>
                    <a:pt x="10" y="11"/>
                  </a:moveTo>
                  <a:cubicBezTo>
                    <a:pt x="7" y="8"/>
                    <a:pt x="3" y="11"/>
                    <a:pt x="0" y="8"/>
                  </a:cubicBezTo>
                  <a:cubicBezTo>
                    <a:pt x="15" y="8"/>
                    <a:pt x="29" y="5"/>
                    <a:pt x="43" y="0"/>
                  </a:cubicBezTo>
                  <a:cubicBezTo>
                    <a:pt x="33" y="7"/>
                    <a:pt x="22" y="11"/>
                    <a:pt x="10" y="11"/>
                  </a:cubicBezTo>
                  <a:close/>
                </a:path>
              </a:pathLst>
            </a:custGeom>
            <a:solidFill>
              <a:srgbClr val="594E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18"/>
            <p:cNvSpPr/>
            <p:nvPr/>
          </p:nvSpPr>
          <p:spPr>
            <a:xfrm>
              <a:off x="3423" y="2389"/>
              <a:ext cx="24" cy="79"/>
            </a:xfrm>
            <a:custGeom>
              <a:avLst/>
              <a:gdLst/>
              <a:ahLst/>
              <a:cxnLst/>
              <a:rect l="l" t="t" r="r" b="b"/>
              <a:pathLst>
                <a:path w="10" h="33" extrusionOk="0">
                  <a:moveTo>
                    <a:pt x="8" y="0"/>
                  </a:moveTo>
                  <a:cubicBezTo>
                    <a:pt x="9" y="2"/>
                    <a:pt x="9" y="3"/>
                    <a:pt x="10" y="4"/>
                  </a:cubicBezTo>
                  <a:cubicBezTo>
                    <a:pt x="7" y="14"/>
                    <a:pt x="4" y="23"/>
                    <a:pt x="0" y="33"/>
                  </a:cubicBezTo>
                  <a:cubicBezTo>
                    <a:pt x="1" y="22"/>
                    <a:pt x="4" y="11"/>
                    <a:pt x="8" y="0"/>
                  </a:cubicBezTo>
                  <a:close/>
                </a:path>
              </a:pathLst>
            </a:custGeom>
            <a:solidFill>
              <a:srgbClr val="594E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18"/>
            <p:cNvSpPr/>
            <p:nvPr/>
          </p:nvSpPr>
          <p:spPr>
            <a:xfrm>
              <a:off x="3290" y="1582"/>
              <a:ext cx="38" cy="14"/>
            </a:xfrm>
            <a:custGeom>
              <a:avLst/>
              <a:gdLst/>
              <a:ahLst/>
              <a:cxnLst/>
              <a:rect l="l" t="t" r="r" b="b"/>
              <a:pathLst>
                <a:path w="16" h="6" extrusionOk="0">
                  <a:moveTo>
                    <a:pt x="4" y="6"/>
                  </a:moveTo>
                  <a:cubicBezTo>
                    <a:pt x="3" y="5"/>
                    <a:pt x="1" y="4"/>
                    <a:pt x="0" y="4"/>
                  </a:cubicBezTo>
                  <a:cubicBezTo>
                    <a:pt x="6" y="2"/>
                    <a:pt x="11" y="1"/>
                    <a:pt x="16" y="0"/>
                  </a:cubicBezTo>
                  <a:cubicBezTo>
                    <a:pt x="13" y="4"/>
                    <a:pt x="9" y="5"/>
                    <a:pt x="4" y="6"/>
                  </a:cubicBezTo>
                  <a:close/>
                </a:path>
              </a:pathLst>
            </a:custGeom>
            <a:solidFill>
              <a:srgbClr val="5348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18"/>
            <p:cNvSpPr/>
            <p:nvPr/>
          </p:nvSpPr>
          <p:spPr>
            <a:xfrm>
              <a:off x="4568" y="1330"/>
              <a:ext cx="26" cy="26"/>
            </a:xfrm>
            <a:custGeom>
              <a:avLst/>
              <a:gdLst/>
              <a:ahLst/>
              <a:cxnLst/>
              <a:rect l="l" t="t" r="r" b="b"/>
              <a:pathLst>
                <a:path w="11" h="11" extrusionOk="0">
                  <a:moveTo>
                    <a:pt x="0" y="2"/>
                  </a:moveTo>
                  <a:cubicBezTo>
                    <a:pt x="1" y="1"/>
                    <a:pt x="1" y="1"/>
                    <a:pt x="2" y="0"/>
                  </a:cubicBezTo>
                  <a:cubicBezTo>
                    <a:pt x="6" y="2"/>
                    <a:pt x="8" y="5"/>
                    <a:pt x="11" y="11"/>
                  </a:cubicBezTo>
                  <a:cubicBezTo>
                    <a:pt x="6" y="7"/>
                    <a:pt x="3" y="4"/>
                    <a:pt x="0" y="2"/>
                  </a:cubicBezTo>
                  <a:close/>
                </a:path>
              </a:pathLst>
            </a:custGeom>
            <a:solidFill>
              <a:srgbClr val="4C42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18"/>
            <p:cNvSpPr/>
            <p:nvPr/>
          </p:nvSpPr>
          <p:spPr>
            <a:xfrm>
              <a:off x="2613" y="2251"/>
              <a:ext cx="27" cy="31"/>
            </a:xfrm>
            <a:custGeom>
              <a:avLst/>
              <a:gdLst/>
              <a:ahLst/>
              <a:cxnLst/>
              <a:rect l="l" t="t" r="r" b="b"/>
              <a:pathLst>
                <a:path w="11" h="13" extrusionOk="0">
                  <a:moveTo>
                    <a:pt x="0" y="11"/>
                  </a:moveTo>
                  <a:cubicBezTo>
                    <a:pt x="3" y="7"/>
                    <a:pt x="6" y="4"/>
                    <a:pt x="10" y="0"/>
                  </a:cubicBezTo>
                  <a:cubicBezTo>
                    <a:pt x="10" y="1"/>
                    <a:pt x="11" y="1"/>
                    <a:pt x="11" y="2"/>
                  </a:cubicBezTo>
                  <a:cubicBezTo>
                    <a:pt x="8" y="5"/>
                    <a:pt x="5" y="9"/>
                    <a:pt x="2" y="13"/>
                  </a:cubicBezTo>
                  <a:cubicBezTo>
                    <a:pt x="2" y="12"/>
                    <a:pt x="1" y="11"/>
                    <a:pt x="0" y="11"/>
                  </a:cubicBezTo>
                  <a:close/>
                </a:path>
              </a:pathLst>
            </a:custGeom>
            <a:solidFill>
              <a:srgbClr val="453C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18"/>
            <p:cNvSpPr/>
            <p:nvPr/>
          </p:nvSpPr>
          <p:spPr>
            <a:xfrm>
              <a:off x="4022" y="993"/>
              <a:ext cx="370" cy="78"/>
            </a:xfrm>
            <a:custGeom>
              <a:avLst/>
              <a:gdLst/>
              <a:ahLst/>
              <a:cxnLst/>
              <a:rect l="l" t="t" r="r" b="b"/>
              <a:pathLst>
                <a:path w="156" h="33" extrusionOk="0">
                  <a:moveTo>
                    <a:pt x="156" y="4"/>
                  </a:moveTo>
                  <a:cubicBezTo>
                    <a:pt x="105" y="17"/>
                    <a:pt x="54" y="31"/>
                    <a:pt x="0" y="33"/>
                  </a:cubicBezTo>
                  <a:cubicBezTo>
                    <a:pt x="50" y="20"/>
                    <a:pt x="100" y="10"/>
                    <a:pt x="150" y="2"/>
                  </a:cubicBezTo>
                  <a:cubicBezTo>
                    <a:pt x="153" y="2"/>
                    <a:pt x="156" y="0"/>
                    <a:pt x="156" y="4"/>
                  </a:cubicBezTo>
                  <a:close/>
                </a:path>
              </a:pathLst>
            </a:custGeom>
            <a:solidFill>
              <a:srgbClr val="F7D7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18"/>
            <p:cNvSpPr/>
            <p:nvPr/>
          </p:nvSpPr>
          <p:spPr>
            <a:xfrm>
              <a:off x="4378" y="988"/>
              <a:ext cx="54" cy="14"/>
            </a:xfrm>
            <a:custGeom>
              <a:avLst/>
              <a:gdLst/>
              <a:ahLst/>
              <a:cxnLst/>
              <a:rect l="l" t="t" r="r" b="b"/>
              <a:pathLst>
                <a:path w="23" h="6" extrusionOk="0">
                  <a:moveTo>
                    <a:pt x="6" y="6"/>
                  </a:moveTo>
                  <a:cubicBezTo>
                    <a:pt x="5" y="4"/>
                    <a:pt x="2" y="5"/>
                    <a:pt x="0" y="4"/>
                  </a:cubicBezTo>
                  <a:cubicBezTo>
                    <a:pt x="8" y="2"/>
                    <a:pt x="15" y="0"/>
                    <a:pt x="23" y="2"/>
                  </a:cubicBezTo>
                  <a:cubicBezTo>
                    <a:pt x="17" y="4"/>
                    <a:pt x="12" y="5"/>
                    <a:pt x="6" y="6"/>
                  </a:cubicBezTo>
                  <a:close/>
                </a:path>
              </a:pathLst>
            </a:custGeom>
            <a:solidFill>
              <a:srgbClr val="A08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18"/>
            <p:cNvSpPr/>
            <p:nvPr/>
          </p:nvSpPr>
          <p:spPr>
            <a:xfrm>
              <a:off x="3300" y="1435"/>
              <a:ext cx="164" cy="71"/>
            </a:xfrm>
            <a:custGeom>
              <a:avLst/>
              <a:gdLst/>
              <a:ahLst/>
              <a:cxnLst/>
              <a:rect l="l" t="t" r="r" b="b"/>
              <a:pathLst>
                <a:path w="69" h="30" extrusionOk="0">
                  <a:moveTo>
                    <a:pt x="0" y="30"/>
                  </a:moveTo>
                  <a:cubicBezTo>
                    <a:pt x="14" y="13"/>
                    <a:pt x="31" y="7"/>
                    <a:pt x="49" y="2"/>
                  </a:cubicBezTo>
                  <a:cubicBezTo>
                    <a:pt x="51" y="2"/>
                    <a:pt x="53" y="2"/>
                    <a:pt x="56" y="1"/>
                  </a:cubicBezTo>
                  <a:cubicBezTo>
                    <a:pt x="60" y="1"/>
                    <a:pt x="66" y="0"/>
                    <a:pt x="68" y="4"/>
                  </a:cubicBezTo>
                  <a:cubicBezTo>
                    <a:pt x="69" y="9"/>
                    <a:pt x="65" y="13"/>
                    <a:pt x="60" y="15"/>
                  </a:cubicBezTo>
                  <a:cubicBezTo>
                    <a:pt x="42" y="23"/>
                    <a:pt x="23" y="28"/>
                    <a:pt x="0" y="30"/>
                  </a:cubicBezTo>
                  <a:close/>
                </a:path>
              </a:pathLst>
            </a:custGeom>
            <a:solidFill>
              <a:srgbClr val="FB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18"/>
            <p:cNvSpPr/>
            <p:nvPr/>
          </p:nvSpPr>
          <p:spPr>
            <a:xfrm>
              <a:off x="3502" y="1387"/>
              <a:ext cx="64" cy="43"/>
            </a:xfrm>
            <a:custGeom>
              <a:avLst/>
              <a:gdLst/>
              <a:ahLst/>
              <a:cxnLst/>
              <a:rect l="l" t="t" r="r" b="b"/>
              <a:pathLst>
                <a:path w="27" h="18" extrusionOk="0">
                  <a:moveTo>
                    <a:pt x="21" y="0"/>
                  </a:moveTo>
                  <a:cubicBezTo>
                    <a:pt x="22" y="0"/>
                    <a:pt x="24" y="0"/>
                    <a:pt x="25" y="1"/>
                  </a:cubicBezTo>
                  <a:cubicBezTo>
                    <a:pt x="27" y="3"/>
                    <a:pt x="24" y="5"/>
                    <a:pt x="23" y="6"/>
                  </a:cubicBezTo>
                  <a:cubicBezTo>
                    <a:pt x="20" y="9"/>
                    <a:pt x="17" y="11"/>
                    <a:pt x="13" y="13"/>
                  </a:cubicBezTo>
                  <a:cubicBezTo>
                    <a:pt x="11" y="15"/>
                    <a:pt x="7" y="18"/>
                    <a:pt x="4" y="15"/>
                  </a:cubicBezTo>
                  <a:cubicBezTo>
                    <a:pt x="0" y="13"/>
                    <a:pt x="4" y="9"/>
                    <a:pt x="4" y="7"/>
                  </a:cubicBezTo>
                  <a:cubicBezTo>
                    <a:pt x="2" y="1"/>
                    <a:pt x="7" y="3"/>
                    <a:pt x="9" y="2"/>
                  </a:cubicBezTo>
                  <a:cubicBezTo>
                    <a:pt x="13" y="1"/>
                    <a:pt x="17" y="1"/>
                    <a:pt x="21" y="0"/>
                  </a:cubicBezTo>
                  <a:close/>
                </a:path>
              </a:pathLst>
            </a:custGeom>
            <a:solidFill>
              <a:srgbClr val="F5D5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18"/>
            <p:cNvSpPr/>
            <p:nvPr/>
          </p:nvSpPr>
          <p:spPr>
            <a:xfrm>
              <a:off x="3506" y="2482"/>
              <a:ext cx="98" cy="273"/>
            </a:xfrm>
            <a:custGeom>
              <a:avLst/>
              <a:gdLst/>
              <a:ahLst/>
              <a:cxnLst/>
              <a:rect l="l" t="t" r="r" b="b"/>
              <a:pathLst>
                <a:path w="41" h="115" extrusionOk="0">
                  <a:moveTo>
                    <a:pt x="3" y="69"/>
                  </a:moveTo>
                  <a:cubicBezTo>
                    <a:pt x="4" y="50"/>
                    <a:pt x="4" y="34"/>
                    <a:pt x="8" y="17"/>
                  </a:cubicBezTo>
                  <a:cubicBezTo>
                    <a:pt x="10" y="11"/>
                    <a:pt x="11" y="1"/>
                    <a:pt x="19" y="1"/>
                  </a:cubicBezTo>
                  <a:cubicBezTo>
                    <a:pt x="26" y="0"/>
                    <a:pt x="29" y="9"/>
                    <a:pt x="31" y="15"/>
                  </a:cubicBezTo>
                  <a:cubicBezTo>
                    <a:pt x="41" y="39"/>
                    <a:pt x="41" y="63"/>
                    <a:pt x="36" y="88"/>
                  </a:cubicBezTo>
                  <a:cubicBezTo>
                    <a:pt x="35" y="95"/>
                    <a:pt x="33" y="103"/>
                    <a:pt x="27" y="108"/>
                  </a:cubicBezTo>
                  <a:cubicBezTo>
                    <a:pt x="19" y="115"/>
                    <a:pt x="11" y="114"/>
                    <a:pt x="6" y="104"/>
                  </a:cubicBezTo>
                  <a:cubicBezTo>
                    <a:pt x="0" y="92"/>
                    <a:pt x="3" y="79"/>
                    <a:pt x="3" y="69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18"/>
            <p:cNvSpPr/>
            <p:nvPr/>
          </p:nvSpPr>
          <p:spPr>
            <a:xfrm>
              <a:off x="3965" y="777"/>
              <a:ext cx="325" cy="111"/>
            </a:xfrm>
            <a:custGeom>
              <a:avLst/>
              <a:gdLst/>
              <a:ahLst/>
              <a:cxnLst/>
              <a:rect l="l" t="t" r="r" b="b"/>
              <a:pathLst>
                <a:path w="137" h="47" extrusionOk="0">
                  <a:moveTo>
                    <a:pt x="137" y="3"/>
                  </a:moveTo>
                  <a:cubicBezTo>
                    <a:pt x="130" y="7"/>
                    <a:pt x="124" y="12"/>
                    <a:pt x="118" y="15"/>
                  </a:cubicBezTo>
                  <a:cubicBezTo>
                    <a:pt x="111" y="19"/>
                    <a:pt x="104" y="20"/>
                    <a:pt x="95" y="17"/>
                  </a:cubicBezTo>
                  <a:cubicBezTo>
                    <a:pt x="75" y="10"/>
                    <a:pt x="56" y="16"/>
                    <a:pt x="37" y="26"/>
                  </a:cubicBezTo>
                  <a:cubicBezTo>
                    <a:pt x="29" y="30"/>
                    <a:pt x="21" y="36"/>
                    <a:pt x="13" y="42"/>
                  </a:cubicBezTo>
                  <a:cubicBezTo>
                    <a:pt x="10" y="44"/>
                    <a:pt x="6" y="47"/>
                    <a:pt x="0" y="47"/>
                  </a:cubicBezTo>
                  <a:cubicBezTo>
                    <a:pt x="2" y="41"/>
                    <a:pt x="6" y="38"/>
                    <a:pt x="10" y="34"/>
                  </a:cubicBezTo>
                  <a:cubicBezTo>
                    <a:pt x="25" y="21"/>
                    <a:pt x="43" y="14"/>
                    <a:pt x="62" y="10"/>
                  </a:cubicBezTo>
                  <a:cubicBezTo>
                    <a:pt x="86" y="4"/>
                    <a:pt x="111" y="1"/>
                    <a:pt x="136" y="0"/>
                  </a:cubicBezTo>
                  <a:cubicBezTo>
                    <a:pt x="136" y="1"/>
                    <a:pt x="136" y="2"/>
                    <a:pt x="137" y="3"/>
                  </a:cubicBezTo>
                  <a:close/>
                </a:path>
              </a:pathLst>
            </a:custGeom>
            <a:solidFill>
              <a:srgbClr val="FC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18"/>
            <p:cNvSpPr/>
            <p:nvPr/>
          </p:nvSpPr>
          <p:spPr>
            <a:xfrm>
              <a:off x="4022" y="822"/>
              <a:ext cx="159" cy="57"/>
            </a:xfrm>
            <a:custGeom>
              <a:avLst/>
              <a:gdLst/>
              <a:ahLst/>
              <a:cxnLst/>
              <a:rect l="l" t="t" r="r" b="b"/>
              <a:pathLst>
                <a:path w="67" h="24" extrusionOk="0">
                  <a:moveTo>
                    <a:pt x="0" y="22"/>
                  </a:moveTo>
                  <a:cubicBezTo>
                    <a:pt x="1" y="19"/>
                    <a:pt x="4" y="17"/>
                    <a:pt x="6" y="16"/>
                  </a:cubicBezTo>
                  <a:cubicBezTo>
                    <a:pt x="23" y="7"/>
                    <a:pt x="40" y="2"/>
                    <a:pt x="59" y="1"/>
                  </a:cubicBezTo>
                  <a:cubicBezTo>
                    <a:pt x="62" y="0"/>
                    <a:pt x="66" y="0"/>
                    <a:pt x="66" y="3"/>
                  </a:cubicBezTo>
                  <a:cubicBezTo>
                    <a:pt x="67" y="7"/>
                    <a:pt x="64" y="8"/>
                    <a:pt x="62" y="10"/>
                  </a:cubicBezTo>
                  <a:cubicBezTo>
                    <a:pt x="44" y="19"/>
                    <a:pt x="24" y="22"/>
                    <a:pt x="4" y="24"/>
                  </a:cubicBezTo>
                  <a:cubicBezTo>
                    <a:pt x="3" y="24"/>
                    <a:pt x="2" y="23"/>
                    <a:pt x="0" y="22"/>
                  </a:cubicBezTo>
                  <a:close/>
                </a:path>
              </a:pathLst>
            </a:custGeom>
            <a:solidFill>
              <a:srgbClr val="FBDA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18"/>
            <p:cNvSpPr/>
            <p:nvPr/>
          </p:nvSpPr>
          <p:spPr>
            <a:xfrm>
              <a:off x="4461" y="1701"/>
              <a:ext cx="33" cy="166"/>
            </a:xfrm>
            <a:custGeom>
              <a:avLst/>
              <a:gdLst/>
              <a:ahLst/>
              <a:cxnLst/>
              <a:rect l="l" t="t" r="r" b="b"/>
              <a:pathLst>
                <a:path w="14" h="70" extrusionOk="0">
                  <a:moveTo>
                    <a:pt x="1" y="70"/>
                  </a:moveTo>
                  <a:cubicBezTo>
                    <a:pt x="0" y="49"/>
                    <a:pt x="2" y="28"/>
                    <a:pt x="5" y="7"/>
                  </a:cubicBezTo>
                  <a:cubicBezTo>
                    <a:pt x="6" y="4"/>
                    <a:pt x="6" y="0"/>
                    <a:pt x="11" y="1"/>
                  </a:cubicBezTo>
                  <a:cubicBezTo>
                    <a:pt x="14" y="2"/>
                    <a:pt x="11" y="6"/>
                    <a:pt x="11" y="8"/>
                  </a:cubicBezTo>
                  <a:cubicBezTo>
                    <a:pt x="6" y="29"/>
                    <a:pt x="5" y="49"/>
                    <a:pt x="1" y="70"/>
                  </a:cubicBezTo>
                  <a:close/>
                </a:path>
              </a:pathLst>
            </a:custGeom>
            <a:solidFill>
              <a:srgbClr val="E9C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18"/>
            <p:cNvSpPr/>
            <p:nvPr/>
          </p:nvSpPr>
          <p:spPr>
            <a:xfrm>
              <a:off x="4024" y="1406"/>
              <a:ext cx="233" cy="126"/>
            </a:xfrm>
            <a:custGeom>
              <a:avLst/>
              <a:gdLst/>
              <a:ahLst/>
              <a:cxnLst/>
              <a:rect l="l" t="t" r="r" b="b"/>
              <a:pathLst>
                <a:path w="98" h="52" extrusionOk="0">
                  <a:moveTo>
                    <a:pt x="10" y="53"/>
                  </a:moveTo>
                  <a:cubicBezTo>
                    <a:pt x="5" y="53"/>
                    <a:pt x="2" y="53"/>
                    <a:pt x="1" y="49"/>
                  </a:cubicBezTo>
                  <a:cubicBezTo>
                    <a:pt x="0" y="46"/>
                    <a:pt x="1" y="43"/>
                    <a:pt x="4" y="42"/>
                  </a:cubicBezTo>
                  <a:cubicBezTo>
                    <a:pt x="27" y="25"/>
                    <a:pt x="50" y="9"/>
                    <a:pt x="78" y="1"/>
                  </a:cubicBezTo>
                  <a:cubicBezTo>
                    <a:pt x="81" y="0"/>
                    <a:pt x="85" y="0"/>
                    <a:pt x="88" y="0"/>
                  </a:cubicBezTo>
                  <a:cubicBezTo>
                    <a:pt x="96" y="2"/>
                    <a:pt x="98" y="6"/>
                    <a:pt x="93" y="12"/>
                  </a:cubicBezTo>
                  <a:cubicBezTo>
                    <a:pt x="90" y="17"/>
                    <a:pt x="87" y="21"/>
                    <a:pt x="83" y="24"/>
                  </a:cubicBezTo>
                  <a:cubicBezTo>
                    <a:pt x="61" y="41"/>
                    <a:pt x="35" y="48"/>
                    <a:pt x="10" y="53"/>
                  </a:cubicBezTo>
                  <a:close/>
                </a:path>
              </a:pathLst>
            </a:custGeom>
            <a:solidFill>
              <a:srgbClr val="FDDD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8" name="Google Shape;1078;p18"/>
            <p:cNvSpPr/>
            <p:nvPr/>
          </p:nvSpPr>
          <p:spPr>
            <a:xfrm>
              <a:off x="4131" y="1370"/>
              <a:ext cx="114" cy="46"/>
            </a:xfrm>
            <a:custGeom>
              <a:avLst/>
              <a:gdLst/>
              <a:ahLst/>
              <a:cxnLst/>
              <a:rect l="l" t="t" r="r" b="b"/>
              <a:pathLst>
                <a:path w="48" h="19" extrusionOk="0">
                  <a:moveTo>
                    <a:pt x="0" y="19"/>
                  </a:moveTo>
                  <a:cubicBezTo>
                    <a:pt x="11" y="11"/>
                    <a:pt x="22" y="5"/>
                    <a:pt x="35" y="1"/>
                  </a:cubicBezTo>
                  <a:cubicBezTo>
                    <a:pt x="37" y="1"/>
                    <a:pt x="40" y="0"/>
                    <a:pt x="42" y="0"/>
                  </a:cubicBezTo>
                  <a:cubicBezTo>
                    <a:pt x="45" y="0"/>
                    <a:pt x="47" y="2"/>
                    <a:pt x="48" y="5"/>
                  </a:cubicBezTo>
                  <a:cubicBezTo>
                    <a:pt x="48" y="8"/>
                    <a:pt x="45" y="9"/>
                    <a:pt x="43" y="10"/>
                  </a:cubicBezTo>
                  <a:cubicBezTo>
                    <a:pt x="28" y="11"/>
                    <a:pt x="14" y="15"/>
                    <a:pt x="0" y="19"/>
                  </a:cubicBezTo>
                  <a:close/>
                </a:path>
              </a:pathLst>
            </a:custGeom>
            <a:solidFill>
              <a:srgbClr val="F5D6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9" name="Google Shape;1079;p18"/>
            <p:cNvSpPr/>
            <p:nvPr/>
          </p:nvSpPr>
          <p:spPr>
            <a:xfrm>
              <a:off x="3516" y="1629"/>
              <a:ext cx="47" cy="26"/>
            </a:xfrm>
            <a:custGeom>
              <a:avLst/>
              <a:gdLst/>
              <a:ahLst/>
              <a:cxnLst/>
              <a:rect l="l" t="t" r="r" b="b"/>
              <a:pathLst>
                <a:path w="20" h="11" extrusionOk="0">
                  <a:moveTo>
                    <a:pt x="20" y="2"/>
                  </a:moveTo>
                  <a:cubicBezTo>
                    <a:pt x="17" y="10"/>
                    <a:pt x="10" y="11"/>
                    <a:pt x="4" y="11"/>
                  </a:cubicBezTo>
                  <a:cubicBezTo>
                    <a:pt x="2" y="11"/>
                    <a:pt x="1" y="11"/>
                    <a:pt x="0" y="9"/>
                  </a:cubicBezTo>
                  <a:cubicBezTo>
                    <a:pt x="0" y="7"/>
                    <a:pt x="1" y="6"/>
                    <a:pt x="3" y="5"/>
                  </a:cubicBezTo>
                  <a:cubicBezTo>
                    <a:pt x="8" y="3"/>
                    <a:pt x="13" y="0"/>
                    <a:pt x="20" y="2"/>
                  </a:cubicBezTo>
                  <a:close/>
                </a:path>
              </a:pathLst>
            </a:custGeom>
            <a:solidFill>
              <a:srgbClr val="EFD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80" name="Google Shape;1080;p18"/>
          <p:cNvSpPr txBox="1"/>
          <p:nvPr/>
        </p:nvSpPr>
        <p:spPr>
          <a:xfrm>
            <a:off x="328452" y="203377"/>
            <a:ext cx="630094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FF9800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r>
              <a:rPr lang="en-US" sz="40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b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 sz="4000" b="1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1" name="Google Shape;1081;p18"/>
          <p:cNvSpPr txBox="1"/>
          <p:nvPr/>
        </p:nvSpPr>
        <p:spPr>
          <a:xfrm>
            <a:off x="385602" y="803686"/>
            <a:ext cx="2392776" cy="310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INSERT YOUR SUBTITLE</a:t>
            </a:r>
            <a:endParaRPr/>
          </a:p>
        </p:txBody>
      </p:sp>
      <p:pic>
        <p:nvPicPr>
          <p:cNvPr id="1082" name="Google Shape;1082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718582">
            <a:off x="-231347" y="518800"/>
            <a:ext cx="929874" cy="3827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83" name="Google Shape;1083;p18"/>
          <p:cNvCxnSpPr/>
          <p:nvPr/>
        </p:nvCxnSpPr>
        <p:spPr>
          <a:xfrm>
            <a:off x="6629400" y="596780"/>
            <a:ext cx="3993779" cy="0"/>
          </a:xfrm>
          <a:prstGeom prst="straightConnector1">
            <a:avLst/>
          </a:prstGeom>
          <a:noFill/>
          <a:ln w="9525" cap="flat" cmpd="sng">
            <a:solidFill>
              <a:srgbClr val="FF98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84" name="Google Shape;1084;p18"/>
          <p:cNvSpPr/>
          <p:nvPr/>
        </p:nvSpPr>
        <p:spPr>
          <a:xfrm flipH="1">
            <a:off x="11462793" y="0"/>
            <a:ext cx="727881" cy="6858000"/>
          </a:xfrm>
          <a:prstGeom prst="rtTriangle">
            <a:avLst/>
          </a:prstGeom>
          <a:gradFill>
            <a:gsLst>
              <a:gs pos="0">
                <a:srgbClr val="FF9800"/>
              </a:gs>
              <a:gs pos="26000">
                <a:srgbClr val="FF9800"/>
              </a:gs>
              <a:gs pos="55000">
                <a:srgbClr val="FCBF16"/>
              </a:gs>
              <a:gs pos="100000">
                <a:srgbClr val="FCBF16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85" name="Google Shape;1085;p18"/>
          <p:cNvGrpSpPr/>
          <p:nvPr/>
        </p:nvGrpSpPr>
        <p:grpSpPr>
          <a:xfrm>
            <a:off x="1721094" y="3812775"/>
            <a:ext cx="3150330" cy="2243482"/>
            <a:chOff x="1721094" y="3812775"/>
            <a:chExt cx="3150330" cy="2243482"/>
          </a:xfrm>
        </p:grpSpPr>
        <p:sp>
          <p:nvSpPr>
            <p:cNvPr id="1086" name="Google Shape;1086;p18"/>
            <p:cNvSpPr/>
            <p:nvPr/>
          </p:nvSpPr>
          <p:spPr>
            <a:xfrm>
              <a:off x="1721094" y="3891447"/>
              <a:ext cx="107999" cy="1440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18"/>
            <p:cNvSpPr/>
            <p:nvPr/>
          </p:nvSpPr>
          <p:spPr>
            <a:xfrm>
              <a:off x="3242259" y="4592011"/>
              <a:ext cx="107999" cy="68803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8" name="Google Shape;1088;p18"/>
            <p:cNvSpPr/>
            <p:nvPr/>
          </p:nvSpPr>
          <p:spPr>
            <a:xfrm rot="10800000">
              <a:off x="1721094" y="4476739"/>
              <a:ext cx="1629165" cy="1579518"/>
            </a:xfrm>
            <a:prstGeom prst="blockArc">
              <a:avLst>
                <a:gd name="adj1" fmla="val 10800000"/>
                <a:gd name="adj2" fmla="val 22514"/>
                <a:gd name="adj3" fmla="val 6725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18"/>
            <p:cNvSpPr/>
            <p:nvPr/>
          </p:nvSpPr>
          <p:spPr>
            <a:xfrm>
              <a:off x="3242259" y="3812775"/>
              <a:ext cx="1629165" cy="1579518"/>
            </a:xfrm>
            <a:prstGeom prst="blockArc">
              <a:avLst>
                <a:gd name="adj1" fmla="val 10800000"/>
                <a:gd name="adj2" fmla="val 16553861"/>
                <a:gd name="adj3" fmla="val 6856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90" name="Google Shape;1090;p18"/>
          <p:cNvSpPr/>
          <p:nvPr/>
        </p:nvSpPr>
        <p:spPr>
          <a:xfrm>
            <a:off x="4068303" y="1752869"/>
            <a:ext cx="1170596" cy="4314549"/>
          </a:xfrm>
          <a:custGeom>
            <a:avLst/>
            <a:gdLst/>
            <a:ahLst/>
            <a:cxnLst/>
            <a:rect l="l" t="t" r="r" b="b"/>
            <a:pathLst>
              <a:path w="862" h="2998" extrusionOk="0">
                <a:moveTo>
                  <a:pt x="439" y="0"/>
                </a:moveTo>
                <a:lnTo>
                  <a:pt x="522" y="27"/>
                </a:lnTo>
                <a:lnTo>
                  <a:pt x="551" y="73"/>
                </a:lnTo>
                <a:lnTo>
                  <a:pt x="555" y="76"/>
                </a:lnTo>
                <a:lnTo>
                  <a:pt x="560" y="78"/>
                </a:lnTo>
                <a:lnTo>
                  <a:pt x="564" y="78"/>
                </a:lnTo>
                <a:lnTo>
                  <a:pt x="568" y="80"/>
                </a:lnTo>
                <a:lnTo>
                  <a:pt x="570" y="80"/>
                </a:lnTo>
                <a:lnTo>
                  <a:pt x="573" y="84"/>
                </a:lnTo>
                <a:lnTo>
                  <a:pt x="575" y="87"/>
                </a:lnTo>
                <a:lnTo>
                  <a:pt x="579" y="93"/>
                </a:lnTo>
                <a:lnTo>
                  <a:pt x="579" y="156"/>
                </a:lnTo>
                <a:lnTo>
                  <a:pt x="580" y="180"/>
                </a:lnTo>
                <a:lnTo>
                  <a:pt x="584" y="202"/>
                </a:lnTo>
                <a:lnTo>
                  <a:pt x="588" y="222"/>
                </a:lnTo>
                <a:lnTo>
                  <a:pt x="588" y="240"/>
                </a:lnTo>
                <a:lnTo>
                  <a:pt x="580" y="262"/>
                </a:lnTo>
                <a:lnTo>
                  <a:pt x="570" y="282"/>
                </a:lnTo>
                <a:lnTo>
                  <a:pt x="557" y="302"/>
                </a:lnTo>
                <a:lnTo>
                  <a:pt x="544" y="324"/>
                </a:lnTo>
                <a:lnTo>
                  <a:pt x="533" y="344"/>
                </a:lnTo>
                <a:lnTo>
                  <a:pt x="526" y="367"/>
                </a:lnTo>
                <a:lnTo>
                  <a:pt x="524" y="393"/>
                </a:lnTo>
                <a:lnTo>
                  <a:pt x="531" y="420"/>
                </a:lnTo>
                <a:lnTo>
                  <a:pt x="544" y="438"/>
                </a:lnTo>
                <a:lnTo>
                  <a:pt x="562" y="453"/>
                </a:lnTo>
                <a:lnTo>
                  <a:pt x="586" y="464"/>
                </a:lnTo>
                <a:lnTo>
                  <a:pt x="613" y="473"/>
                </a:lnTo>
                <a:lnTo>
                  <a:pt x="644" y="482"/>
                </a:lnTo>
                <a:lnTo>
                  <a:pt x="675" y="489"/>
                </a:lnTo>
                <a:lnTo>
                  <a:pt x="706" y="498"/>
                </a:lnTo>
                <a:lnTo>
                  <a:pt x="737" y="507"/>
                </a:lnTo>
                <a:lnTo>
                  <a:pt x="762" y="520"/>
                </a:lnTo>
                <a:lnTo>
                  <a:pt x="786" y="536"/>
                </a:lnTo>
                <a:lnTo>
                  <a:pt x="802" y="556"/>
                </a:lnTo>
                <a:lnTo>
                  <a:pt x="819" y="589"/>
                </a:lnTo>
                <a:lnTo>
                  <a:pt x="831" y="629"/>
                </a:lnTo>
                <a:lnTo>
                  <a:pt x="840" y="674"/>
                </a:lnTo>
                <a:lnTo>
                  <a:pt x="846" y="722"/>
                </a:lnTo>
                <a:lnTo>
                  <a:pt x="850" y="774"/>
                </a:lnTo>
                <a:lnTo>
                  <a:pt x="851" y="825"/>
                </a:lnTo>
                <a:lnTo>
                  <a:pt x="851" y="876"/>
                </a:lnTo>
                <a:lnTo>
                  <a:pt x="851" y="925"/>
                </a:lnTo>
                <a:lnTo>
                  <a:pt x="851" y="973"/>
                </a:lnTo>
                <a:lnTo>
                  <a:pt x="862" y="1127"/>
                </a:lnTo>
                <a:lnTo>
                  <a:pt x="850" y="1227"/>
                </a:lnTo>
                <a:lnTo>
                  <a:pt x="844" y="1329"/>
                </a:lnTo>
                <a:lnTo>
                  <a:pt x="846" y="1427"/>
                </a:lnTo>
                <a:lnTo>
                  <a:pt x="853" y="1524"/>
                </a:lnTo>
                <a:lnTo>
                  <a:pt x="862" y="1616"/>
                </a:lnTo>
                <a:lnTo>
                  <a:pt x="862" y="1649"/>
                </a:lnTo>
                <a:lnTo>
                  <a:pt x="853" y="1676"/>
                </a:lnTo>
                <a:lnTo>
                  <a:pt x="839" y="1702"/>
                </a:lnTo>
                <a:lnTo>
                  <a:pt x="817" y="1724"/>
                </a:lnTo>
                <a:lnTo>
                  <a:pt x="793" y="1742"/>
                </a:lnTo>
                <a:lnTo>
                  <a:pt x="768" y="1754"/>
                </a:lnTo>
                <a:lnTo>
                  <a:pt x="742" y="1764"/>
                </a:lnTo>
                <a:lnTo>
                  <a:pt x="742" y="1756"/>
                </a:lnTo>
                <a:lnTo>
                  <a:pt x="740" y="1751"/>
                </a:lnTo>
                <a:lnTo>
                  <a:pt x="739" y="1745"/>
                </a:lnTo>
                <a:lnTo>
                  <a:pt x="739" y="1742"/>
                </a:lnTo>
                <a:lnTo>
                  <a:pt x="739" y="1736"/>
                </a:lnTo>
                <a:lnTo>
                  <a:pt x="739" y="1729"/>
                </a:lnTo>
                <a:lnTo>
                  <a:pt x="744" y="1724"/>
                </a:lnTo>
                <a:lnTo>
                  <a:pt x="750" y="1720"/>
                </a:lnTo>
                <a:lnTo>
                  <a:pt x="753" y="1714"/>
                </a:lnTo>
                <a:lnTo>
                  <a:pt x="757" y="1707"/>
                </a:lnTo>
                <a:lnTo>
                  <a:pt x="759" y="1700"/>
                </a:lnTo>
                <a:lnTo>
                  <a:pt x="755" y="1698"/>
                </a:lnTo>
                <a:lnTo>
                  <a:pt x="751" y="1698"/>
                </a:lnTo>
                <a:lnTo>
                  <a:pt x="750" y="1698"/>
                </a:lnTo>
                <a:lnTo>
                  <a:pt x="750" y="1698"/>
                </a:lnTo>
                <a:lnTo>
                  <a:pt x="750" y="1696"/>
                </a:lnTo>
                <a:lnTo>
                  <a:pt x="750" y="1694"/>
                </a:lnTo>
                <a:lnTo>
                  <a:pt x="748" y="1693"/>
                </a:lnTo>
                <a:lnTo>
                  <a:pt x="748" y="1687"/>
                </a:lnTo>
                <a:lnTo>
                  <a:pt x="770" y="1674"/>
                </a:lnTo>
                <a:lnTo>
                  <a:pt x="790" y="1658"/>
                </a:lnTo>
                <a:lnTo>
                  <a:pt x="808" y="1640"/>
                </a:lnTo>
                <a:lnTo>
                  <a:pt x="806" y="1631"/>
                </a:lnTo>
                <a:lnTo>
                  <a:pt x="804" y="1624"/>
                </a:lnTo>
                <a:lnTo>
                  <a:pt x="802" y="1618"/>
                </a:lnTo>
                <a:lnTo>
                  <a:pt x="799" y="1613"/>
                </a:lnTo>
                <a:lnTo>
                  <a:pt x="788" y="1607"/>
                </a:lnTo>
                <a:lnTo>
                  <a:pt x="779" y="1613"/>
                </a:lnTo>
                <a:lnTo>
                  <a:pt x="775" y="1625"/>
                </a:lnTo>
                <a:lnTo>
                  <a:pt x="771" y="1638"/>
                </a:lnTo>
                <a:lnTo>
                  <a:pt x="766" y="1647"/>
                </a:lnTo>
                <a:lnTo>
                  <a:pt x="757" y="1656"/>
                </a:lnTo>
                <a:lnTo>
                  <a:pt x="742" y="1660"/>
                </a:lnTo>
                <a:lnTo>
                  <a:pt x="735" y="1547"/>
                </a:lnTo>
                <a:lnTo>
                  <a:pt x="768" y="1493"/>
                </a:lnTo>
                <a:lnTo>
                  <a:pt x="768" y="1469"/>
                </a:lnTo>
                <a:lnTo>
                  <a:pt x="766" y="1442"/>
                </a:lnTo>
                <a:lnTo>
                  <a:pt x="759" y="1413"/>
                </a:lnTo>
                <a:lnTo>
                  <a:pt x="751" y="1380"/>
                </a:lnTo>
                <a:lnTo>
                  <a:pt x="742" y="1349"/>
                </a:lnTo>
                <a:lnTo>
                  <a:pt x="733" y="1318"/>
                </a:lnTo>
                <a:lnTo>
                  <a:pt x="724" y="1291"/>
                </a:lnTo>
                <a:lnTo>
                  <a:pt x="719" y="1267"/>
                </a:lnTo>
                <a:lnTo>
                  <a:pt x="722" y="1056"/>
                </a:lnTo>
                <a:lnTo>
                  <a:pt x="702" y="1000"/>
                </a:lnTo>
                <a:lnTo>
                  <a:pt x="699" y="974"/>
                </a:lnTo>
                <a:lnTo>
                  <a:pt x="697" y="945"/>
                </a:lnTo>
                <a:lnTo>
                  <a:pt x="695" y="914"/>
                </a:lnTo>
                <a:lnTo>
                  <a:pt x="695" y="884"/>
                </a:lnTo>
                <a:lnTo>
                  <a:pt x="691" y="854"/>
                </a:lnTo>
                <a:lnTo>
                  <a:pt x="684" y="831"/>
                </a:lnTo>
                <a:lnTo>
                  <a:pt x="671" y="813"/>
                </a:lnTo>
                <a:lnTo>
                  <a:pt x="668" y="809"/>
                </a:lnTo>
                <a:lnTo>
                  <a:pt x="668" y="889"/>
                </a:lnTo>
                <a:lnTo>
                  <a:pt x="653" y="927"/>
                </a:lnTo>
                <a:lnTo>
                  <a:pt x="644" y="969"/>
                </a:lnTo>
                <a:lnTo>
                  <a:pt x="642" y="1014"/>
                </a:lnTo>
                <a:lnTo>
                  <a:pt x="642" y="1060"/>
                </a:lnTo>
                <a:lnTo>
                  <a:pt x="648" y="1105"/>
                </a:lnTo>
                <a:lnTo>
                  <a:pt x="655" y="1149"/>
                </a:lnTo>
                <a:lnTo>
                  <a:pt x="662" y="1187"/>
                </a:lnTo>
                <a:lnTo>
                  <a:pt x="728" y="1620"/>
                </a:lnTo>
                <a:lnTo>
                  <a:pt x="730" y="1656"/>
                </a:lnTo>
                <a:lnTo>
                  <a:pt x="728" y="1698"/>
                </a:lnTo>
                <a:lnTo>
                  <a:pt x="722" y="1744"/>
                </a:lnTo>
                <a:lnTo>
                  <a:pt x="717" y="1789"/>
                </a:lnTo>
                <a:lnTo>
                  <a:pt x="710" y="1836"/>
                </a:lnTo>
                <a:lnTo>
                  <a:pt x="708" y="1882"/>
                </a:lnTo>
                <a:lnTo>
                  <a:pt x="708" y="1924"/>
                </a:lnTo>
                <a:lnTo>
                  <a:pt x="713" y="1974"/>
                </a:lnTo>
                <a:lnTo>
                  <a:pt x="722" y="2027"/>
                </a:lnTo>
                <a:lnTo>
                  <a:pt x="733" y="2082"/>
                </a:lnTo>
                <a:lnTo>
                  <a:pt x="744" y="2140"/>
                </a:lnTo>
                <a:lnTo>
                  <a:pt x="751" y="2198"/>
                </a:lnTo>
                <a:lnTo>
                  <a:pt x="753" y="2256"/>
                </a:lnTo>
                <a:lnTo>
                  <a:pt x="748" y="2313"/>
                </a:lnTo>
                <a:lnTo>
                  <a:pt x="731" y="2387"/>
                </a:lnTo>
                <a:lnTo>
                  <a:pt x="715" y="2458"/>
                </a:lnTo>
                <a:lnTo>
                  <a:pt x="699" y="2531"/>
                </a:lnTo>
                <a:lnTo>
                  <a:pt x="684" y="2607"/>
                </a:lnTo>
                <a:lnTo>
                  <a:pt x="671" y="2687"/>
                </a:lnTo>
                <a:lnTo>
                  <a:pt x="670" y="2727"/>
                </a:lnTo>
                <a:lnTo>
                  <a:pt x="675" y="2762"/>
                </a:lnTo>
                <a:lnTo>
                  <a:pt x="684" y="2796"/>
                </a:lnTo>
                <a:lnTo>
                  <a:pt x="697" y="2829"/>
                </a:lnTo>
                <a:lnTo>
                  <a:pt x="710" y="2862"/>
                </a:lnTo>
                <a:lnTo>
                  <a:pt x="722" y="2894"/>
                </a:lnTo>
                <a:lnTo>
                  <a:pt x="731" y="2927"/>
                </a:lnTo>
                <a:lnTo>
                  <a:pt x="735" y="2964"/>
                </a:lnTo>
                <a:lnTo>
                  <a:pt x="699" y="2980"/>
                </a:lnTo>
                <a:lnTo>
                  <a:pt x="659" y="2989"/>
                </a:lnTo>
                <a:lnTo>
                  <a:pt x="615" y="2991"/>
                </a:lnTo>
                <a:lnTo>
                  <a:pt x="568" y="2989"/>
                </a:lnTo>
                <a:lnTo>
                  <a:pt x="559" y="2962"/>
                </a:lnTo>
                <a:lnTo>
                  <a:pt x="551" y="2929"/>
                </a:lnTo>
                <a:lnTo>
                  <a:pt x="548" y="2894"/>
                </a:lnTo>
                <a:lnTo>
                  <a:pt x="551" y="2856"/>
                </a:lnTo>
                <a:lnTo>
                  <a:pt x="555" y="2784"/>
                </a:lnTo>
                <a:lnTo>
                  <a:pt x="551" y="2773"/>
                </a:lnTo>
                <a:lnTo>
                  <a:pt x="546" y="2760"/>
                </a:lnTo>
                <a:lnTo>
                  <a:pt x="542" y="2745"/>
                </a:lnTo>
                <a:lnTo>
                  <a:pt x="542" y="2727"/>
                </a:lnTo>
                <a:lnTo>
                  <a:pt x="551" y="2696"/>
                </a:lnTo>
                <a:lnTo>
                  <a:pt x="560" y="2664"/>
                </a:lnTo>
                <a:lnTo>
                  <a:pt x="570" y="2627"/>
                </a:lnTo>
                <a:lnTo>
                  <a:pt x="575" y="2589"/>
                </a:lnTo>
                <a:lnTo>
                  <a:pt x="577" y="2545"/>
                </a:lnTo>
                <a:lnTo>
                  <a:pt x="571" y="2500"/>
                </a:lnTo>
                <a:lnTo>
                  <a:pt x="560" y="2453"/>
                </a:lnTo>
                <a:lnTo>
                  <a:pt x="550" y="2402"/>
                </a:lnTo>
                <a:lnTo>
                  <a:pt x="539" y="2349"/>
                </a:lnTo>
                <a:lnTo>
                  <a:pt x="535" y="2294"/>
                </a:lnTo>
                <a:lnTo>
                  <a:pt x="539" y="2240"/>
                </a:lnTo>
                <a:lnTo>
                  <a:pt x="559" y="2116"/>
                </a:lnTo>
                <a:lnTo>
                  <a:pt x="548" y="2076"/>
                </a:lnTo>
                <a:lnTo>
                  <a:pt x="531" y="2036"/>
                </a:lnTo>
                <a:lnTo>
                  <a:pt x="515" y="1994"/>
                </a:lnTo>
                <a:lnTo>
                  <a:pt x="502" y="1953"/>
                </a:lnTo>
                <a:lnTo>
                  <a:pt x="491" y="1784"/>
                </a:lnTo>
                <a:lnTo>
                  <a:pt x="439" y="1540"/>
                </a:lnTo>
                <a:lnTo>
                  <a:pt x="431" y="1540"/>
                </a:lnTo>
                <a:lnTo>
                  <a:pt x="426" y="1556"/>
                </a:lnTo>
                <a:lnTo>
                  <a:pt x="422" y="1576"/>
                </a:lnTo>
                <a:lnTo>
                  <a:pt x="422" y="1600"/>
                </a:lnTo>
                <a:lnTo>
                  <a:pt x="406" y="1642"/>
                </a:lnTo>
                <a:lnTo>
                  <a:pt x="397" y="1685"/>
                </a:lnTo>
                <a:lnTo>
                  <a:pt x="391" y="1733"/>
                </a:lnTo>
                <a:lnTo>
                  <a:pt x="390" y="1782"/>
                </a:lnTo>
                <a:lnTo>
                  <a:pt x="386" y="1833"/>
                </a:lnTo>
                <a:lnTo>
                  <a:pt x="382" y="1885"/>
                </a:lnTo>
                <a:lnTo>
                  <a:pt x="375" y="1936"/>
                </a:lnTo>
                <a:lnTo>
                  <a:pt x="362" y="1985"/>
                </a:lnTo>
                <a:lnTo>
                  <a:pt x="346" y="2031"/>
                </a:lnTo>
                <a:lnTo>
                  <a:pt x="330" y="2076"/>
                </a:lnTo>
                <a:lnTo>
                  <a:pt x="319" y="2120"/>
                </a:lnTo>
                <a:lnTo>
                  <a:pt x="339" y="2209"/>
                </a:lnTo>
                <a:lnTo>
                  <a:pt x="339" y="2364"/>
                </a:lnTo>
                <a:lnTo>
                  <a:pt x="331" y="2400"/>
                </a:lnTo>
                <a:lnTo>
                  <a:pt x="322" y="2438"/>
                </a:lnTo>
                <a:lnTo>
                  <a:pt x="315" y="2482"/>
                </a:lnTo>
                <a:lnTo>
                  <a:pt x="311" y="2525"/>
                </a:lnTo>
                <a:lnTo>
                  <a:pt x="315" y="2569"/>
                </a:lnTo>
                <a:lnTo>
                  <a:pt x="319" y="2664"/>
                </a:lnTo>
                <a:lnTo>
                  <a:pt x="348" y="2727"/>
                </a:lnTo>
                <a:lnTo>
                  <a:pt x="348" y="2744"/>
                </a:lnTo>
                <a:lnTo>
                  <a:pt x="344" y="2758"/>
                </a:lnTo>
                <a:lnTo>
                  <a:pt x="339" y="2773"/>
                </a:lnTo>
                <a:lnTo>
                  <a:pt x="335" y="2784"/>
                </a:lnTo>
                <a:lnTo>
                  <a:pt x="331" y="2822"/>
                </a:lnTo>
                <a:lnTo>
                  <a:pt x="333" y="2862"/>
                </a:lnTo>
                <a:lnTo>
                  <a:pt x="335" y="2902"/>
                </a:lnTo>
                <a:lnTo>
                  <a:pt x="337" y="2944"/>
                </a:lnTo>
                <a:lnTo>
                  <a:pt x="331" y="2984"/>
                </a:lnTo>
                <a:lnTo>
                  <a:pt x="322" y="2984"/>
                </a:lnTo>
                <a:lnTo>
                  <a:pt x="304" y="2993"/>
                </a:lnTo>
                <a:lnTo>
                  <a:pt x="280" y="2998"/>
                </a:lnTo>
                <a:lnTo>
                  <a:pt x="257" y="2998"/>
                </a:lnTo>
                <a:lnTo>
                  <a:pt x="233" y="2996"/>
                </a:lnTo>
                <a:lnTo>
                  <a:pt x="210" y="2989"/>
                </a:lnTo>
                <a:lnTo>
                  <a:pt x="190" y="2980"/>
                </a:lnTo>
                <a:lnTo>
                  <a:pt x="173" y="2965"/>
                </a:lnTo>
                <a:lnTo>
                  <a:pt x="162" y="2949"/>
                </a:lnTo>
                <a:lnTo>
                  <a:pt x="159" y="2929"/>
                </a:lnTo>
                <a:lnTo>
                  <a:pt x="179" y="2885"/>
                </a:lnTo>
                <a:lnTo>
                  <a:pt x="195" y="2838"/>
                </a:lnTo>
                <a:lnTo>
                  <a:pt x="206" y="2784"/>
                </a:lnTo>
                <a:lnTo>
                  <a:pt x="211" y="2727"/>
                </a:lnTo>
                <a:lnTo>
                  <a:pt x="213" y="2671"/>
                </a:lnTo>
                <a:lnTo>
                  <a:pt x="210" y="2613"/>
                </a:lnTo>
                <a:lnTo>
                  <a:pt x="202" y="2556"/>
                </a:lnTo>
                <a:lnTo>
                  <a:pt x="191" y="2504"/>
                </a:lnTo>
                <a:lnTo>
                  <a:pt x="179" y="2467"/>
                </a:lnTo>
                <a:lnTo>
                  <a:pt x="166" y="2431"/>
                </a:lnTo>
                <a:lnTo>
                  <a:pt x="153" y="2389"/>
                </a:lnTo>
                <a:lnTo>
                  <a:pt x="140" y="2347"/>
                </a:lnTo>
                <a:lnTo>
                  <a:pt x="133" y="2302"/>
                </a:lnTo>
                <a:lnTo>
                  <a:pt x="130" y="2254"/>
                </a:lnTo>
                <a:lnTo>
                  <a:pt x="135" y="2204"/>
                </a:lnTo>
                <a:lnTo>
                  <a:pt x="142" y="2165"/>
                </a:lnTo>
                <a:lnTo>
                  <a:pt x="151" y="2120"/>
                </a:lnTo>
                <a:lnTo>
                  <a:pt x="159" y="2071"/>
                </a:lnTo>
                <a:lnTo>
                  <a:pt x="166" y="2022"/>
                </a:lnTo>
                <a:lnTo>
                  <a:pt x="171" y="1971"/>
                </a:lnTo>
                <a:lnTo>
                  <a:pt x="171" y="1924"/>
                </a:lnTo>
                <a:lnTo>
                  <a:pt x="168" y="1880"/>
                </a:lnTo>
                <a:lnTo>
                  <a:pt x="162" y="1847"/>
                </a:lnTo>
                <a:lnTo>
                  <a:pt x="157" y="1809"/>
                </a:lnTo>
                <a:lnTo>
                  <a:pt x="151" y="1765"/>
                </a:lnTo>
                <a:lnTo>
                  <a:pt x="148" y="1718"/>
                </a:lnTo>
                <a:lnTo>
                  <a:pt x="144" y="1673"/>
                </a:lnTo>
                <a:lnTo>
                  <a:pt x="142" y="1629"/>
                </a:lnTo>
                <a:lnTo>
                  <a:pt x="144" y="1591"/>
                </a:lnTo>
                <a:lnTo>
                  <a:pt x="148" y="1560"/>
                </a:lnTo>
                <a:lnTo>
                  <a:pt x="195" y="1224"/>
                </a:lnTo>
                <a:lnTo>
                  <a:pt x="204" y="1189"/>
                </a:lnTo>
                <a:lnTo>
                  <a:pt x="213" y="1153"/>
                </a:lnTo>
                <a:lnTo>
                  <a:pt x="222" y="1113"/>
                </a:lnTo>
                <a:lnTo>
                  <a:pt x="226" y="1071"/>
                </a:lnTo>
                <a:lnTo>
                  <a:pt x="222" y="1029"/>
                </a:lnTo>
                <a:lnTo>
                  <a:pt x="199" y="904"/>
                </a:lnTo>
                <a:lnTo>
                  <a:pt x="195" y="809"/>
                </a:lnTo>
                <a:lnTo>
                  <a:pt x="191" y="813"/>
                </a:lnTo>
                <a:lnTo>
                  <a:pt x="180" y="836"/>
                </a:lnTo>
                <a:lnTo>
                  <a:pt x="175" y="865"/>
                </a:lnTo>
                <a:lnTo>
                  <a:pt x="171" y="896"/>
                </a:lnTo>
                <a:lnTo>
                  <a:pt x="171" y="929"/>
                </a:lnTo>
                <a:lnTo>
                  <a:pt x="168" y="962"/>
                </a:lnTo>
                <a:lnTo>
                  <a:pt x="162" y="993"/>
                </a:lnTo>
                <a:lnTo>
                  <a:pt x="139" y="1067"/>
                </a:lnTo>
                <a:lnTo>
                  <a:pt x="135" y="1107"/>
                </a:lnTo>
                <a:lnTo>
                  <a:pt x="135" y="1147"/>
                </a:lnTo>
                <a:lnTo>
                  <a:pt x="140" y="1189"/>
                </a:lnTo>
                <a:lnTo>
                  <a:pt x="144" y="1229"/>
                </a:lnTo>
                <a:lnTo>
                  <a:pt x="144" y="1269"/>
                </a:lnTo>
                <a:lnTo>
                  <a:pt x="139" y="1309"/>
                </a:lnTo>
                <a:lnTo>
                  <a:pt x="135" y="1325"/>
                </a:lnTo>
                <a:lnTo>
                  <a:pt x="128" y="1347"/>
                </a:lnTo>
                <a:lnTo>
                  <a:pt x="119" y="1373"/>
                </a:lnTo>
                <a:lnTo>
                  <a:pt x="110" y="1402"/>
                </a:lnTo>
                <a:lnTo>
                  <a:pt x="102" y="1429"/>
                </a:lnTo>
                <a:lnTo>
                  <a:pt x="99" y="1456"/>
                </a:lnTo>
                <a:lnTo>
                  <a:pt x="97" y="1480"/>
                </a:lnTo>
                <a:lnTo>
                  <a:pt x="99" y="1500"/>
                </a:lnTo>
                <a:lnTo>
                  <a:pt x="128" y="1544"/>
                </a:lnTo>
                <a:lnTo>
                  <a:pt x="122" y="1656"/>
                </a:lnTo>
                <a:lnTo>
                  <a:pt x="108" y="1660"/>
                </a:lnTo>
                <a:lnTo>
                  <a:pt x="99" y="1640"/>
                </a:lnTo>
                <a:lnTo>
                  <a:pt x="91" y="1616"/>
                </a:lnTo>
                <a:lnTo>
                  <a:pt x="68" y="1607"/>
                </a:lnTo>
                <a:lnTo>
                  <a:pt x="62" y="1636"/>
                </a:lnTo>
                <a:lnTo>
                  <a:pt x="82" y="1656"/>
                </a:lnTo>
                <a:lnTo>
                  <a:pt x="104" y="1678"/>
                </a:lnTo>
                <a:lnTo>
                  <a:pt x="119" y="1700"/>
                </a:lnTo>
                <a:lnTo>
                  <a:pt x="115" y="1702"/>
                </a:lnTo>
                <a:lnTo>
                  <a:pt x="111" y="1702"/>
                </a:lnTo>
                <a:lnTo>
                  <a:pt x="110" y="1702"/>
                </a:lnTo>
                <a:lnTo>
                  <a:pt x="110" y="1704"/>
                </a:lnTo>
                <a:lnTo>
                  <a:pt x="110" y="1704"/>
                </a:lnTo>
                <a:lnTo>
                  <a:pt x="110" y="1705"/>
                </a:lnTo>
                <a:lnTo>
                  <a:pt x="108" y="1707"/>
                </a:lnTo>
                <a:lnTo>
                  <a:pt x="108" y="1713"/>
                </a:lnTo>
                <a:lnTo>
                  <a:pt x="119" y="1718"/>
                </a:lnTo>
                <a:lnTo>
                  <a:pt x="124" y="1729"/>
                </a:lnTo>
                <a:lnTo>
                  <a:pt x="128" y="1744"/>
                </a:lnTo>
                <a:lnTo>
                  <a:pt x="124" y="1749"/>
                </a:lnTo>
                <a:lnTo>
                  <a:pt x="122" y="1754"/>
                </a:lnTo>
                <a:lnTo>
                  <a:pt x="119" y="1760"/>
                </a:lnTo>
                <a:lnTo>
                  <a:pt x="115" y="1764"/>
                </a:lnTo>
                <a:lnTo>
                  <a:pt x="95" y="1751"/>
                </a:lnTo>
                <a:lnTo>
                  <a:pt x="75" y="1740"/>
                </a:lnTo>
                <a:lnTo>
                  <a:pt x="57" y="1729"/>
                </a:lnTo>
                <a:lnTo>
                  <a:pt x="39" y="1714"/>
                </a:lnTo>
                <a:lnTo>
                  <a:pt x="24" y="1696"/>
                </a:lnTo>
                <a:lnTo>
                  <a:pt x="11" y="1673"/>
                </a:lnTo>
                <a:lnTo>
                  <a:pt x="2" y="1640"/>
                </a:lnTo>
                <a:lnTo>
                  <a:pt x="2" y="1607"/>
                </a:lnTo>
                <a:lnTo>
                  <a:pt x="6" y="1574"/>
                </a:lnTo>
                <a:lnTo>
                  <a:pt x="11" y="1540"/>
                </a:lnTo>
                <a:lnTo>
                  <a:pt x="17" y="1505"/>
                </a:lnTo>
                <a:lnTo>
                  <a:pt x="19" y="1473"/>
                </a:lnTo>
                <a:lnTo>
                  <a:pt x="2" y="1140"/>
                </a:lnTo>
                <a:lnTo>
                  <a:pt x="0" y="1105"/>
                </a:lnTo>
                <a:lnTo>
                  <a:pt x="2" y="1071"/>
                </a:lnTo>
                <a:lnTo>
                  <a:pt x="8" y="1038"/>
                </a:lnTo>
                <a:lnTo>
                  <a:pt x="13" y="1005"/>
                </a:lnTo>
                <a:lnTo>
                  <a:pt x="15" y="969"/>
                </a:lnTo>
                <a:lnTo>
                  <a:pt x="11" y="933"/>
                </a:lnTo>
                <a:lnTo>
                  <a:pt x="8" y="904"/>
                </a:lnTo>
                <a:lnTo>
                  <a:pt x="6" y="867"/>
                </a:lnTo>
                <a:lnTo>
                  <a:pt x="8" y="825"/>
                </a:lnTo>
                <a:lnTo>
                  <a:pt x="11" y="782"/>
                </a:lnTo>
                <a:lnTo>
                  <a:pt x="17" y="736"/>
                </a:lnTo>
                <a:lnTo>
                  <a:pt x="22" y="693"/>
                </a:lnTo>
                <a:lnTo>
                  <a:pt x="30" y="653"/>
                </a:lnTo>
                <a:lnTo>
                  <a:pt x="39" y="616"/>
                </a:lnTo>
                <a:lnTo>
                  <a:pt x="46" y="587"/>
                </a:lnTo>
                <a:lnTo>
                  <a:pt x="55" y="567"/>
                </a:lnTo>
                <a:lnTo>
                  <a:pt x="75" y="544"/>
                </a:lnTo>
                <a:lnTo>
                  <a:pt x="99" y="524"/>
                </a:lnTo>
                <a:lnTo>
                  <a:pt x="128" y="509"/>
                </a:lnTo>
                <a:lnTo>
                  <a:pt x="159" y="496"/>
                </a:lnTo>
                <a:lnTo>
                  <a:pt x="191" y="485"/>
                </a:lnTo>
                <a:lnTo>
                  <a:pt x="224" y="476"/>
                </a:lnTo>
                <a:lnTo>
                  <a:pt x="257" y="465"/>
                </a:lnTo>
                <a:lnTo>
                  <a:pt x="288" y="453"/>
                </a:lnTo>
                <a:lnTo>
                  <a:pt x="315" y="436"/>
                </a:lnTo>
                <a:lnTo>
                  <a:pt x="339" y="416"/>
                </a:lnTo>
                <a:lnTo>
                  <a:pt x="339" y="391"/>
                </a:lnTo>
                <a:lnTo>
                  <a:pt x="340" y="364"/>
                </a:lnTo>
                <a:lnTo>
                  <a:pt x="340" y="336"/>
                </a:lnTo>
                <a:lnTo>
                  <a:pt x="339" y="311"/>
                </a:lnTo>
                <a:lnTo>
                  <a:pt x="331" y="293"/>
                </a:lnTo>
                <a:lnTo>
                  <a:pt x="322" y="280"/>
                </a:lnTo>
                <a:lnTo>
                  <a:pt x="313" y="269"/>
                </a:lnTo>
                <a:lnTo>
                  <a:pt x="304" y="254"/>
                </a:lnTo>
                <a:lnTo>
                  <a:pt x="299" y="236"/>
                </a:lnTo>
                <a:lnTo>
                  <a:pt x="299" y="224"/>
                </a:lnTo>
                <a:lnTo>
                  <a:pt x="302" y="214"/>
                </a:lnTo>
                <a:lnTo>
                  <a:pt x="306" y="207"/>
                </a:lnTo>
                <a:lnTo>
                  <a:pt x="311" y="200"/>
                </a:lnTo>
                <a:lnTo>
                  <a:pt x="315" y="193"/>
                </a:lnTo>
                <a:lnTo>
                  <a:pt x="302" y="133"/>
                </a:lnTo>
                <a:lnTo>
                  <a:pt x="313" y="104"/>
                </a:lnTo>
                <a:lnTo>
                  <a:pt x="330" y="74"/>
                </a:lnTo>
                <a:lnTo>
                  <a:pt x="353" y="47"/>
                </a:lnTo>
                <a:lnTo>
                  <a:pt x="380" y="25"/>
                </a:lnTo>
                <a:lnTo>
                  <a:pt x="410" y="9"/>
                </a:lnTo>
                <a:lnTo>
                  <a:pt x="439" y="0"/>
                </a:lnTo>
                <a:close/>
              </a:path>
            </a:pathLst>
          </a:custGeom>
          <a:solidFill>
            <a:srgbClr val="FCBF1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91" name="Google Shape;1091;p18"/>
          <p:cNvGrpSpPr/>
          <p:nvPr/>
        </p:nvGrpSpPr>
        <p:grpSpPr>
          <a:xfrm>
            <a:off x="6013273" y="1745157"/>
            <a:ext cx="3212208" cy="683529"/>
            <a:chOff x="6324699" y="2356411"/>
            <a:chExt cx="2736305" cy="683529"/>
          </a:xfrm>
        </p:grpSpPr>
        <p:sp>
          <p:nvSpPr>
            <p:cNvPr id="1092" name="Google Shape;1092;p18"/>
            <p:cNvSpPr txBox="1"/>
            <p:nvPr/>
          </p:nvSpPr>
          <p:spPr>
            <a:xfrm>
              <a:off x="6324700" y="2670608"/>
              <a:ext cx="27363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Simple Presentation  </a:t>
              </a:r>
              <a:endParaRPr sz="18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3" name="Google Shape;1093;p18"/>
            <p:cNvSpPr txBox="1"/>
            <p:nvPr/>
          </p:nvSpPr>
          <p:spPr>
            <a:xfrm>
              <a:off x="6324699" y="2356411"/>
              <a:ext cx="27363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8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4" name="Google Shape;1094;p18"/>
          <p:cNvGrpSpPr/>
          <p:nvPr/>
        </p:nvGrpSpPr>
        <p:grpSpPr>
          <a:xfrm>
            <a:off x="6013273" y="2468960"/>
            <a:ext cx="5412200" cy="1136719"/>
            <a:chOff x="4932040" y="3944244"/>
            <a:chExt cx="3456384" cy="1136719"/>
          </a:xfrm>
        </p:grpSpPr>
        <p:sp>
          <p:nvSpPr>
            <p:cNvPr id="1095" name="Google Shape;1095;p18"/>
            <p:cNvSpPr txBox="1"/>
            <p:nvPr/>
          </p:nvSpPr>
          <p:spPr>
            <a:xfrm>
              <a:off x="4932040" y="4249966"/>
              <a:ext cx="3456384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6" name="Google Shape;1096;p18"/>
            <p:cNvSpPr txBox="1"/>
            <p:nvPr/>
          </p:nvSpPr>
          <p:spPr>
            <a:xfrm>
              <a:off x="4932040" y="3944244"/>
              <a:ext cx="345638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97" name="Google Shape;1097;p18"/>
          <p:cNvSpPr/>
          <p:nvPr/>
        </p:nvSpPr>
        <p:spPr>
          <a:xfrm>
            <a:off x="4408690" y="2623232"/>
            <a:ext cx="489822" cy="443280"/>
          </a:xfrm>
          <a:custGeom>
            <a:avLst/>
            <a:gdLst/>
            <a:ahLst/>
            <a:cxnLst/>
            <a:rect l="l" t="t" r="r" b="b"/>
            <a:pathLst>
              <a:path w="3971393" h="3594045" extrusionOk="0">
                <a:moveTo>
                  <a:pt x="2284446" y="942229"/>
                </a:moveTo>
                <a:cubicBezTo>
                  <a:pt x="2231718" y="946666"/>
                  <a:pt x="2184212" y="981897"/>
                  <a:pt x="2166723" y="1035351"/>
                </a:cubicBezTo>
                <a:lnTo>
                  <a:pt x="1818705" y="2099054"/>
                </a:lnTo>
                <a:lnTo>
                  <a:pt x="1630896" y="1461099"/>
                </a:lnTo>
                <a:cubicBezTo>
                  <a:pt x="1625536" y="1442893"/>
                  <a:pt x="1616698" y="1426659"/>
                  <a:pt x="1605222" y="1412988"/>
                </a:cubicBezTo>
                <a:cubicBezTo>
                  <a:pt x="1592838" y="1372092"/>
                  <a:pt x="1559535" y="1339590"/>
                  <a:pt x="1515200" y="1327710"/>
                </a:cubicBezTo>
                <a:cubicBezTo>
                  <a:pt x="1442764" y="1308302"/>
                  <a:pt x="1368310" y="1351289"/>
                  <a:pt x="1348901" y="1423723"/>
                </a:cubicBezTo>
                <a:lnTo>
                  <a:pt x="1175574" y="2070589"/>
                </a:lnTo>
                <a:lnTo>
                  <a:pt x="887391" y="2070589"/>
                </a:lnTo>
                <a:cubicBezTo>
                  <a:pt x="812401" y="2070589"/>
                  <a:pt x="751610" y="2131382"/>
                  <a:pt x="751610" y="2206372"/>
                </a:cubicBezTo>
                <a:cubicBezTo>
                  <a:pt x="751609" y="2281361"/>
                  <a:pt x="812402" y="2342153"/>
                  <a:pt x="887391" y="2342154"/>
                </a:cubicBezTo>
                <a:lnTo>
                  <a:pt x="1266160" y="2342154"/>
                </a:lnTo>
                <a:cubicBezTo>
                  <a:pt x="1309243" y="2342153"/>
                  <a:pt x="1347639" y="2322088"/>
                  <a:pt x="1370869" y="2289485"/>
                </a:cubicBezTo>
                <a:cubicBezTo>
                  <a:pt x="1392914" y="2274134"/>
                  <a:pt x="1408463" y="2250677"/>
                  <a:pt x="1415910" y="2222885"/>
                </a:cubicBezTo>
                <a:lnTo>
                  <a:pt x="1490320" y="1945186"/>
                </a:lnTo>
                <a:lnTo>
                  <a:pt x="1661817" y="2527729"/>
                </a:lnTo>
                <a:cubicBezTo>
                  <a:pt x="1680716" y="2591927"/>
                  <a:pt x="1742866" y="2631605"/>
                  <a:pt x="1806849" y="2621696"/>
                </a:cubicBezTo>
                <a:cubicBezTo>
                  <a:pt x="1873057" y="2637495"/>
                  <a:pt x="1940784" y="2599243"/>
                  <a:pt x="1962449" y="2533025"/>
                </a:cubicBezTo>
                <a:lnTo>
                  <a:pt x="2291633" y="1526890"/>
                </a:lnTo>
                <a:lnTo>
                  <a:pt x="2478124" y="2222886"/>
                </a:lnTo>
                <a:cubicBezTo>
                  <a:pt x="2491725" y="2273643"/>
                  <a:pt x="2532355" y="2309941"/>
                  <a:pt x="2580723" y="2318869"/>
                </a:cubicBezTo>
                <a:cubicBezTo>
                  <a:pt x="2600453" y="2334375"/>
                  <a:pt x="2625460" y="2342152"/>
                  <a:pt x="2652283" y="2342153"/>
                </a:cubicBezTo>
                <a:lnTo>
                  <a:pt x="3058108" y="2342153"/>
                </a:lnTo>
                <a:cubicBezTo>
                  <a:pt x="3133099" y="2342153"/>
                  <a:pt x="3193891" y="2281360"/>
                  <a:pt x="3193891" y="2206371"/>
                </a:cubicBezTo>
                <a:cubicBezTo>
                  <a:pt x="3193890" y="2131381"/>
                  <a:pt x="3133099" y="2070589"/>
                  <a:pt x="3058108" y="2070588"/>
                </a:cubicBezTo>
                <a:lnTo>
                  <a:pt x="2718460" y="2070589"/>
                </a:lnTo>
                <a:lnTo>
                  <a:pt x="2455970" y="1090961"/>
                </a:lnTo>
                <a:cubicBezTo>
                  <a:pt x="2449895" y="1068289"/>
                  <a:pt x="2438427" y="1048501"/>
                  <a:pt x="2421928" y="1033927"/>
                </a:cubicBezTo>
                <a:cubicBezTo>
                  <a:pt x="2410672" y="994460"/>
                  <a:pt x="2379946" y="962248"/>
                  <a:pt x="2337996" y="948523"/>
                </a:cubicBezTo>
                <a:cubicBezTo>
                  <a:pt x="2320178" y="942693"/>
                  <a:pt x="2302022" y="940751"/>
                  <a:pt x="2284446" y="942229"/>
                </a:cubicBezTo>
                <a:close/>
                <a:moveTo>
                  <a:pt x="941190" y="119"/>
                </a:moveTo>
                <a:cubicBezTo>
                  <a:pt x="1335246" y="6449"/>
                  <a:pt x="1754682" y="267656"/>
                  <a:pt x="1985697" y="864700"/>
                </a:cubicBezTo>
                <a:cubicBezTo>
                  <a:pt x="2807082" y="-1258124"/>
                  <a:pt x="6010484" y="864700"/>
                  <a:pt x="1985697" y="3594045"/>
                </a:cubicBezTo>
                <a:cubicBezTo>
                  <a:pt x="-907119" y="1632328"/>
                  <a:pt x="-65842" y="-16059"/>
                  <a:pt x="941190" y="11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"/>
          <p:cNvSpPr/>
          <p:nvPr/>
        </p:nvSpPr>
        <p:spPr>
          <a:xfrm>
            <a:off x="5895832" y="4040766"/>
            <a:ext cx="720000" cy="720000"/>
          </a:xfrm>
          <a:prstGeom prst="ellipse">
            <a:avLst/>
          </a:prstGeom>
          <a:solidFill>
            <a:srgbClr val="FF9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"/>
          <p:cNvSpPr/>
          <p:nvPr/>
        </p:nvSpPr>
        <p:spPr>
          <a:xfrm>
            <a:off x="5895832" y="5313336"/>
            <a:ext cx="720000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00" name="Google Shape;1100;p18"/>
          <p:cNvGrpSpPr/>
          <p:nvPr/>
        </p:nvGrpSpPr>
        <p:grpSpPr>
          <a:xfrm>
            <a:off x="6793522" y="3964826"/>
            <a:ext cx="4559524" cy="871880"/>
            <a:chOff x="-475010" y="1114177"/>
            <a:chExt cx="3859356" cy="871880"/>
          </a:xfrm>
        </p:grpSpPr>
        <p:sp>
          <p:nvSpPr>
            <p:cNvPr id="1101" name="Google Shape;1101;p18"/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2" name="Google Shape;1102;p18"/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 </a:t>
              </a:r>
              <a:endParaRPr/>
            </a:p>
          </p:txBody>
        </p:sp>
      </p:grpSp>
      <p:grpSp>
        <p:nvGrpSpPr>
          <p:cNvPr id="1103" name="Google Shape;1103;p18"/>
          <p:cNvGrpSpPr/>
          <p:nvPr/>
        </p:nvGrpSpPr>
        <p:grpSpPr>
          <a:xfrm>
            <a:off x="6793522" y="5237396"/>
            <a:ext cx="4559524" cy="871880"/>
            <a:chOff x="-475010" y="1114177"/>
            <a:chExt cx="3859356" cy="871880"/>
          </a:xfrm>
        </p:grpSpPr>
        <p:sp>
          <p:nvSpPr>
            <p:cNvPr id="1104" name="Google Shape;1104;p18"/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5" name="Google Shape;1105;p18"/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  </a:t>
              </a:r>
              <a:endParaRPr/>
            </a:p>
          </p:txBody>
        </p:sp>
      </p:grpSp>
      <p:sp>
        <p:nvSpPr>
          <p:cNvPr id="1106" name="Google Shape;1106;p18"/>
          <p:cNvSpPr/>
          <p:nvPr/>
        </p:nvSpPr>
        <p:spPr>
          <a:xfrm>
            <a:off x="6041748" y="4226375"/>
            <a:ext cx="480486" cy="348783"/>
          </a:xfrm>
          <a:custGeom>
            <a:avLst/>
            <a:gdLst/>
            <a:ahLst/>
            <a:cxnLst/>
            <a:rect l="l" t="t" r="r" b="b"/>
            <a:pathLst>
              <a:path w="1846" h="1340" extrusionOk="0">
                <a:moveTo>
                  <a:pt x="1289" y="20"/>
                </a:moveTo>
                <a:lnTo>
                  <a:pt x="1353" y="20"/>
                </a:lnTo>
                <a:lnTo>
                  <a:pt x="1418" y="21"/>
                </a:lnTo>
                <a:lnTo>
                  <a:pt x="1484" y="27"/>
                </a:lnTo>
                <a:lnTo>
                  <a:pt x="1547" y="36"/>
                </a:lnTo>
                <a:lnTo>
                  <a:pt x="1609" y="47"/>
                </a:lnTo>
                <a:lnTo>
                  <a:pt x="1669" y="61"/>
                </a:lnTo>
                <a:lnTo>
                  <a:pt x="1722" y="78"/>
                </a:lnTo>
                <a:lnTo>
                  <a:pt x="1771" y="100"/>
                </a:lnTo>
                <a:lnTo>
                  <a:pt x="1813" y="123"/>
                </a:lnTo>
                <a:lnTo>
                  <a:pt x="1846" y="151"/>
                </a:lnTo>
                <a:lnTo>
                  <a:pt x="1840" y="191"/>
                </a:lnTo>
                <a:lnTo>
                  <a:pt x="1827" y="229"/>
                </a:lnTo>
                <a:lnTo>
                  <a:pt x="1809" y="263"/>
                </a:lnTo>
                <a:lnTo>
                  <a:pt x="1787" y="294"/>
                </a:lnTo>
                <a:lnTo>
                  <a:pt x="1762" y="320"/>
                </a:lnTo>
                <a:lnTo>
                  <a:pt x="1717" y="356"/>
                </a:lnTo>
                <a:lnTo>
                  <a:pt x="1673" y="385"/>
                </a:lnTo>
                <a:lnTo>
                  <a:pt x="1633" y="409"/>
                </a:lnTo>
                <a:lnTo>
                  <a:pt x="1595" y="429"/>
                </a:lnTo>
                <a:lnTo>
                  <a:pt x="1560" y="447"/>
                </a:lnTo>
                <a:lnTo>
                  <a:pt x="1526" y="463"/>
                </a:lnTo>
                <a:lnTo>
                  <a:pt x="1493" y="480"/>
                </a:lnTo>
                <a:lnTo>
                  <a:pt x="1462" y="498"/>
                </a:lnTo>
                <a:lnTo>
                  <a:pt x="1431" y="520"/>
                </a:lnTo>
                <a:lnTo>
                  <a:pt x="1402" y="547"/>
                </a:lnTo>
                <a:lnTo>
                  <a:pt x="1380" y="565"/>
                </a:lnTo>
                <a:lnTo>
                  <a:pt x="1353" y="581"/>
                </a:lnTo>
                <a:lnTo>
                  <a:pt x="1322" y="594"/>
                </a:lnTo>
                <a:lnTo>
                  <a:pt x="1289" y="605"/>
                </a:lnTo>
                <a:lnTo>
                  <a:pt x="1257" y="609"/>
                </a:lnTo>
                <a:lnTo>
                  <a:pt x="1226" y="605"/>
                </a:lnTo>
                <a:lnTo>
                  <a:pt x="1198" y="596"/>
                </a:lnTo>
                <a:lnTo>
                  <a:pt x="1177" y="578"/>
                </a:lnTo>
                <a:lnTo>
                  <a:pt x="1157" y="554"/>
                </a:lnTo>
                <a:lnTo>
                  <a:pt x="1140" y="527"/>
                </a:lnTo>
                <a:lnTo>
                  <a:pt x="1126" y="498"/>
                </a:lnTo>
                <a:lnTo>
                  <a:pt x="1115" y="471"/>
                </a:lnTo>
                <a:lnTo>
                  <a:pt x="1107" y="447"/>
                </a:lnTo>
                <a:lnTo>
                  <a:pt x="1102" y="431"/>
                </a:lnTo>
                <a:lnTo>
                  <a:pt x="1097" y="405"/>
                </a:lnTo>
                <a:lnTo>
                  <a:pt x="1091" y="371"/>
                </a:lnTo>
                <a:lnTo>
                  <a:pt x="1089" y="327"/>
                </a:lnTo>
                <a:lnTo>
                  <a:pt x="1089" y="281"/>
                </a:lnTo>
                <a:lnTo>
                  <a:pt x="1091" y="232"/>
                </a:lnTo>
                <a:lnTo>
                  <a:pt x="1095" y="183"/>
                </a:lnTo>
                <a:lnTo>
                  <a:pt x="1102" y="140"/>
                </a:lnTo>
                <a:lnTo>
                  <a:pt x="1106" y="129"/>
                </a:lnTo>
                <a:lnTo>
                  <a:pt x="1113" y="114"/>
                </a:lnTo>
                <a:lnTo>
                  <a:pt x="1124" y="98"/>
                </a:lnTo>
                <a:lnTo>
                  <a:pt x="1138" y="80"/>
                </a:lnTo>
                <a:lnTo>
                  <a:pt x="1158" y="63"/>
                </a:lnTo>
                <a:lnTo>
                  <a:pt x="1184" y="47"/>
                </a:lnTo>
                <a:lnTo>
                  <a:pt x="1213" y="32"/>
                </a:lnTo>
                <a:lnTo>
                  <a:pt x="1249" y="23"/>
                </a:lnTo>
                <a:lnTo>
                  <a:pt x="1289" y="20"/>
                </a:lnTo>
                <a:close/>
                <a:moveTo>
                  <a:pt x="606" y="0"/>
                </a:moveTo>
                <a:lnTo>
                  <a:pt x="653" y="0"/>
                </a:lnTo>
                <a:lnTo>
                  <a:pt x="702" y="3"/>
                </a:lnTo>
                <a:lnTo>
                  <a:pt x="749" y="9"/>
                </a:lnTo>
                <a:lnTo>
                  <a:pt x="797" y="18"/>
                </a:lnTo>
                <a:lnTo>
                  <a:pt x="840" y="31"/>
                </a:lnTo>
                <a:lnTo>
                  <a:pt x="882" y="45"/>
                </a:lnTo>
                <a:lnTo>
                  <a:pt x="918" y="63"/>
                </a:lnTo>
                <a:lnTo>
                  <a:pt x="951" y="85"/>
                </a:lnTo>
                <a:lnTo>
                  <a:pt x="978" y="111"/>
                </a:lnTo>
                <a:lnTo>
                  <a:pt x="998" y="138"/>
                </a:lnTo>
                <a:lnTo>
                  <a:pt x="1009" y="171"/>
                </a:lnTo>
                <a:lnTo>
                  <a:pt x="1018" y="229"/>
                </a:lnTo>
                <a:lnTo>
                  <a:pt x="1020" y="289"/>
                </a:lnTo>
                <a:lnTo>
                  <a:pt x="1018" y="345"/>
                </a:lnTo>
                <a:lnTo>
                  <a:pt x="1018" y="401"/>
                </a:lnTo>
                <a:lnTo>
                  <a:pt x="1026" y="456"/>
                </a:lnTo>
                <a:lnTo>
                  <a:pt x="1035" y="481"/>
                </a:lnTo>
                <a:lnTo>
                  <a:pt x="1049" y="511"/>
                </a:lnTo>
                <a:lnTo>
                  <a:pt x="1064" y="540"/>
                </a:lnTo>
                <a:lnTo>
                  <a:pt x="1077" y="569"/>
                </a:lnTo>
                <a:lnTo>
                  <a:pt x="1086" y="600"/>
                </a:lnTo>
                <a:lnTo>
                  <a:pt x="1087" y="631"/>
                </a:lnTo>
                <a:lnTo>
                  <a:pt x="1078" y="663"/>
                </a:lnTo>
                <a:lnTo>
                  <a:pt x="1071" y="678"/>
                </a:lnTo>
                <a:lnTo>
                  <a:pt x="1060" y="694"/>
                </a:lnTo>
                <a:lnTo>
                  <a:pt x="1047" y="712"/>
                </a:lnTo>
                <a:lnTo>
                  <a:pt x="1029" y="731"/>
                </a:lnTo>
                <a:lnTo>
                  <a:pt x="1007" y="754"/>
                </a:lnTo>
                <a:lnTo>
                  <a:pt x="977" y="778"/>
                </a:lnTo>
                <a:lnTo>
                  <a:pt x="940" y="807"/>
                </a:lnTo>
                <a:lnTo>
                  <a:pt x="895" y="840"/>
                </a:lnTo>
                <a:lnTo>
                  <a:pt x="833" y="874"/>
                </a:lnTo>
                <a:lnTo>
                  <a:pt x="780" y="907"/>
                </a:lnTo>
                <a:lnTo>
                  <a:pt x="735" y="941"/>
                </a:lnTo>
                <a:lnTo>
                  <a:pt x="695" y="978"/>
                </a:lnTo>
                <a:lnTo>
                  <a:pt x="658" y="1016"/>
                </a:lnTo>
                <a:lnTo>
                  <a:pt x="624" y="1060"/>
                </a:lnTo>
                <a:lnTo>
                  <a:pt x="589" y="1107"/>
                </a:lnTo>
                <a:lnTo>
                  <a:pt x="564" y="1147"/>
                </a:lnTo>
                <a:lnTo>
                  <a:pt x="531" y="1185"/>
                </a:lnTo>
                <a:lnTo>
                  <a:pt x="497" y="1221"/>
                </a:lnTo>
                <a:lnTo>
                  <a:pt x="458" y="1252"/>
                </a:lnTo>
                <a:lnTo>
                  <a:pt x="420" y="1280"/>
                </a:lnTo>
                <a:lnTo>
                  <a:pt x="382" y="1303"/>
                </a:lnTo>
                <a:lnTo>
                  <a:pt x="344" y="1320"/>
                </a:lnTo>
                <a:lnTo>
                  <a:pt x="307" y="1332"/>
                </a:lnTo>
                <a:lnTo>
                  <a:pt x="275" y="1340"/>
                </a:lnTo>
                <a:lnTo>
                  <a:pt x="246" y="1340"/>
                </a:lnTo>
                <a:lnTo>
                  <a:pt x="220" y="1331"/>
                </a:lnTo>
                <a:lnTo>
                  <a:pt x="195" y="1314"/>
                </a:lnTo>
                <a:lnTo>
                  <a:pt x="169" y="1287"/>
                </a:lnTo>
                <a:lnTo>
                  <a:pt x="144" y="1251"/>
                </a:lnTo>
                <a:lnTo>
                  <a:pt x="118" y="1207"/>
                </a:lnTo>
                <a:lnTo>
                  <a:pt x="93" y="1156"/>
                </a:lnTo>
                <a:lnTo>
                  <a:pt x="71" y="1100"/>
                </a:lnTo>
                <a:lnTo>
                  <a:pt x="51" y="1040"/>
                </a:lnTo>
                <a:lnTo>
                  <a:pt x="33" y="974"/>
                </a:lnTo>
                <a:lnTo>
                  <a:pt x="18" y="905"/>
                </a:lnTo>
                <a:lnTo>
                  <a:pt x="7" y="832"/>
                </a:lnTo>
                <a:lnTo>
                  <a:pt x="2" y="760"/>
                </a:lnTo>
                <a:lnTo>
                  <a:pt x="0" y="687"/>
                </a:lnTo>
                <a:lnTo>
                  <a:pt x="4" y="612"/>
                </a:lnTo>
                <a:lnTo>
                  <a:pt x="11" y="540"/>
                </a:lnTo>
                <a:lnTo>
                  <a:pt x="27" y="467"/>
                </a:lnTo>
                <a:lnTo>
                  <a:pt x="49" y="398"/>
                </a:lnTo>
                <a:lnTo>
                  <a:pt x="77" y="332"/>
                </a:lnTo>
                <a:lnTo>
                  <a:pt x="113" y="271"/>
                </a:lnTo>
                <a:lnTo>
                  <a:pt x="158" y="214"/>
                </a:lnTo>
                <a:lnTo>
                  <a:pt x="211" y="161"/>
                </a:lnTo>
                <a:lnTo>
                  <a:pt x="264" y="120"/>
                </a:lnTo>
                <a:lnTo>
                  <a:pt x="313" y="85"/>
                </a:lnTo>
                <a:lnTo>
                  <a:pt x="364" y="60"/>
                </a:lnTo>
                <a:lnTo>
                  <a:pt x="413" y="41"/>
                </a:lnTo>
                <a:lnTo>
                  <a:pt x="460" y="27"/>
                </a:lnTo>
                <a:lnTo>
                  <a:pt x="509" y="16"/>
                </a:lnTo>
                <a:lnTo>
                  <a:pt x="558" y="7"/>
                </a:lnTo>
                <a:lnTo>
                  <a:pt x="60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7" name="Google Shape;1107;p18"/>
          <p:cNvSpPr/>
          <p:nvPr/>
        </p:nvSpPr>
        <p:spPr>
          <a:xfrm>
            <a:off x="6106405" y="5463118"/>
            <a:ext cx="298854" cy="420436"/>
          </a:xfrm>
          <a:custGeom>
            <a:avLst/>
            <a:gdLst/>
            <a:ahLst/>
            <a:cxnLst/>
            <a:rect l="l" t="t" r="r" b="b"/>
            <a:pathLst>
              <a:path w="2753" h="3873" extrusionOk="0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08" name="Google Shape;1108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7662" y="1036517"/>
            <a:ext cx="3745372" cy="37453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4" name="Google Shape;1114;p19"/>
          <p:cNvGrpSpPr/>
          <p:nvPr/>
        </p:nvGrpSpPr>
        <p:grpSpPr>
          <a:xfrm>
            <a:off x="10613760" y="138071"/>
            <a:ext cx="1516482" cy="1337518"/>
            <a:chOff x="1908" y="463"/>
            <a:chExt cx="3864" cy="3408"/>
          </a:xfrm>
        </p:grpSpPr>
        <p:sp>
          <p:nvSpPr>
            <p:cNvPr id="1115" name="Google Shape;1115;p19"/>
            <p:cNvSpPr/>
            <p:nvPr/>
          </p:nvSpPr>
          <p:spPr>
            <a:xfrm>
              <a:off x="1908" y="463"/>
              <a:ext cx="3864" cy="3408"/>
            </a:xfrm>
            <a:custGeom>
              <a:avLst/>
              <a:gdLst/>
              <a:ahLst/>
              <a:cxnLst/>
              <a:rect l="l" t="t" r="r" b="b"/>
              <a:pathLst>
                <a:path w="1627" h="1435" extrusionOk="0">
                  <a:moveTo>
                    <a:pt x="844" y="1"/>
                  </a:moveTo>
                  <a:cubicBezTo>
                    <a:pt x="935" y="2"/>
                    <a:pt x="1022" y="21"/>
                    <a:pt x="1107" y="51"/>
                  </a:cubicBezTo>
                  <a:cubicBezTo>
                    <a:pt x="1168" y="71"/>
                    <a:pt x="1226" y="98"/>
                    <a:pt x="1279" y="132"/>
                  </a:cubicBezTo>
                  <a:cubicBezTo>
                    <a:pt x="1291" y="140"/>
                    <a:pt x="1302" y="150"/>
                    <a:pt x="1312" y="160"/>
                  </a:cubicBezTo>
                  <a:cubicBezTo>
                    <a:pt x="1319" y="167"/>
                    <a:pt x="1321" y="174"/>
                    <a:pt x="1318" y="184"/>
                  </a:cubicBezTo>
                  <a:cubicBezTo>
                    <a:pt x="1304" y="237"/>
                    <a:pt x="1296" y="291"/>
                    <a:pt x="1298" y="346"/>
                  </a:cubicBezTo>
                  <a:cubicBezTo>
                    <a:pt x="1301" y="429"/>
                    <a:pt x="1328" y="502"/>
                    <a:pt x="1384" y="564"/>
                  </a:cubicBezTo>
                  <a:cubicBezTo>
                    <a:pt x="1397" y="579"/>
                    <a:pt x="1410" y="594"/>
                    <a:pt x="1423" y="609"/>
                  </a:cubicBezTo>
                  <a:cubicBezTo>
                    <a:pt x="1433" y="620"/>
                    <a:pt x="1442" y="633"/>
                    <a:pt x="1447" y="647"/>
                  </a:cubicBezTo>
                  <a:cubicBezTo>
                    <a:pt x="1447" y="649"/>
                    <a:pt x="1448" y="650"/>
                    <a:pt x="1449" y="652"/>
                  </a:cubicBezTo>
                  <a:cubicBezTo>
                    <a:pt x="1485" y="693"/>
                    <a:pt x="1511" y="741"/>
                    <a:pt x="1543" y="785"/>
                  </a:cubicBezTo>
                  <a:cubicBezTo>
                    <a:pt x="1550" y="794"/>
                    <a:pt x="1556" y="803"/>
                    <a:pt x="1563" y="813"/>
                  </a:cubicBezTo>
                  <a:cubicBezTo>
                    <a:pt x="1572" y="825"/>
                    <a:pt x="1581" y="836"/>
                    <a:pt x="1595" y="842"/>
                  </a:cubicBezTo>
                  <a:cubicBezTo>
                    <a:pt x="1606" y="847"/>
                    <a:pt x="1615" y="856"/>
                    <a:pt x="1620" y="867"/>
                  </a:cubicBezTo>
                  <a:cubicBezTo>
                    <a:pt x="1627" y="881"/>
                    <a:pt x="1621" y="896"/>
                    <a:pt x="1608" y="902"/>
                  </a:cubicBezTo>
                  <a:cubicBezTo>
                    <a:pt x="1603" y="904"/>
                    <a:pt x="1598" y="904"/>
                    <a:pt x="1595" y="899"/>
                  </a:cubicBezTo>
                  <a:cubicBezTo>
                    <a:pt x="1592" y="895"/>
                    <a:pt x="1589" y="891"/>
                    <a:pt x="1587" y="887"/>
                  </a:cubicBezTo>
                  <a:cubicBezTo>
                    <a:pt x="1526" y="777"/>
                    <a:pt x="1446" y="682"/>
                    <a:pt x="1343" y="609"/>
                  </a:cubicBezTo>
                  <a:cubicBezTo>
                    <a:pt x="1309" y="585"/>
                    <a:pt x="1270" y="582"/>
                    <a:pt x="1230" y="590"/>
                  </a:cubicBezTo>
                  <a:cubicBezTo>
                    <a:pt x="1205" y="595"/>
                    <a:pt x="1194" y="614"/>
                    <a:pt x="1197" y="640"/>
                  </a:cubicBezTo>
                  <a:cubicBezTo>
                    <a:pt x="1199" y="665"/>
                    <a:pt x="1208" y="688"/>
                    <a:pt x="1223" y="707"/>
                  </a:cubicBezTo>
                  <a:cubicBezTo>
                    <a:pt x="1263" y="758"/>
                    <a:pt x="1306" y="806"/>
                    <a:pt x="1343" y="859"/>
                  </a:cubicBezTo>
                  <a:cubicBezTo>
                    <a:pt x="1360" y="883"/>
                    <a:pt x="1369" y="909"/>
                    <a:pt x="1370" y="939"/>
                  </a:cubicBezTo>
                  <a:cubicBezTo>
                    <a:pt x="1371" y="1003"/>
                    <a:pt x="1378" y="1067"/>
                    <a:pt x="1396" y="1129"/>
                  </a:cubicBezTo>
                  <a:cubicBezTo>
                    <a:pt x="1406" y="1163"/>
                    <a:pt x="1422" y="1193"/>
                    <a:pt x="1437" y="1224"/>
                  </a:cubicBezTo>
                  <a:cubicBezTo>
                    <a:pt x="1457" y="1266"/>
                    <a:pt x="1469" y="1309"/>
                    <a:pt x="1470" y="1356"/>
                  </a:cubicBezTo>
                  <a:cubicBezTo>
                    <a:pt x="1470" y="1373"/>
                    <a:pt x="1466" y="1390"/>
                    <a:pt x="1458" y="1406"/>
                  </a:cubicBezTo>
                  <a:cubicBezTo>
                    <a:pt x="1445" y="1431"/>
                    <a:pt x="1426" y="1435"/>
                    <a:pt x="1403" y="1418"/>
                  </a:cubicBezTo>
                  <a:cubicBezTo>
                    <a:pt x="1395" y="1412"/>
                    <a:pt x="1388" y="1404"/>
                    <a:pt x="1383" y="1395"/>
                  </a:cubicBezTo>
                  <a:cubicBezTo>
                    <a:pt x="1358" y="1359"/>
                    <a:pt x="1340" y="1319"/>
                    <a:pt x="1332" y="1276"/>
                  </a:cubicBezTo>
                  <a:cubicBezTo>
                    <a:pt x="1330" y="1267"/>
                    <a:pt x="1330" y="1258"/>
                    <a:pt x="1331" y="1249"/>
                  </a:cubicBezTo>
                  <a:cubicBezTo>
                    <a:pt x="1332" y="1238"/>
                    <a:pt x="1336" y="1229"/>
                    <a:pt x="1347" y="1225"/>
                  </a:cubicBezTo>
                  <a:cubicBezTo>
                    <a:pt x="1352" y="1223"/>
                    <a:pt x="1352" y="1220"/>
                    <a:pt x="1351" y="1215"/>
                  </a:cubicBezTo>
                  <a:cubicBezTo>
                    <a:pt x="1347" y="1196"/>
                    <a:pt x="1338" y="1178"/>
                    <a:pt x="1329" y="1161"/>
                  </a:cubicBezTo>
                  <a:cubicBezTo>
                    <a:pt x="1301" y="1104"/>
                    <a:pt x="1267" y="1051"/>
                    <a:pt x="1220" y="1008"/>
                  </a:cubicBezTo>
                  <a:cubicBezTo>
                    <a:pt x="1191" y="981"/>
                    <a:pt x="1160" y="957"/>
                    <a:pt x="1128" y="934"/>
                  </a:cubicBezTo>
                  <a:cubicBezTo>
                    <a:pt x="1104" y="915"/>
                    <a:pt x="1079" y="897"/>
                    <a:pt x="1062" y="871"/>
                  </a:cubicBezTo>
                  <a:cubicBezTo>
                    <a:pt x="1051" y="855"/>
                    <a:pt x="1042" y="837"/>
                    <a:pt x="1036" y="818"/>
                  </a:cubicBezTo>
                  <a:cubicBezTo>
                    <a:pt x="1023" y="779"/>
                    <a:pt x="995" y="758"/>
                    <a:pt x="958" y="746"/>
                  </a:cubicBezTo>
                  <a:cubicBezTo>
                    <a:pt x="943" y="741"/>
                    <a:pt x="931" y="741"/>
                    <a:pt x="918" y="749"/>
                  </a:cubicBezTo>
                  <a:cubicBezTo>
                    <a:pt x="878" y="772"/>
                    <a:pt x="841" y="799"/>
                    <a:pt x="817" y="839"/>
                  </a:cubicBezTo>
                  <a:cubicBezTo>
                    <a:pt x="808" y="854"/>
                    <a:pt x="803" y="869"/>
                    <a:pt x="804" y="887"/>
                  </a:cubicBezTo>
                  <a:cubicBezTo>
                    <a:pt x="809" y="950"/>
                    <a:pt x="822" y="1012"/>
                    <a:pt x="839" y="1072"/>
                  </a:cubicBezTo>
                  <a:cubicBezTo>
                    <a:pt x="855" y="1132"/>
                    <a:pt x="875" y="1191"/>
                    <a:pt x="893" y="1251"/>
                  </a:cubicBezTo>
                  <a:cubicBezTo>
                    <a:pt x="898" y="1271"/>
                    <a:pt x="899" y="1290"/>
                    <a:pt x="890" y="1308"/>
                  </a:cubicBezTo>
                  <a:cubicBezTo>
                    <a:pt x="875" y="1337"/>
                    <a:pt x="843" y="1341"/>
                    <a:pt x="822" y="1317"/>
                  </a:cubicBezTo>
                  <a:cubicBezTo>
                    <a:pt x="804" y="1296"/>
                    <a:pt x="799" y="1270"/>
                    <a:pt x="795" y="1244"/>
                  </a:cubicBezTo>
                  <a:cubicBezTo>
                    <a:pt x="792" y="1219"/>
                    <a:pt x="796" y="1195"/>
                    <a:pt x="793" y="1170"/>
                  </a:cubicBezTo>
                  <a:cubicBezTo>
                    <a:pt x="790" y="1142"/>
                    <a:pt x="785" y="1114"/>
                    <a:pt x="772" y="1088"/>
                  </a:cubicBezTo>
                  <a:cubicBezTo>
                    <a:pt x="770" y="1085"/>
                    <a:pt x="768" y="1082"/>
                    <a:pt x="767" y="1079"/>
                  </a:cubicBezTo>
                  <a:cubicBezTo>
                    <a:pt x="752" y="1054"/>
                    <a:pt x="733" y="1040"/>
                    <a:pt x="702" y="1045"/>
                  </a:cubicBezTo>
                  <a:cubicBezTo>
                    <a:pt x="674" y="1049"/>
                    <a:pt x="656" y="1064"/>
                    <a:pt x="646" y="1089"/>
                  </a:cubicBezTo>
                  <a:cubicBezTo>
                    <a:pt x="637" y="1111"/>
                    <a:pt x="635" y="1134"/>
                    <a:pt x="635" y="1157"/>
                  </a:cubicBezTo>
                  <a:cubicBezTo>
                    <a:pt x="635" y="1169"/>
                    <a:pt x="635" y="1182"/>
                    <a:pt x="631" y="1194"/>
                  </a:cubicBezTo>
                  <a:cubicBezTo>
                    <a:pt x="624" y="1213"/>
                    <a:pt x="609" y="1217"/>
                    <a:pt x="594" y="1204"/>
                  </a:cubicBezTo>
                  <a:cubicBezTo>
                    <a:pt x="576" y="1189"/>
                    <a:pt x="575" y="1171"/>
                    <a:pt x="587" y="1151"/>
                  </a:cubicBezTo>
                  <a:cubicBezTo>
                    <a:pt x="595" y="1137"/>
                    <a:pt x="598" y="1120"/>
                    <a:pt x="601" y="1103"/>
                  </a:cubicBezTo>
                  <a:cubicBezTo>
                    <a:pt x="608" y="1064"/>
                    <a:pt x="610" y="1024"/>
                    <a:pt x="600" y="985"/>
                  </a:cubicBezTo>
                  <a:cubicBezTo>
                    <a:pt x="592" y="957"/>
                    <a:pt x="578" y="934"/>
                    <a:pt x="548" y="925"/>
                  </a:cubicBezTo>
                  <a:cubicBezTo>
                    <a:pt x="542" y="923"/>
                    <a:pt x="536" y="923"/>
                    <a:pt x="530" y="922"/>
                  </a:cubicBezTo>
                  <a:cubicBezTo>
                    <a:pt x="521" y="922"/>
                    <a:pt x="514" y="930"/>
                    <a:pt x="516" y="939"/>
                  </a:cubicBezTo>
                  <a:cubicBezTo>
                    <a:pt x="519" y="949"/>
                    <a:pt x="516" y="957"/>
                    <a:pt x="506" y="962"/>
                  </a:cubicBezTo>
                  <a:cubicBezTo>
                    <a:pt x="481" y="974"/>
                    <a:pt x="449" y="960"/>
                    <a:pt x="448" y="930"/>
                  </a:cubicBezTo>
                  <a:cubicBezTo>
                    <a:pt x="448" y="911"/>
                    <a:pt x="447" y="892"/>
                    <a:pt x="443" y="874"/>
                  </a:cubicBezTo>
                  <a:cubicBezTo>
                    <a:pt x="442" y="868"/>
                    <a:pt x="441" y="863"/>
                    <a:pt x="438" y="858"/>
                  </a:cubicBezTo>
                  <a:cubicBezTo>
                    <a:pt x="436" y="854"/>
                    <a:pt x="433" y="850"/>
                    <a:pt x="428" y="850"/>
                  </a:cubicBezTo>
                  <a:cubicBezTo>
                    <a:pt x="423" y="851"/>
                    <a:pt x="418" y="854"/>
                    <a:pt x="416" y="859"/>
                  </a:cubicBezTo>
                  <a:cubicBezTo>
                    <a:pt x="404" y="889"/>
                    <a:pt x="396" y="921"/>
                    <a:pt x="393" y="953"/>
                  </a:cubicBezTo>
                  <a:cubicBezTo>
                    <a:pt x="391" y="982"/>
                    <a:pt x="393" y="1010"/>
                    <a:pt x="402" y="1038"/>
                  </a:cubicBezTo>
                  <a:cubicBezTo>
                    <a:pt x="405" y="1049"/>
                    <a:pt x="402" y="1056"/>
                    <a:pt x="393" y="1062"/>
                  </a:cubicBezTo>
                  <a:cubicBezTo>
                    <a:pt x="386" y="1065"/>
                    <a:pt x="379" y="1068"/>
                    <a:pt x="372" y="1069"/>
                  </a:cubicBezTo>
                  <a:cubicBezTo>
                    <a:pt x="362" y="1071"/>
                    <a:pt x="352" y="1069"/>
                    <a:pt x="347" y="1059"/>
                  </a:cubicBezTo>
                  <a:cubicBezTo>
                    <a:pt x="341" y="1049"/>
                    <a:pt x="341" y="1038"/>
                    <a:pt x="347" y="1028"/>
                  </a:cubicBezTo>
                  <a:cubicBezTo>
                    <a:pt x="349" y="1025"/>
                    <a:pt x="352" y="1022"/>
                    <a:pt x="357" y="1022"/>
                  </a:cubicBezTo>
                  <a:cubicBezTo>
                    <a:pt x="363" y="1022"/>
                    <a:pt x="363" y="1019"/>
                    <a:pt x="363" y="1014"/>
                  </a:cubicBezTo>
                  <a:cubicBezTo>
                    <a:pt x="361" y="1004"/>
                    <a:pt x="358" y="995"/>
                    <a:pt x="353" y="986"/>
                  </a:cubicBezTo>
                  <a:cubicBezTo>
                    <a:pt x="344" y="968"/>
                    <a:pt x="344" y="949"/>
                    <a:pt x="349" y="930"/>
                  </a:cubicBezTo>
                  <a:cubicBezTo>
                    <a:pt x="352" y="919"/>
                    <a:pt x="354" y="908"/>
                    <a:pt x="357" y="897"/>
                  </a:cubicBezTo>
                  <a:cubicBezTo>
                    <a:pt x="363" y="872"/>
                    <a:pt x="362" y="847"/>
                    <a:pt x="354" y="823"/>
                  </a:cubicBezTo>
                  <a:cubicBezTo>
                    <a:pt x="347" y="798"/>
                    <a:pt x="328" y="790"/>
                    <a:pt x="304" y="800"/>
                  </a:cubicBezTo>
                  <a:cubicBezTo>
                    <a:pt x="300" y="802"/>
                    <a:pt x="295" y="805"/>
                    <a:pt x="291" y="807"/>
                  </a:cubicBezTo>
                  <a:cubicBezTo>
                    <a:pt x="276" y="817"/>
                    <a:pt x="263" y="829"/>
                    <a:pt x="247" y="837"/>
                  </a:cubicBezTo>
                  <a:cubicBezTo>
                    <a:pt x="234" y="844"/>
                    <a:pt x="228" y="860"/>
                    <a:pt x="223" y="874"/>
                  </a:cubicBezTo>
                  <a:cubicBezTo>
                    <a:pt x="214" y="900"/>
                    <a:pt x="212" y="927"/>
                    <a:pt x="207" y="954"/>
                  </a:cubicBezTo>
                  <a:cubicBezTo>
                    <a:pt x="206" y="963"/>
                    <a:pt x="204" y="972"/>
                    <a:pt x="203" y="981"/>
                  </a:cubicBezTo>
                  <a:cubicBezTo>
                    <a:pt x="202" y="996"/>
                    <a:pt x="194" y="1005"/>
                    <a:pt x="183" y="1014"/>
                  </a:cubicBezTo>
                  <a:cubicBezTo>
                    <a:pt x="101" y="1082"/>
                    <a:pt x="60" y="1169"/>
                    <a:pt x="64" y="1277"/>
                  </a:cubicBezTo>
                  <a:cubicBezTo>
                    <a:pt x="64" y="1283"/>
                    <a:pt x="66" y="1287"/>
                    <a:pt x="71" y="1291"/>
                  </a:cubicBezTo>
                  <a:cubicBezTo>
                    <a:pt x="81" y="1300"/>
                    <a:pt x="84" y="1312"/>
                    <a:pt x="83" y="1325"/>
                  </a:cubicBezTo>
                  <a:cubicBezTo>
                    <a:pt x="82" y="1346"/>
                    <a:pt x="76" y="1366"/>
                    <a:pt x="66" y="1385"/>
                  </a:cubicBezTo>
                  <a:cubicBezTo>
                    <a:pt x="56" y="1405"/>
                    <a:pt x="43" y="1406"/>
                    <a:pt x="30" y="1389"/>
                  </a:cubicBezTo>
                  <a:cubicBezTo>
                    <a:pt x="13" y="1366"/>
                    <a:pt x="6" y="1340"/>
                    <a:pt x="4" y="1312"/>
                  </a:cubicBezTo>
                  <a:cubicBezTo>
                    <a:pt x="0" y="1231"/>
                    <a:pt x="18" y="1154"/>
                    <a:pt x="51" y="1081"/>
                  </a:cubicBezTo>
                  <a:cubicBezTo>
                    <a:pt x="67" y="1047"/>
                    <a:pt x="83" y="1014"/>
                    <a:pt x="103" y="983"/>
                  </a:cubicBezTo>
                  <a:cubicBezTo>
                    <a:pt x="123" y="953"/>
                    <a:pt x="133" y="920"/>
                    <a:pt x="142" y="886"/>
                  </a:cubicBezTo>
                  <a:cubicBezTo>
                    <a:pt x="152" y="844"/>
                    <a:pt x="162" y="803"/>
                    <a:pt x="174" y="762"/>
                  </a:cubicBezTo>
                  <a:cubicBezTo>
                    <a:pt x="184" y="730"/>
                    <a:pt x="201" y="703"/>
                    <a:pt x="225" y="679"/>
                  </a:cubicBezTo>
                  <a:cubicBezTo>
                    <a:pt x="236" y="669"/>
                    <a:pt x="246" y="658"/>
                    <a:pt x="255" y="647"/>
                  </a:cubicBezTo>
                  <a:cubicBezTo>
                    <a:pt x="262" y="639"/>
                    <a:pt x="267" y="631"/>
                    <a:pt x="270" y="621"/>
                  </a:cubicBezTo>
                  <a:cubicBezTo>
                    <a:pt x="272" y="612"/>
                    <a:pt x="270" y="605"/>
                    <a:pt x="263" y="599"/>
                  </a:cubicBezTo>
                  <a:cubicBezTo>
                    <a:pt x="256" y="594"/>
                    <a:pt x="250" y="597"/>
                    <a:pt x="244" y="601"/>
                  </a:cubicBezTo>
                  <a:cubicBezTo>
                    <a:pt x="204" y="626"/>
                    <a:pt x="168" y="655"/>
                    <a:pt x="137" y="691"/>
                  </a:cubicBezTo>
                  <a:cubicBezTo>
                    <a:pt x="133" y="696"/>
                    <a:pt x="129" y="700"/>
                    <a:pt x="124" y="704"/>
                  </a:cubicBezTo>
                  <a:cubicBezTo>
                    <a:pt x="119" y="706"/>
                    <a:pt x="114" y="707"/>
                    <a:pt x="108" y="706"/>
                  </a:cubicBezTo>
                  <a:cubicBezTo>
                    <a:pt x="94" y="702"/>
                    <a:pt x="84" y="670"/>
                    <a:pt x="98" y="658"/>
                  </a:cubicBezTo>
                  <a:cubicBezTo>
                    <a:pt x="115" y="645"/>
                    <a:pt x="133" y="634"/>
                    <a:pt x="152" y="622"/>
                  </a:cubicBezTo>
                  <a:cubicBezTo>
                    <a:pt x="169" y="611"/>
                    <a:pt x="187" y="599"/>
                    <a:pt x="205" y="588"/>
                  </a:cubicBezTo>
                  <a:cubicBezTo>
                    <a:pt x="250" y="560"/>
                    <a:pt x="274" y="518"/>
                    <a:pt x="287" y="468"/>
                  </a:cubicBezTo>
                  <a:cubicBezTo>
                    <a:pt x="288" y="464"/>
                    <a:pt x="288" y="460"/>
                    <a:pt x="289" y="455"/>
                  </a:cubicBezTo>
                  <a:cubicBezTo>
                    <a:pt x="296" y="436"/>
                    <a:pt x="293" y="420"/>
                    <a:pt x="274" y="409"/>
                  </a:cubicBezTo>
                  <a:cubicBezTo>
                    <a:pt x="266" y="404"/>
                    <a:pt x="266" y="398"/>
                    <a:pt x="269" y="390"/>
                  </a:cubicBezTo>
                  <a:cubicBezTo>
                    <a:pt x="273" y="381"/>
                    <a:pt x="280" y="374"/>
                    <a:pt x="289" y="370"/>
                  </a:cubicBezTo>
                  <a:cubicBezTo>
                    <a:pt x="335" y="348"/>
                    <a:pt x="374" y="317"/>
                    <a:pt x="414" y="286"/>
                  </a:cubicBezTo>
                  <a:cubicBezTo>
                    <a:pt x="450" y="258"/>
                    <a:pt x="487" y="232"/>
                    <a:pt x="521" y="202"/>
                  </a:cubicBezTo>
                  <a:cubicBezTo>
                    <a:pt x="524" y="199"/>
                    <a:pt x="528" y="198"/>
                    <a:pt x="532" y="197"/>
                  </a:cubicBezTo>
                  <a:cubicBezTo>
                    <a:pt x="542" y="195"/>
                    <a:pt x="552" y="193"/>
                    <a:pt x="562" y="191"/>
                  </a:cubicBezTo>
                  <a:cubicBezTo>
                    <a:pt x="584" y="186"/>
                    <a:pt x="595" y="167"/>
                    <a:pt x="590" y="146"/>
                  </a:cubicBezTo>
                  <a:cubicBezTo>
                    <a:pt x="588" y="138"/>
                    <a:pt x="593" y="134"/>
                    <a:pt x="597" y="131"/>
                  </a:cubicBezTo>
                  <a:cubicBezTo>
                    <a:pt x="640" y="99"/>
                    <a:pt x="678" y="62"/>
                    <a:pt x="714" y="23"/>
                  </a:cubicBezTo>
                  <a:cubicBezTo>
                    <a:pt x="719" y="17"/>
                    <a:pt x="726" y="15"/>
                    <a:pt x="733" y="14"/>
                  </a:cubicBezTo>
                  <a:cubicBezTo>
                    <a:pt x="770" y="5"/>
                    <a:pt x="806" y="0"/>
                    <a:pt x="8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6" name="Google Shape;1116;p19"/>
            <p:cNvSpPr/>
            <p:nvPr/>
          </p:nvSpPr>
          <p:spPr>
            <a:xfrm>
              <a:off x="1932" y="511"/>
              <a:ext cx="3545" cy="3289"/>
            </a:xfrm>
            <a:custGeom>
              <a:avLst/>
              <a:gdLst/>
              <a:ahLst/>
              <a:cxnLst/>
              <a:rect l="l" t="t" r="r" b="b"/>
              <a:pathLst>
                <a:path w="1493" h="1385" extrusionOk="0">
                  <a:moveTo>
                    <a:pt x="348" y="673"/>
                  </a:moveTo>
                  <a:cubicBezTo>
                    <a:pt x="311" y="697"/>
                    <a:pt x="281" y="728"/>
                    <a:pt x="255" y="762"/>
                  </a:cubicBezTo>
                  <a:cubicBezTo>
                    <a:pt x="221" y="806"/>
                    <a:pt x="193" y="854"/>
                    <a:pt x="179" y="908"/>
                  </a:cubicBezTo>
                  <a:cubicBezTo>
                    <a:pt x="176" y="921"/>
                    <a:pt x="174" y="935"/>
                    <a:pt x="173" y="949"/>
                  </a:cubicBezTo>
                  <a:cubicBezTo>
                    <a:pt x="173" y="953"/>
                    <a:pt x="172" y="956"/>
                    <a:pt x="168" y="958"/>
                  </a:cubicBezTo>
                  <a:cubicBezTo>
                    <a:pt x="98" y="1014"/>
                    <a:pt x="52" y="1085"/>
                    <a:pt x="36" y="1173"/>
                  </a:cubicBezTo>
                  <a:cubicBezTo>
                    <a:pt x="30" y="1204"/>
                    <a:pt x="31" y="1235"/>
                    <a:pt x="37" y="1266"/>
                  </a:cubicBezTo>
                  <a:cubicBezTo>
                    <a:pt x="37" y="1269"/>
                    <a:pt x="38" y="1271"/>
                    <a:pt x="40" y="1273"/>
                  </a:cubicBezTo>
                  <a:cubicBezTo>
                    <a:pt x="57" y="1286"/>
                    <a:pt x="59" y="1304"/>
                    <a:pt x="58" y="1323"/>
                  </a:cubicBezTo>
                  <a:cubicBezTo>
                    <a:pt x="57" y="1333"/>
                    <a:pt x="54" y="1344"/>
                    <a:pt x="50" y="1354"/>
                  </a:cubicBezTo>
                  <a:cubicBezTo>
                    <a:pt x="47" y="1364"/>
                    <a:pt x="41" y="1366"/>
                    <a:pt x="33" y="1359"/>
                  </a:cubicBezTo>
                  <a:cubicBezTo>
                    <a:pt x="25" y="1352"/>
                    <a:pt x="20" y="1342"/>
                    <a:pt x="17" y="1331"/>
                  </a:cubicBezTo>
                  <a:cubicBezTo>
                    <a:pt x="0" y="1247"/>
                    <a:pt x="15" y="1166"/>
                    <a:pt x="46" y="1087"/>
                  </a:cubicBezTo>
                  <a:cubicBezTo>
                    <a:pt x="63" y="1043"/>
                    <a:pt x="86" y="1003"/>
                    <a:pt x="114" y="965"/>
                  </a:cubicBezTo>
                  <a:cubicBezTo>
                    <a:pt x="132" y="942"/>
                    <a:pt x="138" y="915"/>
                    <a:pt x="143" y="887"/>
                  </a:cubicBezTo>
                  <a:cubicBezTo>
                    <a:pt x="153" y="828"/>
                    <a:pt x="169" y="771"/>
                    <a:pt x="196" y="718"/>
                  </a:cubicBezTo>
                  <a:cubicBezTo>
                    <a:pt x="208" y="695"/>
                    <a:pt x="220" y="672"/>
                    <a:pt x="240" y="655"/>
                  </a:cubicBezTo>
                  <a:cubicBezTo>
                    <a:pt x="244" y="652"/>
                    <a:pt x="247" y="648"/>
                    <a:pt x="250" y="644"/>
                  </a:cubicBezTo>
                  <a:cubicBezTo>
                    <a:pt x="260" y="631"/>
                    <a:pt x="270" y="620"/>
                    <a:pt x="283" y="610"/>
                  </a:cubicBezTo>
                  <a:cubicBezTo>
                    <a:pt x="295" y="601"/>
                    <a:pt x="301" y="587"/>
                    <a:pt x="304" y="571"/>
                  </a:cubicBezTo>
                  <a:cubicBezTo>
                    <a:pt x="295" y="580"/>
                    <a:pt x="290" y="589"/>
                    <a:pt x="281" y="596"/>
                  </a:cubicBezTo>
                  <a:cubicBezTo>
                    <a:pt x="278" y="594"/>
                    <a:pt x="280" y="591"/>
                    <a:pt x="279" y="589"/>
                  </a:cubicBezTo>
                  <a:cubicBezTo>
                    <a:pt x="277" y="570"/>
                    <a:pt x="266" y="562"/>
                    <a:pt x="247" y="566"/>
                  </a:cubicBezTo>
                  <a:cubicBezTo>
                    <a:pt x="233" y="569"/>
                    <a:pt x="221" y="576"/>
                    <a:pt x="210" y="584"/>
                  </a:cubicBezTo>
                  <a:cubicBezTo>
                    <a:pt x="174" y="608"/>
                    <a:pt x="144" y="638"/>
                    <a:pt x="115" y="669"/>
                  </a:cubicBezTo>
                  <a:cubicBezTo>
                    <a:pt x="112" y="672"/>
                    <a:pt x="110" y="677"/>
                    <a:pt x="104" y="674"/>
                  </a:cubicBezTo>
                  <a:cubicBezTo>
                    <a:pt x="98" y="671"/>
                    <a:pt x="98" y="665"/>
                    <a:pt x="99" y="660"/>
                  </a:cubicBezTo>
                  <a:cubicBezTo>
                    <a:pt x="103" y="647"/>
                    <a:pt x="112" y="638"/>
                    <a:pt x="122" y="630"/>
                  </a:cubicBezTo>
                  <a:cubicBezTo>
                    <a:pt x="152" y="610"/>
                    <a:pt x="183" y="592"/>
                    <a:pt x="213" y="573"/>
                  </a:cubicBezTo>
                  <a:cubicBezTo>
                    <a:pt x="232" y="561"/>
                    <a:pt x="249" y="547"/>
                    <a:pt x="264" y="532"/>
                  </a:cubicBezTo>
                  <a:cubicBezTo>
                    <a:pt x="293" y="504"/>
                    <a:pt x="308" y="470"/>
                    <a:pt x="304" y="428"/>
                  </a:cubicBezTo>
                  <a:cubicBezTo>
                    <a:pt x="314" y="433"/>
                    <a:pt x="318" y="440"/>
                    <a:pt x="319" y="450"/>
                  </a:cubicBezTo>
                  <a:cubicBezTo>
                    <a:pt x="321" y="478"/>
                    <a:pt x="326" y="505"/>
                    <a:pt x="317" y="534"/>
                  </a:cubicBezTo>
                  <a:cubicBezTo>
                    <a:pt x="324" y="529"/>
                    <a:pt x="325" y="529"/>
                    <a:pt x="327" y="522"/>
                  </a:cubicBezTo>
                  <a:cubicBezTo>
                    <a:pt x="330" y="511"/>
                    <a:pt x="331" y="500"/>
                    <a:pt x="331" y="488"/>
                  </a:cubicBezTo>
                  <a:cubicBezTo>
                    <a:pt x="330" y="469"/>
                    <a:pt x="332" y="450"/>
                    <a:pt x="334" y="432"/>
                  </a:cubicBezTo>
                  <a:cubicBezTo>
                    <a:pt x="335" y="426"/>
                    <a:pt x="333" y="422"/>
                    <a:pt x="330" y="418"/>
                  </a:cubicBezTo>
                  <a:cubicBezTo>
                    <a:pt x="319" y="404"/>
                    <a:pt x="308" y="390"/>
                    <a:pt x="297" y="377"/>
                  </a:cubicBezTo>
                  <a:cubicBezTo>
                    <a:pt x="290" y="367"/>
                    <a:pt x="290" y="365"/>
                    <a:pt x="301" y="357"/>
                  </a:cubicBezTo>
                  <a:cubicBezTo>
                    <a:pt x="366" y="308"/>
                    <a:pt x="434" y="261"/>
                    <a:pt x="498" y="209"/>
                  </a:cubicBezTo>
                  <a:cubicBezTo>
                    <a:pt x="516" y="194"/>
                    <a:pt x="536" y="182"/>
                    <a:pt x="560" y="178"/>
                  </a:cubicBezTo>
                  <a:cubicBezTo>
                    <a:pt x="575" y="175"/>
                    <a:pt x="589" y="170"/>
                    <a:pt x="602" y="162"/>
                  </a:cubicBezTo>
                  <a:cubicBezTo>
                    <a:pt x="610" y="158"/>
                    <a:pt x="617" y="153"/>
                    <a:pt x="622" y="146"/>
                  </a:cubicBezTo>
                  <a:cubicBezTo>
                    <a:pt x="631" y="134"/>
                    <a:pt x="629" y="126"/>
                    <a:pt x="616" y="119"/>
                  </a:cubicBezTo>
                  <a:cubicBezTo>
                    <a:pt x="611" y="116"/>
                    <a:pt x="611" y="114"/>
                    <a:pt x="615" y="110"/>
                  </a:cubicBezTo>
                  <a:cubicBezTo>
                    <a:pt x="643" y="84"/>
                    <a:pt x="671" y="57"/>
                    <a:pt x="699" y="31"/>
                  </a:cubicBezTo>
                  <a:cubicBezTo>
                    <a:pt x="703" y="28"/>
                    <a:pt x="707" y="26"/>
                    <a:pt x="711" y="24"/>
                  </a:cubicBezTo>
                  <a:cubicBezTo>
                    <a:pt x="767" y="3"/>
                    <a:pt x="825" y="0"/>
                    <a:pt x="884" y="6"/>
                  </a:cubicBezTo>
                  <a:cubicBezTo>
                    <a:pt x="1019" y="19"/>
                    <a:pt x="1143" y="64"/>
                    <a:pt x="1262" y="129"/>
                  </a:cubicBezTo>
                  <a:cubicBezTo>
                    <a:pt x="1288" y="143"/>
                    <a:pt x="1287" y="143"/>
                    <a:pt x="1281" y="172"/>
                  </a:cubicBezTo>
                  <a:cubicBezTo>
                    <a:pt x="1270" y="217"/>
                    <a:pt x="1263" y="264"/>
                    <a:pt x="1263" y="310"/>
                  </a:cubicBezTo>
                  <a:cubicBezTo>
                    <a:pt x="1263" y="404"/>
                    <a:pt x="1295" y="485"/>
                    <a:pt x="1360" y="552"/>
                  </a:cubicBezTo>
                  <a:cubicBezTo>
                    <a:pt x="1385" y="578"/>
                    <a:pt x="1407" y="606"/>
                    <a:pt x="1429" y="635"/>
                  </a:cubicBezTo>
                  <a:cubicBezTo>
                    <a:pt x="1450" y="661"/>
                    <a:pt x="1471" y="687"/>
                    <a:pt x="1489" y="715"/>
                  </a:cubicBezTo>
                  <a:cubicBezTo>
                    <a:pt x="1490" y="718"/>
                    <a:pt x="1493" y="720"/>
                    <a:pt x="1493" y="726"/>
                  </a:cubicBezTo>
                  <a:cubicBezTo>
                    <a:pt x="1489" y="721"/>
                    <a:pt x="1486" y="717"/>
                    <a:pt x="1483" y="714"/>
                  </a:cubicBezTo>
                  <a:cubicBezTo>
                    <a:pt x="1434" y="657"/>
                    <a:pt x="1381" y="605"/>
                    <a:pt x="1315" y="567"/>
                  </a:cubicBezTo>
                  <a:cubicBezTo>
                    <a:pt x="1281" y="547"/>
                    <a:pt x="1245" y="532"/>
                    <a:pt x="1204" y="532"/>
                  </a:cubicBezTo>
                  <a:cubicBezTo>
                    <a:pt x="1173" y="532"/>
                    <a:pt x="1146" y="545"/>
                    <a:pt x="1124" y="567"/>
                  </a:cubicBezTo>
                  <a:cubicBezTo>
                    <a:pt x="1123" y="568"/>
                    <a:pt x="1122" y="569"/>
                    <a:pt x="1121" y="570"/>
                  </a:cubicBezTo>
                  <a:cubicBezTo>
                    <a:pt x="1120" y="572"/>
                    <a:pt x="1118" y="574"/>
                    <a:pt x="1120" y="576"/>
                  </a:cubicBezTo>
                  <a:cubicBezTo>
                    <a:pt x="1122" y="578"/>
                    <a:pt x="1124" y="576"/>
                    <a:pt x="1126" y="574"/>
                  </a:cubicBezTo>
                  <a:cubicBezTo>
                    <a:pt x="1165" y="533"/>
                    <a:pt x="1212" y="533"/>
                    <a:pt x="1262" y="551"/>
                  </a:cubicBezTo>
                  <a:cubicBezTo>
                    <a:pt x="1265" y="552"/>
                    <a:pt x="1268" y="553"/>
                    <a:pt x="1272" y="555"/>
                  </a:cubicBezTo>
                  <a:cubicBezTo>
                    <a:pt x="1263" y="557"/>
                    <a:pt x="1256" y="554"/>
                    <a:pt x="1249" y="554"/>
                  </a:cubicBezTo>
                  <a:cubicBezTo>
                    <a:pt x="1242" y="554"/>
                    <a:pt x="1235" y="555"/>
                    <a:pt x="1228" y="555"/>
                  </a:cubicBezTo>
                  <a:cubicBezTo>
                    <a:pt x="1221" y="556"/>
                    <a:pt x="1214" y="557"/>
                    <a:pt x="1208" y="560"/>
                  </a:cubicBezTo>
                  <a:cubicBezTo>
                    <a:pt x="1176" y="569"/>
                    <a:pt x="1163" y="592"/>
                    <a:pt x="1169" y="624"/>
                  </a:cubicBezTo>
                  <a:cubicBezTo>
                    <a:pt x="1172" y="643"/>
                    <a:pt x="1180" y="659"/>
                    <a:pt x="1189" y="676"/>
                  </a:cubicBezTo>
                  <a:cubicBezTo>
                    <a:pt x="1214" y="718"/>
                    <a:pt x="1245" y="756"/>
                    <a:pt x="1273" y="796"/>
                  </a:cubicBezTo>
                  <a:cubicBezTo>
                    <a:pt x="1282" y="810"/>
                    <a:pt x="1291" y="824"/>
                    <a:pt x="1301" y="837"/>
                  </a:cubicBezTo>
                  <a:cubicBezTo>
                    <a:pt x="1334" y="879"/>
                    <a:pt x="1347" y="928"/>
                    <a:pt x="1349" y="981"/>
                  </a:cubicBezTo>
                  <a:cubicBezTo>
                    <a:pt x="1352" y="1044"/>
                    <a:pt x="1361" y="1106"/>
                    <a:pt x="1383" y="1165"/>
                  </a:cubicBezTo>
                  <a:cubicBezTo>
                    <a:pt x="1389" y="1183"/>
                    <a:pt x="1397" y="1199"/>
                    <a:pt x="1408" y="1214"/>
                  </a:cubicBezTo>
                  <a:cubicBezTo>
                    <a:pt x="1416" y="1224"/>
                    <a:pt x="1417" y="1238"/>
                    <a:pt x="1420" y="1250"/>
                  </a:cubicBezTo>
                  <a:cubicBezTo>
                    <a:pt x="1428" y="1283"/>
                    <a:pt x="1434" y="1316"/>
                    <a:pt x="1433" y="1350"/>
                  </a:cubicBezTo>
                  <a:cubicBezTo>
                    <a:pt x="1433" y="1359"/>
                    <a:pt x="1432" y="1368"/>
                    <a:pt x="1428" y="1376"/>
                  </a:cubicBezTo>
                  <a:cubicBezTo>
                    <a:pt x="1424" y="1384"/>
                    <a:pt x="1420" y="1385"/>
                    <a:pt x="1412" y="1381"/>
                  </a:cubicBezTo>
                  <a:cubicBezTo>
                    <a:pt x="1406" y="1377"/>
                    <a:pt x="1401" y="1373"/>
                    <a:pt x="1397" y="1368"/>
                  </a:cubicBezTo>
                  <a:cubicBezTo>
                    <a:pt x="1366" y="1328"/>
                    <a:pt x="1349" y="1283"/>
                    <a:pt x="1343" y="1233"/>
                  </a:cubicBezTo>
                  <a:cubicBezTo>
                    <a:pt x="1342" y="1231"/>
                    <a:pt x="1343" y="1229"/>
                    <a:pt x="1343" y="1226"/>
                  </a:cubicBezTo>
                  <a:cubicBezTo>
                    <a:pt x="1345" y="1212"/>
                    <a:pt x="1351" y="1209"/>
                    <a:pt x="1364" y="1216"/>
                  </a:cubicBezTo>
                  <a:cubicBezTo>
                    <a:pt x="1368" y="1218"/>
                    <a:pt x="1372" y="1220"/>
                    <a:pt x="1375" y="1223"/>
                  </a:cubicBezTo>
                  <a:cubicBezTo>
                    <a:pt x="1378" y="1225"/>
                    <a:pt x="1381" y="1225"/>
                    <a:pt x="1383" y="1222"/>
                  </a:cubicBezTo>
                  <a:cubicBezTo>
                    <a:pt x="1385" y="1220"/>
                    <a:pt x="1384" y="1218"/>
                    <a:pt x="1383" y="1215"/>
                  </a:cubicBezTo>
                  <a:cubicBezTo>
                    <a:pt x="1336" y="1136"/>
                    <a:pt x="1291" y="1056"/>
                    <a:pt x="1226" y="989"/>
                  </a:cubicBezTo>
                  <a:cubicBezTo>
                    <a:pt x="1198" y="962"/>
                    <a:pt x="1167" y="939"/>
                    <a:pt x="1137" y="914"/>
                  </a:cubicBezTo>
                  <a:cubicBezTo>
                    <a:pt x="1108" y="890"/>
                    <a:pt x="1080" y="865"/>
                    <a:pt x="1059" y="834"/>
                  </a:cubicBezTo>
                  <a:cubicBezTo>
                    <a:pt x="1037" y="804"/>
                    <a:pt x="1029" y="771"/>
                    <a:pt x="1034" y="734"/>
                  </a:cubicBezTo>
                  <a:cubicBezTo>
                    <a:pt x="1034" y="728"/>
                    <a:pt x="1035" y="722"/>
                    <a:pt x="1035" y="716"/>
                  </a:cubicBezTo>
                  <a:cubicBezTo>
                    <a:pt x="1035" y="716"/>
                    <a:pt x="1035" y="715"/>
                    <a:pt x="1034" y="714"/>
                  </a:cubicBezTo>
                  <a:cubicBezTo>
                    <a:pt x="1031" y="719"/>
                    <a:pt x="1029" y="724"/>
                    <a:pt x="1026" y="729"/>
                  </a:cubicBezTo>
                  <a:cubicBezTo>
                    <a:pt x="1023" y="733"/>
                    <a:pt x="1020" y="735"/>
                    <a:pt x="1014" y="733"/>
                  </a:cubicBezTo>
                  <a:cubicBezTo>
                    <a:pt x="948" y="699"/>
                    <a:pt x="878" y="690"/>
                    <a:pt x="805" y="697"/>
                  </a:cubicBezTo>
                  <a:cubicBezTo>
                    <a:pt x="804" y="697"/>
                    <a:pt x="803" y="697"/>
                    <a:pt x="802" y="697"/>
                  </a:cubicBezTo>
                  <a:cubicBezTo>
                    <a:pt x="802" y="697"/>
                    <a:pt x="801" y="697"/>
                    <a:pt x="800" y="696"/>
                  </a:cubicBezTo>
                  <a:cubicBezTo>
                    <a:pt x="807" y="675"/>
                    <a:pt x="818" y="656"/>
                    <a:pt x="830" y="638"/>
                  </a:cubicBezTo>
                  <a:cubicBezTo>
                    <a:pt x="853" y="604"/>
                    <a:pt x="880" y="575"/>
                    <a:pt x="911" y="550"/>
                  </a:cubicBezTo>
                  <a:cubicBezTo>
                    <a:pt x="921" y="542"/>
                    <a:pt x="932" y="538"/>
                    <a:pt x="944" y="534"/>
                  </a:cubicBezTo>
                  <a:cubicBezTo>
                    <a:pt x="952" y="531"/>
                    <a:pt x="959" y="535"/>
                    <a:pt x="965" y="538"/>
                  </a:cubicBezTo>
                  <a:cubicBezTo>
                    <a:pt x="977" y="545"/>
                    <a:pt x="987" y="554"/>
                    <a:pt x="995" y="565"/>
                  </a:cubicBezTo>
                  <a:cubicBezTo>
                    <a:pt x="1014" y="590"/>
                    <a:pt x="1027" y="617"/>
                    <a:pt x="1031" y="648"/>
                  </a:cubicBezTo>
                  <a:cubicBezTo>
                    <a:pt x="1034" y="655"/>
                    <a:pt x="1034" y="662"/>
                    <a:pt x="1034" y="667"/>
                  </a:cubicBezTo>
                  <a:cubicBezTo>
                    <a:pt x="1032" y="658"/>
                    <a:pt x="1034" y="648"/>
                    <a:pt x="1033" y="637"/>
                  </a:cubicBezTo>
                  <a:cubicBezTo>
                    <a:pt x="1030" y="606"/>
                    <a:pt x="1023" y="576"/>
                    <a:pt x="1008" y="548"/>
                  </a:cubicBezTo>
                  <a:cubicBezTo>
                    <a:pt x="1004" y="541"/>
                    <a:pt x="999" y="535"/>
                    <a:pt x="994" y="529"/>
                  </a:cubicBezTo>
                  <a:cubicBezTo>
                    <a:pt x="974" y="508"/>
                    <a:pt x="952" y="502"/>
                    <a:pt x="928" y="516"/>
                  </a:cubicBezTo>
                  <a:cubicBezTo>
                    <a:pt x="889" y="539"/>
                    <a:pt x="846" y="551"/>
                    <a:pt x="803" y="561"/>
                  </a:cubicBezTo>
                  <a:cubicBezTo>
                    <a:pt x="787" y="565"/>
                    <a:pt x="776" y="572"/>
                    <a:pt x="765" y="585"/>
                  </a:cubicBezTo>
                  <a:cubicBezTo>
                    <a:pt x="735" y="622"/>
                    <a:pt x="706" y="660"/>
                    <a:pt x="688" y="705"/>
                  </a:cubicBezTo>
                  <a:cubicBezTo>
                    <a:pt x="683" y="717"/>
                    <a:pt x="680" y="728"/>
                    <a:pt x="680" y="741"/>
                  </a:cubicBezTo>
                  <a:cubicBezTo>
                    <a:pt x="686" y="724"/>
                    <a:pt x="692" y="707"/>
                    <a:pt x="701" y="691"/>
                  </a:cubicBezTo>
                  <a:cubicBezTo>
                    <a:pt x="710" y="674"/>
                    <a:pt x="720" y="659"/>
                    <a:pt x="732" y="644"/>
                  </a:cubicBezTo>
                  <a:cubicBezTo>
                    <a:pt x="743" y="630"/>
                    <a:pt x="756" y="616"/>
                    <a:pt x="770" y="604"/>
                  </a:cubicBezTo>
                  <a:cubicBezTo>
                    <a:pt x="784" y="592"/>
                    <a:pt x="800" y="582"/>
                    <a:pt x="816" y="573"/>
                  </a:cubicBezTo>
                  <a:cubicBezTo>
                    <a:pt x="833" y="564"/>
                    <a:pt x="851" y="563"/>
                    <a:pt x="870" y="558"/>
                  </a:cubicBezTo>
                  <a:cubicBezTo>
                    <a:pt x="844" y="582"/>
                    <a:pt x="824" y="611"/>
                    <a:pt x="807" y="642"/>
                  </a:cubicBezTo>
                  <a:cubicBezTo>
                    <a:pt x="789" y="676"/>
                    <a:pt x="773" y="711"/>
                    <a:pt x="767" y="749"/>
                  </a:cubicBezTo>
                  <a:cubicBezTo>
                    <a:pt x="763" y="777"/>
                    <a:pt x="766" y="806"/>
                    <a:pt x="769" y="834"/>
                  </a:cubicBezTo>
                  <a:cubicBezTo>
                    <a:pt x="777" y="932"/>
                    <a:pt x="807" y="1026"/>
                    <a:pt x="832" y="1120"/>
                  </a:cubicBezTo>
                  <a:cubicBezTo>
                    <a:pt x="843" y="1160"/>
                    <a:pt x="854" y="1199"/>
                    <a:pt x="864" y="1239"/>
                  </a:cubicBezTo>
                  <a:cubicBezTo>
                    <a:pt x="866" y="1251"/>
                    <a:pt x="856" y="1276"/>
                    <a:pt x="846" y="1283"/>
                  </a:cubicBezTo>
                  <a:cubicBezTo>
                    <a:pt x="839" y="1288"/>
                    <a:pt x="833" y="1284"/>
                    <a:pt x="827" y="1279"/>
                  </a:cubicBezTo>
                  <a:cubicBezTo>
                    <a:pt x="818" y="1270"/>
                    <a:pt x="814" y="1258"/>
                    <a:pt x="806" y="1248"/>
                  </a:cubicBezTo>
                  <a:cubicBezTo>
                    <a:pt x="798" y="1236"/>
                    <a:pt x="797" y="1224"/>
                    <a:pt x="801" y="1210"/>
                  </a:cubicBezTo>
                  <a:cubicBezTo>
                    <a:pt x="801" y="1208"/>
                    <a:pt x="801" y="1206"/>
                    <a:pt x="802" y="1205"/>
                  </a:cubicBezTo>
                  <a:cubicBezTo>
                    <a:pt x="811" y="1182"/>
                    <a:pt x="809" y="1158"/>
                    <a:pt x="802" y="1135"/>
                  </a:cubicBezTo>
                  <a:cubicBezTo>
                    <a:pt x="791" y="1091"/>
                    <a:pt x="772" y="1051"/>
                    <a:pt x="735" y="1021"/>
                  </a:cubicBezTo>
                  <a:cubicBezTo>
                    <a:pt x="724" y="1011"/>
                    <a:pt x="710" y="1004"/>
                    <a:pt x="695" y="1002"/>
                  </a:cubicBezTo>
                  <a:cubicBezTo>
                    <a:pt x="666" y="999"/>
                    <a:pt x="645" y="1012"/>
                    <a:pt x="632" y="1039"/>
                  </a:cubicBezTo>
                  <a:cubicBezTo>
                    <a:pt x="619" y="1068"/>
                    <a:pt x="617" y="1099"/>
                    <a:pt x="615" y="1130"/>
                  </a:cubicBezTo>
                  <a:cubicBezTo>
                    <a:pt x="614" y="1143"/>
                    <a:pt x="614" y="1156"/>
                    <a:pt x="606" y="1167"/>
                  </a:cubicBezTo>
                  <a:cubicBezTo>
                    <a:pt x="604" y="1169"/>
                    <a:pt x="602" y="1172"/>
                    <a:pt x="598" y="1173"/>
                  </a:cubicBezTo>
                  <a:cubicBezTo>
                    <a:pt x="594" y="1173"/>
                    <a:pt x="590" y="1173"/>
                    <a:pt x="592" y="1167"/>
                  </a:cubicBezTo>
                  <a:cubicBezTo>
                    <a:pt x="595" y="1160"/>
                    <a:pt x="594" y="1154"/>
                    <a:pt x="592" y="1148"/>
                  </a:cubicBezTo>
                  <a:cubicBezTo>
                    <a:pt x="590" y="1142"/>
                    <a:pt x="592" y="1137"/>
                    <a:pt x="593" y="1132"/>
                  </a:cubicBezTo>
                  <a:cubicBezTo>
                    <a:pt x="601" y="1087"/>
                    <a:pt x="609" y="1042"/>
                    <a:pt x="612" y="997"/>
                  </a:cubicBezTo>
                  <a:cubicBezTo>
                    <a:pt x="615" y="948"/>
                    <a:pt x="590" y="904"/>
                    <a:pt x="549" y="887"/>
                  </a:cubicBezTo>
                  <a:cubicBezTo>
                    <a:pt x="530" y="879"/>
                    <a:pt x="511" y="880"/>
                    <a:pt x="492" y="891"/>
                  </a:cubicBezTo>
                  <a:cubicBezTo>
                    <a:pt x="488" y="893"/>
                    <a:pt x="486" y="896"/>
                    <a:pt x="487" y="901"/>
                  </a:cubicBezTo>
                  <a:cubicBezTo>
                    <a:pt x="488" y="912"/>
                    <a:pt x="484" y="917"/>
                    <a:pt x="476" y="918"/>
                  </a:cubicBezTo>
                  <a:cubicBezTo>
                    <a:pt x="465" y="918"/>
                    <a:pt x="455" y="911"/>
                    <a:pt x="455" y="902"/>
                  </a:cubicBezTo>
                  <a:cubicBezTo>
                    <a:pt x="453" y="885"/>
                    <a:pt x="452" y="868"/>
                    <a:pt x="454" y="851"/>
                  </a:cubicBezTo>
                  <a:cubicBezTo>
                    <a:pt x="456" y="827"/>
                    <a:pt x="429" y="807"/>
                    <a:pt x="406" y="815"/>
                  </a:cubicBezTo>
                  <a:cubicBezTo>
                    <a:pt x="400" y="817"/>
                    <a:pt x="396" y="821"/>
                    <a:pt x="394" y="828"/>
                  </a:cubicBezTo>
                  <a:cubicBezTo>
                    <a:pt x="378" y="878"/>
                    <a:pt x="372" y="930"/>
                    <a:pt x="373" y="983"/>
                  </a:cubicBezTo>
                  <a:cubicBezTo>
                    <a:pt x="373" y="997"/>
                    <a:pt x="375" y="1011"/>
                    <a:pt x="375" y="1024"/>
                  </a:cubicBezTo>
                  <a:cubicBezTo>
                    <a:pt x="376" y="1033"/>
                    <a:pt x="370" y="1039"/>
                    <a:pt x="362" y="1040"/>
                  </a:cubicBezTo>
                  <a:cubicBezTo>
                    <a:pt x="357" y="1040"/>
                    <a:pt x="350" y="1030"/>
                    <a:pt x="350" y="1024"/>
                  </a:cubicBezTo>
                  <a:cubicBezTo>
                    <a:pt x="350" y="1019"/>
                    <a:pt x="353" y="1015"/>
                    <a:pt x="357" y="1016"/>
                  </a:cubicBezTo>
                  <a:cubicBezTo>
                    <a:pt x="365" y="1016"/>
                    <a:pt x="365" y="1012"/>
                    <a:pt x="364" y="1007"/>
                  </a:cubicBezTo>
                  <a:cubicBezTo>
                    <a:pt x="359" y="989"/>
                    <a:pt x="361" y="969"/>
                    <a:pt x="351" y="952"/>
                  </a:cubicBezTo>
                  <a:cubicBezTo>
                    <a:pt x="346" y="942"/>
                    <a:pt x="345" y="932"/>
                    <a:pt x="348" y="921"/>
                  </a:cubicBezTo>
                  <a:cubicBezTo>
                    <a:pt x="355" y="899"/>
                    <a:pt x="358" y="876"/>
                    <a:pt x="367" y="855"/>
                  </a:cubicBezTo>
                  <a:cubicBezTo>
                    <a:pt x="372" y="844"/>
                    <a:pt x="373" y="835"/>
                    <a:pt x="369" y="823"/>
                  </a:cubicBezTo>
                  <a:cubicBezTo>
                    <a:pt x="364" y="809"/>
                    <a:pt x="360" y="793"/>
                    <a:pt x="351" y="780"/>
                  </a:cubicBezTo>
                  <a:cubicBezTo>
                    <a:pt x="336" y="757"/>
                    <a:pt x="313" y="749"/>
                    <a:pt x="287" y="757"/>
                  </a:cubicBezTo>
                  <a:cubicBezTo>
                    <a:pt x="284" y="758"/>
                    <a:pt x="280" y="761"/>
                    <a:pt x="282" y="753"/>
                  </a:cubicBezTo>
                  <a:cubicBezTo>
                    <a:pt x="276" y="756"/>
                    <a:pt x="274" y="764"/>
                    <a:pt x="267" y="766"/>
                  </a:cubicBezTo>
                  <a:cubicBezTo>
                    <a:pt x="266" y="759"/>
                    <a:pt x="271" y="754"/>
                    <a:pt x="274" y="750"/>
                  </a:cubicBezTo>
                  <a:cubicBezTo>
                    <a:pt x="299" y="717"/>
                    <a:pt x="328" y="688"/>
                    <a:pt x="365" y="668"/>
                  </a:cubicBezTo>
                  <a:cubicBezTo>
                    <a:pt x="368" y="666"/>
                    <a:pt x="372" y="664"/>
                    <a:pt x="375" y="662"/>
                  </a:cubicBezTo>
                  <a:cubicBezTo>
                    <a:pt x="378" y="658"/>
                    <a:pt x="383" y="655"/>
                    <a:pt x="386" y="650"/>
                  </a:cubicBezTo>
                  <a:cubicBezTo>
                    <a:pt x="435" y="626"/>
                    <a:pt x="485" y="605"/>
                    <a:pt x="539" y="597"/>
                  </a:cubicBezTo>
                  <a:cubicBezTo>
                    <a:pt x="556" y="594"/>
                    <a:pt x="573" y="593"/>
                    <a:pt x="590" y="596"/>
                  </a:cubicBezTo>
                  <a:cubicBezTo>
                    <a:pt x="623" y="603"/>
                    <a:pt x="645" y="624"/>
                    <a:pt x="653" y="657"/>
                  </a:cubicBezTo>
                  <a:cubicBezTo>
                    <a:pt x="658" y="683"/>
                    <a:pt x="656" y="709"/>
                    <a:pt x="652" y="734"/>
                  </a:cubicBezTo>
                  <a:cubicBezTo>
                    <a:pt x="648" y="753"/>
                    <a:pt x="643" y="772"/>
                    <a:pt x="638" y="790"/>
                  </a:cubicBezTo>
                  <a:cubicBezTo>
                    <a:pt x="634" y="800"/>
                    <a:pt x="632" y="811"/>
                    <a:pt x="628" y="821"/>
                  </a:cubicBezTo>
                  <a:cubicBezTo>
                    <a:pt x="631" y="812"/>
                    <a:pt x="634" y="803"/>
                    <a:pt x="637" y="794"/>
                  </a:cubicBezTo>
                  <a:cubicBezTo>
                    <a:pt x="650" y="749"/>
                    <a:pt x="662" y="705"/>
                    <a:pt x="665" y="658"/>
                  </a:cubicBezTo>
                  <a:cubicBezTo>
                    <a:pt x="666" y="636"/>
                    <a:pt x="664" y="613"/>
                    <a:pt x="660" y="591"/>
                  </a:cubicBezTo>
                  <a:cubicBezTo>
                    <a:pt x="660" y="593"/>
                    <a:pt x="660" y="594"/>
                    <a:pt x="660" y="595"/>
                  </a:cubicBezTo>
                  <a:cubicBezTo>
                    <a:pt x="660" y="601"/>
                    <a:pt x="661" y="609"/>
                    <a:pt x="655" y="611"/>
                  </a:cubicBezTo>
                  <a:cubicBezTo>
                    <a:pt x="650" y="612"/>
                    <a:pt x="649" y="604"/>
                    <a:pt x="647" y="600"/>
                  </a:cubicBezTo>
                  <a:cubicBezTo>
                    <a:pt x="641" y="591"/>
                    <a:pt x="634" y="584"/>
                    <a:pt x="624" y="581"/>
                  </a:cubicBezTo>
                  <a:cubicBezTo>
                    <a:pt x="611" y="577"/>
                    <a:pt x="597" y="575"/>
                    <a:pt x="583" y="577"/>
                  </a:cubicBezTo>
                  <a:cubicBezTo>
                    <a:pt x="539" y="582"/>
                    <a:pt x="498" y="598"/>
                    <a:pt x="457" y="616"/>
                  </a:cubicBezTo>
                  <a:cubicBezTo>
                    <a:pt x="433" y="627"/>
                    <a:pt x="409" y="638"/>
                    <a:pt x="385" y="651"/>
                  </a:cubicBezTo>
                  <a:cubicBezTo>
                    <a:pt x="377" y="657"/>
                    <a:pt x="366" y="660"/>
                    <a:pt x="357" y="666"/>
                  </a:cubicBezTo>
                  <a:cubicBezTo>
                    <a:pt x="353" y="668"/>
                    <a:pt x="350" y="670"/>
                    <a:pt x="348" y="673"/>
                  </a:cubicBezTo>
                  <a:close/>
                </a:path>
              </a:pathLst>
            </a:custGeom>
            <a:gradFill>
              <a:gsLst>
                <a:gs pos="0">
                  <a:srgbClr val="FF9800"/>
                </a:gs>
                <a:gs pos="26000">
                  <a:srgbClr val="FF9800"/>
                </a:gs>
                <a:gs pos="55000">
                  <a:srgbClr val="FCBF16"/>
                </a:gs>
                <a:gs pos="100000">
                  <a:srgbClr val="FCBF16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p19"/>
            <p:cNvSpPr/>
            <p:nvPr/>
          </p:nvSpPr>
          <p:spPr>
            <a:xfrm>
              <a:off x="3798" y="2202"/>
              <a:ext cx="214" cy="275"/>
            </a:xfrm>
            <a:custGeom>
              <a:avLst/>
              <a:gdLst/>
              <a:ahLst/>
              <a:cxnLst/>
              <a:rect l="l" t="t" r="r" b="b"/>
              <a:pathLst>
                <a:path w="90" h="115" extrusionOk="0">
                  <a:moveTo>
                    <a:pt x="90" y="0"/>
                  </a:moveTo>
                  <a:cubicBezTo>
                    <a:pt x="53" y="33"/>
                    <a:pt x="24" y="71"/>
                    <a:pt x="2" y="116"/>
                  </a:cubicBezTo>
                  <a:cubicBezTo>
                    <a:pt x="1" y="110"/>
                    <a:pt x="0" y="106"/>
                    <a:pt x="1" y="101"/>
                  </a:cubicBezTo>
                  <a:cubicBezTo>
                    <a:pt x="14" y="69"/>
                    <a:pt x="29" y="37"/>
                    <a:pt x="49" y="8"/>
                  </a:cubicBezTo>
                  <a:cubicBezTo>
                    <a:pt x="54" y="2"/>
                    <a:pt x="58" y="0"/>
                    <a:pt x="66" y="0"/>
                  </a:cubicBezTo>
                  <a:cubicBezTo>
                    <a:pt x="74" y="1"/>
                    <a:pt x="82" y="0"/>
                    <a:pt x="90" y="0"/>
                  </a:cubicBezTo>
                  <a:close/>
                </a:path>
              </a:pathLst>
            </a:custGeom>
            <a:solidFill>
              <a:srgbClr val="FDDC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p19"/>
            <p:cNvSpPr/>
            <p:nvPr/>
          </p:nvSpPr>
          <p:spPr>
            <a:xfrm>
              <a:off x="5639" y="2453"/>
              <a:ext cx="109" cy="136"/>
            </a:xfrm>
            <a:custGeom>
              <a:avLst/>
              <a:gdLst/>
              <a:ahLst/>
              <a:cxnLst/>
              <a:rect l="l" t="t" r="r" b="b"/>
              <a:pathLst>
                <a:path w="46" h="57" extrusionOk="0">
                  <a:moveTo>
                    <a:pt x="0" y="0"/>
                  </a:moveTo>
                  <a:cubicBezTo>
                    <a:pt x="12" y="9"/>
                    <a:pt x="25" y="15"/>
                    <a:pt x="35" y="26"/>
                  </a:cubicBezTo>
                  <a:cubicBezTo>
                    <a:pt x="41" y="33"/>
                    <a:pt x="46" y="40"/>
                    <a:pt x="43" y="50"/>
                  </a:cubicBezTo>
                  <a:cubicBezTo>
                    <a:pt x="42" y="53"/>
                    <a:pt x="41" y="56"/>
                    <a:pt x="37" y="57"/>
                  </a:cubicBezTo>
                  <a:cubicBezTo>
                    <a:pt x="34" y="57"/>
                    <a:pt x="32" y="54"/>
                    <a:pt x="31" y="52"/>
                  </a:cubicBezTo>
                  <a:cubicBezTo>
                    <a:pt x="20" y="35"/>
                    <a:pt x="10" y="18"/>
                    <a:pt x="0" y="0"/>
                  </a:cubicBezTo>
                  <a:close/>
                </a:path>
              </a:pathLst>
            </a:custGeom>
            <a:solidFill>
              <a:srgbClr val="FB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9" name="Google Shape;1119;p19"/>
            <p:cNvSpPr/>
            <p:nvPr/>
          </p:nvSpPr>
          <p:spPr>
            <a:xfrm>
              <a:off x="3297" y="805"/>
              <a:ext cx="107" cy="95"/>
            </a:xfrm>
            <a:custGeom>
              <a:avLst/>
              <a:gdLst/>
              <a:ahLst/>
              <a:cxnLst/>
              <a:rect l="l" t="t" r="r" b="b"/>
              <a:pathLst>
                <a:path w="45" h="40" extrusionOk="0">
                  <a:moveTo>
                    <a:pt x="0" y="40"/>
                  </a:moveTo>
                  <a:cubicBezTo>
                    <a:pt x="8" y="28"/>
                    <a:pt x="14" y="17"/>
                    <a:pt x="17" y="5"/>
                  </a:cubicBezTo>
                  <a:cubicBezTo>
                    <a:pt x="18" y="3"/>
                    <a:pt x="18" y="0"/>
                    <a:pt x="21" y="1"/>
                  </a:cubicBezTo>
                  <a:cubicBezTo>
                    <a:pt x="29" y="4"/>
                    <a:pt x="37" y="6"/>
                    <a:pt x="42" y="13"/>
                  </a:cubicBezTo>
                  <a:cubicBezTo>
                    <a:pt x="45" y="17"/>
                    <a:pt x="45" y="21"/>
                    <a:pt x="40" y="24"/>
                  </a:cubicBezTo>
                  <a:cubicBezTo>
                    <a:pt x="28" y="31"/>
                    <a:pt x="16" y="36"/>
                    <a:pt x="0" y="40"/>
                  </a:cubicBezTo>
                  <a:close/>
                </a:path>
              </a:pathLst>
            </a:custGeom>
            <a:solidFill>
              <a:srgbClr val="FC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19"/>
            <p:cNvSpPr/>
            <p:nvPr/>
          </p:nvSpPr>
          <p:spPr>
            <a:xfrm>
              <a:off x="3791" y="2209"/>
              <a:ext cx="100" cy="173"/>
            </a:xfrm>
            <a:custGeom>
              <a:avLst/>
              <a:gdLst/>
              <a:ahLst/>
              <a:cxnLst/>
              <a:rect l="l" t="t" r="r" b="b"/>
              <a:pathLst>
                <a:path w="42" h="73" extrusionOk="0">
                  <a:moveTo>
                    <a:pt x="42" y="0"/>
                  </a:moveTo>
                  <a:cubicBezTo>
                    <a:pt x="26" y="23"/>
                    <a:pt x="14" y="48"/>
                    <a:pt x="1" y="73"/>
                  </a:cubicBezTo>
                  <a:cubicBezTo>
                    <a:pt x="0" y="56"/>
                    <a:pt x="29" y="4"/>
                    <a:pt x="42" y="0"/>
                  </a:cubicBezTo>
                  <a:close/>
                </a:path>
              </a:pathLst>
            </a:custGeom>
            <a:solidFill>
              <a:srgbClr val="F2D3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1" name="Google Shape;1121;p19"/>
            <p:cNvSpPr/>
            <p:nvPr/>
          </p:nvSpPr>
          <p:spPr>
            <a:xfrm>
              <a:off x="2754" y="2057"/>
              <a:ext cx="97" cy="52"/>
            </a:xfrm>
            <a:custGeom>
              <a:avLst/>
              <a:gdLst/>
              <a:ahLst/>
              <a:cxnLst/>
              <a:rect l="l" t="t" r="r" b="b"/>
              <a:pathLst>
                <a:path w="41" h="22" extrusionOk="0">
                  <a:moveTo>
                    <a:pt x="39" y="1"/>
                  </a:moveTo>
                  <a:cubicBezTo>
                    <a:pt x="41" y="10"/>
                    <a:pt x="32" y="7"/>
                    <a:pt x="29" y="11"/>
                  </a:cubicBezTo>
                  <a:cubicBezTo>
                    <a:pt x="24" y="7"/>
                    <a:pt x="21" y="12"/>
                    <a:pt x="17" y="14"/>
                  </a:cubicBezTo>
                  <a:cubicBezTo>
                    <a:pt x="12" y="16"/>
                    <a:pt x="7" y="19"/>
                    <a:pt x="2" y="22"/>
                  </a:cubicBezTo>
                  <a:cubicBezTo>
                    <a:pt x="0" y="19"/>
                    <a:pt x="3" y="18"/>
                    <a:pt x="4" y="17"/>
                  </a:cubicBezTo>
                  <a:cubicBezTo>
                    <a:pt x="15" y="11"/>
                    <a:pt x="25" y="4"/>
                    <a:pt x="37" y="0"/>
                  </a:cubicBezTo>
                  <a:cubicBezTo>
                    <a:pt x="38" y="0"/>
                    <a:pt x="38" y="0"/>
                    <a:pt x="39" y="1"/>
                  </a:cubicBezTo>
                  <a:close/>
                </a:path>
              </a:pathLst>
            </a:custGeom>
            <a:solidFill>
              <a:srgbClr val="4B4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2" name="Google Shape;1122;p19"/>
            <p:cNvSpPr/>
            <p:nvPr/>
          </p:nvSpPr>
          <p:spPr>
            <a:xfrm>
              <a:off x="4378" y="2023"/>
              <a:ext cx="14" cy="84"/>
            </a:xfrm>
            <a:custGeom>
              <a:avLst/>
              <a:gdLst/>
              <a:ahLst/>
              <a:cxnLst/>
              <a:rect l="l" t="t" r="r" b="b"/>
              <a:pathLst>
                <a:path w="6" h="35" extrusionOk="0">
                  <a:moveTo>
                    <a:pt x="3" y="0"/>
                  </a:moveTo>
                  <a:cubicBezTo>
                    <a:pt x="6" y="12"/>
                    <a:pt x="5" y="23"/>
                    <a:pt x="3" y="35"/>
                  </a:cubicBezTo>
                  <a:cubicBezTo>
                    <a:pt x="4" y="27"/>
                    <a:pt x="0" y="19"/>
                    <a:pt x="1" y="11"/>
                  </a:cubicBezTo>
                  <a:cubicBezTo>
                    <a:pt x="4" y="8"/>
                    <a:pt x="2" y="3"/>
                    <a:pt x="3" y="0"/>
                  </a:cubicBezTo>
                  <a:close/>
                </a:path>
              </a:pathLst>
            </a:custGeom>
            <a:solidFill>
              <a:srgbClr val="8675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3" name="Google Shape;1123;p19"/>
            <p:cNvSpPr/>
            <p:nvPr/>
          </p:nvSpPr>
          <p:spPr>
            <a:xfrm>
              <a:off x="2694" y="924"/>
              <a:ext cx="2211" cy="743"/>
            </a:xfrm>
            <a:custGeom>
              <a:avLst/>
              <a:gdLst/>
              <a:ahLst/>
              <a:cxnLst/>
              <a:rect l="l" t="t" r="r" b="b"/>
              <a:pathLst>
                <a:path w="931" h="313" extrusionOk="0">
                  <a:moveTo>
                    <a:pt x="312" y="137"/>
                  </a:moveTo>
                  <a:cubicBezTo>
                    <a:pt x="320" y="145"/>
                    <a:pt x="319" y="152"/>
                    <a:pt x="308" y="157"/>
                  </a:cubicBezTo>
                  <a:cubicBezTo>
                    <a:pt x="300" y="161"/>
                    <a:pt x="291" y="160"/>
                    <a:pt x="281" y="160"/>
                  </a:cubicBezTo>
                  <a:cubicBezTo>
                    <a:pt x="270" y="159"/>
                    <a:pt x="258" y="157"/>
                    <a:pt x="246" y="153"/>
                  </a:cubicBezTo>
                  <a:cubicBezTo>
                    <a:pt x="254" y="148"/>
                    <a:pt x="260" y="143"/>
                    <a:pt x="266" y="138"/>
                  </a:cubicBezTo>
                  <a:cubicBezTo>
                    <a:pt x="266" y="139"/>
                    <a:pt x="267" y="139"/>
                    <a:pt x="267" y="140"/>
                  </a:cubicBezTo>
                  <a:cubicBezTo>
                    <a:pt x="261" y="154"/>
                    <a:pt x="261" y="154"/>
                    <a:pt x="276" y="155"/>
                  </a:cubicBezTo>
                  <a:cubicBezTo>
                    <a:pt x="285" y="156"/>
                    <a:pt x="293" y="156"/>
                    <a:pt x="302" y="154"/>
                  </a:cubicBezTo>
                  <a:cubicBezTo>
                    <a:pt x="305" y="153"/>
                    <a:pt x="308" y="153"/>
                    <a:pt x="309" y="149"/>
                  </a:cubicBezTo>
                  <a:cubicBezTo>
                    <a:pt x="309" y="146"/>
                    <a:pt x="305" y="145"/>
                    <a:pt x="302" y="144"/>
                  </a:cubicBezTo>
                  <a:cubicBezTo>
                    <a:pt x="296" y="142"/>
                    <a:pt x="290" y="141"/>
                    <a:pt x="284" y="140"/>
                  </a:cubicBezTo>
                  <a:cubicBezTo>
                    <a:pt x="284" y="139"/>
                    <a:pt x="283" y="139"/>
                    <a:pt x="284" y="138"/>
                  </a:cubicBezTo>
                  <a:cubicBezTo>
                    <a:pt x="288" y="135"/>
                    <a:pt x="294" y="132"/>
                    <a:pt x="291" y="125"/>
                  </a:cubicBezTo>
                  <a:cubicBezTo>
                    <a:pt x="287" y="117"/>
                    <a:pt x="279" y="119"/>
                    <a:pt x="274" y="121"/>
                  </a:cubicBezTo>
                  <a:cubicBezTo>
                    <a:pt x="262" y="125"/>
                    <a:pt x="252" y="133"/>
                    <a:pt x="244" y="142"/>
                  </a:cubicBezTo>
                  <a:cubicBezTo>
                    <a:pt x="233" y="153"/>
                    <a:pt x="220" y="157"/>
                    <a:pt x="205" y="157"/>
                  </a:cubicBezTo>
                  <a:cubicBezTo>
                    <a:pt x="161" y="160"/>
                    <a:pt x="118" y="171"/>
                    <a:pt x="76" y="183"/>
                  </a:cubicBezTo>
                  <a:cubicBezTo>
                    <a:pt x="64" y="186"/>
                    <a:pt x="52" y="192"/>
                    <a:pt x="42" y="198"/>
                  </a:cubicBezTo>
                  <a:cubicBezTo>
                    <a:pt x="38" y="200"/>
                    <a:pt x="36" y="202"/>
                    <a:pt x="37" y="208"/>
                  </a:cubicBezTo>
                  <a:cubicBezTo>
                    <a:pt x="45" y="243"/>
                    <a:pt x="41" y="278"/>
                    <a:pt x="37" y="313"/>
                  </a:cubicBezTo>
                  <a:cubicBezTo>
                    <a:pt x="34" y="312"/>
                    <a:pt x="35" y="310"/>
                    <a:pt x="35" y="308"/>
                  </a:cubicBezTo>
                  <a:cubicBezTo>
                    <a:pt x="34" y="306"/>
                    <a:pt x="35" y="304"/>
                    <a:pt x="35" y="303"/>
                  </a:cubicBezTo>
                  <a:cubicBezTo>
                    <a:pt x="35" y="273"/>
                    <a:pt x="35" y="244"/>
                    <a:pt x="29" y="215"/>
                  </a:cubicBezTo>
                  <a:cubicBezTo>
                    <a:pt x="29" y="213"/>
                    <a:pt x="30" y="208"/>
                    <a:pt x="26" y="209"/>
                  </a:cubicBezTo>
                  <a:cubicBezTo>
                    <a:pt x="20" y="210"/>
                    <a:pt x="25" y="214"/>
                    <a:pt x="25" y="217"/>
                  </a:cubicBezTo>
                  <a:cubicBezTo>
                    <a:pt x="30" y="236"/>
                    <a:pt x="29" y="256"/>
                    <a:pt x="27" y="276"/>
                  </a:cubicBezTo>
                  <a:cubicBezTo>
                    <a:pt x="24" y="253"/>
                    <a:pt x="18" y="231"/>
                    <a:pt x="4" y="212"/>
                  </a:cubicBezTo>
                  <a:cubicBezTo>
                    <a:pt x="0" y="206"/>
                    <a:pt x="3" y="199"/>
                    <a:pt x="11" y="195"/>
                  </a:cubicBezTo>
                  <a:cubicBezTo>
                    <a:pt x="33" y="184"/>
                    <a:pt x="56" y="176"/>
                    <a:pt x="79" y="171"/>
                  </a:cubicBezTo>
                  <a:cubicBezTo>
                    <a:pt x="123" y="161"/>
                    <a:pt x="168" y="156"/>
                    <a:pt x="212" y="144"/>
                  </a:cubicBezTo>
                  <a:cubicBezTo>
                    <a:pt x="229" y="140"/>
                    <a:pt x="244" y="135"/>
                    <a:pt x="258" y="126"/>
                  </a:cubicBezTo>
                  <a:cubicBezTo>
                    <a:pt x="267" y="119"/>
                    <a:pt x="277" y="115"/>
                    <a:pt x="287" y="113"/>
                  </a:cubicBezTo>
                  <a:cubicBezTo>
                    <a:pt x="302" y="110"/>
                    <a:pt x="306" y="114"/>
                    <a:pt x="304" y="129"/>
                  </a:cubicBezTo>
                  <a:cubicBezTo>
                    <a:pt x="328" y="122"/>
                    <a:pt x="352" y="114"/>
                    <a:pt x="375" y="107"/>
                  </a:cubicBezTo>
                  <a:cubicBezTo>
                    <a:pt x="488" y="72"/>
                    <a:pt x="603" y="40"/>
                    <a:pt x="720" y="19"/>
                  </a:cubicBezTo>
                  <a:cubicBezTo>
                    <a:pt x="777" y="8"/>
                    <a:pt x="835" y="0"/>
                    <a:pt x="893" y="1"/>
                  </a:cubicBezTo>
                  <a:cubicBezTo>
                    <a:pt x="903" y="1"/>
                    <a:pt x="914" y="3"/>
                    <a:pt x="924" y="3"/>
                  </a:cubicBezTo>
                  <a:cubicBezTo>
                    <a:pt x="931" y="3"/>
                    <a:pt x="931" y="6"/>
                    <a:pt x="929" y="11"/>
                  </a:cubicBezTo>
                  <a:cubicBezTo>
                    <a:pt x="923" y="22"/>
                    <a:pt x="918" y="34"/>
                    <a:pt x="911" y="48"/>
                  </a:cubicBezTo>
                  <a:cubicBezTo>
                    <a:pt x="911" y="37"/>
                    <a:pt x="909" y="29"/>
                    <a:pt x="910" y="22"/>
                  </a:cubicBezTo>
                  <a:cubicBezTo>
                    <a:pt x="910" y="15"/>
                    <a:pt x="907" y="14"/>
                    <a:pt x="901" y="13"/>
                  </a:cubicBezTo>
                  <a:cubicBezTo>
                    <a:pt x="876" y="11"/>
                    <a:pt x="851" y="14"/>
                    <a:pt x="825" y="15"/>
                  </a:cubicBezTo>
                  <a:cubicBezTo>
                    <a:pt x="784" y="16"/>
                    <a:pt x="748" y="33"/>
                    <a:pt x="709" y="42"/>
                  </a:cubicBezTo>
                  <a:cubicBezTo>
                    <a:pt x="660" y="54"/>
                    <a:pt x="611" y="65"/>
                    <a:pt x="561" y="72"/>
                  </a:cubicBezTo>
                  <a:cubicBezTo>
                    <a:pt x="477" y="84"/>
                    <a:pt x="397" y="111"/>
                    <a:pt x="316" y="135"/>
                  </a:cubicBezTo>
                  <a:cubicBezTo>
                    <a:pt x="314" y="135"/>
                    <a:pt x="313" y="136"/>
                    <a:pt x="312" y="1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19"/>
            <p:cNvSpPr/>
            <p:nvPr/>
          </p:nvSpPr>
          <p:spPr>
            <a:xfrm>
              <a:off x="3117" y="1347"/>
              <a:ext cx="575" cy="346"/>
            </a:xfrm>
            <a:custGeom>
              <a:avLst/>
              <a:gdLst/>
              <a:ahLst/>
              <a:cxnLst/>
              <a:rect l="l" t="t" r="r" b="b"/>
              <a:pathLst>
                <a:path w="241" h="146" extrusionOk="0">
                  <a:moveTo>
                    <a:pt x="62" y="101"/>
                  </a:moveTo>
                  <a:cubicBezTo>
                    <a:pt x="51" y="102"/>
                    <a:pt x="40" y="100"/>
                    <a:pt x="30" y="94"/>
                  </a:cubicBezTo>
                  <a:cubicBezTo>
                    <a:pt x="28" y="92"/>
                    <a:pt x="26" y="91"/>
                    <a:pt x="24" y="94"/>
                  </a:cubicBezTo>
                  <a:cubicBezTo>
                    <a:pt x="22" y="97"/>
                    <a:pt x="21" y="101"/>
                    <a:pt x="25" y="103"/>
                  </a:cubicBezTo>
                  <a:cubicBezTo>
                    <a:pt x="29" y="106"/>
                    <a:pt x="34" y="106"/>
                    <a:pt x="39" y="106"/>
                  </a:cubicBezTo>
                  <a:cubicBezTo>
                    <a:pt x="50" y="106"/>
                    <a:pt x="62" y="104"/>
                    <a:pt x="73" y="103"/>
                  </a:cubicBezTo>
                  <a:cubicBezTo>
                    <a:pt x="75" y="102"/>
                    <a:pt x="77" y="101"/>
                    <a:pt x="77" y="105"/>
                  </a:cubicBezTo>
                  <a:cubicBezTo>
                    <a:pt x="59" y="110"/>
                    <a:pt x="40" y="114"/>
                    <a:pt x="21" y="108"/>
                  </a:cubicBezTo>
                  <a:cubicBezTo>
                    <a:pt x="16" y="107"/>
                    <a:pt x="16" y="110"/>
                    <a:pt x="16" y="112"/>
                  </a:cubicBezTo>
                  <a:cubicBezTo>
                    <a:pt x="13" y="125"/>
                    <a:pt x="21" y="137"/>
                    <a:pt x="35" y="138"/>
                  </a:cubicBezTo>
                  <a:cubicBezTo>
                    <a:pt x="42" y="139"/>
                    <a:pt x="48" y="138"/>
                    <a:pt x="55" y="139"/>
                  </a:cubicBezTo>
                  <a:cubicBezTo>
                    <a:pt x="40" y="145"/>
                    <a:pt x="26" y="146"/>
                    <a:pt x="12" y="137"/>
                  </a:cubicBezTo>
                  <a:cubicBezTo>
                    <a:pt x="3" y="132"/>
                    <a:pt x="0" y="121"/>
                    <a:pt x="3" y="109"/>
                  </a:cubicBezTo>
                  <a:cubicBezTo>
                    <a:pt x="10" y="85"/>
                    <a:pt x="26" y="67"/>
                    <a:pt x="45" y="52"/>
                  </a:cubicBezTo>
                  <a:cubicBezTo>
                    <a:pt x="92" y="17"/>
                    <a:pt x="144" y="0"/>
                    <a:pt x="203" y="0"/>
                  </a:cubicBezTo>
                  <a:cubicBezTo>
                    <a:pt x="207" y="0"/>
                    <a:pt x="211" y="0"/>
                    <a:pt x="215" y="1"/>
                  </a:cubicBezTo>
                  <a:cubicBezTo>
                    <a:pt x="235" y="7"/>
                    <a:pt x="242" y="23"/>
                    <a:pt x="233" y="41"/>
                  </a:cubicBezTo>
                  <a:cubicBezTo>
                    <a:pt x="231" y="44"/>
                    <a:pt x="229" y="47"/>
                    <a:pt x="227" y="50"/>
                  </a:cubicBezTo>
                  <a:cubicBezTo>
                    <a:pt x="204" y="78"/>
                    <a:pt x="173" y="92"/>
                    <a:pt x="140" y="104"/>
                  </a:cubicBezTo>
                  <a:cubicBezTo>
                    <a:pt x="153" y="96"/>
                    <a:pt x="166" y="87"/>
                    <a:pt x="178" y="78"/>
                  </a:cubicBezTo>
                  <a:cubicBezTo>
                    <a:pt x="193" y="67"/>
                    <a:pt x="207" y="55"/>
                    <a:pt x="217" y="39"/>
                  </a:cubicBezTo>
                  <a:cubicBezTo>
                    <a:pt x="224" y="29"/>
                    <a:pt x="222" y="22"/>
                    <a:pt x="214" y="18"/>
                  </a:cubicBezTo>
                  <a:cubicBezTo>
                    <a:pt x="212" y="17"/>
                    <a:pt x="210" y="16"/>
                    <a:pt x="208" y="19"/>
                  </a:cubicBezTo>
                  <a:cubicBezTo>
                    <a:pt x="179" y="55"/>
                    <a:pt x="138" y="67"/>
                    <a:pt x="94" y="76"/>
                  </a:cubicBezTo>
                  <a:cubicBezTo>
                    <a:pt x="76" y="80"/>
                    <a:pt x="57" y="81"/>
                    <a:pt x="38" y="82"/>
                  </a:cubicBezTo>
                  <a:cubicBezTo>
                    <a:pt x="36" y="82"/>
                    <a:pt x="33" y="80"/>
                    <a:pt x="32" y="83"/>
                  </a:cubicBezTo>
                  <a:cubicBezTo>
                    <a:pt x="31" y="85"/>
                    <a:pt x="33" y="87"/>
                    <a:pt x="34" y="89"/>
                  </a:cubicBezTo>
                  <a:cubicBezTo>
                    <a:pt x="39" y="94"/>
                    <a:pt x="45" y="97"/>
                    <a:pt x="52" y="98"/>
                  </a:cubicBezTo>
                  <a:cubicBezTo>
                    <a:pt x="55" y="100"/>
                    <a:pt x="60" y="95"/>
                    <a:pt x="62" y="10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5" name="Google Shape;1125;p19"/>
            <p:cNvSpPr/>
            <p:nvPr/>
          </p:nvSpPr>
          <p:spPr>
            <a:xfrm>
              <a:off x="2841" y="1872"/>
              <a:ext cx="687" cy="527"/>
            </a:xfrm>
            <a:custGeom>
              <a:avLst/>
              <a:gdLst/>
              <a:ahLst/>
              <a:cxnLst/>
              <a:rect l="l" t="t" r="r" b="b"/>
              <a:pathLst>
                <a:path w="289" h="221" extrusionOk="0">
                  <a:moveTo>
                    <a:pt x="2" y="79"/>
                  </a:moveTo>
                  <a:cubicBezTo>
                    <a:pt x="1" y="79"/>
                    <a:pt x="1" y="78"/>
                    <a:pt x="0" y="78"/>
                  </a:cubicBezTo>
                  <a:cubicBezTo>
                    <a:pt x="25" y="63"/>
                    <a:pt x="50" y="51"/>
                    <a:pt x="76" y="39"/>
                  </a:cubicBezTo>
                  <a:cubicBezTo>
                    <a:pt x="111" y="24"/>
                    <a:pt x="147" y="10"/>
                    <a:pt x="186" y="3"/>
                  </a:cubicBezTo>
                  <a:cubicBezTo>
                    <a:pt x="194" y="2"/>
                    <a:pt x="203" y="0"/>
                    <a:pt x="212" y="1"/>
                  </a:cubicBezTo>
                  <a:cubicBezTo>
                    <a:pt x="239" y="1"/>
                    <a:pt x="262" y="8"/>
                    <a:pt x="271" y="38"/>
                  </a:cubicBezTo>
                  <a:cubicBezTo>
                    <a:pt x="275" y="28"/>
                    <a:pt x="275" y="20"/>
                    <a:pt x="275" y="11"/>
                  </a:cubicBezTo>
                  <a:cubicBezTo>
                    <a:pt x="281" y="22"/>
                    <a:pt x="283" y="34"/>
                    <a:pt x="284" y="46"/>
                  </a:cubicBezTo>
                  <a:cubicBezTo>
                    <a:pt x="289" y="94"/>
                    <a:pt x="279" y="140"/>
                    <a:pt x="266" y="186"/>
                  </a:cubicBezTo>
                  <a:cubicBezTo>
                    <a:pt x="263" y="198"/>
                    <a:pt x="259" y="210"/>
                    <a:pt x="255" y="222"/>
                  </a:cubicBezTo>
                  <a:cubicBezTo>
                    <a:pt x="251" y="222"/>
                    <a:pt x="252" y="220"/>
                    <a:pt x="253" y="218"/>
                  </a:cubicBezTo>
                  <a:cubicBezTo>
                    <a:pt x="261" y="188"/>
                    <a:pt x="268" y="158"/>
                    <a:pt x="270" y="127"/>
                  </a:cubicBezTo>
                  <a:cubicBezTo>
                    <a:pt x="271" y="111"/>
                    <a:pt x="270" y="96"/>
                    <a:pt x="266" y="81"/>
                  </a:cubicBezTo>
                  <a:cubicBezTo>
                    <a:pt x="256" y="44"/>
                    <a:pt x="229" y="25"/>
                    <a:pt x="187" y="24"/>
                  </a:cubicBezTo>
                  <a:cubicBezTo>
                    <a:pt x="151" y="24"/>
                    <a:pt x="117" y="34"/>
                    <a:pt x="83" y="45"/>
                  </a:cubicBezTo>
                  <a:cubicBezTo>
                    <a:pt x="55" y="55"/>
                    <a:pt x="29" y="67"/>
                    <a:pt x="2" y="7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6" name="Google Shape;1126;p19"/>
            <p:cNvSpPr/>
            <p:nvPr/>
          </p:nvSpPr>
          <p:spPr>
            <a:xfrm>
              <a:off x="3473" y="2102"/>
              <a:ext cx="171" cy="703"/>
            </a:xfrm>
            <a:custGeom>
              <a:avLst/>
              <a:gdLst/>
              <a:ahLst/>
              <a:cxnLst/>
              <a:rect l="l" t="t" r="r" b="b"/>
              <a:pathLst>
                <a:path w="72" h="296" extrusionOk="0">
                  <a:moveTo>
                    <a:pt x="68" y="0"/>
                  </a:moveTo>
                  <a:cubicBezTo>
                    <a:pt x="53" y="47"/>
                    <a:pt x="36" y="94"/>
                    <a:pt x="24" y="142"/>
                  </a:cubicBezTo>
                  <a:cubicBezTo>
                    <a:pt x="38" y="134"/>
                    <a:pt x="46" y="135"/>
                    <a:pt x="50" y="147"/>
                  </a:cubicBezTo>
                  <a:cubicBezTo>
                    <a:pt x="66" y="191"/>
                    <a:pt x="72" y="234"/>
                    <a:pt x="48" y="277"/>
                  </a:cubicBezTo>
                  <a:cubicBezTo>
                    <a:pt x="47" y="277"/>
                    <a:pt x="47" y="278"/>
                    <a:pt x="47" y="278"/>
                  </a:cubicBezTo>
                  <a:cubicBezTo>
                    <a:pt x="35" y="296"/>
                    <a:pt x="26" y="296"/>
                    <a:pt x="15" y="277"/>
                  </a:cubicBezTo>
                  <a:cubicBezTo>
                    <a:pt x="0" y="252"/>
                    <a:pt x="0" y="224"/>
                    <a:pt x="3" y="196"/>
                  </a:cubicBezTo>
                  <a:cubicBezTo>
                    <a:pt x="12" y="128"/>
                    <a:pt x="36" y="64"/>
                    <a:pt x="66" y="2"/>
                  </a:cubicBezTo>
                  <a:cubicBezTo>
                    <a:pt x="67" y="2"/>
                    <a:pt x="67" y="1"/>
                    <a:pt x="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7" name="Google Shape;1127;p19"/>
            <p:cNvSpPr/>
            <p:nvPr/>
          </p:nvSpPr>
          <p:spPr>
            <a:xfrm>
              <a:off x="3882" y="755"/>
              <a:ext cx="458" cy="169"/>
            </a:xfrm>
            <a:custGeom>
              <a:avLst/>
              <a:gdLst/>
              <a:ahLst/>
              <a:cxnLst/>
              <a:rect l="l" t="t" r="r" b="b"/>
              <a:pathLst>
                <a:path w="193" h="71" extrusionOk="0">
                  <a:moveTo>
                    <a:pt x="44" y="70"/>
                  </a:moveTo>
                  <a:cubicBezTo>
                    <a:pt x="33" y="71"/>
                    <a:pt x="22" y="69"/>
                    <a:pt x="12" y="65"/>
                  </a:cubicBezTo>
                  <a:cubicBezTo>
                    <a:pt x="8" y="64"/>
                    <a:pt x="1" y="64"/>
                    <a:pt x="0" y="57"/>
                  </a:cubicBezTo>
                  <a:cubicBezTo>
                    <a:pt x="0" y="51"/>
                    <a:pt x="5" y="49"/>
                    <a:pt x="9" y="46"/>
                  </a:cubicBezTo>
                  <a:cubicBezTo>
                    <a:pt x="21" y="37"/>
                    <a:pt x="34" y="32"/>
                    <a:pt x="48" y="26"/>
                  </a:cubicBezTo>
                  <a:cubicBezTo>
                    <a:pt x="84" y="13"/>
                    <a:pt x="120" y="3"/>
                    <a:pt x="159" y="0"/>
                  </a:cubicBezTo>
                  <a:cubicBezTo>
                    <a:pt x="167" y="0"/>
                    <a:pt x="176" y="1"/>
                    <a:pt x="184" y="3"/>
                  </a:cubicBezTo>
                  <a:cubicBezTo>
                    <a:pt x="192" y="5"/>
                    <a:pt x="193" y="7"/>
                    <a:pt x="187" y="13"/>
                  </a:cubicBezTo>
                  <a:cubicBezTo>
                    <a:pt x="186" y="15"/>
                    <a:pt x="185" y="16"/>
                    <a:pt x="184" y="17"/>
                  </a:cubicBezTo>
                  <a:cubicBezTo>
                    <a:pt x="142" y="48"/>
                    <a:pt x="96" y="67"/>
                    <a:pt x="44" y="7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8" name="Google Shape;1128;p19"/>
            <p:cNvSpPr/>
            <p:nvPr/>
          </p:nvSpPr>
          <p:spPr>
            <a:xfrm>
              <a:off x="4425" y="1522"/>
              <a:ext cx="497" cy="456"/>
            </a:xfrm>
            <a:custGeom>
              <a:avLst/>
              <a:gdLst/>
              <a:ahLst/>
              <a:cxnLst/>
              <a:rect l="l" t="t" r="r" b="b"/>
              <a:pathLst>
                <a:path w="209" h="192" extrusionOk="0">
                  <a:moveTo>
                    <a:pt x="209" y="8"/>
                  </a:moveTo>
                  <a:cubicBezTo>
                    <a:pt x="185" y="34"/>
                    <a:pt x="156" y="43"/>
                    <a:pt x="127" y="52"/>
                  </a:cubicBezTo>
                  <a:cubicBezTo>
                    <a:pt x="101" y="61"/>
                    <a:pt x="75" y="66"/>
                    <a:pt x="48" y="71"/>
                  </a:cubicBezTo>
                  <a:cubicBezTo>
                    <a:pt x="40" y="73"/>
                    <a:pt x="37" y="76"/>
                    <a:pt x="36" y="83"/>
                  </a:cubicBezTo>
                  <a:cubicBezTo>
                    <a:pt x="29" y="116"/>
                    <a:pt x="25" y="150"/>
                    <a:pt x="25" y="184"/>
                  </a:cubicBezTo>
                  <a:cubicBezTo>
                    <a:pt x="25" y="187"/>
                    <a:pt x="28" y="191"/>
                    <a:pt x="22" y="192"/>
                  </a:cubicBezTo>
                  <a:cubicBezTo>
                    <a:pt x="18" y="192"/>
                    <a:pt x="16" y="189"/>
                    <a:pt x="14" y="186"/>
                  </a:cubicBezTo>
                  <a:cubicBezTo>
                    <a:pt x="10" y="174"/>
                    <a:pt x="6" y="162"/>
                    <a:pt x="5" y="150"/>
                  </a:cubicBezTo>
                  <a:cubicBezTo>
                    <a:pt x="2" y="127"/>
                    <a:pt x="0" y="105"/>
                    <a:pt x="0" y="82"/>
                  </a:cubicBezTo>
                  <a:cubicBezTo>
                    <a:pt x="1" y="67"/>
                    <a:pt x="1" y="68"/>
                    <a:pt x="16" y="66"/>
                  </a:cubicBezTo>
                  <a:cubicBezTo>
                    <a:pt x="54" y="61"/>
                    <a:pt x="93" y="54"/>
                    <a:pt x="129" y="41"/>
                  </a:cubicBezTo>
                  <a:cubicBezTo>
                    <a:pt x="151" y="33"/>
                    <a:pt x="171" y="23"/>
                    <a:pt x="188" y="7"/>
                  </a:cubicBezTo>
                  <a:cubicBezTo>
                    <a:pt x="196" y="0"/>
                    <a:pt x="200" y="8"/>
                    <a:pt x="209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19"/>
            <p:cNvSpPr/>
            <p:nvPr/>
          </p:nvSpPr>
          <p:spPr>
            <a:xfrm>
              <a:off x="3986" y="1354"/>
              <a:ext cx="318" cy="206"/>
            </a:xfrm>
            <a:custGeom>
              <a:avLst/>
              <a:gdLst/>
              <a:ahLst/>
              <a:cxnLst/>
              <a:rect l="l" t="t" r="r" b="b"/>
              <a:pathLst>
                <a:path w="134" h="87" extrusionOk="0">
                  <a:moveTo>
                    <a:pt x="106" y="1"/>
                  </a:moveTo>
                  <a:cubicBezTo>
                    <a:pt x="115" y="1"/>
                    <a:pt x="126" y="0"/>
                    <a:pt x="130" y="10"/>
                  </a:cubicBezTo>
                  <a:cubicBezTo>
                    <a:pt x="134" y="20"/>
                    <a:pt x="128" y="28"/>
                    <a:pt x="122" y="35"/>
                  </a:cubicBezTo>
                  <a:cubicBezTo>
                    <a:pt x="115" y="44"/>
                    <a:pt x="106" y="50"/>
                    <a:pt x="97" y="56"/>
                  </a:cubicBezTo>
                  <a:cubicBezTo>
                    <a:pt x="74" y="69"/>
                    <a:pt x="50" y="79"/>
                    <a:pt x="23" y="84"/>
                  </a:cubicBezTo>
                  <a:cubicBezTo>
                    <a:pt x="17" y="85"/>
                    <a:pt x="9" y="87"/>
                    <a:pt x="5" y="81"/>
                  </a:cubicBezTo>
                  <a:cubicBezTo>
                    <a:pt x="0" y="74"/>
                    <a:pt x="5" y="67"/>
                    <a:pt x="8" y="61"/>
                  </a:cubicBezTo>
                  <a:cubicBezTo>
                    <a:pt x="12" y="54"/>
                    <a:pt x="18" y="49"/>
                    <a:pt x="25" y="44"/>
                  </a:cubicBezTo>
                  <a:cubicBezTo>
                    <a:pt x="42" y="30"/>
                    <a:pt x="60" y="18"/>
                    <a:pt x="80" y="7"/>
                  </a:cubicBezTo>
                  <a:cubicBezTo>
                    <a:pt x="88" y="3"/>
                    <a:pt x="96" y="0"/>
                    <a:pt x="106" y="1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0" name="Google Shape;1130;p19"/>
            <p:cNvSpPr/>
            <p:nvPr/>
          </p:nvSpPr>
          <p:spPr>
            <a:xfrm>
              <a:off x="4411" y="1228"/>
              <a:ext cx="330" cy="264"/>
            </a:xfrm>
            <a:custGeom>
              <a:avLst/>
              <a:gdLst/>
              <a:ahLst/>
              <a:cxnLst/>
              <a:rect l="l" t="t" r="r" b="b"/>
              <a:pathLst>
                <a:path w="139" h="110" extrusionOk="0">
                  <a:moveTo>
                    <a:pt x="66" y="45"/>
                  </a:moveTo>
                  <a:cubicBezTo>
                    <a:pt x="61" y="42"/>
                    <a:pt x="56" y="39"/>
                    <a:pt x="50" y="38"/>
                  </a:cubicBezTo>
                  <a:cubicBezTo>
                    <a:pt x="42" y="37"/>
                    <a:pt x="34" y="35"/>
                    <a:pt x="28" y="44"/>
                  </a:cubicBezTo>
                  <a:cubicBezTo>
                    <a:pt x="22" y="54"/>
                    <a:pt x="21" y="68"/>
                    <a:pt x="27" y="75"/>
                  </a:cubicBezTo>
                  <a:cubicBezTo>
                    <a:pt x="33" y="81"/>
                    <a:pt x="41" y="79"/>
                    <a:pt x="49" y="80"/>
                  </a:cubicBezTo>
                  <a:cubicBezTo>
                    <a:pt x="46" y="85"/>
                    <a:pt x="41" y="83"/>
                    <a:pt x="36" y="84"/>
                  </a:cubicBezTo>
                  <a:cubicBezTo>
                    <a:pt x="52" y="97"/>
                    <a:pt x="71" y="97"/>
                    <a:pt x="91" y="99"/>
                  </a:cubicBezTo>
                  <a:cubicBezTo>
                    <a:pt x="68" y="111"/>
                    <a:pt x="37" y="101"/>
                    <a:pt x="22" y="84"/>
                  </a:cubicBezTo>
                  <a:cubicBezTo>
                    <a:pt x="18" y="80"/>
                    <a:pt x="14" y="75"/>
                    <a:pt x="11" y="70"/>
                  </a:cubicBezTo>
                  <a:cubicBezTo>
                    <a:pt x="0" y="58"/>
                    <a:pt x="10" y="36"/>
                    <a:pt x="24" y="27"/>
                  </a:cubicBezTo>
                  <a:cubicBezTo>
                    <a:pt x="53" y="6"/>
                    <a:pt x="97" y="0"/>
                    <a:pt x="130" y="34"/>
                  </a:cubicBezTo>
                  <a:cubicBezTo>
                    <a:pt x="133" y="37"/>
                    <a:pt x="136" y="40"/>
                    <a:pt x="139" y="46"/>
                  </a:cubicBezTo>
                  <a:cubicBezTo>
                    <a:pt x="123" y="33"/>
                    <a:pt x="108" y="23"/>
                    <a:pt x="90" y="20"/>
                  </a:cubicBezTo>
                  <a:cubicBezTo>
                    <a:pt x="71" y="16"/>
                    <a:pt x="55" y="19"/>
                    <a:pt x="38" y="33"/>
                  </a:cubicBezTo>
                  <a:cubicBezTo>
                    <a:pt x="51" y="33"/>
                    <a:pt x="60" y="36"/>
                    <a:pt x="68" y="43"/>
                  </a:cubicBezTo>
                  <a:cubicBezTo>
                    <a:pt x="68" y="45"/>
                    <a:pt x="68" y="46"/>
                    <a:pt x="66" y="45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1" name="Google Shape;1131;p19"/>
            <p:cNvSpPr/>
            <p:nvPr/>
          </p:nvSpPr>
          <p:spPr>
            <a:xfrm>
              <a:off x="3597" y="615"/>
              <a:ext cx="230" cy="136"/>
            </a:xfrm>
            <a:custGeom>
              <a:avLst/>
              <a:gdLst/>
              <a:ahLst/>
              <a:cxnLst/>
              <a:rect l="l" t="t" r="r" b="b"/>
              <a:pathLst>
                <a:path w="97" h="57" extrusionOk="0">
                  <a:moveTo>
                    <a:pt x="32" y="19"/>
                  </a:moveTo>
                  <a:cubicBezTo>
                    <a:pt x="46" y="5"/>
                    <a:pt x="63" y="0"/>
                    <a:pt x="81" y="3"/>
                  </a:cubicBezTo>
                  <a:cubicBezTo>
                    <a:pt x="88" y="4"/>
                    <a:pt x="94" y="7"/>
                    <a:pt x="96" y="13"/>
                  </a:cubicBezTo>
                  <a:cubicBezTo>
                    <a:pt x="97" y="20"/>
                    <a:pt x="93" y="24"/>
                    <a:pt x="88" y="28"/>
                  </a:cubicBezTo>
                  <a:cubicBezTo>
                    <a:pt x="68" y="45"/>
                    <a:pt x="46" y="57"/>
                    <a:pt x="18" y="55"/>
                  </a:cubicBezTo>
                  <a:cubicBezTo>
                    <a:pt x="16" y="55"/>
                    <a:pt x="14" y="55"/>
                    <a:pt x="12" y="55"/>
                  </a:cubicBezTo>
                  <a:cubicBezTo>
                    <a:pt x="8" y="54"/>
                    <a:pt x="4" y="54"/>
                    <a:pt x="2" y="49"/>
                  </a:cubicBezTo>
                  <a:cubicBezTo>
                    <a:pt x="0" y="44"/>
                    <a:pt x="4" y="41"/>
                    <a:pt x="7" y="38"/>
                  </a:cubicBezTo>
                  <a:cubicBezTo>
                    <a:pt x="12" y="34"/>
                    <a:pt x="17" y="30"/>
                    <a:pt x="23" y="25"/>
                  </a:cubicBezTo>
                  <a:cubicBezTo>
                    <a:pt x="21" y="32"/>
                    <a:pt x="15" y="37"/>
                    <a:pt x="20" y="42"/>
                  </a:cubicBezTo>
                  <a:cubicBezTo>
                    <a:pt x="26" y="47"/>
                    <a:pt x="32" y="46"/>
                    <a:pt x="39" y="44"/>
                  </a:cubicBezTo>
                  <a:cubicBezTo>
                    <a:pt x="46" y="42"/>
                    <a:pt x="53" y="39"/>
                    <a:pt x="58" y="34"/>
                  </a:cubicBezTo>
                  <a:cubicBezTo>
                    <a:pt x="63" y="30"/>
                    <a:pt x="69" y="26"/>
                    <a:pt x="66" y="19"/>
                  </a:cubicBezTo>
                  <a:cubicBezTo>
                    <a:pt x="63" y="13"/>
                    <a:pt x="56" y="14"/>
                    <a:pt x="50" y="15"/>
                  </a:cubicBezTo>
                  <a:cubicBezTo>
                    <a:pt x="44" y="16"/>
                    <a:pt x="38" y="17"/>
                    <a:pt x="32" y="19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2" name="Google Shape;1132;p19"/>
            <p:cNvSpPr/>
            <p:nvPr/>
          </p:nvSpPr>
          <p:spPr>
            <a:xfrm>
              <a:off x="5140" y="3474"/>
              <a:ext cx="162" cy="245"/>
            </a:xfrm>
            <a:custGeom>
              <a:avLst/>
              <a:gdLst/>
              <a:ahLst/>
              <a:cxnLst/>
              <a:rect l="l" t="t" r="r" b="b"/>
              <a:pathLst>
                <a:path w="68" h="103" extrusionOk="0">
                  <a:moveTo>
                    <a:pt x="60" y="102"/>
                  </a:moveTo>
                  <a:cubicBezTo>
                    <a:pt x="49" y="101"/>
                    <a:pt x="40" y="96"/>
                    <a:pt x="32" y="86"/>
                  </a:cubicBezTo>
                  <a:cubicBezTo>
                    <a:pt x="14" y="62"/>
                    <a:pt x="7" y="34"/>
                    <a:pt x="1" y="5"/>
                  </a:cubicBezTo>
                  <a:cubicBezTo>
                    <a:pt x="0" y="4"/>
                    <a:pt x="0" y="1"/>
                    <a:pt x="2" y="0"/>
                  </a:cubicBezTo>
                  <a:cubicBezTo>
                    <a:pt x="6" y="0"/>
                    <a:pt x="6" y="3"/>
                    <a:pt x="6" y="5"/>
                  </a:cubicBezTo>
                  <a:cubicBezTo>
                    <a:pt x="9" y="19"/>
                    <a:pt x="13" y="34"/>
                    <a:pt x="19" y="47"/>
                  </a:cubicBezTo>
                  <a:cubicBezTo>
                    <a:pt x="26" y="66"/>
                    <a:pt x="37" y="81"/>
                    <a:pt x="58" y="86"/>
                  </a:cubicBezTo>
                  <a:cubicBezTo>
                    <a:pt x="63" y="87"/>
                    <a:pt x="65" y="92"/>
                    <a:pt x="67" y="96"/>
                  </a:cubicBezTo>
                  <a:cubicBezTo>
                    <a:pt x="68" y="101"/>
                    <a:pt x="67" y="103"/>
                    <a:pt x="60" y="102"/>
                  </a:cubicBezTo>
                  <a:close/>
                </a:path>
              </a:pathLst>
            </a:custGeom>
            <a:solidFill>
              <a:srgbClr val="0302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3" name="Google Shape;1133;p19"/>
            <p:cNvSpPr/>
            <p:nvPr/>
          </p:nvSpPr>
          <p:spPr>
            <a:xfrm>
              <a:off x="3449" y="943"/>
              <a:ext cx="205" cy="95"/>
            </a:xfrm>
            <a:custGeom>
              <a:avLst/>
              <a:gdLst/>
              <a:ahLst/>
              <a:cxnLst/>
              <a:rect l="l" t="t" r="r" b="b"/>
              <a:pathLst>
                <a:path w="86" h="40" extrusionOk="0">
                  <a:moveTo>
                    <a:pt x="17" y="18"/>
                  </a:moveTo>
                  <a:cubicBezTo>
                    <a:pt x="13" y="26"/>
                    <a:pt x="16" y="28"/>
                    <a:pt x="21" y="28"/>
                  </a:cubicBezTo>
                  <a:cubicBezTo>
                    <a:pt x="38" y="28"/>
                    <a:pt x="52" y="22"/>
                    <a:pt x="66" y="14"/>
                  </a:cubicBezTo>
                  <a:cubicBezTo>
                    <a:pt x="68" y="13"/>
                    <a:pt x="70" y="11"/>
                    <a:pt x="69" y="8"/>
                  </a:cubicBezTo>
                  <a:cubicBezTo>
                    <a:pt x="68" y="6"/>
                    <a:pt x="65" y="6"/>
                    <a:pt x="63" y="6"/>
                  </a:cubicBezTo>
                  <a:cubicBezTo>
                    <a:pt x="56" y="6"/>
                    <a:pt x="49" y="6"/>
                    <a:pt x="41" y="6"/>
                  </a:cubicBezTo>
                  <a:cubicBezTo>
                    <a:pt x="52" y="2"/>
                    <a:pt x="64" y="0"/>
                    <a:pt x="76" y="1"/>
                  </a:cubicBezTo>
                  <a:cubicBezTo>
                    <a:pt x="84" y="2"/>
                    <a:pt x="86" y="6"/>
                    <a:pt x="80" y="13"/>
                  </a:cubicBezTo>
                  <a:cubicBezTo>
                    <a:pt x="76" y="17"/>
                    <a:pt x="71" y="20"/>
                    <a:pt x="66" y="22"/>
                  </a:cubicBezTo>
                  <a:cubicBezTo>
                    <a:pt x="49" y="30"/>
                    <a:pt x="32" y="36"/>
                    <a:pt x="14" y="38"/>
                  </a:cubicBezTo>
                  <a:cubicBezTo>
                    <a:pt x="10" y="38"/>
                    <a:pt x="4" y="40"/>
                    <a:pt x="2" y="36"/>
                  </a:cubicBezTo>
                  <a:cubicBezTo>
                    <a:pt x="0" y="31"/>
                    <a:pt x="6" y="28"/>
                    <a:pt x="8" y="25"/>
                  </a:cubicBezTo>
                  <a:cubicBezTo>
                    <a:pt x="10" y="23"/>
                    <a:pt x="12" y="22"/>
                    <a:pt x="17" y="18"/>
                  </a:cubicBezTo>
                  <a:close/>
                </a:path>
              </a:pathLst>
            </a:custGeom>
            <a:solidFill>
              <a:srgbClr val="0404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4" name="Google Shape;1134;p19"/>
            <p:cNvSpPr/>
            <p:nvPr/>
          </p:nvSpPr>
          <p:spPr>
            <a:xfrm>
              <a:off x="3480" y="1610"/>
              <a:ext cx="109" cy="62"/>
            </a:xfrm>
            <a:custGeom>
              <a:avLst/>
              <a:gdLst/>
              <a:ahLst/>
              <a:cxnLst/>
              <a:rect l="l" t="t" r="r" b="b"/>
              <a:pathLst>
                <a:path w="46" h="26" extrusionOk="0">
                  <a:moveTo>
                    <a:pt x="15" y="25"/>
                  </a:moveTo>
                  <a:cubicBezTo>
                    <a:pt x="10" y="25"/>
                    <a:pt x="3" y="26"/>
                    <a:pt x="2" y="20"/>
                  </a:cubicBezTo>
                  <a:cubicBezTo>
                    <a:pt x="0" y="14"/>
                    <a:pt x="6" y="10"/>
                    <a:pt x="10" y="8"/>
                  </a:cubicBezTo>
                  <a:cubicBezTo>
                    <a:pt x="17" y="3"/>
                    <a:pt x="25" y="1"/>
                    <a:pt x="33" y="1"/>
                  </a:cubicBezTo>
                  <a:cubicBezTo>
                    <a:pt x="37" y="1"/>
                    <a:pt x="42" y="0"/>
                    <a:pt x="44" y="5"/>
                  </a:cubicBezTo>
                  <a:cubicBezTo>
                    <a:pt x="46" y="11"/>
                    <a:pt x="44" y="16"/>
                    <a:pt x="39" y="19"/>
                  </a:cubicBezTo>
                  <a:cubicBezTo>
                    <a:pt x="31" y="24"/>
                    <a:pt x="23" y="25"/>
                    <a:pt x="15" y="25"/>
                  </a:cubicBezTo>
                  <a:close/>
                </a:path>
              </a:pathLst>
            </a:custGeom>
            <a:solidFill>
              <a:srgbClr val="0303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5" name="Google Shape;1135;p19"/>
            <p:cNvSpPr/>
            <p:nvPr/>
          </p:nvSpPr>
          <p:spPr>
            <a:xfrm>
              <a:off x="3240" y="1560"/>
              <a:ext cx="102" cy="27"/>
            </a:xfrm>
            <a:custGeom>
              <a:avLst/>
              <a:gdLst/>
              <a:ahLst/>
              <a:cxnLst/>
              <a:rect l="l" t="t" r="r" b="b"/>
              <a:pathLst>
                <a:path w="43" h="11" extrusionOk="0">
                  <a:moveTo>
                    <a:pt x="10" y="11"/>
                  </a:moveTo>
                  <a:cubicBezTo>
                    <a:pt x="7" y="8"/>
                    <a:pt x="3" y="11"/>
                    <a:pt x="0" y="8"/>
                  </a:cubicBezTo>
                  <a:cubicBezTo>
                    <a:pt x="15" y="8"/>
                    <a:pt x="29" y="5"/>
                    <a:pt x="43" y="0"/>
                  </a:cubicBezTo>
                  <a:cubicBezTo>
                    <a:pt x="33" y="7"/>
                    <a:pt x="22" y="11"/>
                    <a:pt x="10" y="11"/>
                  </a:cubicBezTo>
                  <a:close/>
                </a:path>
              </a:pathLst>
            </a:custGeom>
            <a:solidFill>
              <a:srgbClr val="594E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6" name="Google Shape;1136;p19"/>
            <p:cNvSpPr/>
            <p:nvPr/>
          </p:nvSpPr>
          <p:spPr>
            <a:xfrm>
              <a:off x="3423" y="2389"/>
              <a:ext cx="24" cy="79"/>
            </a:xfrm>
            <a:custGeom>
              <a:avLst/>
              <a:gdLst/>
              <a:ahLst/>
              <a:cxnLst/>
              <a:rect l="l" t="t" r="r" b="b"/>
              <a:pathLst>
                <a:path w="10" h="33" extrusionOk="0">
                  <a:moveTo>
                    <a:pt x="8" y="0"/>
                  </a:moveTo>
                  <a:cubicBezTo>
                    <a:pt x="9" y="2"/>
                    <a:pt x="9" y="3"/>
                    <a:pt x="10" y="4"/>
                  </a:cubicBezTo>
                  <a:cubicBezTo>
                    <a:pt x="7" y="14"/>
                    <a:pt x="4" y="23"/>
                    <a:pt x="0" y="33"/>
                  </a:cubicBezTo>
                  <a:cubicBezTo>
                    <a:pt x="1" y="22"/>
                    <a:pt x="4" y="11"/>
                    <a:pt x="8" y="0"/>
                  </a:cubicBezTo>
                  <a:close/>
                </a:path>
              </a:pathLst>
            </a:custGeom>
            <a:solidFill>
              <a:srgbClr val="594E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7" name="Google Shape;1137;p19"/>
            <p:cNvSpPr/>
            <p:nvPr/>
          </p:nvSpPr>
          <p:spPr>
            <a:xfrm>
              <a:off x="3290" y="1582"/>
              <a:ext cx="38" cy="14"/>
            </a:xfrm>
            <a:custGeom>
              <a:avLst/>
              <a:gdLst/>
              <a:ahLst/>
              <a:cxnLst/>
              <a:rect l="l" t="t" r="r" b="b"/>
              <a:pathLst>
                <a:path w="16" h="6" extrusionOk="0">
                  <a:moveTo>
                    <a:pt x="4" y="6"/>
                  </a:moveTo>
                  <a:cubicBezTo>
                    <a:pt x="3" y="5"/>
                    <a:pt x="1" y="4"/>
                    <a:pt x="0" y="4"/>
                  </a:cubicBezTo>
                  <a:cubicBezTo>
                    <a:pt x="6" y="2"/>
                    <a:pt x="11" y="1"/>
                    <a:pt x="16" y="0"/>
                  </a:cubicBezTo>
                  <a:cubicBezTo>
                    <a:pt x="13" y="4"/>
                    <a:pt x="9" y="5"/>
                    <a:pt x="4" y="6"/>
                  </a:cubicBezTo>
                  <a:close/>
                </a:path>
              </a:pathLst>
            </a:custGeom>
            <a:solidFill>
              <a:srgbClr val="5348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8" name="Google Shape;1138;p19"/>
            <p:cNvSpPr/>
            <p:nvPr/>
          </p:nvSpPr>
          <p:spPr>
            <a:xfrm>
              <a:off x="4568" y="1330"/>
              <a:ext cx="26" cy="26"/>
            </a:xfrm>
            <a:custGeom>
              <a:avLst/>
              <a:gdLst/>
              <a:ahLst/>
              <a:cxnLst/>
              <a:rect l="l" t="t" r="r" b="b"/>
              <a:pathLst>
                <a:path w="11" h="11" extrusionOk="0">
                  <a:moveTo>
                    <a:pt x="0" y="2"/>
                  </a:moveTo>
                  <a:cubicBezTo>
                    <a:pt x="1" y="1"/>
                    <a:pt x="1" y="1"/>
                    <a:pt x="2" y="0"/>
                  </a:cubicBezTo>
                  <a:cubicBezTo>
                    <a:pt x="6" y="2"/>
                    <a:pt x="8" y="5"/>
                    <a:pt x="11" y="11"/>
                  </a:cubicBezTo>
                  <a:cubicBezTo>
                    <a:pt x="6" y="7"/>
                    <a:pt x="3" y="4"/>
                    <a:pt x="0" y="2"/>
                  </a:cubicBezTo>
                  <a:close/>
                </a:path>
              </a:pathLst>
            </a:custGeom>
            <a:solidFill>
              <a:srgbClr val="4C42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9" name="Google Shape;1139;p19"/>
            <p:cNvSpPr/>
            <p:nvPr/>
          </p:nvSpPr>
          <p:spPr>
            <a:xfrm>
              <a:off x="2613" y="2251"/>
              <a:ext cx="27" cy="31"/>
            </a:xfrm>
            <a:custGeom>
              <a:avLst/>
              <a:gdLst/>
              <a:ahLst/>
              <a:cxnLst/>
              <a:rect l="l" t="t" r="r" b="b"/>
              <a:pathLst>
                <a:path w="11" h="13" extrusionOk="0">
                  <a:moveTo>
                    <a:pt x="0" y="11"/>
                  </a:moveTo>
                  <a:cubicBezTo>
                    <a:pt x="3" y="7"/>
                    <a:pt x="6" y="4"/>
                    <a:pt x="10" y="0"/>
                  </a:cubicBezTo>
                  <a:cubicBezTo>
                    <a:pt x="10" y="1"/>
                    <a:pt x="11" y="1"/>
                    <a:pt x="11" y="2"/>
                  </a:cubicBezTo>
                  <a:cubicBezTo>
                    <a:pt x="8" y="5"/>
                    <a:pt x="5" y="9"/>
                    <a:pt x="2" y="13"/>
                  </a:cubicBezTo>
                  <a:cubicBezTo>
                    <a:pt x="2" y="12"/>
                    <a:pt x="1" y="11"/>
                    <a:pt x="0" y="11"/>
                  </a:cubicBezTo>
                  <a:close/>
                </a:path>
              </a:pathLst>
            </a:custGeom>
            <a:solidFill>
              <a:srgbClr val="453C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0" name="Google Shape;1140;p19"/>
            <p:cNvSpPr/>
            <p:nvPr/>
          </p:nvSpPr>
          <p:spPr>
            <a:xfrm>
              <a:off x="4022" y="993"/>
              <a:ext cx="370" cy="78"/>
            </a:xfrm>
            <a:custGeom>
              <a:avLst/>
              <a:gdLst/>
              <a:ahLst/>
              <a:cxnLst/>
              <a:rect l="l" t="t" r="r" b="b"/>
              <a:pathLst>
                <a:path w="156" h="33" extrusionOk="0">
                  <a:moveTo>
                    <a:pt x="156" y="4"/>
                  </a:moveTo>
                  <a:cubicBezTo>
                    <a:pt x="105" y="17"/>
                    <a:pt x="54" y="31"/>
                    <a:pt x="0" y="33"/>
                  </a:cubicBezTo>
                  <a:cubicBezTo>
                    <a:pt x="50" y="20"/>
                    <a:pt x="100" y="10"/>
                    <a:pt x="150" y="2"/>
                  </a:cubicBezTo>
                  <a:cubicBezTo>
                    <a:pt x="153" y="2"/>
                    <a:pt x="156" y="0"/>
                    <a:pt x="156" y="4"/>
                  </a:cubicBezTo>
                  <a:close/>
                </a:path>
              </a:pathLst>
            </a:custGeom>
            <a:solidFill>
              <a:srgbClr val="F7D7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1" name="Google Shape;1141;p19"/>
            <p:cNvSpPr/>
            <p:nvPr/>
          </p:nvSpPr>
          <p:spPr>
            <a:xfrm>
              <a:off x="4378" y="988"/>
              <a:ext cx="54" cy="14"/>
            </a:xfrm>
            <a:custGeom>
              <a:avLst/>
              <a:gdLst/>
              <a:ahLst/>
              <a:cxnLst/>
              <a:rect l="l" t="t" r="r" b="b"/>
              <a:pathLst>
                <a:path w="23" h="6" extrusionOk="0">
                  <a:moveTo>
                    <a:pt x="6" y="6"/>
                  </a:moveTo>
                  <a:cubicBezTo>
                    <a:pt x="5" y="4"/>
                    <a:pt x="2" y="5"/>
                    <a:pt x="0" y="4"/>
                  </a:cubicBezTo>
                  <a:cubicBezTo>
                    <a:pt x="8" y="2"/>
                    <a:pt x="15" y="0"/>
                    <a:pt x="23" y="2"/>
                  </a:cubicBezTo>
                  <a:cubicBezTo>
                    <a:pt x="17" y="4"/>
                    <a:pt x="12" y="5"/>
                    <a:pt x="6" y="6"/>
                  </a:cubicBezTo>
                  <a:close/>
                </a:path>
              </a:pathLst>
            </a:custGeom>
            <a:solidFill>
              <a:srgbClr val="A08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2" name="Google Shape;1142;p19"/>
            <p:cNvSpPr/>
            <p:nvPr/>
          </p:nvSpPr>
          <p:spPr>
            <a:xfrm>
              <a:off x="3300" y="1435"/>
              <a:ext cx="164" cy="71"/>
            </a:xfrm>
            <a:custGeom>
              <a:avLst/>
              <a:gdLst/>
              <a:ahLst/>
              <a:cxnLst/>
              <a:rect l="l" t="t" r="r" b="b"/>
              <a:pathLst>
                <a:path w="69" h="30" extrusionOk="0">
                  <a:moveTo>
                    <a:pt x="0" y="30"/>
                  </a:moveTo>
                  <a:cubicBezTo>
                    <a:pt x="14" y="13"/>
                    <a:pt x="31" y="7"/>
                    <a:pt x="49" y="2"/>
                  </a:cubicBezTo>
                  <a:cubicBezTo>
                    <a:pt x="51" y="2"/>
                    <a:pt x="53" y="2"/>
                    <a:pt x="56" y="1"/>
                  </a:cubicBezTo>
                  <a:cubicBezTo>
                    <a:pt x="60" y="1"/>
                    <a:pt x="66" y="0"/>
                    <a:pt x="68" y="4"/>
                  </a:cubicBezTo>
                  <a:cubicBezTo>
                    <a:pt x="69" y="9"/>
                    <a:pt x="65" y="13"/>
                    <a:pt x="60" y="15"/>
                  </a:cubicBezTo>
                  <a:cubicBezTo>
                    <a:pt x="42" y="23"/>
                    <a:pt x="23" y="28"/>
                    <a:pt x="0" y="30"/>
                  </a:cubicBezTo>
                  <a:close/>
                </a:path>
              </a:pathLst>
            </a:custGeom>
            <a:solidFill>
              <a:srgbClr val="FB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3" name="Google Shape;1143;p19"/>
            <p:cNvSpPr/>
            <p:nvPr/>
          </p:nvSpPr>
          <p:spPr>
            <a:xfrm>
              <a:off x="3502" y="1387"/>
              <a:ext cx="64" cy="43"/>
            </a:xfrm>
            <a:custGeom>
              <a:avLst/>
              <a:gdLst/>
              <a:ahLst/>
              <a:cxnLst/>
              <a:rect l="l" t="t" r="r" b="b"/>
              <a:pathLst>
                <a:path w="27" h="18" extrusionOk="0">
                  <a:moveTo>
                    <a:pt x="21" y="0"/>
                  </a:moveTo>
                  <a:cubicBezTo>
                    <a:pt x="22" y="0"/>
                    <a:pt x="24" y="0"/>
                    <a:pt x="25" y="1"/>
                  </a:cubicBezTo>
                  <a:cubicBezTo>
                    <a:pt x="27" y="3"/>
                    <a:pt x="24" y="5"/>
                    <a:pt x="23" y="6"/>
                  </a:cubicBezTo>
                  <a:cubicBezTo>
                    <a:pt x="20" y="9"/>
                    <a:pt x="17" y="11"/>
                    <a:pt x="13" y="13"/>
                  </a:cubicBezTo>
                  <a:cubicBezTo>
                    <a:pt x="11" y="15"/>
                    <a:pt x="7" y="18"/>
                    <a:pt x="4" y="15"/>
                  </a:cubicBezTo>
                  <a:cubicBezTo>
                    <a:pt x="0" y="13"/>
                    <a:pt x="4" y="9"/>
                    <a:pt x="4" y="7"/>
                  </a:cubicBezTo>
                  <a:cubicBezTo>
                    <a:pt x="2" y="1"/>
                    <a:pt x="7" y="3"/>
                    <a:pt x="9" y="2"/>
                  </a:cubicBezTo>
                  <a:cubicBezTo>
                    <a:pt x="13" y="1"/>
                    <a:pt x="17" y="1"/>
                    <a:pt x="21" y="0"/>
                  </a:cubicBezTo>
                  <a:close/>
                </a:path>
              </a:pathLst>
            </a:custGeom>
            <a:solidFill>
              <a:srgbClr val="F5D5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4" name="Google Shape;1144;p19"/>
            <p:cNvSpPr/>
            <p:nvPr/>
          </p:nvSpPr>
          <p:spPr>
            <a:xfrm>
              <a:off x="3506" y="2482"/>
              <a:ext cx="98" cy="273"/>
            </a:xfrm>
            <a:custGeom>
              <a:avLst/>
              <a:gdLst/>
              <a:ahLst/>
              <a:cxnLst/>
              <a:rect l="l" t="t" r="r" b="b"/>
              <a:pathLst>
                <a:path w="41" h="115" extrusionOk="0">
                  <a:moveTo>
                    <a:pt x="3" y="69"/>
                  </a:moveTo>
                  <a:cubicBezTo>
                    <a:pt x="4" y="50"/>
                    <a:pt x="4" y="34"/>
                    <a:pt x="8" y="17"/>
                  </a:cubicBezTo>
                  <a:cubicBezTo>
                    <a:pt x="10" y="11"/>
                    <a:pt x="11" y="1"/>
                    <a:pt x="19" y="1"/>
                  </a:cubicBezTo>
                  <a:cubicBezTo>
                    <a:pt x="26" y="0"/>
                    <a:pt x="29" y="9"/>
                    <a:pt x="31" y="15"/>
                  </a:cubicBezTo>
                  <a:cubicBezTo>
                    <a:pt x="41" y="39"/>
                    <a:pt x="41" y="63"/>
                    <a:pt x="36" y="88"/>
                  </a:cubicBezTo>
                  <a:cubicBezTo>
                    <a:pt x="35" y="95"/>
                    <a:pt x="33" y="103"/>
                    <a:pt x="27" y="108"/>
                  </a:cubicBezTo>
                  <a:cubicBezTo>
                    <a:pt x="19" y="115"/>
                    <a:pt x="11" y="114"/>
                    <a:pt x="6" y="104"/>
                  </a:cubicBezTo>
                  <a:cubicBezTo>
                    <a:pt x="0" y="92"/>
                    <a:pt x="3" y="79"/>
                    <a:pt x="3" y="69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5" name="Google Shape;1145;p19"/>
            <p:cNvSpPr/>
            <p:nvPr/>
          </p:nvSpPr>
          <p:spPr>
            <a:xfrm>
              <a:off x="3965" y="777"/>
              <a:ext cx="325" cy="111"/>
            </a:xfrm>
            <a:custGeom>
              <a:avLst/>
              <a:gdLst/>
              <a:ahLst/>
              <a:cxnLst/>
              <a:rect l="l" t="t" r="r" b="b"/>
              <a:pathLst>
                <a:path w="137" h="47" extrusionOk="0">
                  <a:moveTo>
                    <a:pt x="137" y="3"/>
                  </a:moveTo>
                  <a:cubicBezTo>
                    <a:pt x="130" y="7"/>
                    <a:pt x="124" y="12"/>
                    <a:pt x="118" y="15"/>
                  </a:cubicBezTo>
                  <a:cubicBezTo>
                    <a:pt x="111" y="19"/>
                    <a:pt x="104" y="20"/>
                    <a:pt x="95" y="17"/>
                  </a:cubicBezTo>
                  <a:cubicBezTo>
                    <a:pt x="75" y="10"/>
                    <a:pt x="56" y="16"/>
                    <a:pt x="37" y="26"/>
                  </a:cubicBezTo>
                  <a:cubicBezTo>
                    <a:pt x="29" y="30"/>
                    <a:pt x="21" y="36"/>
                    <a:pt x="13" y="42"/>
                  </a:cubicBezTo>
                  <a:cubicBezTo>
                    <a:pt x="10" y="44"/>
                    <a:pt x="6" y="47"/>
                    <a:pt x="0" y="47"/>
                  </a:cubicBezTo>
                  <a:cubicBezTo>
                    <a:pt x="2" y="41"/>
                    <a:pt x="6" y="38"/>
                    <a:pt x="10" y="34"/>
                  </a:cubicBezTo>
                  <a:cubicBezTo>
                    <a:pt x="25" y="21"/>
                    <a:pt x="43" y="14"/>
                    <a:pt x="62" y="10"/>
                  </a:cubicBezTo>
                  <a:cubicBezTo>
                    <a:pt x="86" y="4"/>
                    <a:pt x="111" y="1"/>
                    <a:pt x="136" y="0"/>
                  </a:cubicBezTo>
                  <a:cubicBezTo>
                    <a:pt x="136" y="1"/>
                    <a:pt x="136" y="2"/>
                    <a:pt x="137" y="3"/>
                  </a:cubicBezTo>
                  <a:close/>
                </a:path>
              </a:pathLst>
            </a:custGeom>
            <a:solidFill>
              <a:srgbClr val="FC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6" name="Google Shape;1146;p19"/>
            <p:cNvSpPr/>
            <p:nvPr/>
          </p:nvSpPr>
          <p:spPr>
            <a:xfrm>
              <a:off x="4022" y="822"/>
              <a:ext cx="159" cy="57"/>
            </a:xfrm>
            <a:custGeom>
              <a:avLst/>
              <a:gdLst/>
              <a:ahLst/>
              <a:cxnLst/>
              <a:rect l="l" t="t" r="r" b="b"/>
              <a:pathLst>
                <a:path w="67" h="24" extrusionOk="0">
                  <a:moveTo>
                    <a:pt x="0" y="22"/>
                  </a:moveTo>
                  <a:cubicBezTo>
                    <a:pt x="1" y="19"/>
                    <a:pt x="4" y="17"/>
                    <a:pt x="6" y="16"/>
                  </a:cubicBezTo>
                  <a:cubicBezTo>
                    <a:pt x="23" y="7"/>
                    <a:pt x="40" y="2"/>
                    <a:pt x="59" y="1"/>
                  </a:cubicBezTo>
                  <a:cubicBezTo>
                    <a:pt x="62" y="0"/>
                    <a:pt x="66" y="0"/>
                    <a:pt x="66" y="3"/>
                  </a:cubicBezTo>
                  <a:cubicBezTo>
                    <a:pt x="67" y="7"/>
                    <a:pt x="64" y="8"/>
                    <a:pt x="62" y="10"/>
                  </a:cubicBezTo>
                  <a:cubicBezTo>
                    <a:pt x="44" y="19"/>
                    <a:pt x="24" y="22"/>
                    <a:pt x="4" y="24"/>
                  </a:cubicBezTo>
                  <a:cubicBezTo>
                    <a:pt x="3" y="24"/>
                    <a:pt x="2" y="23"/>
                    <a:pt x="0" y="22"/>
                  </a:cubicBezTo>
                  <a:close/>
                </a:path>
              </a:pathLst>
            </a:custGeom>
            <a:solidFill>
              <a:srgbClr val="FBDA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7" name="Google Shape;1147;p19"/>
            <p:cNvSpPr/>
            <p:nvPr/>
          </p:nvSpPr>
          <p:spPr>
            <a:xfrm>
              <a:off x="4461" y="1701"/>
              <a:ext cx="33" cy="166"/>
            </a:xfrm>
            <a:custGeom>
              <a:avLst/>
              <a:gdLst/>
              <a:ahLst/>
              <a:cxnLst/>
              <a:rect l="l" t="t" r="r" b="b"/>
              <a:pathLst>
                <a:path w="14" h="70" extrusionOk="0">
                  <a:moveTo>
                    <a:pt x="1" y="70"/>
                  </a:moveTo>
                  <a:cubicBezTo>
                    <a:pt x="0" y="49"/>
                    <a:pt x="2" y="28"/>
                    <a:pt x="5" y="7"/>
                  </a:cubicBezTo>
                  <a:cubicBezTo>
                    <a:pt x="6" y="4"/>
                    <a:pt x="6" y="0"/>
                    <a:pt x="11" y="1"/>
                  </a:cubicBezTo>
                  <a:cubicBezTo>
                    <a:pt x="14" y="2"/>
                    <a:pt x="11" y="6"/>
                    <a:pt x="11" y="8"/>
                  </a:cubicBezTo>
                  <a:cubicBezTo>
                    <a:pt x="6" y="29"/>
                    <a:pt x="5" y="49"/>
                    <a:pt x="1" y="70"/>
                  </a:cubicBezTo>
                  <a:close/>
                </a:path>
              </a:pathLst>
            </a:custGeom>
            <a:solidFill>
              <a:srgbClr val="E9C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8" name="Google Shape;1148;p19"/>
            <p:cNvSpPr/>
            <p:nvPr/>
          </p:nvSpPr>
          <p:spPr>
            <a:xfrm>
              <a:off x="4024" y="1406"/>
              <a:ext cx="233" cy="126"/>
            </a:xfrm>
            <a:custGeom>
              <a:avLst/>
              <a:gdLst/>
              <a:ahLst/>
              <a:cxnLst/>
              <a:rect l="l" t="t" r="r" b="b"/>
              <a:pathLst>
                <a:path w="98" h="52" extrusionOk="0">
                  <a:moveTo>
                    <a:pt x="10" y="53"/>
                  </a:moveTo>
                  <a:cubicBezTo>
                    <a:pt x="5" y="53"/>
                    <a:pt x="2" y="53"/>
                    <a:pt x="1" y="49"/>
                  </a:cubicBezTo>
                  <a:cubicBezTo>
                    <a:pt x="0" y="46"/>
                    <a:pt x="1" y="43"/>
                    <a:pt x="4" y="42"/>
                  </a:cubicBezTo>
                  <a:cubicBezTo>
                    <a:pt x="27" y="25"/>
                    <a:pt x="50" y="9"/>
                    <a:pt x="78" y="1"/>
                  </a:cubicBezTo>
                  <a:cubicBezTo>
                    <a:pt x="81" y="0"/>
                    <a:pt x="85" y="0"/>
                    <a:pt x="88" y="0"/>
                  </a:cubicBezTo>
                  <a:cubicBezTo>
                    <a:pt x="96" y="2"/>
                    <a:pt x="98" y="6"/>
                    <a:pt x="93" y="12"/>
                  </a:cubicBezTo>
                  <a:cubicBezTo>
                    <a:pt x="90" y="17"/>
                    <a:pt x="87" y="21"/>
                    <a:pt x="83" y="24"/>
                  </a:cubicBezTo>
                  <a:cubicBezTo>
                    <a:pt x="61" y="41"/>
                    <a:pt x="35" y="48"/>
                    <a:pt x="10" y="53"/>
                  </a:cubicBezTo>
                  <a:close/>
                </a:path>
              </a:pathLst>
            </a:custGeom>
            <a:solidFill>
              <a:srgbClr val="FDDD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9" name="Google Shape;1149;p19"/>
            <p:cNvSpPr/>
            <p:nvPr/>
          </p:nvSpPr>
          <p:spPr>
            <a:xfrm>
              <a:off x="4131" y="1370"/>
              <a:ext cx="114" cy="46"/>
            </a:xfrm>
            <a:custGeom>
              <a:avLst/>
              <a:gdLst/>
              <a:ahLst/>
              <a:cxnLst/>
              <a:rect l="l" t="t" r="r" b="b"/>
              <a:pathLst>
                <a:path w="48" h="19" extrusionOk="0">
                  <a:moveTo>
                    <a:pt x="0" y="19"/>
                  </a:moveTo>
                  <a:cubicBezTo>
                    <a:pt x="11" y="11"/>
                    <a:pt x="22" y="5"/>
                    <a:pt x="35" y="1"/>
                  </a:cubicBezTo>
                  <a:cubicBezTo>
                    <a:pt x="37" y="1"/>
                    <a:pt x="40" y="0"/>
                    <a:pt x="42" y="0"/>
                  </a:cubicBezTo>
                  <a:cubicBezTo>
                    <a:pt x="45" y="0"/>
                    <a:pt x="47" y="2"/>
                    <a:pt x="48" y="5"/>
                  </a:cubicBezTo>
                  <a:cubicBezTo>
                    <a:pt x="48" y="8"/>
                    <a:pt x="45" y="9"/>
                    <a:pt x="43" y="10"/>
                  </a:cubicBezTo>
                  <a:cubicBezTo>
                    <a:pt x="28" y="11"/>
                    <a:pt x="14" y="15"/>
                    <a:pt x="0" y="19"/>
                  </a:cubicBezTo>
                  <a:close/>
                </a:path>
              </a:pathLst>
            </a:custGeom>
            <a:solidFill>
              <a:srgbClr val="F5D6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0" name="Google Shape;1150;p19"/>
            <p:cNvSpPr/>
            <p:nvPr/>
          </p:nvSpPr>
          <p:spPr>
            <a:xfrm>
              <a:off x="3516" y="1629"/>
              <a:ext cx="47" cy="26"/>
            </a:xfrm>
            <a:custGeom>
              <a:avLst/>
              <a:gdLst/>
              <a:ahLst/>
              <a:cxnLst/>
              <a:rect l="l" t="t" r="r" b="b"/>
              <a:pathLst>
                <a:path w="20" h="11" extrusionOk="0">
                  <a:moveTo>
                    <a:pt x="20" y="2"/>
                  </a:moveTo>
                  <a:cubicBezTo>
                    <a:pt x="17" y="10"/>
                    <a:pt x="10" y="11"/>
                    <a:pt x="4" y="11"/>
                  </a:cubicBezTo>
                  <a:cubicBezTo>
                    <a:pt x="2" y="11"/>
                    <a:pt x="1" y="11"/>
                    <a:pt x="0" y="9"/>
                  </a:cubicBezTo>
                  <a:cubicBezTo>
                    <a:pt x="0" y="7"/>
                    <a:pt x="1" y="6"/>
                    <a:pt x="3" y="5"/>
                  </a:cubicBezTo>
                  <a:cubicBezTo>
                    <a:pt x="8" y="3"/>
                    <a:pt x="13" y="0"/>
                    <a:pt x="20" y="2"/>
                  </a:cubicBezTo>
                  <a:close/>
                </a:path>
              </a:pathLst>
            </a:custGeom>
            <a:solidFill>
              <a:srgbClr val="EFD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51" name="Google Shape;1151;p19"/>
          <p:cNvSpPr txBox="1"/>
          <p:nvPr/>
        </p:nvSpPr>
        <p:spPr>
          <a:xfrm>
            <a:off x="328452" y="203377"/>
            <a:ext cx="630094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FF9800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r>
              <a:rPr lang="en-US" sz="40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b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 sz="4000" b="1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2" name="Google Shape;1152;p19"/>
          <p:cNvSpPr txBox="1"/>
          <p:nvPr/>
        </p:nvSpPr>
        <p:spPr>
          <a:xfrm>
            <a:off x="385602" y="803686"/>
            <a:ext cx="2392776" cy="310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INSERT YOUR SUBTITLE</a:t>
            </a:r>
            <a:endParaRPr/>
          </a:p>
        </p:txBody>
      </p:sp>
      <p:pic>
        <p:nvPicPr>
          <p:cNvPr id="1153" name="Google Shape;1153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718582">
            <a:off x="-231347" y="518800"/>
            <a:ext cx="929874" cy="3827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54" name="Google Shape;1154;p19"/>
          <p:cNvCxnSpPr/>
          <p:nvPr/>
        </p:nvCxnSpPr>
        <p:spPr>
          <a:xfrm>
            <a:off x="6629400" y="596780"/>
            <a:ext cx="3993779" cy="0"/>
          </a:xfrm>
          <a:prstGeom prst="straightConnector1">
            <a:avLst/>
          </a:prstGeom>
          <a:noFill/>
          <a:ln w="9525" cap="flat" cmpd="sng">
            <a:solidFill>
              <a:srgbClr val="FF98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55" name="Google Shape;1155;p19"/>
          <p:cNvSpPr/>
          <p:nvPr/>
        </p:nvSpPr>
        <p:spPr>
          <a:xfrm flipH="1">
            <a:off x="11462793" y="0"/>
            <a:ext cx="727881" cy="6858000"/>
          </a:xfrm>
          <a:prstGeom prst="rtTriangle">
            <a:avLst/>
          </a:prstGeom>
          <a:gradFill>
            <a:gsLst>
              <a:gs pos="0">
                <a:srgbClr val="FF9800"/>
              </a:gs>
              <a:gs pos="26000">
                <a:srgbClr val="FF9800"/>
              </a:gs>
              <a:gs pos="55000">
                <a:srgbClr val="FCBF16"/>
              </a:gs>
              <a:gs pos="100000">
                <a:srgbClr val="FCBF16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56" name="Google Shape;1156;p19"/>
          <p:cNvGrpSpPr/>
          <p:nvPr/>
        </p:nvGrpSpPr>
        <p:grpSpPr>
          <a:xfrm>
            <a:off x="1312542" y="1934009"/>
            <a:ext cx="2905746" cy="742061"/>
            <a:chOff x="575693" y="4067337"/>
            <a:chExt cx="1625933" cy="867948"/>
          </a:xfrm>
        </p:grpSpPr>
        <p:sp>
          <p:nvSpPr>
            <p:cNvPr id="1157" name="Google Shape;1157;p19"/>
            <p:cNvSpPr txBox="1"/>
            <p:nvPr/>
          </p:nvSpPr>
          <p:spPr>
            <a:xfrm>
              <a:off x="578400" y="4395301"/>
              <a:ext cx="1617335" cy="5399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1158" name="Google Shape;1158;p19"/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59" name="Google Shape;1159;p19"/>
          <p:cNvGrpSpPr/>
          <p:nvPr/>
        </p:nvGrpSpPr>
        <p:grpSpPr>
          <a:xfrm>
            <a:off x="706417" y="4388148"/>
            <a:ext cx="3059089" cy="742061"/>
            <a:chOff x="575693" y="4067337"/>
            <a:chExt cx="1625933" cy="867948"/>
          </a:xfrm>
        </p:grpSpPr>
        <p:sp>
          <p:nvSpPr>
            <p:cNvPr id="1160" name="Google Shape;1160;p19"/>
            <p:cNvSpPr txBox="1"/>
            <p:nvPr/>
          </p:nvSpPr>
          <p:spPr>
            <a:xfrm>
              <a:off x="578400" y="4395301"/>
              <a:ext cx="1617335" cy="5399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1161" name="Google Shape;1161;p19"/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r>
                <a:rPr lang="en-US" sz="1400" b="1">
                  <a:solidFill>
                    <a:srgbClr val="A5A5A5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62" name="Google Shape;1162;p19"/>
          <p:cNvGrpSpPr/>
          <p:nvPr/>
        </p:nvGrpSpPr>
        <p:grpSpPr>
          <a:xfrm>
            <a:off x="2296499" y="5316296"/>
            <a:ext cx="3155104" cy="742061"/>
            <a:chOff x="575693" y="4067337"/>
            <a:chExt cx="1625933" cy="867948"/>
          </a:xfrm>
        </p:grpSpPr>
        <p:sp>
          <p:nvSpPr>
            <p:cNvPr id="1163" name="Google Shape;1163;p19"/>
            <p:cNvSpPr txBox="1"/>
            <p:nvPr/>
          </p:nvSpPr>
          <p:spPr>
            <a:xfrm>
              <a:off x="578400" y="4395301"/>
              <a:ext cx="1617335" cy="5399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1164" name="Google Shape;1164;p19"/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65" name="Google Shape;1165;p19"/>
          <p:cNvGrpSpPr/>
          <p:nvPr/>
        </p:nvGrpSpPr>
        <p:grpSpPr>
          <a:xfrm>
            <a:off x="7082153" y="1850656"/>
            <a:ext cx="2887542" cy="742061"/>
            <a:chOff x="575693" y="4067337"/>
            <a:chExt cx="2257454" cy="867948"/>
          </a:xfrm>
        </p:grpSpPr>
        <p:sp>
          <p:nvSpPr>
            <p:cNvPr id="1166" name="Google Shape;1166;p19"/>
            <p:cNvSpPr txBox="1"/>
            <p:nvPr/>
          </p:nvSpPr>
          <p:spPr>
            <a:xfrm>
              <a:off x="578400" y="4395301"/>
              <a:ext cx="2254747" cy="5399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1167" name="Google Shape;1167;p19"/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68" name="Google Shape;1168;p19"/>
          <p:cNvGrpSpPr/>
          <p:nvPr/>
        </p:nvGrpSpPr>
        <p:grpSpPr>
          <a:xfrm>
            <a:off x="8040101" y="2777823"/>
            <a:ext cx="2968153" cy="742062"/>
            <a:chOff x="575693" y="4067336"/>
            <a:chExt cx="1625933" cy="867949"/>
          </a:xfrm>
        </p:grpSpPr>
        <p:sp>
          <p:nvSpPr>
            <p:cNvPr id="1169" name="Google Shape;1169;p19"/>
            <p:cNvSpPr txBox="1"/>
            <p:nvPr/>
          </p:nvSpPr>
          <p:spPr>
            <a:xfrm>
              <a:off x="578400" y="4395301"/>
              <a:ext cx="1617335" cy="5399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1170" name="Google Shape;1170;p19"/>
            <p:cNvSpPr txBox="1"/>
            <p:nvPr/>
          </p:nvSpPr>
          <p:spPr>
            <a:xfrm>
              <a:off x="575693" y="4067336"/>
              <a:ext cx="1625933" cy="3599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71" name="Google Shape;1171;p19"/>
          <p:cNvGrpSpPr/>
          <p:nvPr/>
        </p:nvGrpSpPr>
        <p:grpSpPr>
          <a:xfrm>
            <a:off x="8016153" y="5232531"/>
            <a:ext cx="2952457" cy="742061"/>
            <a:chOff x="575693" y="4067337"/>
            <a:chExt cx="1625933" cy="867948"/>
          </a:xfrm>
        </p:grpSpPr>
        <p:sp>
          <p:nvSpPr>
            <p:cNvPr id="1172" name="Google Shape;1172;p19"/>
            <p:cNvSpPr txBox="1"/>
            <p:nvPr/>
          </p:nvSpPr>
          <p:spPr>
            <a:xfrm>
              <a:off x="578400" y="4395301"/>
              <a:ext cx="1617335" cy="5399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1173" name="Google Shape;1173;p19"/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74" name="Google Shape;1174;p19"/>
          <p:cNvSpPr/>
          <p:nvPr/>
        </p:nvSpPr>
        <p:spPr>
          <a:xfrm>
            <a:off x="764645" y="2656896"/>
            <a:ext cx="2308746" cy="1558855"/>
          </a:xfrm>
          <a:prstGeom prst="leftArrow">
            <a:avLst>
              <a:gd name="adj1" fmla="val 62101"/>
              <a:gd name="adj2" fmla="val 5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5" name="Google Shape;1175;p19"/>
          <p:cNvSpPr/>
          <p:nvPr/>
        </p:nvSpPr>
        <p:spPr>
          <a:xfrm rot="10800000">
            <a:off x="8705850" y="3671666"/>
            <a:ext cx="2308746" cy="1558855"/>
          </a:xfrm>
          <a:prstGeom prst="leftArrow">
            <a:avLst>
              <a:gd name="adj1" fmla="val 62101"/>
              <a:gd name="adj2" fmla="val 50000"/>
            </a:avLst>
          </a:prstGeom>
          <a:solidFill>
            <a:srgbClr val="FF9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6" name="Google Shape;1176;p19"/>
          <p:cNvSpPr txBox="1"/>
          <p:nvPr/>
        </p:nvSpPr>
        <p:spPr>
          <a:xfrm>
            <a:off x="9284159" y="4189484"/>
            <a:ext cx="115212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7" name="Google Shape;1177;p19"/>
          <p:cNvSpPr txBox="1"/>
          <p:nvPr/>
        </p:nvSpPr>
        <p:spPr>
          <a:xfrm>
            <a:off x="1342954" y="3174713"/>
            <a:ext cx="115212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108000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8" name="Google Shape;1178;p19"/>
          <p:cNvSpPr/>
          <p:nvPr/>
        </p:nvSpPr>
        <p:spPr>
          <a:xfrm>
            <a:off x="1418951" y="1862735"/>
            <a:ext cx="3395297" cy="727430"/>
          </a:xfrm>
          <a:custGeom>
            <a:avLst/>
            <a:gdLst/>
            <a:ahLst/>
            <a:cxnLst/>
            <a:rect l="l" t="t" r="r" b="b"/>
            <a:pathLst>
              <a:path w="2333625" h="514350" extrusionOk="0">
                <a:moveTo>
                  <a:pt x="2333625" y="514350"/>
                </a:moveTo>
                <a:lnTo>
                  <a:pt x="1952625" y="0"/>
                </a:lnTo>
                <a:lnTo>
                  <a:pt x="0" y="0"/>
                </a:lnTo>
              </a:path>
            </a:pathLst>
          </a:custGeom>
          <a:noFill/>
          <a:ln w="25400" cap="flat" cmpd="sng">
            <a:solidFill>
              <a:srgbClr val="FCBF16"/>
            </a:solidFill>
            <a:prstDash val="solid"/>
            <a:miter lim="800000"/>
            <a:headEnd type="none" w="sm" len="sm"/>
            <a:tailEnd type="oval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9" name="Google Shape;1179;p19"/>
          <p:cNvSpPr/>
          <p:nvPr/>
        </p:nvSpPr>
        <p:spPr>
          <a:xfrm>
            <a:off x="850168" y="4665433"/>
            <a:ext cx="3416917" cy="529884"/>
          </a:xfrm>
          <a:custGeom>
            <a:avLst/>
            <a:gdLst/>
            <a:ahLst/>
            <a:cxnLst/>
            <a:rect l="l" t="t" r="r" b="b"/>
            <a:pathLst>
              <a:path w="2252297" h="705641" extrusionOk="0">
                <a:moveTo>
                  <a:pt x="2252297" y="0"/>
                </a:moveTo>
                <a:lnTo>
                  <a:pt x="1986891" y="682223"/>
                </a:lnTo>
                <a:lnTo>
                  <a:pt x="0" y="705641"/>
                </a:lnTo>
              </a:path>
            </a:pathLst>
          </a:custGeom>
          <a:noFill/>
          <a:ln w="25400" cap="flat" cmpd="sng">
            <a:solidFill>
              <a:schemeClr val="accent5"/>
            </a:solidFill>
            <a:prstDash val="solid"/>
            <a:miter lim="800000"/>
            <a:headEnd type="none" w="sm" len="sm"/>
            <a:tailEnd type="oval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0" name="Google Shape;1180;p19"/>
          <p:cNvSpPr/>
          <p:nvPr/>
        </p:nvSpPr>
        <p:spPr>
          <a:xfrm>
            <a:off x="2495082" y="5125439"/>
            <a:ext cx="3728645" cy="1007302"/>
          </a:xfrm>
          <a:custGeom>
            <a:avLst/>
            <a:gdLst/>
            <a:ahLst/>
            <a:cxnLst/>
            <a:rect l="l" t="t" r="r" b="b"/>
            <a:pathLst>
              <a:path w="2352675" h="447675" extrusionOk="0">
                <a:moveTo>
                  <a:pt x="2352675" y="0"/>
                </a:moveTo>
                <a:lnTo>
                  <a:pt x="1990725" y="447675"/>
                </a:lnTo>
                <a:lnTo>
                  <a:pt x="0" y="447675"/>
                </a:lnTo>
              </a:path>
            </a:pathLst>
          </a:custGeom>
          <a:noFill/>
          <a:ln w="25400" cap="flat" cmpd="sng">
            <a:solidFill>
              <a:srgbClr val="FF9800"/>
            </a:solidFill>
            <a:prstDash val="solid"/>
            <a:miter lim="800000"/>
            <a:headEnd type="none" w="sm" len="sm"/>
            <a:tailEnd type="oval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1" name="Google Shape;1181;p19"/>
          <p:cNvSpPr/>
          <p:nvPr/>
        </p:nvSpPr>
        <p:spPr>
          <a:xfrm flipH="1">
            <a:off x="7082153" y="5125440"/>
            <a:ext cx="3706967" cy="967718"/>
          </a:xfrm>
          <a:custGeom>
            <a:avLst/>
            <a:gdLst/>
            <a:ahLst/>
            <a:cxnLst/>
            <a:rect l="l" t="t" r="r" b="b"/>
            <a:pathLst>
              <a:path w="2352675" h="447675" extrusionOk="0">
                <a:moveTo>
                  <a:pt x="2352675" y="0"/>
                </a:moveTo>
                <a:lnTo>
                  <a:pt x="1990725" y="447675"/>
                </a:lnTo>
                <a:lnTo>
                  <a:pt x="0" y="447675"/>
                </a:lnTo>
              </a:path>
            </a:pathLst>
          </a:custGeom>
          <a:noFill/>
          <a:ln w="25400" cap="flat" cmpd="sng">
            <a:solidFill>
              <a:srgbClr val="FF9800"/>
            </a:solidFill>
            <a:prstDash val="solid"/>
            <a:miter lim="800000"/>
            <a:headEnd type="none" w="sm" len="sm"/>
            <a:tailEnd type="oval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2" name="Google Shape;1182;p19"/>
          <p:cNvSpPr/>
          <p:nvPr/>
        </p:nvSpPr>
        <p:spPr>
          <a:xfrm>
            <a:off x="6264466" y="1761168"/>
            <a:ext cx="3749306" cy="1644812"/>
          </a:xfrm>
          <a:custGeom>
            <a:avLst/>
            <a:gdLst/>
            <a:ahLst/>
            <a:cxnLst/>
            <a:rect l="l" t="t" r="r" b="b"/>
            <a:pathLst>
              <a:path w="3590925" h="1533525" extrusionOk="0">
                <a:moveTo>
                  <a:pt x="0" y="1533525"/>
                </a:moveTo>
                <a:lnTo>
                  <a:pt x="685800" y="0"/>
                </a:lnTo>
                <a:lnTo>
                  <a:pt x="3590925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 type="none" w="sm" len="sm"/>
            <a:tailEnd type="oval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3" name="Google Shape;1183;p19"/>
          <p:cNvSpPr/>
          <p:nvPr/>
        </p:nvSpPr>
        <p:spPr>
          <a:xfrm>
            <a:off x="7475911" y="2701129"/>
            <a:ext cx="3532344" cy="695325"/>
          </a:xfrm>
          <a:custGeom>
            <a:avLst/>
            <a:gdLst/>
            <a:ahLst/>
            <a:cxnLst/>
            <a:rect l="l" t="t" r="r" b="b"/>
            <a:pathLst>
              <a:path w="2390775" h="695325" extrusionOk="0">
                <a:moveTo>
                  <a:pt x="0" y="695325"/>
                </a:moveTo>
                <a:lnTo>
                  <a:pt x="314325" y="0"/>
                </a:lnTo>
                <a:lnTo>
                  <a:pt x="2390775" y="0"/>
                </a:lnTo>
              </a:path>
            </a:pathLst>
          </a:custGeom>
          <a:noFill/>
          <a:ln w="25400" cap="flat" cmpd="sng">
            <a:solidFill>
              <a:schemeClr val="accent3"/>
            </a:solidFill>
            <a:prstDash val="solid"/>
            <a:miter lim="800000"/>
            <a:headEnd type="none" w="sm" len="sm"/>
            <a:tailEnd type="oval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84" name="Google Shape;1184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88256" y="2389519"/>
            <a:ext cx="4274873" cy="2735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oogle Shape;76;p2"/>
          <p:cNvGrpSpPr/>
          <p:nvPr/>
        </p:nvGrpSpPr>
        <p:grpSpPr>
          <a:xfrm>
            <a:off x="10613760" y="138071"/>
            <a:ext cx="1516482" cy="1337518"/>
            <a:chOff x="1908" y="463"/>
            <a:chExt cx="3864" cy="3408"/>
          </a:xfrm>
        </p:grpSpPr>
        <p:sp>
          <p:nvSpPr>
            <p:cNvPr id="77" name="Google Shape;77;p2"/>
            <p:cNvSpPr/>
            <p:nvPr/>
          </p:nvSpPr>
          <p:spPr>
            <a:xfrm>
              <a:off x="1908" y="463"/>
              <a:ext cx="3864" cy="3408"/>
            </a:xfrm>
            <a:custGeom>
              <a:avLst/>
              <a:gdLst/>
              <a:ahLst/>
              <a:cxnLst/>
              <a:rect l="l" t="t" r="r" b="b"/>
              <a:pathLst>
                <a:path w="1627" h="1435" extrusionOk="0">
                  <a:moveTo>
                    <a:pt x="844" y="1"/>
                  </a:moveTo>
                  <a:cubicBezTo>
                    <a:pt x="935" y="2"/>
                    <a:pt x="1022" y="21"/>
                    <a:pt x="1107" y="51"/>
                  </a:cubicBezTo>
                  <a:cubicBezTo>
                    <a:pt x="1168" y="71"/>
                    <a:pt x="1226" y="98"/>
                    <a:pt x="1279" y="132"/>
                  </a:cubicBezTo>
                  <a:cubicBezTo>
                    <a:pt x="1291" y="140"/>
                    <a:pt x="1302" y="150"/>
                    <a:pt x="1312" y="160"/>
                  </a:cubicBezTo>
                  <a:cubicBezTo>
                    <a:pt x="1319" y="167"/>
                    <a:pt x="1321" y="174"/>
                    <a:pt x="1318" y="184"/>
                  </a:cubicBezTo>
                  <a:cubicBezTo>
                    <a:pt x="1304" y="237"/>
                    <a:pt x="1296" y="291"/>
                    <a:pt x="1298" y="346"/>
                  </a:cubicBezTo>
                  <a:cubicBezTo>
                    <a:pt x="1301" y="429"/>
                    <a:pt x="1328" y="502"/>
                    <a:pt x="1384" y="564"/>
                  </a:cubicBezTo>
                  <a:cubicBezTo>
                    <a:pt x="1397" y="579"/>
                    <a:pt x="1410" y="594"/>
                    <a:pt x="1423" y="609"/>
                  </a:cubicBezTo>
                  <a:cubicBezTo>
                    <a:pt x="1433" y="620"/>
                    <a:pt x="1442" y="633"/>
                    <a:pt x="1447" y="647"/>
                  </a:cubicBezTo>
                  <a:cubicBezTo>
                    <a:pt x="1447" y="649"/>
                    <a:pt x="1448" y="650"/>
                    <a:pt x="1449" y="652"/>
                  </a:cubicBezTo>
                  <a:cubicBezTo>
                    <a:pt x="1485" y="693"/>
                    <a:pt x="1511" y="741"/>
                    <a:pt x="1543" y="785"/>
                  </a:cubicBezTo>
                  <a:cubicBezTo>
                    <a:pt x="1550" y="794"/>
                    <a:pt x="1556" y="803"/>
                    <a:pt x="1563" y="813"/>
                  </a:cubicBezTo>
                  <a:cubicBezTo>
                    <a:pt x="1572" y="825"/>
                    <a:pt x="1581" y="836"/>
                    <a:pt x="1595" y="842"/>
                  </a:cubicBezTo>
                  <a:cubicBezTo>
                    <a:pt x="1606" y="847"/>
                    <a:pt x="1615" y="856"/>
                    <a:pt x="1620" y="867"/>
                  </a:cubicBezTo>
                  <a:cubicBezTo>
                    <a:pt x="1627" y="881"/>
                    <a:pt x="1621" y="896"/>
                    <a:pt x="1608" y="902"/>
                  </a:cubicBezTo>
                  <a:cubicBezTo>
                    <a:pt x="1603" y="904"/>
                    <a:pt x="1598" y="904"/>
                    <a:pt x="1595" y="899"/>
                  </a:cubicBezTo>
                  <a:cubicBezTo>
                    <a:pt x="1592" y="895"/>
                    <a:pt x="1589" y="891"/>
                    <a:pt x="1587" y="887"/>
                  </a:cubicBezTo>
                  <a:cubicBezTo>
                    <a:pt x="1526" y="777"/>
                    <a:pt x="1446" y="682"/>
                    <a:pt x="1343" y="609"/>
                  </a:cubicBezTo>
                  <a:cubicBezTo>
                    <a:pt x="1309" y="585"/>
                    <a:pt x="1270" y="582"/>
                    <a:pt x="1230" y="590"/>
                  </a:cubicBezTo>
                  <a:cubicBezTo>
                    <a:pt x="1205" y="595"/>
                    <a:pt x="1194" y="614"/>
                    <a:pt x="1197" y="640"/>
                  </a:cubicBezTo>
                  <a:cubicBezTo>
                    <a:pt x="1199" y="665"/>
                    <a:pt x="1208" y="688"/>
                    <a:pt x="1223" y="707"/>
                  </a:cubicBezTo>
                  <a:cubicBezTo>
                    <a:pt x="1263" y="758"/>
                    <a:pt x="1306" y="806"/>
                    <a:pt x="1343" y="859"/>
                  </a:cubicBezTo>
                  <a:cubicBezTo>
                    <a:pt x="1360" y="883"/>
                    <a:pt x="1369" y="909"/>
                    <a:pt x="1370" y="939"/>
                  </a:cubicBezTo>
                  <a:cubicBezTo>
                    <a:pt x="1371" y="1003"/>
                    <a:pt x="1378" y="1067"/>
                    <a:pt x="1396" y="1129"/>
                  </a:cubicBezTo>
                  <a:cubicBezTo>
                    <a:pt x="1406" y="1163"/>
                    <a:pt x="1422" y="1193"/>
                    <a:pt x="1437" y="1224"/>
                  </a:cubicBezTo>
                  <a:cubicBezTo>
                    <a:pt x="1457" y="1266"/>
                    <a:pt x="1469" y="1309"/>
                    <a:pt x="1470" y="1356"/>
                  </a:cubicBezTo>
                  <a:cubicBezTo>
                    <a:pt x="1470" y="1373"/>
                    <a:pt x="1466" y="1390"/>
                    <a:pt x="1458" y="1406"/>
                  </a:cubicBezTo>
                  <a:cubicBezTo>
                    <a:pt x="1445" y="1431"/>
                    <a:pt x="1426" y="1435"/>
                    <a:pt x="1403" y="1418"/>
                  </a:cubicBezTo>
                  <a:cubicBezTo>
                    <a:pt x="1395" y="1412"/>
                    <a:pt x="1388" y="1404"/>
                    <a:pt x="1383" y="1395"/>
                  </a:cubicBezTo>
                  <a:cubicBezTo>
                    <a:pt x="1358" y="1359"/>
                    <a:pt x="1340" y="1319"/>
                    <a:pt x="1332" y="1276"/>
                  </a:cubicBezTo>
                  <a:cubicBezTo>
                    <a:pt x="1330" y="1267"/>
                    <a:pt x="1330" y="1258"/>
                    <a:pt x="1331" y="1249"/>
                  </a:cubicBezTo>
                  <a:cubicBezTo>
                    <a:pt x="1332" y="1238"/>
                    <a:pt x="1336" y="1229"/>
                    <a:pt x="1347" y="1225"/>
                  </a:cubicBezTo>
                  <a:cubicBezTo>
                    <a:pt x="1352" y="1223"/>
                    <a:pt x="1352" y="1220"/>
                    <a:pt x="1351" y="1215"/>
                  </a:cubicBezTo>
                  <a:cubicBezTo>
                    <a:pt x="1347" y="1196"/>
                    <a:pt x="1338" y="1178"/>
                    <a:pt x="1329" y="1161"/>
                  </a:cubicBezTo>
                  <a:cubicBezTo>
                    <a:pt x="1301" y="1104"/>
                    <a:pt x="1267" y="1051"/>
                    <a:pt x="1220" y="1008"/>
                  </a:cubicBezTo>
                  <a:cubicBezTo>
                    <a:pt x="1191" y="981"/>
                    <a:pt x="1160" y="957"/>
                    <a:pt x="1128" y="934"/>
                  </a:cubicBezTo>
                  <a:cubicBezTo>
                    <a:pt x="1104" y="915"/>
                    <a:pt x="1079" y="897"/>
                    <a:pt x="1062" y="871"/>
                  </a:cubicBezTo>
                  <a:cubicBezTo>
                    <a:pt x="1051" y="855"/>
                    <a:pt x="1042" y="837"/>
                    <a:pt x="1036" y="818"/>
                  </a:cubicBezTo>
                  <a:cubicBezTo>
                    <a:pt x="1023" y="779"/>
                    <a:pt x="995" y="758"/>
                    <a:pt x="958" y="746"/>
                  </a:cubicBezTo>
                  <a:cubicBezTo>
                    <a:pt x="943" y="741"/>
                    <a:pt x="931" y="741"/>
                    <a:pt x="918" y="749"/>
                  </a:cubicBezTo>
                  <a:cubicBezTo>
                    <a:pt x="878" y="772"/>
                    <a:pt x="841" y="799"/>
                    <a:pt x="817" y="839"/>
                  </a:cubicBezTo>
                  <a:cubicBezTo>
                    <a:pt x="808" y="854"/>
                    <a:pt x="803" y="869"/>
                    <a:pt x="804" y="887"/>
                  </a:cubicBezTo>
                  <a:cubicBezTo>
                    <a:pt x="809" y="950"/>
                    <a:pt x="822" y="1012"/>
                    <a:pt x="839" y="1072"/>
                  </a:cubicBezTo>
                  <a:cubicBezTo>
                    <a:pt x="855" y="1132"/>
                    <a:pt x="875" y="1191"/>
                    <a:pt x="893" y="1251"/>
                  </a:cubicBezTo>
                  <a:cubicBezTo>
                    <a:pt x="898" y="1271"/>
                    <a:pt x="899" y="1290"/>
                    <a:pt x="890" y="1308"/>
                  </a:cubicBezTo>
                  <a:cubicBezTo>
                    <a:pt x="875" y="1337"/>
                    <a:pt x="843" y="1341"/>
                    <a:pt x="822" y="1317"/>
                  </a:cubicBezTo>
                  <a:cubicBezTo>
                    <a:pt x="804" y="1296"/>
                    <a:pt x="799" y="1270"/>
                    <a:pt x="795" y="1244"/>
                  </a:cubicBezTo>
                  <a:cubicBezTo>
                    <a:pt x="792" y="1219"/>
                    <a:pt x="796" y="1195"/>
                    <a:pt x="793" y="1170"/>
                  </a:cubicBezTo>
                  <a:cubicBezTo>
                    <a:pt x="790" y="1142"/>
                    <a:pt x="785" y="1114"/>
                    <a:pt x="772" y="1088"/>
                  </a:cubicBezTo>
                  <a:cubicBezTo>
                    <a:pt x="770" y="1085"/>
                    <a:pt x="768" y="1082"/>
                    <a:pt x="767" y="1079"/>
                  </a:cubicBezTo>
                  <a:cubicBezTo>
                    <a:pt x="752" y="1054"/>
                    <a:pt x="733" y="1040"/>
                    <a:pt x="702" y="1045"/>
                  </a:cubicBezTo>
                  <a:cubicBezTo>
                    <a:pt x="674" y="1049"/>
                    <a:pt x="656" y="1064"/>
                    <a:pt x="646" y="1089"/>
                  </a:cubicBezTo>
                  <a:cubicBezTo>
                    <a:pt x="637" y="1111"/>
                    <a:pt x="635" y="1134"/>
                    <a:pt x="635" y="1157"/>
                  </a:cubicBezTo>
                  <a:cubicBezTo>
                    <a:pt x="635" y="1169"/>
                    <a:pt x="635" y="1182"/>
                    <a:pt x="631" y="1194"/>
                  </a:cubicBezTo>
                  <a:cubicBezTo>
                    <a:pt x="624" y="1213"/>
                    <a:pt x="609" y="1217"/>
                    <a:pt x="594" y="1204"/>
                  </a:cubicBezTo>
                  <a:cubicBezTo>
                    <a:pt x="576" y="1189"/>
                    <a:pt x="575" y="1171"/>
                    <a:pt x="587" y="1151"/>
                  </a:cubicBezTo>
                  <a:cubicBezTo>
                    <a:pt x="595" y="1137"/>
                    <a:pt x="598" y="1120"/>
                    <a:pt x="601" y="1103"/>
                  </a:cubicBezTo>
                  <a:cubicBezTo>
                    <a:pt x="608" y="1064"/>
                    <a:pt x="610" y="1024"/>
                    <a:pt x="600" y="985"/>
                  </a:cubicBezTo>
                  <a:cubicBezTo>
                    <a:pt x="592" y="957"/>
                    <a:pt x="578" y="934"/>
                    <a:pt x="548" y="925"/>
                  </a:cubicBezTo>
                  <a:cubicBezTo>
                    <a:pt x="542" y="923"/>
                    <a:pt x="536" y="923"/>
                    <a:pt x="530" y="922"/>
                  </a:cubicBezTo>
                  <a:cubicBezTo>
                    <a:pt x="521" y="922"/>
                    <a:pt x="514" y="930"/>
                    <a:pt x="516" y="939"/>
                  </a:cubicBezTo>
                  <a:cubicBezTo>
                    <a:pt x="519" y="949"/>
                    <a:pt x="516" y="957"/>
                    <a:pt x="506" y="962"/>
                  </a:cubicBezTo>
                  <a:cubicBezTo>
                    <a:pt x="481" y="974"/>
                    <a:pt x="449" y="960"/>
                    <a:pt x="448" y="930"/>
                  </a:cubicBezTo>
                  <a:cubicBezTo>
                    <a:pt x="448" y="911"/>
                    <a:pt x="447" y="892"/>
                    <a:pt x="443" y="874"/>
                  </a:cubicBezTo>
                  <a:cubicBezTo>
                    <a:pt x="442" y="868"/>
                    <a:pt x="441" y="863"/>
                    <a:pt x="438" y="858"/>
                  </a:cubicBezTo>
                  <a:cubicBezTo>
                    <a:pt x="436" y="854"/>
                    <a:pt x="433" y="850"/>
                    <a:pt x="428" y="850"/>
                  </a:cubicBezTo>
                  <a:cubicBezTo>
                    <a:pt x="423" y="851"/>
                    <a:pt x="418" y="854"/>
                    <a:pt x="416" y="859"/>
                  </a:cubicBezTo>
                  <a:cubicBezTo>
                    <a:pt x="404" y="889"/>
                    <a:pt x="396" y="921"/>
                    <a:pt x="393" y="953"/>
                  </a:cubicBezTo>
                  <a:cubicBezTo>
                    <a:pt x="391" y="982"/>
                    <a:pt x="393" y="1010"/>
                    <a:pt x="402" y="1038"/>
                  </a:cubicBezTo>
                  <a:cubicBezTo>
                    <a:pt x="405" y="1049"/>
                    <a:pt x="402" y="1056"/>
                    <a:pt x="393" y="1062"/>
                  </a:cubicBezTo>
                  <a:cubicBezTo>
                    <a:pt x="386" y="1065"/>
                    <a:pt x="379" y="1068"/>
                    <a:pt x="372" y="1069"/>
                  </a:cubicBezTo>
                  <a:cubicBezTo>
                    <a:pt x="362" y="1071"/>
                    <a:pt x="352" y="1069"/>
                    <a:pt x="347" y="1059"/>
                  </a:cubicBezTo>
                  <a:cubicBezTo>
                    <a:pt x="341" y="1049"/>
                    <a:pt x="341" y="1038"/>
                    <a:pt x="347" y="1028"/>
                  </a:cubicBezTo>
                  <a:cubicBezTo>
                    <a:pt x="349" y="1025"/>
                    <a:pt x="352" y="1022"/>
                    <a:pt x="357" y="1022"/>
                  </a:cubicBezTo>
                  <a:cubicBezTo>
                    <a:pt x="363" y="1022"/>
                    <a:pt x="363" y="1019"/>
                    <a:pt x="363" y="1014"/>
                  </a:cubicBezTo>
                  <a:cubicBezTo>
                    <a:pt x="361" y="1004"/>
                    <a:pt x="358" y="995"/>
                    <a:pt x="353" y="986"/>
                  </a:cubicBezTo>
                  <a:cubicBezTo>
                    <a:pt x="344" y="968"/>
                    <a:pt x="344" y="949"/>
                    <a:pt x="349" y="930"/>
                  </a:cubicBezTo>
                  <a:cubicBezTo>
                    <a:pt x="352" y="919"/>
                    <a:pt x="354" y="908"/>
                    <a:pt x="357" y="897"/>
                  </a:cubicBezTo>
                  <a:cubicBezTo>
                    <a:pt x="363" y="872"/>
                    <a:pt x="362" y="847"/>
                    <a:pt x="354" y="823"/>
                  </a:cubicBezTo>
                  <a:cubicBezTo>
                    <a:pt x="347" y="798"/>
                    <a:pt x="328" y="790"/>
                    <a:pt x="304" y="800"/>
                  </a:cubicBezTo>
                  <a:cubicBezTo>
                    <a:pt x="300" y="802"/>
                    <a:pt x="295" y="805"/>
                    <a:pt x="291" y="807"/>
                  </a:cubicBezTo>
                  <a:cubicBezTo>
                    <a:pt x="276" y="817"/>
                    <a:pt x="263" y="829"/>
                    <a:pt x="247" y="837"/>
                  </a:cubicBezTo>
                  <a:cubicBezTo>
                    <a:pt x="234" y="844"/>
                    <a:pt x="228" y="860"/>
                    <a:pt x="223" y="874"/>
                  </a:cubicBezTo>
                  <a:cubicBezTo>
                    <a:pt x="214" y="900"/>
                    <a:pt x="212" y="927"/>
                    <a:pt x="207" y="954"/>
                  </a:cubicBezTo>
                  <a:cubicBezTo>
                    <a:pt x="206" y="963"/>
                    <a:pt x="204" y="972"/>
                    <a:pt x="203" y="981"/>
                  </a:cubicBezTo>
                  <a:cubicBezTo>
                    <a:pt x="202" y="996"/>
                    <a:pt x="194" y="1005"/>
                    <a:pt x="183" y="1014"/>
                  </a:cubicBezTo>
                  <a:cubicBezTo>
                    <a:pt x="101" y="1082"/>
                    <a:pt x="60" y="1169"/>
                    <a:pt x="64" y="1277"/>
                  </a:cubicBezTo>
                  <a:cubicBezTo>
                    <a:pt x="64" y="1283"/>
                    <a:pt x="66" y="1287"/>
                    <a:pt x="71" y="1291"/>
                  </a:cubicBezTo>
                  <a:cubicBezTo>
                    <a:pt x="81" y="1300"/>
                    <a:pt x="84" y="1312"/>
                    <a:pt x="83" y="1325"/>
                  </a:cubicBezTo>
                  <a:cubicBezTo>
                    <a:pt x="82" y="1346"/>
                    <a:pt x="76" y="1366"/>
                    <a:pt x="66" y="1385"/>
                  </a:cubicBezTo>
                  <a:cubicBezTo>
                    <a:pt x="56" y="1405"/>
                    <a:pt x="43" y="1406"/>
                    <a:pt x="30" y="1389"/>
                  </a:cubicBezTo>
                  <a:cubicBezTo>
                    <a:pt x="13" y="1366"/>
                    <a:pt x="6" y="1340"/>
                    <a:pt x="4" y="1312"/>
                  </a:cubicBezTo>
                  <a:cubicBezTo>
                    <a:pt x="0" y="1231"/>
                    <a:pt x="18" y="1154"/>
                    <a:pt x="51" y="1081"/>
                  </a:cubicBezTo>
                  <a:cubicBezTo>
                    <a:pt x="67" y="1047"/>
                    <a:pt x="83" y="1014"/>
                    <a:pt x="103" y="983"/>
                  </a:cubicBezTo>
                  <a:cubicBezTo>
                    <a:pt x="123" y="953"/>
                    <a:pt x="133" y="920"/>
                    <a:pt x="142" y="886"/>
                  </a:cubicBezTo>
                  <a:cubicBezTo>
                    <a:pt x="152" y="844"/>
                    <a:pt x="162" y="803"/>
                    <a:pt x="174" y="762"/>
                  </a:cubicBezTo>
                  <a:cubicBezTo>
                    <a:pt x="184" y="730"/>
                    <a:pt x="201" y="703"/>
                    <a:pt x="225" y="679"/>
                  </a:cubicBezTo>
                  <a:cubicBezTo>
                    <a:pt x="236" y="669"/>
                    <a:pt x="246" y="658"/>
                    <a:pt x="255" y="647"/>
                  </a:cubicBezTo>
                  <a:cubicBezTo>
                    <a:pt x="262" y="639"/>
                    <a:pt x="267" y="631"/>
                    <a:pt x="270" y="621"/>
                  </a:cubicBezTo>
                  <a:cubicBezTo>
                    <a:pt x="272" y="612"/>
                    <a:pt x="270" y="605"/>
                    <a:pt x="263" y="599"/>
                  </a:cubicBezTo>
                  <a:cubicBezTo>
                    <a:pt x="256" y="594"/>
                    <a:pt x="250" y="597"/>
                    <a:pt x="244" y="601"/>
                  </a:cubicBezTo>
                  <a:cubicBezTo>
                    <a:pt x="204" y="626"/>
                    <a:pt x="168" y="655"/>
                    <a:pt x="137" y="691"/>
                  </a:cubicBezTo>
                  <a:cubicBezTo>
                    <a:pt x="133" y="696"/>
                    <a:pt x="129" y="700"/>
                    <a:pt x="124" y="704"/>
                  </a:cubicBezTo>
                  <a:cubicBezTo>
                    <a:pt x="119" y="706"/>
                    <a:pt x="114" y="707"/>
                    <a:pt x="108" y="706"/>
                  </a:cubicBezTo>
                  <a:cubicBezTo>
                    <a:pt x="94" y="702"/>
                    <a:pt x="84" y="670"/>
                    <a:pt x="98" y="658"/>
                  </a:cubicBezTo>
                  <a:cubicBezTo>
                    <a:pt x="115" y="645"/>
                    <a:pt x="133" y="634"/>
                    <a:pt x="152" y="622"/>
                  </a:cubicBezTo>
                  <a:cubicBezTo>
                    <a:pt x="169" y="611"/>
                    <a:pt x="187" y="599"/>
                    <a:pt x="205" y="588"/>
                  </a:cubicBezTo>
                  <a:cubicBezTo>
                    <a:pt x="250" y="560"/>
                    <a:pt x="274" y="518"/>
                    <a:pt x="287" y="468"/>
                  </a:cubicBezTo>
                  <a:cubicBezTo>
                    <a:pt x="288" y="464"/>
                    <a:pt x="288" y="460"/>
                    <a:pt x="289" y="455"/>
                  </a:cubicBezTo>
                  <a:cubicBezTo>
                    <a:pt x="296" y="436"/>
                    <a:pt x="293" y="420"/>
                    <a:pt x="274" y="409"/>
                  </a:cubicBezTo>
                  <a:cubicBezTo>
                    <a:pt x="266" y="404"/>
                    <a:pt x="266" y="398"/>
                    <a:pt x="269" y="390"/>
                  </a:cubicBezTo>
                  <a:cubicBezTo>
                    <a:pt x="273" y="381"/>
                    <a:pt x="280" y="374"/>
                    <a:pt x="289" y="370"/>
                  </a:cubicBezTo>
                  <a:cubicBezTo>
                    <a:pt x="335" y="348"/>
                    <a:pt x="374" y="317"/>
                    <a:pt x="414" y="286"/>
                  </a:cubicBezTo>
                  <a:cubicBezTo>
                    <a:pt x="450" y="258"/>
                    <a:pt x="487" y="232"/>
                    <a:pt x="521" y="202"/>
                  </a:cubicBezTo>
                  <a:cubicBezTo>
                    <a:pt x="524" y="199"/>
                    <a:pt x="528" y="198"/>
                    <a:pt x="532" y="197"/>
                  </a:cubicBezTo>
                  <a:cubicBezTo>
                    <a:pt x="542" y="195"/>
                    <a:pt x="552" y="193"/>
                    <a:pt x="562" y="191"/>
                  </a:cubicBezTo>
                  <a:cubicBezTo>
                    <a:pt x="584" y="186"/>
                    <a:pt x="595" y="167"/>
                    <a:pt x="590" y="146"/>
                  </a:cubicBezTo>
                  <a:cubicBezTo>
                    <a:pt x="588" y="138"/>
                    <a:pt x="593" y="134"/>
                    <a:pt x="597" y="131"/>
                  </a:cubicBezTo>
                  <a:cubicBezTo>
                    <a:pt x="640" y="99"/>
                    <a:pt x="678" y="62"/>
                    <a:pt x="714" y="23"/>
                  </a:cubicBezTo>
                  <a:cubicBezTo>
                    <a:pt x="719" y="17"/>
                    <a:pt x="726" y="15"/>
                    <a:pt x="733" y="14"/>
                  </a:cubicBezTo>
                  <a:cubicBezTo>
                    <a:pt x="770" y="5"/>
                    <a:pt x="806" y="0"/>
                    <a:pt x="8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1932" y="511"/>
              <a:ext cx="3545" cy="3289"/>
            </a:xfrm>
            <a:custGeom>
              <a:avLst/>
              <a:gdLst/>
              <a:ahLst/>
              <a:cxnLst/>
              <a:rect l="l" t="t" r="r" b="b"/>
              <a:pathLst>
                <a:path w="1493" h="1385" extrusionOk="0">
                  <a:moveTo>
                    <a:pt x="348" y="673"/>
                  </a:moveTo>
                  <a:cubicBezTo>
                    <a:pt x="311" y="697"/>
                    <a:pt x="281" y="728"/>
                    <a:pt x="255" y="762"/>
                  </a:cubicBezTo>
                  <a:cubicBezTo>
                    <a:pt x="221" y="806"/>
                    <a:pt x="193" y="854"/>
                    <a:pt x="179" y="908"/>
                  </a:cubicBezTo>
                  <a:cubicBezTo>
                    <a:pt x="176" y="921"/>
                    <a:pt x="174" y="935"/>
                    <a:pt x="173" y="949"/>
                  </a:cubicBezTo>
                  <a:cubicBezTo>
                    <a:pt x="173" y="953"/>
                    <a:pt x="172" y="956"/>
                    <a:pt x="168" y="958"/>
                  </a:cubicBezTo>
                  <a:cubicBezTo>
                    <a:pt x="98" y="1014"/>
                    <a:pt x="52" y="1085"/>
                    <a:pt x="36" y="1173"/>
                  </a:cubicBezTo>
                  <a:cubicBezTo>
                    <a:pt x="30" y="1204"/>
                    <a:pt x="31" y="1235"/>
                    <a:pt x="37" y="1266"/>
                  </a:cubicBezTo>
                  <a:cubicBezTo>
                    <a:pt x="37" y="1269"/>
                    <a:pt x="38" y="1271"/>
                    <a:pt x="40" y="1273"/>
                  </a:cubicBezTo>
                  <a:cubicBezTo>
                    <a:pt x="57" y="1286"/>
                    <a:pt x="59" y="1304"/>
                    <a:pt x="58" y="1323"/>
                  </a:cubicBezTo>
                  <a:cubicBezTo>
                    <a:pt x="57" y="1333"/>
                    <a:pt x="54" y="1344"/>
                    <a:pt x="50" y="1354"/>
                  </a:cubicBezTo>
                  <a:cubicBezTo>
                    <a:pt x="47" y="1364"/>
                    <a:pt x="41" y="1366"/>
                    <a:pt x="33" y="1359"/>
                  </a:cubicBezTo>
                  <a:cubicBezTo>
                    <a:pt x="25" y="1352"/>
                    <a:pt x="20" y="1342"/>
                    <a:pt x="17" y="1331"/>
                  </a:cubicBezTo>
                  <a:cubicBezTo>
                    <a:pt x="0" y="1247"/>
                    <a:pt x="15" y="1166"/>
                    <a:pt x="46" y="1087"/>
                  </a:cubicBezTo>
                  <a:cubicBezTo>
                    <a:pt x="63" y="1043"/>
                    <a:pt x="86" y="1003"/>
                    <a:pt x="114" y="965"/>
                  </a:cubicBezTo>
                  <a:cubicBezTo>
                    <a:pt x="132" y="942"/>
                    <a:pt x="138" y="915"/>
                    <a:pt x="143" y="887"/>
                  </a:cubicBezTo>
                  <a:cubicBezTo>
                    <a:pt x="153" y="828"/>
                    <a:pt x="169" y="771"/>
                    <a:pt x="196" y="718"/>
                  </a:cubicBezTo>
                  <a:cubicBezTo>
                    <a:pt x="208" y="695"/>
                    <a:pt x="220" y="672"/>
                    <a:pt x="240" y="655"/>
                  </a:cubicBezTo>
                  <a:cubicBezTo>
                    <a:pt x="244" y="652"/>
                    <a:pt x="247" y="648"/>
                    <a:pt x="250" y="644"/>
                  </a:cubicBezTo>
                  <a:cubicBezTo>
                    <a:pt x="260" y="631"/>
                    <a:pt x="270" y="620"/>
                    <a:pt x="283" y="610"/>
                  </a:cubicBezTo>
                  <a:cubicBezTo>
                    <a:pt x="295" y="601"/>
                    <a:pt x="301" y="587"/>
                    <a:pt x="304" y="571"/>
                  </a:cubicBezTo>
                  <a:cubicBezTo>
                    <a:pt x="295" y="580"/>
                    <a:pt x="290" y="589"/>
                    <a:pt x="281" y="596"/>
                  </a:cubicBezTo>
                  <a:cubicBezTo>
                    <a:pt x="278" y="594"/>
                    <a:pt x="280" y="591"/>
                    <a:pt x="279" y="589"/>
                  </a:cubicBezTo>
                  <a:cubicBezTo>
                    <a:pt x="277" y="570"/>
                    <a:pt x="266" y="562"/>
                    <a:pt x="247" y="566"/>
                  </a:cubicBezTo>
                  <a:cubicBezTo>
                    <a:pt x="233" y="569"/>
                    <a:pt x="221" y="576"/>
                    <a:pt x="210" y="584"/>
                  </a:cubicBezTo>
                  <a:cubicBezTo>
                    <a:pt x="174" y="608"/>
                    <a:pt x="144" y="638"/>
                    <a:pt x="115" y="669"/>
                  </a:cubicBezTo>
                  <a:cubicBezTo>
                    <a:pt x="112" y="672"/>
                    <a:pt x="110" y="677"/>
                    <a:pt x="104" y="674"/>
                  </a:cubicBezTo>
                  <a:cubicBezTo>
                    <a:pt x="98" y="671"/>
                    <a:pt x="98" y="665"/>
                    <a:pt x="99" y="660"/>
                  </a:cubicBezTo>
                  <a:cubicBezTo>
                    <a:pt x="103" y="647"/>
                    <a:pt x="112" y="638"/>
                    <a:pt x="122" y="630"/>
                  </a:cubicBezTo>
                  <a:cubicBezTo>
                    <a:pt x="152" y="610"/>
                    <a:pt x="183" y="592"/>
                    <a:pt x="213" y="573"/>
                  </a:cubicBezTo>
                  <a:cubicBezTo>
                    <a:pt x="232" y="561"/>
                    <a:pt x="249" y="547"/>
                    <a:pt x="264" y="532"/>
                  </a:cubicBezTo>
                  <a:cubicBezTo>
                    <a:pt x="293" y="504"/>
                    <a:pt x="308" y="470"/>
                    <a:pt x="304" y="428"/>
                  </a:cubicBezTo>
                  <a:cubicBezTo>
                    <a:pt x="314" y="433"/>
                    <a:pt x="318" y="440"/>
                    <a:pt x="319" y="450"/>
                  </a:cubicBezTo>
                  <a:cubicBezTo>
                    <a:pt x="321" y="478"/>
                    <a:pt x="326" y="505"/>
                    <a:pt x="317" y="534"/>
                  </a:cubicBezTo>
                  <a:cubicBezTo>
                    <a:pt x="324" y="529"/>
                    <a:pt x="325" y="529"/>
                    <a:pt x="327" y="522"/>
                  </a:cubicBezTo>
                  <a:cubicBezTo>
                    <a:pt x="330" y="511"/>
                    <a:pt x="331" y="500"/>
                    <a:pt x="331" y="488"/>
                  </a:cubicBezTo>
                  <a:cubicBezTo>
                    <a:pt x="330" y="469"/>
                    <a:pt x="332" y="450"/>
                    <a:pt x="334" y="432"/>
                  </a:cubicBezTo>
                  <a:cubicBezTo>
                    <a:pt x="335" y="426"/>
                    <a:pt x="333" y="422"/>
                    <a:pt x="330" y="418"/>
                  </a:cubicBezTo>
                  <a:cubicBezTo>
                    <a:pt x="319" y="404"/>
                    <a:pt x="308" y="390"/>
                    <a:pt x="297" y="377"/>
                  </a:cubicBezTo>
                  <a:cubicBezTo>
                    <a:pt x="290" y="367"/>
                    <a:pt x="290" y="365"/>
                    <a:pt x="301" y="357"/>
                  </a:cubicBezTo>
                  <a:cubicBezTo>
                    <a:pt x="366" y="308"/>
                    <a:pt x="434" y="261"/>
                    <a:pt x="498" y="209"/>
                  </a:cubicBezTo>
                  <a:cubicBezTo>
                    <a:pt x="516" y="194"/>
                    <a:pt x="536" y="182"/>
                    <a:pt x="560" y="178"/>
                  </a:cubicBezTo>
                  <a:cubicBezTo>
                    <a:pt x="575" y="175"/>
                    <a:pt x="589" y="170"/>
                    <a:pt x="602" y="162"/>
                  </a:cubicBezTo>
                  <a:cubicBezTo>
                    <a:pt x="610" y="158"/>
                    <a:pt x="617" y="153"/>
                    <a:pt x="622" y="146"/>
                  </a:cubicBezTo>
                  <a:cubicBezTo>
                    <a:pt x="631" y="134"/>
                    <a:pt x="629" y="126"/>
                    <a:pt x="616" y="119"/>
                  </a:cubicBezTo>
                  <a:cubicBezTo>
                    <a:pt x="611" y="116"/>
                    <a:pt x="611" y="114"/>
                    <a:pt x="615" y="110"/>
                  </a:cubicBezTo>
                  <a:cubicBezTo>
                    <a:pt x="643" y="84"/>
                    <a:pt x="671" y="57"/>
                    <a:pt x="699" y="31"/>
                  </a:cubicBezTo>
                  <a:cubicBezTo>
                    <a:pt x="703" y="28"/>
                    <a:pt x="707" y="26"/>
                    <a:pt x="711" y="24"/>
                  </a:cubicBezTo>
                  <a:cubicBezTo>
                    <a:pt x="767" y="3"/>
                    <a:pt x="825" y="0"/>
                    <a:pt x="884" y="6"/>
                  </a:cubicBezTo>
                  <a:cubicBezTo>
                    <a:pt x="1019" y="19"/>
                    <a:pt x="1143" y="64"/>
                    <a:pt x="1262" y="129"/>
                  </a:cubicBezTo>
                  <a:cubicBezTo>
                    <a:pt x="1288" y="143"/>
                    <a:pt x="1287" y="143"/>
                    <a:pt x="1281" y="172"/>
                  </a:cubicBezTo>
                  <a:cubicBezTo>
                    <a:pt x="1270" y="217"/>
                    <a:pt x="1263" y="264"/>
                    <a:pt x="1263" y="310"/>
                  </a:cubicBezTo>
                  <a:cubicBezTo>
                    <a:pt x="1263" y="404"/>
                    <a:pt x="1295" y="485"/>
                    <a:pt x="1360" y="552"/>
                  </a:cubicBezTo>
                  <a:cubicBezTo>
                    <a:pt x="1385" y="578"/>
                    <a:pt x="1407" y="606"/>
                    <a:pt x="1429" y="635"/>
                  </a:cubicBezTo>
                  <a:cubicBezTo>
                    <a:pt x="1450" y="661"/>
                    <a:pt x="1471" y="687"/>
                    <a:pt x="1489" y="715"/>
                  </a:cubicBezTo>
                  <a:cubicBezTo>
                    <a:pt x="1490" y="718"/>
                    <a:pt x="1493" y="720"/>
                    <a:pt x="1493" y="726"/>
                  </a:cubicBezTo>
                  <a:cubicBezTo>
                    <a:pt x="1489" y="721"/>
                    <a:pt x="1486" y="717"/>
                    <a:pt x="1483" y="714"/>
                  </a:cubicBezTo>
                  <a:cubicBezTo>
                    <a:pt x="1434" y="657"/>
                    <a:pt x="1381" y="605"/>
                    <a:pt x="1315" y="567"/>
                  </a:cubicBezTo>
                  <a:cubicBezTo>
                    <a:pt x="1281" y="547"/>
                    <a:pt x="1245" y="532"/>
                    <a:pt x="1204" y="532"/>
                  </a:cubicBezTo>
                  <a:cubicBezTo>
                    <a:pt x="1173" y="532"/>
                    <a:pt x="1146" y="545"/>
                    <a:pt x="1124" y="567"/>
                  </a:cubicBezTo>
                  <a:cubicBezTo>
                    <a:pt x="1123" y="568"/>
                    <a:pt x="1122" y="569"/>
                    <a:pt x="1121" y="570"/>
                  </a:cubicBezTo>
                  <a:cubicBezTo>
                    <a:pt x="1120" y="572"/>
                    <a:pt x="1118" y="574"/>
                    <a:pt x="1120" y="576"/>
                  </a:cubicBezTo>
                  <a:cubicBezTo>
                    <a:pt x="1122" y="578"/>
                    <a:pt x="1124" y="576"/>
                    <a:pt x="1126" y="574"/>
                  </a:cubicBezTo>
                  <a:cubicBezTo>
                    <a:pt x="1165" y="533"/>
                    <a:pt x="1212" y="533"/>
                    <a:pt x="1262" y="551"/>
                  </a:cubicBezTo>
                  <a:cubicBezTo>
                    <a:pt x="1265" y="552"/>
                    <a:pt x="1268" y="553"/>
                    <a:pt x="1272" y="555"/>
                  </a:cubicBezTo>
                  <a:cubicBezTo>
                    <a:pt x="1263" y="557"/>
                    <a:pt x="1256" y="554"/>
                    <a:pt x="1249" y="554"/>
                  </a:cubicBezTo>
                  <a:cubicBezTo>
                    <a:pt x="1242" y="554"/>
                    <a:pt x="1235" y="555"/>
                    <a:pt x="1228" y="555"/>
                  </a:cubicBezTo>
                  <a:cubicBezTo>
                    <a:pt x="1221" y="556"/>
                    <a:pt x="1214" y="557"/>
                    <a:pt x="1208" y="560"/>
                  </a:cubicBezTo>
                  <a:cubicBezTo>
                    <a:pt x="1176" y="569"/>
                    <a:pt x="1163" y="592"/>
                    <a:pt x="1169" y="624"/>
                  </a:cubicBezTo>
                  <a:cubicBezTo>
                    <a:pt x="1172" y="643"/>
                    <a:pt x="1180" y="659"/>
                    <a:pt x="1189" y="676"/>
                  </a:cubicBezTo>
                  <a:cubicBezTo>
                    <a:pt x="1214" y="718"/>
                    <a:pt x="1245" y="756"/>
                    <a:pt x="1273" y="796"/>
                  </a:cubicBezTo>
                  <a:cubicBezTo>
                    <a:pt x="1282" y="810"/>
                    <a:pt x="1291" y="824"/>
                    <a:pt x="1301" y="837"/>
                  </a:cubicBezTo>
                  <a:cubicBezTo>
                    <a:pt x="1334" y="879"/>
                    <a:pt x="1347" y="928"/>
                    <a:pt x="1349" y="981"/>
                  </a:cubicBezTo>
                  <a:cubicBezTo>
                    <a:pt x="1352" y="1044"/>
                    <a:pt x="1361" y="1106"/>
                    <a:pt x="1383" y="1165"/>
                  </a:cubicBezTo>
                  <a:cubicBezTo>
                    <a:pt x="1389" y="1183"/>
                    <a:pt x="1397" y="1199"/>
                    <a:pt x="1408" y="1214"/>
                  </a:cubicBezTo>
                  <a:cubicBezTo>
                    <a:pt x="1416" y="1224"/>
                    <a:pt x="1417" y="1238"/>
                    <a:pt x="1420" y="1250"/>
                  </a:cubicBezTo>
                  <a:cubicBezTo>
                    <a:pt x="1428" y="1283"/>
                    <a:pt x="1434" y="1316"/>
                    <a:pt x="1433" y="1350"/>
                  </a:cubicBezTo>
                  <a:cubicBezTo>
                    <a:pt x="1433" y="1359"/>
                    <a:pt x="1432" y="1368"/>
                    <a:pt x="1428" y="1376"/>
                  </a:cubicBezTo>
                  <a:cubicBezTo>
                    <a:pt x="1424" y="1384"/>
                    <a:pt x="1420" y="1385"/>
                    <a:pt x="1412" y="1381"/>
                  </a:cubicBezTo>
                  <a:cubicBezTo>
                    <a:pt x="1406" y="1377"/>
                    <a:pt x="1401" y="1373"/>
                    <a:pt x="1397" y="1368"/>
                  </a:cubicBezTo>
                  <a:cubicBezTo>
                    <a:pt x="1366" y="1328"/>
                    <a:pt x="1349" y="1283"/>
                    <a:pt x="1343" y="1233"/>
                  </a:cubicBezTo>
                  <a:cubicBezTo>
                    <a:pt x="1342" y="1231"/>
                    <a:pt x="1343" y="1229"/>
                    <a:pt x="1343" y="1226"/>
                  </a:cubicBezTo>
                  <a:cubicBezTo>
                    <a:pt x="1345" y="1212"/>
                    <a:pt x="1351" y="1209"/>
                    <a:pt x="1364" y="1216"/>
                  </a:cubicBezTo>
                  <a:cubicBezTo>
                    <a:pt x="1368" y="1218"/>
                    <a:pt x="1372" y="1220"/>
                    <a:pt x="1375" y="1223"/>
                  </a:cubicBezTo>
                  <a:cubicBezTo>
                    <a:pt x="1378" y="1225"/>
                    <a:pt x="1381" y="1225"/>
                    <a:pt x="1383" y="1222"/>
                  </a:cubicBezTo>
                  <a:cubicBezTo>
                    <a:pt x="1385" y="1220"/>
                    <a:pt x="1384" y="1218"/>
                    <a:pt x="1383" y="1215"/>
                  </a:cubicBezTo>
                  <a:cubicBezTo>
                    <a:pt x="1336" y="1136"/>
                    <a:pt x="1291" y="1056"/>
                    <a:pt x="1226" y="989"/>
                  </a:cubicBezTo>
                  <a:cubicBezTo>
                    <a:pt x="1198" y="962"/>
                    <a:pt x="1167" y="939"/>
                    <a:pt x="1137" y="914"/>
                  </a:cubicBezTo>
                  <a:cubicBezTo>
                    <a:pt x="1108" y="890"/>
                    <a:pt x="1080" y="865"/>
                    <a:pt x="1059" y="834"/>
                  </a:cubicBezTo>
                  <a:cubicBezTo>
                    <a:pt x="1037" y="804"/>
                    <a:pt x="1029" y="771"/>
                    <a:pt x="1034" y="734"/>
                  </a:cubicBezTo>
                  <a:cubicBezTo>
                    <a:pt x="1034" y="728"/>
                    <a:pt x="1035" y="722"/>
                    <a:pt x="1035" y="716"/>
                  </a:cubicBezTo>
                  <a:cubicBezTo>
                    <a:pt x="1035" y="716"/>
                    <a:pt x="1035" y="715"/>
                    <a:pt x="1034" y="714"/>
                  </a:cubicBezTo>
                  <a:cubicBezTo>
                    <a:pt x="1031" y="719"/>
                    <a:pt x="1029" y="724"/>
                    <a:pt x="1026" y="729"/>
                  </a:cubicBezTo>
                  <a:cubicBezTo>
                    <a:pt x="1023" y="733"/>
                    <a:pt x="1020" y="735"/>
                    <a:pt x="1014" y="733"/>
                  </a:cubicBezTo>
                  <a:cubicBezTo>
                    <a:pt x="948" y="699"/>
                    <a:pt x="878" y="690"/>
                    <a:pt x="805" y="697"/>
                  </a:cubicBezTo>
                  <a:cubicBezTo>
                    <a:pt x="804" y="697"/>
                    <a:pt x="803" y="697"/>
                    <a:pt x="802" y="697"/>
                  </a:cubicBezTo>
                  <a:cubicBezTo>
                    <a:pt x="802" y="697"/>
                    <a:pt x="801" y="697"/>
                    <a:pt x="800" y="696"/>
                  </a:cubicBezTo>
                  <a:cubicBezTo>
                    <a:pt x="807" y="675"/>
                    <a:pt x="818" y="656"/>
                    <a:pt x="830" y="638"/>
                  </a:cubicBezTo>
                  <a:cubicBezTo>
                    <a:pt x="853" y="604"/>
                    <a:pt x="880" y="575"/>
                    <a:pt x="911" y="550"/>
                  </a:cubicBezTo>
                  <a:cubicBezTo>
                    <a:pt x="921" y="542"/>
                    <a:pt x="932" y="538"/>
                    <a:pt x="944" y="534"/>
                  </a:cubicBezTo>
                  <a:cubicBezTo>
                    <a:pt x="952" y="531"/>
                    <a:pt x="959" y="535"/>
                    <a:pt x="965" y="538"/>
                  </a:cubicBezTo>
                  <a:cubicBezTo>
                    <a:pt x="977" y="545"/>
                    <a:pt x="987" y="554"/>
                    <a:pt x="995" y="565"/>
                  </a:cubicBezTo>
                  <a:cubicBezTo>
                    <a:pt x="1014" y="590"/>
                    <a:pt x="1027" y="617"/>
                    <a:pt x="1031" y="648"/>
                  </a:cubicBezTo>
                  <a:cubicBezTo>
                    <a:pt x="1034" y="655"/>
                    <a:pt x="1034" y="662"/>
                    <a:pt x="1034" y="667"/>
                  </a:cubicBezTo>
                  <a:cubicBezTo>
                    <a:pt x="1032" y="658"/>
                    <a:pt x="1034" y="648"/>
                    <a:pt x="1033" y="637"/>
                  </a:cubicBezTo>
                  <a:cubicBezTo>
                    <a:pt x="1030" y="606"/>
                    <a:pt x="1023" y="576"/>
                    <a:pt x="1008" y="548"/>
                  </a:cubicBezTo>
                  <a:cubicBezTo>
                    <a:pt x="1004" y="541"/>
                    <a:pt x="999" y="535"/>
                    <a:pt x="994" y="529"/>
                  </a:cubicBezTo>
                  <a:cubicBezTo>
                    <a:pt x="974" y="508"/>
                    <a:pt x="952" y="502"/>
                    <a:pt x="928" y="516"/>
                  </a:cubicBezTo>
                  <a:cubicBezTo>
                    <a:pt x="889" y="539"/>
                    <a:pt x="846" y="551"/>
                    <a:pt x="803" y="561"/>
                  </a:cubicBezTo>
                  <a:cubicBezTo>
                    <a:pt x="787" y="565"/>
                    <a:pt x="776" y="572"/>
                    <a:pt x="765" y="585"/>
                  </a:cubicBezTo>
                  <a:cubicBezTo>
                    <a:pt x="735" y="622"/>
                    <a:pt x="706" y="660"/>
                    <a:pt x="688" y="705"/>
                  </a:cubicBezTo>
                  <a:cubicBezTo>
                    <a:pt x="683" y="717"/>
                    <a:pt x="680" y="728"/>
                    <a:pt x="680" y="741"/>
                  </a:cubicBezTo>
                  <a:cubicBezTo>
                    <a:pt x="686" y="724"/>
                    <a:pt x="692" y="707"/>
                    <a:pt x="701" y="691"/>
                  </a:cubicBezTo>
                  <a:cubicBezTo>
                    <a:pt x="710" y="674"/>
                    <a:pt x="720" y="659"/>
                    <a:pt x="732" y="644"/>
                  </a:cubicBezTo>
                  <a:cubicBezTo>
                    <a:pt x="743" y="630"/>
                    <a:pt x="756" y="616"/>
                    <a:pt x="770" y="604"/>
                  </a:cubicBezTo>
                  <a:cubicBezTo>
                    <a:pt x="784" y="592"/>
                    <a:pt x="800" y="582"/>
                    <a:pt x="816" y="573"/>
                  </a:cubicBezTo>
                  <a:cubicBezTo>
                    <a:pt x="833" y="564"/>
                    <a:pt x="851" y="563"/>
                    <a:pt x="870" y="558"/>
                  </a:cubicBezTo>
                  <a:cubicBezTo>
                    <a:pt x="844" y="582"/>
                    <a:pt x="824" y="611"/>
                    <a:pt x="807" y="642"/>
                  </a:cubicBezTo>
                  <a:cubicBezTo>
                    <a:pt x="789" y="676"/>
                    <a:pt x="773" y="711"/>
                    <a:pt x="767" y="749"/>
                  </a:cubicBezTo>
                  <a:cubicBezTo>
                    <a:pt x="763" y="777"/>
                    <a:pt x="766" y="806"/>
                    <a:pt x="769" y="834"/>
                  </a:cubicBezTo>
                  <a:cubicBezTo>
                    <a:pt x="777" y="932"/>
                    <a:pt x="807" y="1026"/>
                    <a:pt x="832" y="1120"/>
                  </a:cubicBezTo>
                  <a:cubicBezTo>
                    <a:pt x="843" y="1160"/>
                    <a:pt x="854" y="1199"/>
                    <a:pt x="864" y="1239"/>
                  </a:cubicBezTo>
                  <a:cubicBezTo>
                    <a:pt x="866" y="1251"/>
                    <a:pt x="856" y="1276"/>
                    <a:pt x="846" y="1283"/>
                  </a:cubicBezTo>
                  <a:cubicBezTo>
                    <a:pt x="839" y="1288"/>
                    <a:pt x="833" y="1284"/>
                    <a:pt x="827" y="1279"/>
                  </a:cubicBezTo>
                  <a:cubicBezTo>
                    <a:pt x="818" y="1270"/>
                    <a:pt x="814" y="1258"/>
                    <a:pt x="806" y="1248"/>
                  </a:cubicBezTo>
                  <a:cubicBezTo>
                    <a:pt x="798" y="1236"/>
                    <a:pt x="797" y="1224"/>
                    <a:pt x="801" y="1210"/>
                  </a:cubicBezTo>
                  <a:cubicBezTo>
                    <a:pt x="801" y="1208"/>
                    <a:pt x="801" y="1206"/>
                    <a:pt x="802" y="1205"/>
                  </a:cubicBezTo>
                  <a:cubicBezTo>
                    <a:pt x="811" y="1182"/>
                    <a:pt x="809" y="1158"/>
                    <a:pt x="802" y="1135"/>
                  </a:cubicBezTo>
                  <a:cubicBezTo>
                    <a:pt x="791" y="1091"/>
                    <a:pt x="772" y="1051"/>
                    <a:pt x="735" y="1021"/>
                  </a:cubicBezTo>
                  <a:cubicBezTo>
                    <a:pt x="724" y="1011"/>
                    <a:pt x="710" y="1004"/>
                    <a:pt x="695" y="1002"/>
                  </a:cubicBezTo>
                  <a:cubicBezTo>
                    <a:pt x="666" y="999"/>
                    <a:pt x="645" y="1012"/>
                    <a:pt x="632" y="1039"/>
                  </a:cubicBezTo>
                  <a:cubicBezTo>
                    <a:pt x="619" y="1068"/>
                    <a:pt x="617" y="1099"/>
                    <a:pt x="615" y="1130"/>
                  </a:cubicBezTo>
                  <a:cubicBezTo>
                    <a:pt x="614" y="1143"/>
                    <a:pt x="614" y="1156"/>
                    <a:pt x="606" y="1167"/>
                  </a:cubicBezTo>
                  <a:cubicBezTo>
                    <a:pt x="604" y="1169"/>
                    <a:pt x="602" y="1172"/>
                    <a:pt x="598" y="1173"/>
                  </a:cubicBezTo>
                  <a:cubicBezTo>
                    <a:pt x="594" y="1173"/>
                    <a:pt x="590" y="1173"/>
                    <a:pt x="592" y="1167"/>
                  </a:cubicBezTo>
                  <a:cubicBezTo>
                    <a:pt x="595" y="1160"/>
                    <a:pt x="594" y="1154"/>
                    <a:pt x="592" y="1148"/>
                  </a:cubicBezTo>
                  <a:cubicBezTo>
                    <a:pt x="590" y="1142"/>
                    <a:pt x="592" y="1137"/>
                    <a:pt x="593" y="1132"/>
                  </a:cubicBezTo>
                  <a:cubicBezTo>
                    <a:pt x="601" y="1087"/>
                    <a:pt x="609" y="1042"/>
                    <a:pt x="612" y="997"/>
                  </a:cubicBezTo>
                  <a:cubicBezTo>
                    <a:pt x="615" y="948"/>
                    <a:pt x="590" y="904"/>
                    <a:pt x="549" y="887"/>
                  </a:cubicBezTo>
                  <a:cubicBezTo>
                    <a:pt x="530" y="879"/>
                    <a:pt x="511" y="880"/>
                    <a:pt x="492" y="891"/>
                  </a:cubicBezTo>
                  <a:cubicBezTo>
                    <a:pt x="488" y="893"/>
                    <a:pt x="486" y="896"/>
                    <a:pt x="487" y="901"/>
                  </a:cubicBezTo>
                  <a:cubicBezTo>
                    <a:pt x="488" y="912"/>
                    <a:pt x="484" y="917"/>
                    <a:pt x="476" y="918"/>
                  </a:cubicBezTo>
                  <a:cubicBezTo>
                    <a:pt x="465" y="918"/>
                    <a:pt x="455" y="911"/>
                    <a:pt x="455" y="902"/>
                  </a:cubicBezTo>
                  <a:cubicBezTo>
                    <a:pt x="453" y="885"/>
                    <a:pt x="452" y="868"/>
                    <a:pt x="454" y="851"/>
                  </a:cubicBezTo>
                  <a:cubicBezTo>
                    <a:pt x="456" y="827"/>
                    <a:pt x="429" y="807"/>
                    <a:pt x="406" y="815"/>
                  </a:cubicBezTo>
                  <a:cubicBezTo>
                    <a:pt x="400" y="817"/>
                    <a:pt x="396" y="821"/>
                    <a:pt x="394" y="828"/>
                  </a:cubicBezTo>
                  <a:cubicBezTo>
                    <a:pt x="378" y="878"/>
                    <a:pt x="372" y="930"/>
                    <a:pt x="373" y="983"/>
                  </a:cubicBezTo>
                  <a:cubicBezTo>
                    <a:pt x="373" y="997"/>
                    <a:pt x="375" y="1011"/>
                    <a:pt x="375" y="1024"/>
                  </a:cubicBezTo>
                  <a:cubicBezTo>
                    <a:pt x="376" y="1033"/>
                    <a:pt x="370" y="1039"/>
                    <a:pt x="362" y="1040"/>
                  </a:cubicBezTo>
                  <a:cubicBezTo>
                    <a:pt x="357" y="1040"/>
                    <a:pt x="350" y="1030"/>
                    <a:pt x="350" y="1024"/>
                  </a:cubicBezTo>
                  <a:cubicBezTo>
                    <a:pt x="350" y="1019"/>
                    <a:pt x="353" y="1015"/>
                    <a:pt x="357" y="1016"/>
                  </a:cubicBezTo>
                  <a:cubicBezTo>
                    <a:pt x="365" y="1016"/>
                    <a:pt x="365" y="1012"/>
                    <a:pt x="364" y="1007"/>
                  </a:cubicBezTo>
                  <a:cubicBezTo>
                    <a:pt x="359" y="989"/>
                    <a:pt x="361" y="969"/>
                    <a:pt x="351" y="952"/>
                  </a:cubicBezTo>
                  <a:cubicBezTo>
                    <a:pt x="346" y="942"/>
                    <a:pt x="345" y="932"/>
                    <a:pt x="348" y="921"/>
                  </a:cubicBezTo>
                  <a:cubicBezTo>
                    <a:pt x="355" y="899"/>
                    <a:pt x="358" y="876"/>
                    <a:pt x="367" y="855"/>
                  </a:cubicBezTo>
                  <a:cubicBezTo>
                    <a:pt x="372" y="844"/>
                    <a:pt x="373" y="835"/>
                    <a:pt x="369" y="823"/>
                  </a:cubicBezTo>
                  <a:cubicBezTo>
                    <a:pt x="364" y="809"/>
                    <a:pt x="360" y="793"/>
                    <a:pt x="351" y="780"/>
                  </a:cubicBezTo>
                  <a:cubicBezTo>
                    <a:pt x="336" y="757"/>
                    <a:pt x="313" y="749"/>
                    <a:pt x="287" y="757"/>
                  </a:cubicBezTo>
                  <a:cubicBezTo>
                    <a:pt x="284" y="758"/>
                    <a:pt x="280" y="761"/>
                    <a:pt x="282" y="753"/>
                  </a:cubicBezTo>
                  <a:cubicBezTo>
                    <a:pt x="276" y="756"/>
                    <a:pt x="274" y="764"/>
                    <a:pt x="267" y="766"/>
                  </a:cubicBezTo>
                  <a:cubicBezTo>
                    <a:pt x="266" y="759"/>
                    <a:pt x="271" y="754"/>
                    <a:pt x="274" y="750"/>
                  </a:cubicBezTo>
                  <a:cubicBezTo>
                    <a:pt x="299" y="717"/>
                    <a:pt x="328" y="688"/>
                    <a:pt x="365" y="668"/>
                  </a:cubicBezTo>
                  <a:cubicBezTo>
                    <a:pt x="368" y="666"/>
                    <a:pt x="372" y="664"/>
                    <a:pt x="375" y="662"/>
                  </a:cubicBezTo>
                  <a:cubicBezTo>
                    <a:pt x="378" y="658"/>
                    <a:pt x="383" y="655"/>
                    <a:pt x="386" y="650"/>
                  </a:cubicBezTo>
                  <a:cubicBezTo>
                    <a:pt x="435" y="626"/>
                    <a:pt x="485" y="605"/>
                    <a:pt x="539" y="597"/>
                  </a:cubicBezTo>
                  <a:cubicBezTo>
                    <a:pt x="556" y="594"/>
                    <a:pt x="573" y="593"/>
                    <a:pt x="590" y="596"/>
                  </a:cubicBezTo>
                  <a:cubicBezTo>
                    <a:pt x="623" y="603"/>
                    <a:pt x="645" y="624"/>
                    <a:pt x="653" y="657"/>
                  </a:cubicBezTo>
                  <a:cubicBezTo>
                    <a:pt x="658" y="683"/>
                    <a:pt x="656" y="709"/>
                    <a:pt x="652" y="734"/>
                  </a:cubicBezTo>
                  <a:cubicBezTo>
                    <a:pt x="648" y="753"/>
                    <a:pt x="643" y="772"/>
                    <a:pt x="638" y="790"/>
                  </a:cubicBezTo>
                  <a:cubicBezTo>
                    <a:pt x="634" y="800"/>
                    <a:pt x="632" y="811"/>
                    <a:pt x="628" y="821"/>
                  </a:cubicBezTo>
                  <a:cubicBezTo>
                    <a:pt x="631" y="812"/>
                    <a:pt x="634" y="803"/>
                    <a:pt x="637" y="794"/>
                  </a:cubicBezTo>
                  <a:cubicBezTo>
                    <a:pt x="650" y="749"/>
                    <a:pt x="662" y="705"/>
                    <a:pt x="665" y="658"/>
                  </a:cubicBezTo>
                  <a:cubicBezTo>
                    <a:pt x="666" y="636"/>
                    <a:pt x="664" y="613"/>
                    <a:pt x="660" y="591"/>
                  </a:cubicBezTo>
                  <a:cubicBezTo>
                    <a:pt x="660" y="593"/>
                    <a:pt x="660" y="594"/>
                    <a:pt x="660" y="595"/>
                  </a:cubicBezTo>
                  <a:cubicBezTo>
                    <a:pt x="660" y="601"/>
                    <a:pt x="661" y="609"/>
                    <a:pt x="655" y="611"/>
                  </a:cubicBezTo>
                  <a:cubicBezTo>
                    <a:pt x="650" y="612"/>
                    <a:pt x="649" y="604"/>
                    <a:pt x="647" y="600"/>
                  </a:cubicBezTo>
                  <a:cubicBezTo>
                    <a:pt x="641" y="591"/>
                    <a:pt x="634" y="584"/>
                    <a:pt x="624" y="581"/>
                  </a:cubicBezTo>
                  <a:cubicBezTo>
                    <a:pt x="611" y="577"/>
                    <a:pt x="597" y="575"/>
                    <a:pt x="583" y="577"/>
                  </a:cubicBezTo>
                  <a:cubicBezTo>
                    <a:pt x="539" y="582"/>
                    <a:pt x="498" y="598"/>
                    <a:pt x="457" y="616"/>
                  </a:cubicBezTo>
                  <a:cubicBezTo>
                    <a:pt x="433" y="627"/>
                    <a:pt x="409" y="638"/>
                    <a:pt x="385" y="651"/>
                  </a:cubicBezTo>
                  <a:cubicBezTo>
                    <a:pt x="377" y="657"/>
                    <a:pt x="366" y="660"/>
                    <a:pt x="357" y="666"/>
                  </a:cubicBezTo>
                  <a:cubicBezTo>
                    <a:pt x="353" y="668"/>
                    <a:pt x="350" y="670"/>
                    <a:pt x="348" y="673"/>
                  </a:cubicBezTo>
                  <a:close/>
                </a:path>
              </a:pathLst>
            </a:custGeom>
            <a:gradFill>
              <a:gsLst>
                <a:gs pos="0">
                  <a:srgbClr val="FF9800"/>
                </a:gs>
                <a:gs pos="26000">
                  <a:srgbClr val="FF9800"/>
                </a:gs>
                <a:gs pos="55000">
                  <a:srgbClr val="FCBF16"/>
                </a:gs>
                <a:gs pos="100000">
                  <a:srgbClr val="FCBF16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798" y="2202"/>
              <a:ext cx="214" cy="275"/>
            </a:xfrm>
            <a:custGeom>
              <a:avLst/>
              <a:gdLst/>
              <a:ahLst/>
              <a:cxnLst/>
              <a:rect l="l" t="t" r="r" b="b"/>
              <a:pathLst>
                <a:path w="90" h="115" extrusionOk="0">
                  <a:moveTo>
                    <a:pt x="90" y="0"/>
                  </a:moveTo>
                  <a:cubicBezTo>
                    <a:pt x="53" y="33"/>
                    <a:pt x="24" y="71"/>
                    <a:pt x="2" y="116"/>
                  </a:cubicBezTo>
                  <a:cubicBezTo>
                    <a:pt x="1" y="110"/>
                    <a:pt x="0" y="106"/>
                    <a:pt x="1" y="101"/>
                  </a:cubicBezTo>
                  <a:cubicBezTo>
                    <a:pt x="14" y="69"/>
                    <a:pt x="29" y="37"/>
                    <a:pt x="49" y="8"/>
                  </a:cubicBezTo>
                  <a:cubicBezTo>
                    <a:pt x="54" y="2"/>
                    <a:pt x="58" y="0"/>
                    <a:pt x="66" y="0"/>
                  </a:cubicBezTo>
                  <a:cubicBezTo>
                    <a:pt x="74" y="1"/>
                    <a:pt x="82" y="0"/>
                    <a:pt x="90" y="0"/>
                  </a:cubicBezTo>
                  <a:close/>
                </a:path>
              </a:pathLst>
            </a:custGeom>
            <a:solidFill>
              <a:srgbClr val="FDDC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5639" y="2453"/>
              <a:ext cx="109" cy="136"/>
            </a:xfrm>
            <a:custGeom>
              <a:avLst/>
              <a:gdLst/>
              <a:ahLst/>
              <a:cxnLst/>
              <a:rect l="l" t="t" r="r" b="b"/>
              <a:pathLst>
                <a:path w="46" h="57" extrusionOk="0">
                  <a:moveTo>
                    <a:pt x="0" y="0"/>
                  </a:moveTo>
                  <a:cubicBezTo>
                    <a:pt x="12" y="9"/>
                    <a:pt x="25" y="15"/>
                    <a:pt x="35" y="26"/>
                  </a:cubicBezTo>
                  <a:cubicBezTo>
                    <a:pt x="41" y="33"/>
                    <a:pt x="46" y="40"/>
                    <a:pt x="43" y="50"/>
                  </a:cubicBezTo>
                  <a:cubicBezTo>
                    <a:pt x="42" y="53"/>
                    <a:pt x="41" y="56"/>
                    <a:pt x="37" y="57"/>
                  </a:cubicBezTo>
                  <a:cubicBezTo>
                    <a:pt x="34" y="57"/>
                    <a:pt x="32" y="54"/>
                    <a:pt x="31" y="52"/>
                  </a:cubicBezTo>
                  <a:cubicBezTo>
                    <a:pt x="20" y="35"/>
                    <a:pt x="10" y="18"/>
                    <a:pt x="0" y="0"/>
                  </a:cubicBezTo>
                  <a:close/>
                </a:path>
              </a:pathLst>
            </a:custGeom>
            <a:solidFill>
              <a:srgbClr val="FB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3297" y="805"/>
              <a:ext cx="107" cy="95"/>
            </a:xfrm>
            <a:custGeom>
              <a:avLst/>
              <a:gdLst/>
              <a:ahLst/>
              <a:cxnLst/>
              <a:rect l="l" t="t" r="r" b="b"/>
              <a:pathLst>
                <a:path w="45" h="40" extrusionOk="0">
                  <a:moveTo>
                    <a:pt x="0" y="40"/>
                  </a:moveTo>
                  <a:cubicBezTo>
                    <a:pt x="8" y="28"/>
                    <a:pt x="14" y="17"/>
                    <a:pt x="17" y="5"/>
                  </a:cubicBezTo>
                  <a:cubicBezTo>
                    <a:pt x="18" y="3"/>
                    <a:pt x="18" y="0"/>
                    <a:pt x="21" y="1"/>
                  </a:cubicBezTo>
                  <a:cubicBezTo>
                    <a:pt x="29" y="4"/>
                    <a:pt x="37" y="6"/>
                    <a:pt x="42" y="13"/>
                  </a:cubicBezTo>
                  <a:cubicBezTo>
                    <a:pt x="45" y="17"/>
                    <a:pt x="45" y="21"/>
                    <a:pt x="40" y="24"/>
                  </a:cubicBezTo>
                  <a:cubicBezTo>
                    <a:pt x="28" y="31"/>
                    <a:pt x="16" y="36"/>
                    <a:pt x="0" y="40"/>
                  </a:cubicBezTo>
                  <a:close/>
                </a:path>
              </a:pathLst>
            </a:custGeom>
            <a:solidFill>
              <a:srgbClr val="FC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3791" y="2209"/>
              <a:ext cx="100" cy="173"/>
            </a:xfrm>
            <a:custGeom>
              <a:avLst/>
              <a:gdLst/>
              <a:ahLst/>
              <a:cxnLst/>
              <a:rect l="l" t="t" r="r" b="b"/>
              <a:pathLst>
                <a:path w="42" h="73" extrusionOk="0">
                  <a:moveTo>
                    <a:pt x="42" y="0"/>
                  </a:moveTo>
                  <a:cubicBezTo>
                    <a:pt x="26" y="23"/>
                    <a:pt x="14" y="48"/>
                    <a:pt x="1" y="73"/>
                  </a:cubicBezTo>
                  <a:cubicBezTo>
                    <a:pt x="0" y="56"/>
                    <a:pt x="29" y="4"/>
                    <a:pt x="42" y="0"/>
                  </a:cubicBezTo>
                  <a:close/>
                </a:path>
              </a:pathLst>
            </a:custGeom>
            <a:solidFill>
              <a:srgbClr val="F2D3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2754" y="2057"/>
              <a:ext cx="97" cy="52"/>
            </a:xfrm>
            <a:custGeom>
              <a:avLst/>
              <a:gdLst/>
              <a:ahLst/>
              <a:cxnLst/>
              <a:rect l="l" t="t" r="r" b="b"/>
              <a:pathLst>
                <a:path w="41" h="22" extrusionOk="0">
                  <a:moveTo>
                    <a:pt x="39" y="1"/>
                  </a:moveTo>
                  <a:cubicBezTo>
                    <a:pt x="41" y="10"/>
                    <a:pt x="32" y="7"/>
                    <a:pt x="29" y="11"/>
                  </a:cubicBezTo>
                  <a:cubicBezTo>
                    <a:pt x="24" y="7"/>
                    <a:pt x="21" y="12"/>
                    <a:pt x="17" y="14"/>
                  </a:cubicBezTo>
                  <a:cubicBezTo>
                    <a:pt x="12" y="16"/>
                    <a:pt x="7" y="19"/>
                    <a:pt x="2" y="22"/>
                  </a:cubicBezTo>
                  <a:cubicBezTo>
                    <a:pt x="0" y="19"/>
                    <a:pt x="3" y="18"/>
                    <a:pt x="4" y="17"/>
                  </a:cubicBezTo>
                  <a:cubicBezTo>
                    <a:pt x="15" y="11"/>
                    <a:pt x="25" y="4"/>
                    <a:pt x="37" y="0"/>
                  </a:cubicBezTo>
                  <a:cubicBezTo>
                    <a:pt x="38" y="0"/>
                    <a:pt x="38" y="0"/>
                    <a:pt x="39" y="1"/>
                  </a:cubicBezTo>
                  <a:close/>
                </a:path>
              </a:pathLst>
            </a:custGeom>
            <a:solidFill>
              <a:srgbClr val="4B4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4378" y="2023"/>
              <a:ext cx="14" cy="84"/>
            </a:xfrm>
            <a:custGeom>
              <a:avLst/>
              <a:gdLst/>
              <a:ahLst/>
              <a:cxnLst/>
              <a:rect l="l" t="t" r="r" b="b"/>
              <a:pathLst>
                <a:path w="6" h="35" extrusionOk="0">
                  <a:moveTo>
                    <a:pt x="3" y="0"/>
                  </a:moveTo>
                  <a:cubicBezTo>
                    <a:pt x="6" y="12"/>
                    <a:pt x="5" y="23"/>
                    <a:pt x="3" y="35"/>
                  </a:cubicBezTo>
                  <a:cubicBezTo>
                    <a:pt x="4" y="27"/>
                    <a:pt x="0" y="19"/>
                    <a:pt x="1" y="11"/>
                  </a:cubicBezTo>
                  <a:cubicBezTo>
                    <a:pt x="4" y="8"/>
                    <a:pt x="2" y="3"/>
                    <a:pt x="3" y="0"/>
                  </a:cubicBezTo>
                  <a:close/>
                </a:path>
              </a:pathLst>
            </a:custGeom>
            <a:solidFill>
              <a:srgbClr val="8675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2694" y="924"/>
              <a:ext cx="2211" cy="743"/>
            </a:xfrm>
            <a:custGeom>
              <a:avLst/>
              <a:gdLst/>
              <a:ahLst/>
              <a:cxnLst/>
              <a:rect l="l" t="t" r="r" b="b"/>
              <a:pathLst>
                <a:path w="931" h="313" extrusionOk="0">
                  <a:moveTo>
                    <a:pt x="312" y="137"/>
                  </a:moveTo>
                  <a:cubicBezTo>
                    <a:pt x="320" y="145"/>
                    <a:pt x="319" y="152"/>
                    <a:pt x="308" y="157"/>
                  </a:cubicBezTo>
                  <a:cubicBezTo>
                    <a:pt x="300" y="161"/>
                    <a:pt x="291" y="160"/>
                    <a:pt x="281" y="160"/>
                  </a:cubicBezTo>
                  <a:cubicBezTo>
                    <a:pt x="270" y="159"/>
                    <a:pt x="258" y="157"/>
                    <a:pt x="246" y="153"/>
                  </a:cubicBezTo>
                  <a:cubicBezTo>
                    <a:pt x="254" y="148"/>
                    <a:pt x="260" y="143"/>
                    <a:pt x="266" y="138"/>
                  </a:cubicBezTo>
                  <a:cubicBezTo>
                    <a:pt x="266" y="139"/>
                    <a:pt x="267" y="139"/>
                    <a:pt x="267" y="140"/>
                  </a:cubicBezTo>
                  <a:cubicBezTo>
                    <a:pt x="261" y="154"/>
                    <a:pt x="261" y="154"/>
                    <a:pt x="276" y="155"/>
                  </a:cubicBezTo>
                  <a:cubicBezTo>
                    <a:pt x="285" y="156"/>
                    <a:pt x="293" y="156"/>
                    <a:pt x="302" y="154"/>
                  </a:cubicBezTo>
                  <a:cubicBezTo>
                    <a:pt x="305" y="153"/>
                    <a:pt x="308" y="153"/>
                    <a:pt x="309" y="149"/>
                  </a:cubicBezTo>
                  <a:cubicBezTo>
                    <a:pt x="309" y="146"/>
                    <a:pt x="305" y="145"/>
                    <a:pt x="302" y="144"/>
                  </a:cubicBezTo>
                  <a:cubicBezTo>
                    <a:pt x="296" y="142"/>
                    <a:pt x="290" y="141"/>
                    <a:pt x="284" y="140"/>
                  </a:cubicBezTo>
                  <a:cubicBezTo>
                    <a:pt x="284" y="139"/>
                    <a:pt x="283" y="139"/>
                    <a:pt x="284" y="138"/>
                  </a:cubicBezTo>
                  <a:cubicBezTo>
                    <a:pt x="288" y="135"/>
                    <a:pt x="294" y="132"/>
                    <a:pt x="291" y="125"/>
                  </a:cubicBezTo>
                  <a:cubicBezTo>
                    <a:pt x="287" y="117"/>
                    <a:pt x="279" y="119"/>
                    <a:pt x="274" y="121"/>
                  </a:cubicBezTo>
                  <a:cubicBezTo>
                    <a:pt x="262" y="125"/>
                    <a:pt x="252" y="133"/>
                    <a:pt x="244" y="142"/>
                  </a:cubicBezTo>
                  <a:cubicBezTo>
                    <a:pt x="233" y="153"/>
                    <a:pt x="220" y="157"/>
                    <a:pt x="205" y="157"/>
                  </a:cubicBezTo>
                  <a:cubicBezTo>
                    <a:pt x="161" y="160"/>
                    <a:pt x="118" y="171"/>
                    <a:pt x="76" y="183"/>
                  </a:cubicBezTo>
                  <a:cubicBezTo>
                    <a:pt x="64" y="186"/>
                    <a:pt x="52" y="192"/>
                    <a:pt x="42" y="198"/>
                  </a:cubicBezTo>
                  <a:cubicBezTo>
                    <a:pt x="38" y="200"/>
                    <a:pt x="36" y="202"/>
                    <a:pt x="37" y="208"/>
                  </a:cubicBezTo>
                  <a:cubicBezTo>
                    <a:pt x="45" y="243"/>
                    <a:pt x="41" y="278"/>
                    <a:pt x="37" y="313"/>
                  </a:cubicBezTo>
                  <a:cubicBezTo>
                    <a:pt x="34" y="312"/>
                    <a:pt x="35" y="310"/>
                    <a:pt x="35" y="308"/>
                  </a:cubicBezTo>
                  <a:cubicBezTo>
                    <a:pt x="34" y="306"/>
                    <a:pt x="35" y="304"/>
                    <a:pt x="35" y="303"/>
                  </a:cubicBezTo>
                  <a:cubicBezTo>
                    <a:pt x="35" y="273"/>
                    <a:pt x="35" y="244"/>
                    <a:pt x="29" y="215"/>
                  </a:cubicBezTo>
                  <a:cubicBezTo>
                    <a:pt x="29" y="213"/>
                    <a:pt x="30" y="208"/>
                    <a:pt x="26" y="209"/>
                  </a:cubicBezTo>
                  <a:cubicBezTo>
                    <a:pt x="20" y="210"/>
                    <a:pt x="25" y="214"/>
                    <a:pt x="25" y="217"/>
                  </a:cubicBezTo>
                  <a:cubicBezTo>
                    <a:pt x="30" y="236"/>
                    <a:pt x="29" y="256"/>
                    <a:pt x="27" y="276"/>
                  </a:cubicBezTo>
                  <a:cubicBezTo>
                    <a:pt x="24" y="253"/>
                    <a:pt x="18" y="231"/>
                    <a:pt x="4" y="212"/>
                  </a:cubicBezTo>
                  <a:cubicBezTo>
                    <a:pt x="0" y="206"/>
                    <a:pt x="3" y="199"/>
                    <a:pt x="11" y="195"/>
                  </a:cubicBezTo>
                  <a:cubicBezTo>
                    <a:pt x="33" y="184"/>
                    <a:pt x="56" y="176"/>
                    <a:pt x="79" y="171"/>
                  </a:cubicBezTo>
                  <a:cubicBezTo>
                    <a:pt x="123" y="161"/>
                    <a:pt x="168" y="156"/>
                    <a:pt x="212" y="144"/>
                  </a:cubicBezTo>
                  <a:cubicBezTo>
                    <a:pt x="229" y="140"/>
                    <a:pt x="244" y="135"/>
                    <a:pt x="258" y="126"/>
                  </a:cubicBezTo>
                  <a:cubicBezTo>
                    <a:pt x="267" y="119"/>
                    <a:pt x="277" y="115"/>
                    <a:pt x="287" y="113"/>
                  </a:cubicBezTo>
                  <a:cubicBezTo>
                    <a:pt x="302" y="110"/>
                    <a:pt x="306" y="114"/>
                    <a:pt x="304" y="129"/>
                  </a:cubicBezTo>
                  <a:cubicBezTo>
                    <a:pt x="328" y="122"/>
                    <a:pt x="352" y="114"/>
                    <a:pt x="375" y="107"/>
                  </a:cubicBezTo>
                  <a:cubicBezTo>
                    <a:pt x="488" y="72"/>
                    <a:pt x="603" y="40"/>
                    <a:pt x="720" y="19"/>
                  </a:cubicBezTo>
                  <a:cubicBezTo>
                    <a:pt x="777" y="8"/>
                    <a:pt x="835" y="0"/>
                    <a:pt x="893" y="1"/>
                  </a:cubicBezTo>
                  <a:cubicBezTo>
                    <a:pt x="903" y="1"/>
                    <a:pt x="914" y="3"/>
                    <a:pt x="924" y="3"/>
                  </a:cubicBezTo>
                  <a:cubicBezTo>
                    <a:pt x="931" y="3"/>
                    <a:pt x="931" y="6"/>
                    <a:pt x="929" y="11"/>
                  </a:cubicBezTo>
                  <a:cubicBezTo>
                    <a:pt x="923" y="22"/>
                    <a:pt x="918" y="34"/>
                    <a:pt x="911" y="48"/>
                  </a:cubicBezTo>
                  <a:cubicBezTo>
                    <a:pt x="911" y="37"/>
                    <a:pt x="909" y="29"/>
                    <a:pt x="910" y="22"/>
                  </a:cubicBezTo>
                  <a:cubicBezTo>
                    <a:pt x="910" y="15"/>
                    <a:pt x="907" y="14"/>
                    <a:pt x="901" y="13"/>
                  </a:cubicBezTo>
                  <a:cubicBezTo>
                    <a:pt x="876" y="11"/>
                    <a:pt x="851" y="14"/>
                    <a:pt x="825" y="15"/>
                  </a:cubicBezTo>
                  <a:cubicBezTo>
                    <a:pt x="784" y="16"/>
                    <a:pt x="748" y="33"/>
                    <a:pt x="709" y="42"/>
                  </a:cubicBezTo>
                  <a:cubicBezTo>
                    <a:pt x="660" y="54"/>
                    <a:pt x="611" y="65"/>
                    <a:pt x="561" y="72"/>
                  </a:cubicBezTo>
                  <a:cubicBezTo>
                    <a:pt x="477" y="84"/>
                    <a:pt x="397" y="111"/>
                    <a:pt x="316" y="135"/>
                  </a:cubicBezTo>
                  <a:cubicBezTo>
                    <a:pt x="314" y="135"/>
                    <a:pt x="313" y="136"/>
                    <a:pt x="312" y="1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3117" y="1347"/>
              <a:ext cx="575" cy="346"/>
            </a:xfrm>
            <a:custGeom>
              <a:avLst/>
              <a:gdLst/>
              <a:ahLst/>
              <a:cxnLst/>
              <a:rect l="l" t="t" r="r" b="b"/>
              <a:pathLst>
                <a:path w="241" h="146" extrusionOk="0">
                  <a:moveTo>
                    <a:pt x="62" y="101"/>
                  </a:moveTo>
                  <a:cubicBezTo>
                    <a:pt x="51" y="102"/>
                    <a:pt x="40" y="100"/>
                    <a:pt x="30" y="94"/>
                  </a:cubicBezTo>
                  <a:cubicBezTo>
                    <a:pt x="28" y="92"/>
                    <a:pt x="26" y="91"/>
                    <a:pt x="24" y="94"/>
                  </a:cubicBezTo>
                  <a:cubicBezTo>
                    <a:pt x="22" y="97"/>
                    <a:pt x="21" y="101"/>
                    <a:pt x="25" y="103"/>
                  </a:cubicBezTo>
                  <a:cubicBezTo>
                    <a:pt x="29" y="106"/>
                    <a:pt x="34" y="106"/>
                    <a:pt x="39" y="106"/>
                  </a:cubicBezTo>
                  <a:cubicBezTo>
                    <a:pt x="50" y="106"/>
                    <a:pt x="62" y="104"/>
                    <a:pt x="73" y="103"/>
                  </a:cubicBezTo>
                  <a:cubicBezTo>
                    <a:pt x="75" y="102"/>
                    <a:pt x="77" y="101"/>
                    <a:pt x="77" y="105"/>
                  </a:cubicBezTo>
                  <a:cubicBezTo>
                    <a:pt x="59" y="110"/>
                    <a:pt x="40" y="114"/>
                    <a:pt x="21" y="108"/>
                  </a:cubicBezTo>
                  <a:cubicBezTo>
                    <a:pt x="16" y="107"/>
                    <a:pt x="16" y="110"/>
                    <a:pt x="16" y="112"/>
                  </a:cubicBezTo>
                  <a:cubicBezTo>
                    <a:pt x="13" y="125"/>
                    <a:pt x="21" y="137"/>
                    <a:pt x="35" y="138"/>
                  </a:cubicBezTo>
                  <a:cubicBezTo>
                    <a:pt x="42" y="139"/>
                    <a:pt x="48" y="138"/>
                    <a:pt x="55" y="139"/>
                  </a:cubicBezTo>
                  <a:cubicBezTo>
                    <a:pt x="40" y="145"/>
                    <a:pt x="26" y="146"/>
                    <a:pt x="12" y="137"/>
                  </a:cubicBezTo>
                  <a:cubicBezTo>
                    <a:pt x="3" y="132"/>
                    <a:pt x="0" y="121"/>
                    <a:pt x="3" y="109"/>
                  </a:cubicBezTo>
                  <a:cubicBezTo>
                    <a:pt x="10" y="85"/>
                    <a:pt x="26" y="67"/>
                    <a:pt x="45" y="52"/>
                  </a:cubicBezTo>
                  <a:cubicBezTo>
                    <a:pt x="92" y="17"/>
                    <a:pt x="144" y="0"/>
                    <a:pt x="203" y="0"/>
                  </a:cubicBezTo>
                  <a:cubicBezTo>
                    <a:pt x="207" y="0"/>
                    <a:pt x="211" y="0"/>
                    <a:pt x="215" y="1"/>
                  </a:cubicBezTo>
                  <a:cubicBezTo>
                    <a:pt x="235" y="7"/>
                    <a:pt x="242" y="23"/>
                    <a:pt x="233" y="41"/>
                  </a:cubicBezTo>
                  <a:cubicBezTo>
                    <a:pt x="231" y="44"/>
                    <a:pt x="229" y="47"/>
                    <a:pt x="227" y="50"/>
                  </a:cubicBezTo>
                  <a:cubicBezTo>
                    <a:pt x="204" y="78"/>
                    <a:pt x="173" y="92"/>
                    <a:pt x="140" y="104"/>
                  </a:cubicBezTo>
                  <a:cubicBezTo>
                    <a:pt x="153" y="96"/>
                    <a:pt x="166" y="87"/>
                    <a:pt x="178" y="78"/>
                  </a:cubicBezTo>
                  <a:cubicBezTo>
                    <a:pt x="193" y="67"/>
                    <a:pt x="207" y="55"/>
                    <a:pt x="217" y="39"/>
                  </a:cubicBezTo>
                  <a:cubicBezTo>
                    <a:pt x="224" y="29"/>
                    <a:pt x="222" y="22"/>
                    <a:pt x="214" y="18"/>
                  </a:cubicBezTo>
                  <a:cubicBezTo>
                    <a:pt x="212" y="17"/>
                    <a:pt x="210" y="16"/>
                    <a:pt x="208" y="19"/>
                  </a:cubicBezTo>
                  <a:cubicBezTo>
                    <a:pt x="179" y="55"/>
                    <a:pt x="138" y="67"/>
                    <a:pt x="94" y="76"/>
                  </a:cubicBezTo>
                  <a:cubicBezTo>
                    <a:pt x="76" y="80"/>
                    <a:pt x="57" y="81"/>
                    <a:pt x="38" y="82"/>
                  </a:cubicBezTo>
                  <a:cubicBezTo>
                    <a:pt x="36" y="82"/>
                    <a:pt x="33" y="80"/>
                    <a:pt x="32" y="83"/>
                  </a:cubicBezTo>
                  <a:cubicBezTo>
                    <a:pt x="31" y="85"/>
                    <a:pt x="33" y="87"/>
                    <a:pt x="34" y="89"/>
                  </a:cubicBezTo>
                  <a:cubicBezTo>
                    <a:pt x="39" y="94"/>
                    <a:pt x="45" y="97"/>
                    <a:pt x="52" y="98"/>
                  </a:cubicBezTo>
                  <a:cubicBezTo>
                    <a:pt x="55" y="100"/>
                    <a:pt x="60" y="95"/>
                    <a:pt x="62" y="10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2841" y="1872"/>
              <a:ext cx="687" cy="527"/>
            </a:xfrm>
            <a:custGeom>
              <a:avLst/>
              <a:gdLst/>
              <a:ahLst/>
              <a:cxnLst/>
              <a:rect l="l" t="t" r="r" b="b"/>
              <a:pathLst>
                <a:path w="289" h="221" extrusionOk="0">
                  <a:moveTo>
                    <a:pt x="2" y="79"/>
                  </a:moveTo>
                  <a:cubicBezTo>
                    <a:pt x="1" y="79"/>
                    <a:pt x="1" y="78"/>
                    <a:pt x="0" y="78"/>
                  </a:cubicBezTo>
                  <a:cubicBezTo>
                    <a:pt x="25" y="63"/>
                    <a:pt x="50" y="51"/>
                    <a:pt x="76" y="39"/>
                  </a:cubicBezTo>
                  <a:cubicBezTo>
                    <a:pt x="111" y="24"/>
                    <a:pt x="147" y="10"/>
                    <a:pt x="186" y="3"/>
                  </a:cubicBezTo>
                  <a:cubicBezTo>
                    <a:pt x="194" y="2"/>
                    <a:pt x="203" y="0"/>
                    <a:pt x="212" y="1"/>
                  </a:cubicBezTo>
                  <a:cubicBezTo>
                    <a:pt x="239" y="1"/>
                    <a:pt x="262" y="8"/>
                    <a:pt x="271" y="38"/>
                  </a:cubicBezTo>
                  <a:cubicBezTo>
                    <a:pt x="275" y="28"/>
                    <a:pt x="275" y="20"/>
                    <a:pt x="275" y="11"/>
                  </a:cubicBezTo>
                  <a:cubicBezTo>
                    <a:pt x="281" y="22"/>
                    <a:pt x="283" y="34"/>
                    <a:pt x="284" y="46"/>
                  </a:cubicBezTo>
                  <a:cubicBezTo>
                    <a:pt x="289" y="94"/>
                    <a:pt x="279" y="140"/>
                    <a:pt x="266" y="186"/>
                  </a:cubicBezTo>
                  <a:cubicBezTo>
                    <a:pt x="263" y="198"/>
                    <a:pt x="259" y="210"/>
                    <a:pt x="255" y="222"/>
                  </a:cubicBezTo>
                  <a:cubicBezTo>
                    <a:pt x="251" y="222"/>
                    <a:pt x="252" y="220"/>
                    <a:pt x="253" y="218"/>
                  </a:cubicBezTo>
                  <a:cubicBezTo>
                    <a:pt x="261" y="188"/>
                    <a:pt x="268" y="158"/>
                    <a:pt x="270" y="127"/>
                  </a:cubicBezTo>
                  <a:cubicBezTo>
                    <a:pt x="271" y="111"/>
                    <a:pt x="270" y="96"/>
                    <a:pt x="266" y="81"/>
                  </a:cubicBezTo>
                  <a:cubicBezTo>
                    <a:pt x="256" y="44"/>
                    <a:pt x="229" y="25"/>
                    <a:pt x="187" y="24"/>
                  </a:cubicBezTo>
                  <a:cubicBezTo>
                    <a:pt x="151" y="24"/>
                    <a:pt x="117" y="34"/>
                    <a:pt x="83" y="45"/>
                  </a:cubicBezTo>
                  <a:cubicBezTo>
                    <a:pt x="55" y="55"/>
                    <a:pt x="29" y="67"/>
                    <a:pt x="2" y="7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3473" y="2102"/>
              <a:ext cx="171" cy="703"/>
            </a:xfrm>
            <a:custGeom>
              <a:avLst/>
              <a:gdLst/>
              <a:ahLst/>
              <a:cxnLst/>
              <a:rect l="l" t="t" r="r" b="b"/>
              <a:pathLst>
                <a:path w="72" h="296" extrusionOk="0">
                  <a:moveTo>
                    <a:pt x="68" y="0"/>
                  </a:moveTo>
                  <a:cubicBezTo>
                    <a:pt x="53" y="47"/>
                    <a:pt x="36" y="94"/>
                    <a:pt x="24" y="142"/>
                  </a:cubicBezTo>
                  <a:cubicBezTo>
                    <a:pt x="38" y="134"/>
                    <a:pt x="46" y="135"/>
                    <a:pt x="50" y="147"/>
                  </a:cubicBezTo>
                  <a:cubicBezTo>
                    <a:pt x="66" y="191"/>
                    <a:pt x="72" y="234"/>
                    <a:pt x="48" y="277"/>
                  </a:cubicBezTo>
                  <a:cubicBezTo>
                    <a:pt x="47" y="277"/>
                    <a:pt x="47" y="278"/>
                    <a:pt x="47" y="278"/>
                  </a:cubicBezTo>
                  <a:cubicBezTo>
                    <a:pt x="35" y="296"/>
                    <a:pt x="26" y="296"/>
                    <a:pt x="15" y="277"/>
                  </a:cubicBezTo>
                  <a:cubicBezTo>
                    <a:pt x="0" y="252"/>
                    <a:pt x="0" y="224"/>
                    <a:pt x="3" y="196"/>
                  </a:cubicBezTo>
                  <a:cubicBezTo>
                    <a:pt x="12" y="128"/>
                    <a:pt x="36" y="64"/>
                    <a:pt x="66" y="2"/>
                  </a:cubicBezTo>
                  <a:cubicBezTo>
                    <a:pt x="67" y="2"/>
                    <a:pt x="67" y="1"/>
                    <a:pt x="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3882" y="755"/>
              <a:ext cx="458" cy="169"/>
            </a:xfrm>
            <a:custGeom>
              <a:avLst/>
              <a:gdLst/>
              <a:ahLst/>
              <a:cxnLst/>
              <a:rect l="l" t="t" r="r" b="b"/>
              <a:pathLst>
                <a:path w="193" h="71" extrusionOk="0">
                  <a:moveTo>
                    <a:pt x="44" y="70"/>
                  </a:moveTo>
                  <a:cubicBezTo>
                    <a:pt x="33" y="71"/>
                    <a:pt x="22" y="69"/>
                    <a:pt x="12" y="65"/>
                  </a:cubicBezTo>
                  <a:cubicBezTo>
                    <a:pt x="8" y="64"/>
                    <a:pt x="1" y="64"/>
                    <a:pt x="0" y="57"/>
                  </a:cubicBezTo>
                  <a:cubicBezTo>
                    <a:pt x="0" y="51"/>
                    <a:pt x="5" y="49"/>
                    <a:pt x="9" y="46"/>
                  </a:cubicBezTo>
                  <a:cubicBezTo>
                    <a:pt x="21" y="37"/>
                    <a:pt x="34" y="32"/>
                    <a:pt x="48" y="26"/>
                  </a:cubicBezTo>
                  <a:cubicBezTo>
                    <a:pt x="84" y="13"/>
                    <a:pt x="120" y="3"/>
                    <a:pt x="159" y="0"/>
                  </a:cubicBezTo>
                  <a:cubicBezTo>
                    <a:pt x="167" y="0"/>
                    <a:pt x="176" y="1"/>
                    <a:pt x="184" y="3"/>
                  </a:cubicBezTo>
                  <a:cubicBezTo>
                    <a:pt x="192" y="5"/>
                    <a:pt x="193" y="7"/>
                    <a:pt x="187" y="13"/>
                  </a:cubicBezTo>
                  <a:cubicBezTo>
                    <a:pt x="186" y="15"/>
                    <a:pt x="185" y="16"/>
                    <a:pt x="184" y="17"/>
                  </a:cubicBezTo>
                  <a:cubicBezTo>
                    <a:pt x="142" y="48"/>
                    <a:pt x="96" y="67"/>
                    <a:pt x="44" y="7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4425" y="1522"/>
              <a:ext cx="497" cy="456"/>
            </a:xfrm>
            <a:custGeom>
              <a:avLst/>
              <a:gdLst/>
              <a:ahLst/>
              <a:cxnLst/>
              <a:rect l="l" t="t" r="r" b="b"/>
              <a:pathLst>
                <a:path w="209" h="192" extrusionOk="0">
                  <a:moveTo>
                    <a:pt x="209" y="8"/>
                  </a:moveTo>
                  <a:cubicBezTo>
                    <a:pt x="185" y="34"/>
                    <a:pt x="156" y="43"/>
                    <a:pt x="127" y="52"/>
                  </a:cubicBezTo>
                  <a:cubicBezTo>
                    <a:pt x="101" y="61"/>
                    <a:pt x="75" y="66"/>
                    <a:pt x="48" y="71"/>
                  </a:cubicBezTo>
                  <a:cubicBezTo>
                    <a:pt x="40" y="73"/>
                    <a:pt x="37" y="76"/>
                    <a:pt x="36" y="83"/>
                  </a:cubicBezTo>
                  <a:cubicBezTo>
                    <a:pt x="29" y="116"/>
                    <a:pt x="25" y="150"/>
                    <a:pt x="25" y="184"/>
                  </a:cubicBezTo>
                  <a:cubicBezTo>
                    <a:pt x="25" y="187"/>
                    <a:pt x="28" y="191"/>
                    <a:pt x="22" y="192"/>
                  </a:cubicBezTo>
                  <a:cubicBezTo>
                    <a:pt x="18" y="192"/>
                    <a:pt x="16" y="189"/>
                    <a:pt x="14" y="186"/>
                  </a:cubicBezTo>
                  <a:cubicBezTo>
                    <a:pt x="10" y="174"/>
                    <a:pt x="6" y="162"/>
                    <a:pt x="5" y="150"/>
                  </a:cubicBezTo>
                  <a:cubicBezTo>
                    <a:pt x="2" y="127"/>
                    <a:pt x="0" y="105"/>
                    <a:pt x="0" y="82"/>
                  </a:cubicBezTo>
                  <a:cubicBezTo>
                    <a:pt x="1" y="67"/>
                    <a:pt x="1" y="68"/>
                    <a:pt x="16" y="66"/>
                  </a:cubicBezTo>
                  <a:cubicBezTo>
                    <a:pt x="54" y="61"/>
                    <a:pt x="93" y="54"/>
                    <a:pt x="129" y="41"/>
                  </a:cubicBezTo>
                  <a:cubicBezTo>
                    <a:pt x="151" y="33"/>
                    <a:pt x="171" y="23"/>
                    <a:pt x="188" y="7"/>
                  </a:cubicBezTo>
                  <a:cubicBezTo>
                    <a:pt x="196" y="0"/>
                    <a:pt x="200" y="8"/>
                    <a:pt x="209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986" y="1354"/>
              <a:ext cx="318" cy="206"/>
            </a:xfrm>
            <a:custGeom>
              <a:avLst/>
              <a:gdLst/>
              <a:ahLst/>
              <a:cxnLst/>
              <a:rect l="l" t="t" r="r" b="b"/>
              <a:pathLst>
                <a:path w="134" h="87" extrusionOk="0">
                  <a:moveTo>
                    <a:pt x="106" y="1"/>
                  </a:moveTo>
                  <a:cubicBezTo>
                    <a:pt x="115" y="1"/>
                    <a:pt x="126" y="0"/>
                    <a:pt x="130" y="10"/>
                  </a:cubicBezTo>
                  <a:cubicBezTo>
                    <a:pt x="134" y="20"/>
                    <a:pt x="128" y="28"/>
                    <a:pt x="122" y="35"/>
                  </a:cubicBezTo>
                  <a:cubicBezTo>
                    <a:pt x="115" y="44"/>
                    <a:pt x="106" y="50"/>
                    <a:pt x="97" y="56"/>
                  </a:cubicBezTo>
                  <a:cubicBezTo>
                    <a:pt x="74" y="69"/>
                    <a:pt x="50" y="79"/>
                    <a:pt x="23" y="84"/>
                  </a:cubicBezTo>
                  <a:cubicBezTo>
                    <a:pt x="17" y="85"/>
                    <a:pt x="9" y="87"/>
                    <a:pt x="5" y="81"/>
                  </a:cubicBezTo>
                  <a:cubicBezTo>
                    <a:pt x="0" y="74"/>
                    <a:pt x="5" y="67"/>
                    <a:pt x="8" y="61"/>
                  </a:cubicBezTo>
                  <a:cubicBezTo>
                    <a:pt x="12" y="54"/>
                    <a:pt x="18" y="49"/>
                    <a:pt x="25" y="44"/>
                  </a:cubicBezTo>
                  <a:cubicBezTo>
                    <a:pt x="42" y="30"/>
                    <a:pt x="60" y="18"/>
                    <a:pt x="80" y="7"/>
                  </a:cubicBezTo>
                  <a:cubicBezTo>
                    <a:pt x="88" y="3"/>
                    <a:pt x="96" y="0"/>
                    <a:pt x="106" y="1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4411" y="1228"/>
              <a:ext cx="330" cy="264"/>
            </a:xfrm>
            <a:custGeom>
              <a:avLst/>
              <a:gdLst/>
              <a:ahLst/>
              <a:cxnLst/>
              <a:rect l="l" t="t" r="r" b="b"/>
              <a:pathLst>
                <a:path w="139" h="110" extrusionOk="0">
                  <a:moveTo>
                    <a:pt x="66" y="45"/>
                  </a:moveTo>
                  <a:cubicBezTo>
                    <a:pt x="61" y="42"/>
                    <a:pt x="56" y="39"/>
                    <a:pt x="50" y="38"/>
                  </a:cubicBezTo>
                  <a:cubicBezTo>
                    <a:pt x="42" y="37"/>
                    <a:pt x="34" y="35"/>
                    <a:pt x="28" y="44"/>
                  </a:cubicBezTo>
                  <a:cubicBezTo>
                    <a:pt x="22" y="54"/>
                    <a:pt x="21" y="68"/>
                    <a:pt x="27" y="75"/>
                  </a:cubicBezTo>
                  <a:cubicBezTo>
                    <a:pt x="33" y="81"/>
                    <a:pt x="41" y="79"/>
                    <a:pt x="49" y="80"/>
                  </a:cubicBezTo>
                  <a:cubicBezTo>
                    <a:pt x="46" y="85"/>
                    <a:pt x="41" y="83"/>
                    <a:pt x="36" y="84"/>
                  </a:cubicBezTo>
                  <a:cubicBezTo>
                    <a:pt x="52" y="97"/>
                    <a:pt x="71" y="97"/>
                    <a:pt x="91" y="99"/>
                  </a:cubicBezTo>
                  <a:cubicBezTo>
                    <a:pt x="68" y="111"/>
                    <a:pt x="37" y="101"/>
                    <a:pt x="22" y="84"/>
                  </a:cubicBezTo>
                  <a:cubicBezTo>
                    <a:pt x="18" y="80"/>
                    <a:pt x="14" y="75"/>
                    <a:pt x="11" y="70"/>
                  </a:cubicBezTo>
                  <a:cubicBezTo>
                    <a:pt x="0" y="58"/>
                    <a:pt x="10" y="36"/>
                    <a:pt x="24" y="27"/>
                  </a:cubicBezTo>
                  <a:cubicBezTo>
                    <a:pt x="53" y="6"/>
                    <a:pt x="97" y="0"/>
                    <a:pt x="130" y="34"/>
                  </a:cubicBezTo>
                  <a:cubicBezTo>
                    <a:pt x="133" y="37"/>
                    <a:pt x="136" y="40"/>
                    <a:pt x="139" y="46"/>
                  </a:cubicBezTo>
                  <a:cubicBezTo>
                    <a:pt x="123" y="33"/>
                    <a:pt x="108" y="23"/>
                    <a:pt x="90" y="20"/>
                  </a:cubicBezTo>
                  <a:cubicBezTo>
                    <a:pt x="71" y="16"/>
                    <a:pt x="55" y="19"/>
                    <a:pt x="38" y="33"/>
                  </a:cubicBezTo>
                  <a:cubicBezTo>
                    <a:pt x="51" y="33"/>
                    <a:pt x="60" y="36"/>
                    <a:pt x="68" y="43"/>
                  </a:cubicBezTo>
                  <a:cubicBezTo>
                    <a:pt x="68" y="45"/>
                    <a:pt x="68" y="46"/>
                    <a:pt x="66" y="45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3597" y="615"/>
              <a:ext cx="230" cy="136"/>
            </a:xfrm>
            <a:custGeom>
              <a:avLst/>
              <a:gdLst/>
              <a:ahLst/>
              <a:cxnLst/>
              <a:rect l="l" t="t" r="r" b="b"/>
              <a:pathLst>
                <a:path w="97" h="57" extrusionOk="0">
                  <a:moveTo>
                    <a:pt x="32" y="19"/>
                  </a:moveTo>
                  <a:cubicBezTo>
                    <a:pt x="46" y="5"/>
                    <a:pt x="63" y="0"/>
                    <a:pt x="81" y="3"/>
                  </a:cubicBezTo>
                  <a:cubicBezTo>
                    <a:pt x="88" y="4"/>
                    <a:pt x="94" y="7"/>
                    <a:pt x="96" y="13"/>
                  </a:cubicBezTo>
                  <a:cubicBezTo>
                    <a:pt x="97" y="20"/>
                    <a:pt x="93" y="24"/>
                    <a:pt x="88" y="28"/>
                  </a:cubicBezTo>
                  <a:cubicBezTo>
                    <a:pt x="68" y="45"/>
                    <a:pt x="46" y="57"/>
                    <a:pt x="18" y="55"/>
                  </a:cubicBezTo>
                  <a:cubicBezTo>
                    <a:pt x="16" y="55"/>
                    <a:pt x="14" y="55"/>
                    <a:pt x="12" y="55"/>
                  </a:cubicBezTo>
                  <a:cubicBezTo>
                    <a:pt x="8" y="54"/>
                    <a:pt x="4" y="54"/>
                    <a:pt x="2" y="49"/>
                  </a:cubicBezTo>
                  <a:cubicBezTo>
                    <a:pt x="0" y="44"/>
                    <a:pt x="4" y="41"/>
                    <a:pt x="7" y="38"/>
                  </a:cubicBezTo>
                  <a:cubicBezTo>
                    <a:pt x="12" y="34"/>
                    <a:pt x="17" y="30"/>
                    <a:pt x="23" y="25"/>
                  </a:cubicBezTo>
                  <a:cubicBezTo>
                    <a:pt x="21" y="32"/>
                    <a:pt x="15" y="37"/>
                    <a:pt x="20" y="42"/>
                  </a:cubicBezTo>
                  <a:cubicBezTo>
                    <a:pt x="26" y="47"/>
                    <a:pt x="32" y="46"/>
                    <a:pt x="39" y="44"/>
                  </a:cubicBezTo>
                  <a:cubicBezTo>
                    <a:pt x="46" y="42"/>
                    <a:pt x="53" y="39"/>
                    <a:pt x="58" y="34"/>
                  </a:cubicBezTo>
                  <a:cubicBezTo>
                    <a:pt x="63" y="30"/>
                    <a:pt x="69" y="26"/>
                    <a:pt x="66" y="19"/>
                  </a:cubicBezTo>
                  <a:cubicBezTo>
                    <a:pt x="63" y="13"/>
                    <a:pt x="56" y="14"/>
                    <a:pt x="50" y="15"/>
                  </a:cubicBezTo>
                  <a:cubicBezTo>
                    <a:pt x="44" y="16"/>
                    <a:pt x="38" y="17"/>
                    <a:pt x="32" y="19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5140" y="3474"/>
              <a:ext cx="162" cy="245"/>
            </a:xfrm>
            <a:custGeom>
              <a:avLst/>
              <a:gdLst/>
              <a:ahLst/>
              <a:cxnLst/>
              <a:rect l="l" t="t" r="r" b="b"/>
              <a:pathLst>
                <a:path w="68" h="103" extrusionOk="0">
                  <a:moveTo>
                    <a:pt x="60" y="102"/>
                  </a:moveTo>
                  <a:cubicBezTo>
                    <a:pt x="49" y="101"/>
                    <a:pt x="40" y="96"/>
                    <a:pt x="32" y="86"/>
                  </a:cubicBezTo>
                  <a:cubicBezTo>
                    <a:pt x="14" y="62"/>
                    <a:pt x="7" y="34"/>
                    <a:pt x="1" y="5"/>
                  </a:cubicBezTo>
                  <a:cubicBezTo>
                    <a:pt x="0" y="4"/>
                    <a:pt x="0" y="1"/>
                    <a:pt x="2" y="0"/>
                  </a:cubicBezTo>
                  <a:cubicBezTo>
                    <a:pt x="6" y="0"/>
                    <a:pt x="6" y="3"/>
                    <a:pt x="6" y="5"/>
                  </a:cubicBezTo>
                  <a:cubicBezTo>
                    <a:pt x="9" y="19"/>
                    <a:pt x="13" y="34"/>
                    <a:pt x="19" y="47"/>
                  </a:cubicBezTo>
                  <a:cubicBezTo>
                    <a:pt x="26" y="66"/>
                    <a:pt x="37" y="81"/>
                    <a:pt x="58" y="86"/>
                  </a:cubicBezTo>
                  <a:cubicBezTo>
                    <a:pt x="63" y="87"/>
                    <a:pt x="65" y="92"/>
                    <a:pt x="67" y="96"/>
                  </a:cubicBezTo>
                  <a:cubicBezTo>
                    <a:pt x="68" y="101"/>
                    <a:pt x="67" y="103"/>
                    <a:pt x="60" y="102"/>
                  </a:cubicBezTo>
                  <a:close/>
                </a:path>
              </a:pathLst>
            </a:custGeom>
            <a:solidFill>
              <a:srgbClr val="0302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3449" y="943"/>
              <a:ext cx="205" cy="95"/>
            </a:xfrm>
            <a:custGeom>
              <a:avLst/>
              <a:gdLst/>
              <a:ahLst/>
              <a:cxnLst/>
              <a:rect l="l" t="t" r="r" b="b"/>
              <a:pathLst>
                <a:path w="86" h="40" extrusionOk="0">
                  <a:moveTo>
                    <a:pt x="17" y="18"/>
                  </a:moveTo>
                  <a:cubicBezTo>
                    <a:pt x="13" y="26"/>
                    <a:pt x="16" y="28"/>
                    <a:pt x="21" y="28"/>
                  </a:cubicBezTo>
                  <a:cubicBezTo>
                    <a:pt x="38" y="28"/>
                    <a:pt x="52" y="22"/>
                    <a:pt x="66" y="14"/>
                  </a:cubicBezTo>
                  <a:cubicBezTo>
                    <a:pt x="68" y="13"/>
                    <a:pt x="70" y="11"/>
                    <a:pt x="69" y="8"/>
                  </a:cubicBezTo>
                  <a:cubicBezTo>
                    <a:pt x="68" y="6"/>
                    <a:pt x="65" y="6"/>
                    <a:pt x="63" y="6"/>
                  </a:cubicBezTo>
                  <a:cubicBezTo>
                    <a:pt x="56" y="6"/>
                    <a:pt x="49" y="6"/>
                    <a:pt x="41" y="6"/>
                  </a:cubicBezTo>
                  <a:cubicBezTo>
                    <a:pt x="52" y="2"/>
                    <a:pt x="64" y="0"/>
                    <a:pt x="76" y="1"/>
                  </a:cubicBezTo>
                  <a:cubicBezTo>
                    <a:pt x="84" y="2"/>
                    <a:pt x="86" y="6"/>
                    <a:pt x="80" y="13"/>
                  </a:cubicBezTo>
                  <a:cubicBezTo>
                    <a:pt x="76" y="17"/>
                    <a:pt x="71" y="20"/>
                    <a:pt x="66" y="22"/>
                  </a:cubicBezTo>
                  <a:cubicBezTo>
                    <a:pt x="49" y="30"/>
                    <a:pt x="32" y="36"/>
                    <a:pt x="14" y="38"/>
                  </a:cubicBezTo>
                  <a:cubicBezTo>
                    <a:pt x="10" y="38"/>
                    <a:pt x="4" y="40"/>
                    <a:pt x="2" y="36"/>
                  </a:cubicBezTo>
                  <a:cubicBezTo>
                    <a:pt x="0" y="31"/>
                    <a:pt x="6" y="28"/>
                    <a:pt x="8" y="25"/>
                  </a:cubicBezTo>
                  <a:cubicBezTo>
                    <a:pt x="10" y="23"/>
                    <a:pt x="12" y="22"/>
                    <a:pt x="17" y="18"/>
                  </a:cubicBezTo>
                  <a:close/>
                </a:path>
              </a:pathLst>
            </a:custGeom>
            <a:solidFill>
              <a:srgbClr val="0404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3480" y="1610"/>
              <a:ext cx="109" cy="62"/>
            </a:xfrm>
            <a:custGeom>
              <a:avLst/>
              <a:gdLst/>
              <a:ahLst/>
              <a:cxnLst/>
              <a:rect l="l" t="t" r="r" b="b"/>
              <a:pathLst>
                <a:path w="46" h="26" extrusionOk="0">
                  <a:moveTo>
                    <a:pt x="15" y="25"/>
                  </a:moveTo>
                  <a:cubicBezTo>
                    <a:pt x="10" y="25"/>
                    <a:pt x="3" y="26"/>
                    <a:pt x="2" y="20"/>
                  </a:cubicBezTo>
                  <a:cubicBezTo>
                    <a:pt x="0" y="14"/>
                    <a:pt x="6" y="10"/>
                    <a:pt x="10" y="8"/>
                  </a:cubicBezTo>
                  <a:cubicBezTo>
                    <a:pt x="17" y="3"/>
                    <a:pt x="25" y="1"/>
                    <a:pt x="33" y="1"/>
                  </a:cubicBezTo>
                  <a:cubicBezTo>
                    <a:pt x="37" y="1"/>
                    <a:pt x="42" y="0"/>
                    <a:pt x="44" y="5"/>
                  </a:cubicBezTo>
                  <a:cubicBezTo>
                    <a:pt x="46" y="11"/>
                    <a:pt x="44" y="16"/>
                    <a:pt x="39" y="19"/>
                  </a:cubicBezTo>
                  <a:cubicBezTo>
                    <a:pt x="31" y="24"/>
                    <a:pt x="23" y="25"/>
                    <a:pt x="15" y="25"/>
                  </a:cubicBezTo>
                  <a:close/>
                </a:path>
              </a:pathLst>
            </a:custGeom>
            <a:solidFill>
              <a:srgbClr val="0303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3240" y="1560"/>
              <a:ext cx="102" cy="27"/>
            </a:xfrm>
            <a:custGeom>
              <a:avLst/>
              <a:gdLst/>
              <a:ahLst/>
              <a:cxnLst/>
              <a:rect l="l" t="t" r="r" b="b"/>
              <a:pathLst>
                <a:path w="43" h="11" extrusionOk="0">
                  <a:moveTo>
                    <a:pt x="10" y="11"/>
                  </a:moveTo>
                  <a:cubicBezTo>
                    <a:pt x="7" y="8"/>
                    <a:pt x="3" y="11"/>
                    <a:pt x="0" y="8"/>
                  </a:cubicBezTo>
                  <a:cubicBezTo>
                    <a:pt x="15" y="8"/>
                    <a:pt x="29" y="5"/>
                    <a:pt x="43" y="0"/>
                  </a:cubicBezTo>
                  <a:cubicBezTo>
                    <a:pt x="33" y="7"/>
                    <a:pt x="22" y="11"/>
                    <a:pt x="10" y="11"/>
                  </a:cubicBezTo>
                  <a:close/>
                </a:path>
              </a:pathLst>
            </a:custGeom>
            <a:solidFill>
              <a:srgbClr val="594E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423" y="2389"/>
              <a:ext cx="24" cy="79"/>
            </a:xfrm>
            <a:custGeom>
              <a:avLst/>
              <a:gdLst/>
              <a:ahLst/>
              <a:cxnLst/>
              <a:rect l="l" t="t" r="r" b="b"/>
              <a:pathLst>
                <a:path w="10" h="33" extrusionOk="0">
                  <a:moveTo>
                    <a:pt x="8" y="0"/>
                  </a:moveTo>
                  <a:cubicBezTo>
                    <a:pt x="9" y="2"/>
                    <a:pt x="9" y="3"/>
                    <a:pt x="10" y="4"/>
                  </a:cubicBezTo>
                  <a:cubicBezTo>
                    <a:pt x="7" y="14"/>
                    <a:pt x="4" y="23"/>
                    <a:pt x="0" y="33"/>
                  </a:cubicBezTo>
                  <a:cubicBezTo>
                    <a:pt x="1" y="22"/>
                    <a:pt x="4" y="11"/>
                    <a:pt x="8" y="0"/>
                  </a:cubicBezTo>
                  <a:close/>
                </a:path>
              </a:pathLst>
            </a:custGeom>
            <a:solidFill>
              <a:srgbClr val="594E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3290" y="1582"/>
              <a:ext cx="38" cy="14"/>
            </a:xfrm>
            <a:custGeom>
              <a:avLst/>
              <a:gdLst/>
              <a:ahLst/>
              <a:cxnLst/>
              <a:rect l="l" t="t" r="r" b="b"/>
              <a:pathLst>
                <a:path w="16" h="6" extrusionOk="0">
                  <a:moveTo>
                    <a:pt x="4" y="6"/>
                  </a:moveTo>
                  <a:cubicBezTo>
                    <a:pt x="3" y="5"/>
                    <a:pt x="1" y="4"/>
                    <a:pt x="0" y="4"/>
                  </a:cubicBezTo>
                  <a:cubicBezTo>
                    <a:pt x="6" y="2"/>
                    <a:pt x="11" y="1"/>
                    <a:pt x="16" y="0"/>
                  </a:cubicBezTo>
                  <a:cubicBezTo>
                    <a:pt x="13" y="4"/>
                    <a:pt x="9" y="5"/>
                    <a:pt x="4" y="6"/>
                  </a:cubicBezTo>
                  <a:close/>
                </a:path>
              </a:pathLst>
            </a:custGeom>
            <a:solidFill>
              <a:srgbClr val="5348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4568" y="1330"/>
              <a:ext cx="26" cy="26"/>
            </a:xfrm>
            <a:custGeom>
              <a:avLst/>
              <a:gdLst/>
              <a:ahLst/>
              <a:cxnLst/>
              <a:rect l="l" t="t" r="r" b="b"/>
              <a:pathLst>
                <a:path w="11" h="11" extrusionOk="0">
                  <a:moveTo>
                    <a:pt x="0" y="2"/>
                  </a:moveTo>
                  <a:cubicBezTo>
                    <a:pt x="1" y="1"/>
                    <a:pt x="1" y="1"/>
                    <a:pt x="2" y="0"/>
                  </a:cubicBezTo>
                  <a:cubicBezTo>
                    <a:pt x="6" y="2"/>
                    <a:pt x="8" y="5"/>
                    <a:pt x="11" y="11"/>
                  </a:cubicBezTo>
                  <a:cubicBezTo>
                    <a:pt x="6" y="7"/>
                    <a:pt x="3" y="4"/>
                    <a:pt x="0" y="2"/>
                  </a:cubicBezTo>
                  <a:close/>
                </a:path>
              </a:pathLst>
            </a:custGeom>
            <a:solidFill>
              <a:srgbClr val="4C42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2613" y="2251"/>
              <a:ext cx="27" cy="31"/>
            </a:xfrm>
            <a:custGeom>
              <a:avLst/>
              <a:gdLst/>
              <a:ahLst/>
              <a:cxnLst/>
              <a:rect l="l" t="t" r="r" b="b"/>
              <a:pathLst>
                <a:path w="11" h="13" extrusionOk="0">
                  <a:moveTo>
                    <a:pt x="0" y="11"/>
                  </a:moveTo>
                  <a:cubicBezTo>
                    <a:pt x="3" y="7"/>
                    <a:pt x="6" y="4"/>
                    <a:pt x="10" y="0"/>
                  </a:cubicBezTo>
                  <a:cubicBezTo>
                    <a:pt x="10" y="1"/>
                    <a:pt x="11" y="1"/>
                    <a:pt x="11" y="2"/>
                  </a:cubicBezTo>
                  <a:cubicBezTo>
                    <a:pt x="8" y="5"/>
                    <a:pt x="5" y="9"/>
                    <a:pt x="2" y="13"/>
                  </a:cubicBezTo>
                  <a:cubicBezTo>
                    <a:pt x="2" y="12"/>
                    <a:pt x="1" y="11"/>
                    <a:pt x="0" y="11"/>
                  </a:cubicBezTo>
                  <a:close/>
                </a:path>
              </a:pathLst>
            </a:custGeom>
            <a:solidFill>
              <a:srgbClr val="453C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4022" y="993"/>
              <a:ext cx="370" cy="78"/>
            </a:xfrm>
            <a:custGeom>
              <a:avLst/>
              <a:gdLst/>
              <a:ahLst/>
              <a:cxnLst/>
              <a:rect l="l" t="t" r="r" b="b"/>
              <a:pathLst>
                <a:path w="156" h="33" extrusionOk="0">
                  <a:moveTo>
                    <a:pt x="156" y="4"/>
                  </a:moveTo>
                  <a:cubicBezTo>
                    <a:pt x="105" y="17"/>
                    <a:pt x="54" y="31"/>
                    <a:pt x="0" y="33"/>
                  </a:cubicBezTo>
                  <a:cubicBezTo>
                    <a:pt x="50" y="20"/>
                    <a:pt x="100" y="10"/>
                    <a:pt x="150" y="2"/>
                  </a:cubicBezTo>
                  <a:cubicBezTo>
                    <a:pt x="153" y="2"/>
                    <a:pt x="156" y="0"/>
                    <a:pt x="156" y="4"/>
                  </a:cubicBezTo>
                  <a:close/>
                </a:path>
              </a:pathLst>
            </a:custGeom>
            <a:solidFill>
              <a:srgbClr val="F7D7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4378" y="988"/>
              <a:ext cx="54" cy="14"/>
            </a:xfrm>
            <a:custGeom>
              <a:avLst/>
              <a:gdLst/>
              <a:ahLst/>
              <a:cxnLst/>
              <a:rect l="l" t="t" r="r" b="b"/>
              <a:pathLst>
                <a:path w="23" h="6" extrusionOk="0">
                  <a:moveTo>
                    <a:pt x="6" y="6"/>
                  </a:moveTo>
                  <a:cubicBezTo>
                    <a:pt x="5" y="4"/>
                    <a:pt x="2" y="5"/>
                    <a:pt x="0" y="4"/>
                  </a:cubicBezTo>
                  <a:cubicBezTo>
                    <a:pt x="8" y="2"/>
                    <a:pt x="15" y="0"/>
                    <a:pt x="23" y="2"/>
                  </a:cubicBezTo>
                  <a:cubicBezTo>
                    <a:pt x="17" y="4"/>
                    <a:pt x="12" y="5"/>
                    <a:pt x="6" y="6"/>
                  </a:cubicBezTo>
                  <a:close/>
                </a:path>
              </a:pathLst>
            </a:custGeom>
            <a:solidFill>
              <a:srgbClr val="A08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3300" y="1435"/>
              <a:ext cx="164" cy="71"/>
            </a:xfrm>
            <a:custGeom>
              <a:avLst/>
              <a:gdLst/>
              <a:ahLst/>
              <a:cxnLst/>
              <a:rect l="l" t="t" r="r" b="b"/>
              <a:pathLst>
                <a:path w="69" h="30" extrusionOk="0">
                  <a:moveTo>
                    <a:pt x="0" y="30"/>
                  </a:moveTo>
                  <a:cubicBezTo>
                    <a:pt x="14" y="13"/>
                    <a:pt x="31" y="7"/>
                    <a:pt x="49" y="2"/>
                  </a:cubicBezTo>
                  <a:cubicBezTo>
                    <a:pt x="51" y="2"/>
                    <a:pt x="53" y="2"/>
                    <a:pt x="56" y="1"/>
                  </a:cubicBezTo>
                  <a:cubicBezTo>
                    <a:pt x="60" y="1"/>
                    <a:pt x="66" y="0"/>
                    <a:pt x="68" y="4"/>
                  </a:cubicBezTo>
                  <a:cubicBezTo>
                    <a:pt x="69" y="9"/>
                    <a:pt x="65" y="13"/>
                    <a:pt x="60" y="15"/>
                  </a:cubicBezTo>
                  <a:cubicBezTo>
                    <a:pt x="42" y="23"/>
                    <a:pt x="23" y="28"/>
                    <a:pt x="0" y="30"/>
                  </a:cubicBezTo>
                  <a:close/>
                </a:path>
              </a:pathLst>
            </a:custGeom>
            <a:solidFill>
              <a:srgbClr val="FB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3502" y="1387"/>
              <a:ext cx="64" cy="43"/>
            </a:xfrm>
            <a:custGeom>
              <a:avLst/>
              <a:gdLst/>
              <a:ahLst/>
              <a:cxnLst/>
              <a:rect l="l" t="t" r="r" b="b"/>
              <a:pathLst>
                <a:path w="27" h="18" extrusionOk="0">
                  <a:moveTo>
                    <a:pt x="21" y="0"/>
                  </a:moveTo>
                  <a:cubicBezTo>
                    <a:pt x="22" y="0"/>
                    <a:pt x="24" y="0"/>
                    <a:pt x="25" y="1"/>
                  </a:cubicBezTo>
                  <a:cubicBezTo>
                    <a:pt x="27" y="3"/>
                    <a:pt x="24" y="5"/>
                    <a:pt x="23" y="6"/>
                  </a:cubicBezTo>
                  <a:cubicBezTo>
                    <a:pt x="20" y="9"/>
                    <a:pt x="17" y="11"/>
                    <a:pt x="13" y="13"/>
                  </a:cubicBezTo>
                  <a:cubicBezTo>
                    <a:pt x="11" y="15"/>
                    <a:pt x="7" y="18"/>
                    <a:pt x="4" y="15"/>
                  </a:cubicBezTo>
                  <a:cubicBezTo>
                    <a:pt x="0" y="13"/>
                    <a:pt x="4" y="9"/>
                    <a:pt x="4" y="7"/>
                  </a:cubicBezTo>
                  <a:cubicBezTo>
                    <a:pt x="2" y="1"/>
                    <a:pt x="7" y="3"/>
                    <a:pt x="9" y="2"/>
                  </a:cubicBezTo>
                  <a:cubicBezTo>
                    <a:pt x="13" y="1"/>
                    <a:pt x="17" y="1"/>
                    <a:pt x="21" y="0"/>
                  </a:cubicBezTo>
                  <a:close/>
                </a:path>
              </a:pathLst>
            </a:custGeom>
            <a:solidFill>
              <a:srgbClr val="F5D5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3506" y="2482"/>
              <a:ext cx="98" cy="273"/>
            </a:xfrm>
            <a:custGeom>
              <a:avLst/>
              <a:gdLst/>
              <a:ahLst/>
              <a:cxnLst/>
              <a:rect l="l" t="t" r="r" b="b"/>
              <a:pathLst>
                <a:path w="41" h="115" extrusionOk="0">
                  <a:moveTo>
                    <a:pt x="3" y="69"/>
                  </a:moveTo>
                  <a:cubicBezTo>
                    <a:pt x="4" y="50"/>
                    <a:pt x="4" y="34"/>
                    <a:pt x="8" y="17"/>
                  </a:cubicBezTo>
                  <a:cubicBezTo>
                    <a:pt x="10" y="11"/>
                    <a:pt x="11" y="1"/>
                    <a:pt x="19" y="1"/>
                  </a:cubicBezTo>
                  <a:cubicBezTo>
                    <a:pt x="26" y="0"/>
                    <a:pt x="29" y="9"/>
                    <a:pt x="31" y="15"/>
                  </a:cubicBezTo>
                  <a:cubicBezTo>
                    <a:pt x="41" y="39"/>
                    <a:pt x="41" y="63"/>
                    <a:pt x="36" y="88"/>
                  </a:cubicBezTo>
                  <a:cubicBezTo>
                    <a:pt x="35" y="95"/>
                    <a:pt x="33" y="103"/>
                    <a:pt x="27" y="108"/>
                  </a:cubicBezTo>
                  <a:cubicBezTo>
                    <a:pt x="19" y="115"/>
                    <a:pt x="11" y="114"/>
                    <a:pt x="6" y="104"/>
                  </a:cubicBezTo>
                  <a:cubicBezTo>
                    <a:pt x="0" y="92"/>
                    <a:pt x="3" y="79"/>
                    <a:pt x="3" y="69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3965" y="777"/>
              <a:ext cx="325" cy="111"/>
            </a:xfrm>
            <a:custGeom>
              <a:avLst/>
              <a:gdLst/>
              <a:ahLst/>
              <a:cxnLst/>
              <a:rect l="l" t="t" r="r" b="b"/>
              <a:pathLst>
                <a:path w="137" h="47" extrusionOk="0">
                  <a:moveTo>
                    <a:pt x="137" y="3"/>
                  </a:moveTo>
                  <a:cubicBezTo>
                    <a:pt x="130" y="7"/>
                    <a:pt x="124" y="12"/>
                    <a:pt x="118" y="15"/>
                  </a:cubicBezTo>
                  <a:cubicBezTo>
                    <a:pt x="111" y="19"/>
                    <a:pt x="104" y="20"/>
                    <a:pt x="95" y="17"/>
                  </a:cubicBezTo>
                  <a:cubicBezTo>
                    <a:pt x="75" y="10"/>
                    <a:pt x="56" y="16"/>
                    <a:pt x="37" y="26"/>
                  </a:cubicBezTo>
                  <a:cubicBezTo>
                    <a:pt x="29" y="30"/>
                    <a:pt x="21" y="36"/>
                    <a:pt x="13" y="42"/>
                  </a:cubicBezTo>
                  <a:cubicBezTo>
                    <a:pt x="10" y="44"/>
                    <a:pt x="6" y="47"/>
                    <a:pt x="0" y="47"/>
                  </a:cubicBezTo>
                  <a:cubicBezTo>
                    <a:pt x="2" y="41"/>
                    <a:pt x="6" y="38"/>
                    <a:pt x="10" y="34"/>
                  </a:cubicBezTo>
                  <a:cubicBezTo>
                    <a:pt x="25" y="21"/>
                    <a:pt x="43" y="14"/>
                    <a:pt x="62" y="10"/>
                  </a:cubicBezTo>
                  <a:cubicBezTo>
                    <a:pt x="86" y="4"/>
                    <a:pt x="111" y="1"/>
                    <a:pt x="136" y="0"/>
                  </a:cubicBezTo>
                  <a:cubicBezTo>
                    <a:pt x="136" y="1"/>
                    <a:pt x="136" y="2"/>
                    <a:pt x="137" y="3"/>
                  </a:cubicBezTo>
                  <a:close/>
                </a:path>
              </a:pathLst>
            </a:custGeom>
            <a:solidFill>
              <a:srgbClr val="FC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4022" y="822"/>
              <a:ext cx="159" cy="57"/>
            </a:xfrm>
            <a:custGeom>
              <a:avLst/>
              <a:gdLst/>
              <a:ahLst/>
              <a:cxnLst/>
              <a:rect l="l" t="t" r="r" b="b"/>
              <a:pathLst>
                <a:path w="67" h="24" extrusionOk="0">
                  <a:moveTo>
                    <a:pt x="0" y="22"/>
                  </a:moveTo>
                  <a:cubicBezTo>
                    <a:pt x="1" y="19"/>
                    <a:pt x="4" y="17"/>
                    <a:pt x="6" y="16"/>
                  </a:cubicBezTo>
                  <a:cubicBezTo>
                    <a:pt x="23" y="7"/>
                    <a:pt x="40" y="2"/>
                    <a:pt x="59" y="1"/>
                  </a:cubicBezTo>
                  <a:cubicBezTo>
                    <a:pt x="62" y="0"/>
                    <a:pt x="66" y="0"/>
                    <a:pt x="66" y="3"/>
                  </a:cubicBezTo>
                  <a:cubicBezTo>
                    <a:pt x="67" y="7"/>
                    <a:pt x="64" y="8"/>
                    <a:pt x="62" y="10"/>
                  </a:cubicBezTo>
                  <a:cubicBezTo>
                    <a:pt x="44" y="19"/>
                    <a:pt x="24" y="22"/>
                    <a:pt x="4" y="24"/>
                  </a:cubicBezTo>
                  <a:cubicBezTo>
                    <a:pt x="3" y="24"/>
                    <a:pt x="2" y="23"/>
                    <a:pt x="0" y="22"/>
                  </a:cubicBezTo>
                  <a:close/>
                </a:path>
              </a:pathLst>
            </a:custGeom>
            <a:solidFill>
              <a:srgbClr val="FBDA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4461" y="1701"/>
              <a:ext cx="33" cy="166"/>
            </a:xfrm>
            <a:custGeom>
              <a:avLst/>
              <a:gdLst/>
              <a:ahLst/>
              <a:cxnLst/>
              <a:rect l="l" t="t" r="r" b="b"/>
              <a:pathLst>
                <a:path w="14" h="70" extrusionOk="0">
                  <a:moveTo>
                    <a:pt x="1" y="70"/>
                  </a:moveTo>
                  <a:cubicBezTo>
                    <a:pt x="0" y="49"/>
                    <a:pt x="2" y="28"/>
                    <a:pt x="5" y="7"/>
                  </a:cubicBezTo>
                  <a:cubicBezTo>
                    <a:pt x="6" y="4"/>
                    <a:pt x="6" y="0"/>
                    <a:pt x="11" y="1"/>
                  </a:cubicBezTo>
                  <a:cubicBezTo>
                    <a:pt x="14" y="2"/>
                    <a:pt x="11" y="6"/>
                    <a:pt x="11" y="8"/>
                  </a:cubicBezTo>
                  <a:cubicBezTo>
                    <a:pt x="6" y="29"/>
                    <a:pt x="5" y="49"/>
                    <a:pt x="1" y="70"/>
                  </a:cubicBezTo>
                  <a:close/>
                </a:path>
              </a:pathLst>
            </a:custGeom>
            <a:solidFill>
              <a:srgbClr val="E9C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4024" y="1406"/>
              <a:ext cx="233" cy="126"/>
            </a:xfrm>
            <a:custGeom>
              <a:avLst/>
              <a:gdLst/>
              <a:ahLst/>
              <a:cxnLst/>
              <a:rect l="l" t="t" r="r" b="b"/>
              <a:pathLst>
                <a:path w="98" h="52" extrusionOk="0">
                  <a:moveTo>
                    <a:pt x="10" y="53"/>
                  </a:moveTo>
                  <a:cubicBezTo>
                    <a:pt x="5" y="53"/>
                    <a:pt x="2" y="53"/>
                    <a:pt x="1" y="49"/>
                  </a:cubicBezTo>
                  <a:cubicBezTo>
                    <a:pt x="0" y="46"/>
                    <a:pt x="1" y="43"/>
                    <a:pt x="4" y="42"/>
                  </a:cubicBezTo>
                  <a:cubicBezTo>
                    <a:pt x="27" y="25"/>
                    <a:pt x="50" y="9"/>
                    <a:pt x="78" y="1"/>
                  </a:cubicBezTo>
                  <a:cubicBezTo>
                    <a:pt x="81" y="0"/>
                    <a:pt x="85" y="0"/>
                    <a:pt x="88" y="0"/>
                  </a:cubicBezTo>
                  <a:cubicBezTo>
                    <a:pt x="96" y="2"/>
                    <a:pt x="98" y="6"/>
                    <a:pt x="93" y="12"/>
                  </a:cubicBezTo>
                  <a:cubicBezTo>
                    <a:pt x="90" y="17"/>
                    <a:pt x="87" y="21"/>
                    <a:pt x="83" y="24"/>
                  </a:cubicBezTo>
                  <a:cubicBezTo>
                    <a:pt x="61" y="41"/>
                    <a:pt x="35" y="48"/>
                    <a:pt x="10" y="53"/>
                  </a:cubicBezTo>
                  <a:close/>
                </a:path>
              </a:pathLst>
            </a:custGeom>
            <a:solidFill>
              <a:srgbClr val="FDDD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4131" y="1370"/>
              <a:ext cx="114" cy="46"/>
            </a:xfrm>
            <a:custGeom>
              <a:avLst/>
              <a:gdLst/>
              <a:ahLst/>
              <a:cxnLst/>
              <a:rect l="l" t="t" r="r" b="b"/>
              <a:pathLst>
                <a:path w="48" h="19" extrusionOk="0">
                  <a:moveTo>
                    <a:pt x="0" y="19"/>
                  </a:moveTo>
                  <a:cubicBezTo>
                    <a:pt x="11" y="11"/>
                    <a:pt x="22" y="5"/>
                    <a:pt x="35" y="1"/>
                  </a:cubicBezTo>
                  <a:cubicBezTo>
                    <a:pt x="37" y="1"/>
                    <a:pt x="40" y="0"/>
                    <a:pt x="42" y="0"/>
                  </a:cubicBezTo>
                  <a:cubicBezTo>
                    <a:pt x="45" y="0"/>
                    <a:pt x="47" y="2"/>
                    <a:pt x="48" y="5"/>
                  </a:cubicBezTo>
                  <a:cubicBezTo>
                    <a:pt x="48" y="8"/>
                    <a:pt x="45" y="9"/>
                    <a:pt x="43" y="10"/>
                  </a:cubicBezTo>
                  <a:cubicBezTo>
                    <a:pt x="28" y="11"/>
                    <a:pt x="14" y="15"/>
                    <a:pt x="0" y="19"/>
                  </a:cubicBezTo>
                  <a:close/>
                </a:path>
              </a:pathLst>
            </a:custGeom>
            <a:solidFill>
              <a:srgbClr val="F5D6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3516" y="1629"/>
              <a:ext cx="47" cy="26"/>
            </a:xfrm>
            <a:custGeom>
              <a:avLst/>
              <a:gdLst/>
              <a:ahLst/>
              <a:cxnLst/>
              <a:rect l="l" t="t" r="r" b="b"/>
              <a:pathLst>
                <a:path w="20" h="11" extrusionOk="0">
                  <a:moveTo>
                    <a:pt x="20" y="2"/>
                  </a:moveTo>
                  <a:cubicBezTo>
                    <a:pt x="17" y="10"/>
                    <a:pt x="10" y="11"/>
                    <a:pt x="4" y="11"/>
                  </a:cubicBezTo>
                  <a:cubicBezTo>
                    <a:pt x="2" y="11"/>
                    <a:pt x="1" y="11"/>
                    <a:pt x="0" y="9"/>
                  </a:cubicBezTo>
                  <a:cubicBezTo>
                    <a:pt x="0" y="7"/>
                    <a:pt x="1" y="6"/>
                    <a:pt x="3" y="5"/>
                  </a:cubicBezTo>
                  <a:cubicBezTo>
                    <a:pt x="8" y="3"/>
                    <a:pt x="13" y="0"/>
                    <a:pt x="20" y="2"/>
                  </a:cubicBezTo>
                  <a:close/>
                </a:path>
              </a:pathLst>
            </a:custGeom>
            <a:solidFill>
              <a:srgbClr val="EFD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3" name="Google Shape;113;p2"/>
          <p:cNvSpPr/>
          <p:nvPr/>
        </p:nvSpPr>
        <p:spPr>
          <a:xfrm>
            <a:off x="-1" y="0"/>
            <a:ext cx="5103305" cy="6858000"/>
          </a:xfrm>
          <a:prstGeom prst="rect">
            <a:avLst/>
          </a:prstGeom>
          <a:gradFill>
            <a:gsLst>
              <a:gs pos="0">
                <a:srgbClr val="FF9800"/>
              </a:gs>
              <a:gs pos="26000">
                <a:srgbClr val="FF9800"/>
              </a:gs>
              <a:gs pos="55000">
                <a:srgbClr val="FCBF16"/>
              </a:gs>
              <a:gs pos="100000">
                <a:srgbClr val="FCBF16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2"/>
          <p:cNvSpPr txBox="1"/>
          <p:nvPr/>
        </p:nvSpPr>
        <p:spPr>
          <a:xfrm>
            <a:off x="328452" y="203377"/>
            <a:ext cx="477485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AGENDA</a:t>
            </a:r>
            <a:r>
              <a:rPr lang="en-US" sz="40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b="1">
                <a:solidFill>
                  <a:srgbClr val="454545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 sz="4000" b="1">
              <a:solidFill>
                <a:srgbClr val="45454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5" name="Google Shape;115;p2"/>
          <p:cNvGrpSpPr/>
          <p:nvPr/>
        </p:nvGrpSpPr>
        <p:grpSpPr>
          <a:xfrm>
            <a:off x="6821094" y="2213976"/>
            <a:ext cx="4507692" cy="800219"/>
            <a:chOff x="6485283" y="1411926"/>
            <a:chExt cx="4507692" cy="800219"/>
          </a:xfrm>
        </p:grpSpPr>
        <p:sp>
          <p:nvSpPr>
            <p:cNvPr id="116" name="Google Shape;116;p2"/>
            <p:cNvSpPr txBox="1"/>
            <p:nvPr/>
          </p:nvSpPr>
          <p:spPr>
            <a:xfrm>
              <a:off x="6485283" y="1750480"/>
              <a:ext cx="4507692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2"/>
            <p:cNvSpPr txBox="1"/>
            <p:nvPr/>
          </p:nvSpPr>
          <p:spPr>
            <a:xfrm>
              <a:off x="6485283" y="1411926"/>
              <a:ext cx="4507692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sz="18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>
            <a:off x="5695627" y="2223688"/>
            <a:ext cx="780795" cy="780795"/>
          </a:xfrm>
          <a:prstGeom prst="ellipse">
            <a:avLst/>
          </a:prstGeom>
          <a:solidFill>
            <a:srgbClr val="FEAF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2"/>
          <p:cNvSpPr txBox="1"/>
          <p:nvPr/>
        </p:nvSpPr>
        <p:spPr>
          <a:xfrm>
            <a:off x="5606977" y="2290921"/>
            <a:ext cx="95809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3600" b="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0" name="Google Shape;120;p2"/>
          <p:cNvGrpSpPr/>
          <p:nvPr/>
        </p:nvGrpSpPr>
        <p:grpSpPr>
          <a:xfrm>
            <a:off x="6821094" y="3398084"/>
            <a:ext cx="4507692" cy="800219"/>
            <a:chOff x="6485283" y="1411926"/>
            <a:chExt cx="4507692" cy="800219"/>
          </a:xfrm>
        </p:grpSpPr>
        <p:sp>
          <p:nvSpPr>
            <p:cNvPr id="121" name="Google Shape;121;p2"/>
            <p:cNvSpPr txBox="1"/>
            <p:nvPr/>
          </p:nvSpPr>
          <p:spPr>
            <a:xfrm>
              <a:off x="6485283" y="1750480"/>
              <a:ext cx="4507692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2"/>
            <p:cNvSpPr txBox="1"/>
            <p:nvPr/>
          </p:nvSpPr>
          <p:spPr>
            <a:xfrm>
              <a:off x="6485283" y="1411926"/>
              <a:ext cx="4507692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sz="18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3" name="Google Shape;123;p2"/>
          <p:cNvSpPr/>
          <p:nvPr/>
        </p:nvSpPr>
        <p:spPr>
          <a:xfrm>
            <a:off x="5695627" y="3407796"/>
            <a:ext cx="780795" cy="780795"/>
          </a:xfrm>
          <a:prstGeom prst="ellipse">
            <a:avLst/>
          </a:prstGeom>
          <a:solidFill>
            <a:srgbClr val="FF9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2"/>
          <p:cNvSpPr txBox="1"/>
          <p:nvPr/>
        </p:nvSpPr>
        <p:spPr>
          <a:xfrm>
            <a:off x="5606977" y="3475029"/>
            <a:ext cx="95809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3600" b="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5" name="Google Shape;125;p2"/>
          <p:cNvGrpSpPr/>
          <p:nvPr/>
        </p:nvGrpSpPr>
        <p:grpSpPr>
          <a:xfrm>
            <a:off x="6821094" y="4582192"/>
            <a:ext cx="4507692" cy="800219"/>
            <a:chOff x="6485283" y="1411926"/>
            <a:chExt cx="4507692" cy="800219"/>
          </a:xfrm>
        </p:grpSpPr>
        <p:sp>
          <p:nvSpPr>
            <p:cNvPr id="126" name="Google Shape;126;p2"/>
            <p:cNvSpPr txBox="1"/>
            <p:nvPr/>
          </p:nvSpPr>
          <p:spPr>
            <a:xfrm>
              <a:off x="6485283" y="1750480"/>
              <a:ext cx="4507692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2"/>
            <p:cNvSpPr txBox="1"/>
            <p:nvPr/>
          </p:nvSpPr>
          <p:spPr>
            <a:xfrm>
              <a:off x="6485283" y="1411926"/>
              <a:ext cx="4507692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sz="18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8" name="Google Shape;128;p2"/>
          <p:cNvSpPr/>
          <p:nvPr/>
        </p:nvSpPr>
        <p:spPr>
          <a:xfrm>
            <a:off x="5695627" y="4591904"/>
            <a:ext cx="780795" cy="780795"/>
          </a:xfrm>
          <a:prstGeom prst="ellipse">
            <a:avLst/>
          </a:prstGeom>
          <a:solidFill>
            <a:srgbClr val="FEAF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2"/>
          <p:cNvSpPr txBox="1"/>
          <p:nvPr/>
        </p:nvSpPr>
        <p:spPr>
          <a:xfrm>
            <a:off x="5606977" y="4659137"/>
            <a:ext cx="95809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3600" b="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0" name="Google Shape;130;p2"/>
          <p:cNvGrpSpPr/>
          <p:nvPr/>
        </p:nvGrpSpPr>
        <p:grpSpPr>
          <a:xfrm>
            <a:off x="6821094" y="5766298"/>
            <a:ext cx="4507692" cy="800219"/>
            <a:chOff x="6485283" y="1411926"/>
            <a:chExt cx="4507692" cy="800219"/>
          </a:xfrm>
        </p:grpSpPr>
        <p:sp>
          <p:nvSpPr>
            <p:cNvPr id="131" name="Google Shape;131;p2"/>
            <p:cNvSpPr txBox="1"/>
            <p:nvPr/>
          </p:nvSpPr>
          <p:spPr>
            <a:xfrm>
              <a:off x="6485283" y="1750480"/>
              <a:ext cx="4507692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2"/>
            <p:cNvSpPr txBox="1"/>
            <p:nvPr/>
          </p:nvSpPr>
          <p:spPr>
            <a:xfrm>
              <a:off x="6485283" y="1411926"/>
              <a:ext cx="4507692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sz="18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3" name="Google Shape;133;p2"/>
          <p:cNvSpPr/>
          <p:nvPr/>
        </p:nvSpPr>
        <p:spPr>
          <a:xfrm>
            <a:off x="5695627" y="5776010"/>
            <a:ext cx="780795" cy="780795"/>
          </a:xfrm>
          <a:prstGeom prst="ellipse">
            <a:avLst/>
          </a:prstGeom>
          <a:solidFill>
            <a:srgbClr val="FF9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2"/>
          <p:cNvSpPr txBox="1"/>
          <p:nvPr/>
        </p:nvSpPr>
        <p:spPr>
          <a:xfrm>
            <a:off x="5606977" y="5843243"/>
            <a:ext cx="95809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sz="3600" b="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5" name="Google Shape;135;p2"/>
          <p:cNvGrpSpPr/>
          <p:nvPr/>
        </p:nvGrpSpPr>
        <p:grpSpPr>
          <a:xfrm>
            <a:off x="6821094" y="1029868"/>
            <a:ext cx="4507692" cy="800219"/>
            <a:chOff x="6485283" y="1411926"/>
            <a:chExt cx="4507692" cy="800219"/>
          </a:xfrm>
        </p:grpSpPr>
        <p:sp>
          <p:nvSpPr>
            <p:cNvPr id="136" name="Google Shape;136;p2"/>
            <p:cNvSpPr txBox="1"/>
            <p:nvPr/>
          </p:nvSpPr>
          <p:spPr>
            <a:xfrm>
              <a:off x="6485283" y="1750480"/>
              <a:ext cx="4507692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6485283" y="1411926"/>
              <a:ext cx="4507692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sz="18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8" name="Google Shape;138;p2"/>
          <p:cNvSpPr/>
          <p:nvPr/>
        </p:nvSpPr>
        <p:spPr>
          <a:xfrm>
            <a:off x="5695627" y="1039580"/>
            <a:ext cx="780795" cy="780795"/>
          </a:xfrm>
          <a:prstGeom prst="ellipse">
            <a:avLst/>
          </a:prstGeom>
          <a:solidFill>
            <a:srgbClr val="FF9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"/>
          <p:cNvSpPr txBox="1"/>
          <p:nvPr/>
        </p:nvSpPr>
        <p:spPr>
          <a:xfrm>
            <a:off x="5606977" y="1106813"/>
            <a:ext cx="95809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3600" b="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" name="Google Shape;140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2605" y="1288278"/>
            <a:ext cx="3058092" cy="546698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"/>
          <p:cNvSpPr txBox="1"/>
          <p:nvPr/>
        </p:nvSpPr>
        <p:spPr>
          <a:xfrm>
            <a:off x="385602" y="803686"/>
            <a:ext cx="2392776" cy="310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YOUR SUBTITLE</a:t>
            </a:r>
            <a:endParaRPr/>
          </a:p>
        </p:txBody>
      </p:sp>
      <p:pic>
        <p:nvPicPr>
          <p:cNvPr id="142" name="Google Shape;142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718582">
            <a:off x="-231347" y="518800"/>
            <a:ext cx="929874" cy="382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oogle Shape;1189;p20"/>
          <p:cNvGrpSpPr/>
          <p:nvPr/>
        </p:nvGrpSpPr>
        <p:grpSpPr>
          <a:xfrm>
            <a:off x="4413404" y="1552507"/>
            <a:ext cx="7333486" cy="4065917"/>
            <a:chOff x="2687161" y="3731096"/>
            <a:chExt cx="5158677" cy="3027467"/>
          </a:xfrm>
        </p:grpSpPr>
        <p:sp>
          <p:nvSpPr>
            <p:cNvPr id="1190" name="Google Shape;1190;p20"/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/>
              <a:ahLst/>
              <a:cxnLst/>
              <a:rect l="l" t="t" r="r" b="b"/>
              <a:pathLst>
                <a:path w="1906136" h="2468044" extrusionOk="0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1" name="Google Shape;1191;p20"/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/>
              <a:ahLst/>
              <a:cxnLst/>
              <a:rect l="l" t="t" r="r" b="b"/>
              <a:pathLst>
                <a:path w="2992697" h="1030680" extrusionOk="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20"/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/>
              <a:ahLst/>
              <a:cxnLst/>
              <a:rect l="l" t="t" r="r" b="b"/>
              <a:pathLst>
                <a:path w="34149" h="15521" extrusionOk="0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20"/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/>
              <a:ahLst/>
              <a:cxnLst/>
              <a:rect l="l" t="t" r="r" b="b"/>
              <a:pathLst>
                <a:path w="34149" h="9313" extrusionOk="0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20"/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/>
              <a:ahLst/>
              <a:cxnLst/>
              <a:rect l="l" t="t" r="r" b="b"/>
              <a:pathLst>
                <a:path w="37253" h="40357" extrusionOk="0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20"/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/>
              <a:ahLst/>
              <a:cxnLst/>
              <a:rect l="l" t="t" r="r" b="b"/>
              <a:pathLst>
                <a:path w="170745" h="90029" extrusionOk="0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20"/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/>
              <a:ahLst/>
              <a:cxnLst/>
              <a:rect l="l" t="t" r="r" b="b"/>
              <a:pathLst>
                <a:path w="139700" h="152118" extrusionOk="0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20"/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/>
              <a:ahLst/>
              <a:cxnLst/>
              <a:rect l="l" t="t" r="r" b="b"/>
              <a:pathLst>
                <a:path w="24835" h="12417" extrusionOk="0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20"/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/>
              <a:ahLst/>
              <a:cxnLst/>
              <a:rect l="l" t="t" r="r" b="b"/>
              <a:pathLst>
                <a:path w="12417" h="6208" extrusionOk="0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9" name="Google Shape;1199;p20"/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/>
              <a:ahLst/>
              <a:cxnLst/>
              <a:rect l="l" t="t" r="r" b="b"/>
              <a:pathLst>
                <a:path w="96238" h="58984" extrusionOk="0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20"/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/>
              <a:ahLst/>
              <a:cxnLst/>
              <a:rect l="l" t="t" r="r" b="b"/>
              <a:pathLst>
                <a:path w="43462" h="27940" extrusionOk="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20"/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/>
              <a:ahLst/>
              <a:cxnLst/>
              <a:rect l="l" t="t" r="r" b="b"/>
              <a:pathLst>
                <a:path w="260774" h="310445" extrusionOk="0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2" name="Google Shape;1202;p20"/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/>
              <a:ahLst/>
              <a:cxnLst/>
              <a:rect l="l" t="t" r="r" b="b"/>
              <a:pathLst>
                <a:path w="15521" h="12417" extrusionOk="0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3" name="Google Shape;1203;p20"/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/>
              <a:ahLst/>
              <a:cxnLst/>
              <a:rect l="l" t="t" r="r" b="b"/>
              <a:pathLst>
                <a:path w="15521" h="6208" extrusionOk="0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4" name="Google Shape;1204;p20"/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/>
              <a:ahLst/>
              <a:cxnLst/>
              <a:rect l="l" t="t" r="r" b="b"/>
              <a:pathLst>
                <a:path w="71402" h="49671" extrusionOk="0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5" name="Google Shape;1205;p20"/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/>
              <a:ahLst/>
              <a:cxnLst/>
              <a:rect l="l" t="t" r="r" b="b"/>
              <a:pathLst>
                <a:path w="108656" h="80715" extrusionOk="0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20"/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/>
              <a:ahLst/>
              <a:cxnLst/>
              <a:rect l="l" t="t" r="r" b="b"/>
              <a:pathLst>
                <a:path w="12417" h="9313" extrusionOk="0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7" name="Google Shape;1207;p20"/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/>
              <a:ahLst/>
              <a:cxnLst/>
              <a:rect l="l" t="t" r="r" b="b"/>
              <a:pathLst>
                <a:path w="12417" h="12417" extrusionOk="0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p20"/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/>
              <a:ahLst/>
              <a:cxnLst/>
              <a:rect l="l" t="t" r="r" b="b"/>
              <a:pathLst>
                <a:path w="15521" h="6208" extrusionOk="0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20"/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/>
              <a:ahLst/>
              <a:cxnLst/>
              <a:rect l="l" t="t" r="r" b="b"/>
              <a:pathLst>
                <a:path w="12417" h="24835" extrusionOk="0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0" name="Google Shape;1210;p20"/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/>
              <a:ahLst/>
              <a:cxnLst/>
              <a:rect l="l" t="t" r="r" b="b"/>
              <a:pathLst>
                <a:path w="406683" h="447041" extrusionOk="0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1" name="Google Shape;1211;p20"/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/>
              <a:ahLst/>
              <a:cxnLst/>
              <a:rect l="l" t="t" r="r" b="b"/>
              <a:pathLst>
                <a:path w="43462" h="15521" extrusionOk="0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20"/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/>
              <a:ahLst/>
              <a:cxnLst/>
              <a:rect l="l" t="t" r="r" b="b"/>
              <a:pathLst>
                <a:path w="24835" h="9313" extrusionOk="0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3" name="Google Shape;1213;p20"/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/>
              <a:ahLst/>
              <a:cxnLst/>
              <a:rect l="l" t="t" r="r" b="b"/>
              <a:pathLst>
                <a:path w="24835" h="40357" extrusionOk="0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20"/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/>
              <a:ahLst/>
              <a:cxnLst/>
              <a:rect l="l" t="t" r="r" b="b"/>
              <a:pathLst>
                <a:path w="34149" h="21731" extrusionOk="0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20"/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/>
              <a:ahLst/>
              <a:cxnLst/>
              <a:rect l="l" t="t" r="r" b="b"/>
              <a:pathLst>
                <a:path w="2967861" h="2340761" extrusionOk="0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20"/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/>
              <a:ahLst/>
              <a:cxnLst/>
              <a:rect l="l" t="t" r="r" b="b"/>
              <a:pathLst>
                <a:path w="74506" h="99342" extrusionOk="0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20"/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/>
              <a:ahLst/>
              <a:cxnLst/>
              <a:rect l="l" t="t" r="r" b="b"/>
              <a:pathLst>
                <a:path w="40357" h="34149" extrusionOk="0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20"/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/>
              <a:ahLst/>
              <a:cxnLst/>
              <a:rect l="l" t="t" r="r" b="b"/>
              <a:pathLst>
                <a:path w="55880" h="96238" extrusionOk="0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20"/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/>
              <a:ahLst/>
              <a:cxnLst/>
              <a:rect l="l" t="t" r="r" b="b"/>
              <a:pathLst>
                <a:path w="21731" h="27940" extrusionOk="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0" name="Google Shape;1220;p20"/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/>
              <a:ahLst/>
              <a:cxnLst/>
              <a:rect l="l" t="t" r="r" b="b"/>
              <a:pathLst>
                <a:path w="86924" h="68298" extrusionOk="0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20"/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/>
              <a:ahLst/>
              <a:cxnLst/>
              <a:rect l="l" t="t" r="r" b="b"/>
              <a:pathLst>
                <a:path w="235936" h="102447" extrusionOk="0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p20"/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/>
              <a:ahLst/>
              <a:cxnLst/>
              <a:rect l="l" t="t" r="r" b="b"/>
              <a:pathLst>
                <a:path w="24835" h="58984" extrusionOk="0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20"/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/>
              <a:ahLst/>
              <a:cxnLst/>
              <a:rect l="l" t="t" r="r" b="b"/>
              <a:pathLst>
                <a:path w="68298" h="65193" extrusionOk="0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20"/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/>
              <a:ahLst/>
              <a:cxnLst/>
              <a:rect l="l" t="t" r="r" b="b"/>
              <a:pathLst>
                <a:path w="83820" h="139700" extrusionOk="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5" name="Google Shape;1225;p20"/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/>
              <a:ahLst/>
              <a:cxnLst/>
              <a:rect l="l" t="t" r="r" b="b"/>
              <a:pathLst>
                <a:path w="46566" h="15521" extrusionOk="0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p20"/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/>
              <a:ahLst/>
              <a:cxnLst/>
              <a:rect l="l" t="t" r="r" b="b"/>
              <a:pathLst>
                <a:path w="55880" h="31043" extrusionOk="0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20"/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/>
              <a:ahLst/>
              <a:cxnLst/>
              <a:rect l="l" t="t" r="r" b="b"/>
              <a:pathLst>
                <a:path w="15521" h="12417" extrusionOk="0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20"/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/>
              <a:ahLst/>
              <a:cxnLst/>
              <a:rect l="l" t="t" r="r" b="b"/>
              <a:pathLst>
                <a:path w="40357" h="46566" extrusionOk="0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9" name="Google Shape;1229;p20"/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/>
              <a:ahLst/>
              <a:cxnLst/>
              <a:rect l="l" t="t" r="r" b="b"/>
              <a:pathLst>
                <a:path w="24835" h="12417" extrusionOk="0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p20"/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/>
              <a:ahLst/>
              <a:cxnLst/>
              <a:rect l="l" t="t" r="r" b="b"/>
              <a:pathLst>
                <a:path w="27940" h="15521" extrusionOk="0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p20"/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/>
              <a:ahLst/>
              <a:cxnLst/>
              <a:rect l="l" t="t" r="r" b="b"/>
              <a:pathLst>
                <a:path w="12417" h="15521" extrusionOk="0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p20"/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/>
              <a:ahLst/>
              <a:cxnLst/>
              <a:rect l="l" t="t" r="r" b="b"/>
              <a:pathLst>
                <a:path w="18626" h="37253" extrusionOk="0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p20"/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/>
              <a:ahLst/>
              <a:cxnLst/>
              <a:rect l="l" t="t" r="r" b="b"/>
              <a:pathLst>
                <a:path w="149013" h="161431" extrusionOk="0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20"/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/>
              <a:ahLst/>
              <a:cxnLst/>
              <a:rect l="l" t="t" r="r" b="b"/>
              <a:pathLst>
                <a:path w="15521" h="46566" extrusionOk="0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20"/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/>
              <a:ahLst/>
              <a:cxnLst/>
              <a:rect l="l" t="t" r="r" b="b"/>
              <a:pathLst>
                <a:path w="58984" h="31043" extrusionOk="0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6" name="Google Shape;1236;p20"/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/>
              <a:ahLst/>
              <a:cxnLst/>
              <a:rect l="l" t="t" r="r" b="b"/>
              <a:pathLst>
                <a:path w="291819" h="152118" extrusionOk="0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7" name="Google Shape;1237;p20"/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/>
              <a:ahLst/>
              <a:cxnLst/>
              <a:rect l="l" t="t" r="r" b="b"/>
              <a:pathLst>
                <a:path w="37253" h="34149" extrusionOk="0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p20"/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/>
              <a:ahLst/>
              <a:cxnLst/>
              <a:rect l="l" t="t" r="r" b="b"/>
              <a:pathLst>
                <a:path w="43462" h="34149" extrusionOk="0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9" name="Google Shape;1239;p20"/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/>
              <a:ahLst/>
              <a:cxnLst/>
              <a:rect l="l" t="t" r="r" b="b"/>
              <a:pathLst>
                <a:path w="18626" h="31043" extrusionOk="0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0" name="Google Shape;1240;p20"/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/>
              <a:ahLst/>
              <a:cxnLst/>
              <a:rect l="l" t="t" r="r" b="b"/>
              <a:pathLst>
                <a:path w="12417" h="18626" extrusionOk="0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1" name="Google Shape;1241;p20"/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/>
              <a:ahLst/>
              <a:cxnLst/>
              <a:rect l="l" t="t" r="r" b="b"/>
              <a:pathLst>
                <a:path w="24835" h="15521" extrusionOk="0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2" name="Google Shape;1242;p20"/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/>
              <a:ahLst/>
              <a:cxnLst/>
              <a:rect l="l" t="t" r="r" b="b"/>
              <a:pathLst>
                <a:path w="18626" h="9313" extrusionOk="0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3" name="Google Shape;1243;p20"/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/>
              <a:ahLst/>
              <a:cxnLst/>
              <a:rect l="l" t="t" r="r" b="b"/>
              <a:pathLst>
                <a:path w="34149" h="15521" extrusionOk="0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4" name="Google Shape;1244;p20"/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/>
              <a:ahLst/>
              <a:cxnLst/>
              <a:rect l="l" t="t" r="r" b="b"/>
              <a:pathLst>
                <a:path w="34149" h="12417" extrusionOk="0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5" name="Google Shape;1245;p20"/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/>
              <a:ahLst/>
              <a:cxnLst/>
              <a:rect l="l" t="t" r="r" b="b"/>
              <a:pathLst>
                <a:path w="229729" h="266983" extrusionOk="0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6" name="Google Shape;1246;p20"/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/>
              <a:ahLst/>
              <a:cxnLst/>
              <a:rect l="l" t="t" r="r" b="b"/>
              <a:pathLst>
                <a:path w="43462" h="18626" extrusionOk="0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7" name="Google Shape;1247;p20"/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/>
              <a:ahLst/>
              <a:cxnLst/>
              <a:rect l="l" t="t" r="r" b="b"/>
              <a:pathLst>
                <a:path w="15521" h="24835" extrusionOk="0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8" name="Google Shape;1248;p20"/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/>
              <a:ahLst/>
              <a:cxnLst/>
              <a:rect l="l" t="t" r="r" b="b"/>
              <a:pathLst>
                <a:path w="99342" h="108656" extrusionOk="0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9" name="Google Shape;1249;p20"/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/>
              <a:ahLst/>
              <a:cxnLst/>
              <a:rect l="l" t="t" r="r" b="b"/>
              <a:pathLst>
                <a:path w="21731" h="34149" extrusionOk="0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0" name="Google Shape;1250;p20"/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/>
              <a:ahLst/>
              <a:cxnLst/>
              <a:rect l="l" t="t" r="r" b="b"/>
              <a:pathLst>
                <a:path w="24835" h="55880" extrusionOk="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1" name="Google Shape;1251;p20"/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/>
              <a:ahLst/>
              <a:cxnLst/>
              <a:rect l="l" t="t" r="r" b="b"/>
              <a:pathLst>
                <a:path w="599160" h="468773" extrusionOk="0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2" name="Google Shape;1252;p20"/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/>
              <a:ahLst/>
              <a:cxnLst/>
              <a:rect l="l" t="t" r="r" b="b"/>
              <a:pathLst>
                <a:path w="15521" h="9313" extrusionOk="0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3" name="Google Shape;1253;p20"/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/>
              <a:ahLst/>
              <a:cxnLst/>
              <a:rect l="l" t="t" r="r" b="b"/>
              <a:pathLst>
                <a:path w="55880" h="37253" extrusionOk="0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4" name="Google Shape;1254;p20"/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/>
              <a:ahLst/>
              <a:cxnLst/>
              <a:rect l="l" t="t" r="r" b="b"/>
              <a:pathLst>
                <a:path w="301132" h="207998" extrusionOk="0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5" name="Google Shape;1255;p20"/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/>
              <a:ahLst/>
              <a:cxnLst/>
              <a:rect l="l" t="t" r="r" b="b"/>
              <a:pathLst>
                <a:path w="24835" h="21731" extrusionOk="0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6" name="Google Shape;1256;p20"/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/>
              <a:ahLst/>
              <a:cxnLst/>
              <a:rect l="l" t="t" r="r" b="b"/>
              <a:pathLst>
                <a:path w="93133" h="145909" extrusionOk="0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7" name="Google Shape;1257;p20"/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/>
              <a:ahLst/>
              <a:cxnLst/>
              <a:rect l="l" t="t" r="r" b="b"/>
              <a:pathLst>
                <a:path w="117968" h="136596" extrusionOk="0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8" name="Google Shape;1258;p20"/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/>
              <a:ahLst/>
              <a:cxnLst/>
              <a:rect l="l" t="t" r="r" b="b"/>
              <a:pathLst>
                <a:path w="18626" h="27940" extrusionOk="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9" name="Google Shape;1259;p20"/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/>
              <a:ahLst/>
              <a:cxnLst/>
              <a:rect l="l" t="t" r="r" b="b"/>
              <a:pathLst>
                <a:path w="18626" h="21731" extrusionOk="0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0" name="Google Shape;1260;p20"/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/>
              <a:ahLst/>
              <a:cxnLst/>
              <a:rect l="l" t="t" r="r" b="b"/>
              <a:pathLst>
                <a:path w="18626" h="15521" extrusionOk="0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1" name="Google Shape;1261;p20"/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/>
              <a:ahLst/>
              <a:cxnLst/>
              <a:rect l="l" t="t" r="r" b="b"/>
              <a:pathLst>
                <a:path w="12417" h="12417" extrusionOk="0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2" name="Google Shape;1262;p20"/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/>
              <a:ahLst/>
              <a:cxnLst/>
              <a:rect l="l" t="t" r="r" b="b"/>
              <a:pathLst>
                <a:path w="52775" h="68298" extrusionOk="0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3" name="Google Shape;1263;p20"/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/>
              <a:ahLst/>
              <a:cxnLst/>
              <a:rect l="l" t="t" r="r" b="b"/>
              <a:pathLst>
                <a:path w="9313" h="12417" extrusionOk="0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4" name="Google Shape;1264;p20"/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/>
              <a:ahLst/>
              <a:cxnLst/>
              <a:rect l="l" t="t" r="r" b="b"/>
              <a:pathLst>
                <a:path w="34149" h="18626" extrusionOk="0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5" name="Google Shape;1265;p20"/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/>
              <a:ahLst/>
              <a:cxnLst/>
              <a:rect l="l" t="t" r="r" b="b"/>
              <a:pathLst>
                <a:path w="155222" h="58984" extrusionOk="0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6" name="Google Shape;1266;p20"/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/>
              <a:ahLst/>
              <a:cxnLst/>
              <a:rect l="l" t="t" r="r" b="b"/>
              <a:pathLst>
                <a:path w="12417" h="24835" extrusionOk="0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7" name="Google Shape;1267;p20"/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/>
              <a:ahLst/>
              <a:cxnLst/>
              <a:rect l="l" t="t" r="r" b="b"/>
              <a:pathLst>
                <a:path w="27940" h="15521" extrusionOk="0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8" name="Google Shape;1268;p20"/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/>
              <a:ahLst/>
              <a:cxnLst/>
              <a:rect l="l" t="t" r="r" b="b"/>
              <a:pathLst>
                <a:path w="99342" h="207998" extrusionOk="0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9" name="Google Shape;1269;p20"/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/>
              <a:ahLst/>
              <a:cxnLst/>
              <a:rect l="l" t="t" r="r" b="b"/>
              <a:pathLst>
                <a:path w="74506" h="31043" extrusionOk="0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0" name="Google Shape;1270;p20"/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/>
              <a:ahLst/>
              <a:cxnLst/>
              <a:rect l="l" t="t" r="r" b="b"/>
              <a:pathLst>
                <a:path w="34149" h="31043" extrusionOk="0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1" name="Google Shape;1271;p20"/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/>
              <a:ahLst/>
              <a:cxnLst/>
              <a:rect l="l" t="t" r="r" b="b"/>
              <a:pathLst>
                <a:path w="12417" h="18626" extrusionOk="0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2" name="Google Shape;1272;p20"/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/>
              <a:ahLst/>
              <a:cxnLst/>
              <a:rect l="l" t="t" r="r" b="b"/>
              <a:pathLst>
                <a:path w="58984" h="52775" extrusionOk="0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3" name="Google Shape;1273;p20"/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/>
              <a:ahLst/>
              <a:cxnLst/>
              <a:rect l="l" t="t" r="r" b="b"/>
              <a:pathLst>
                <a:path w="86924" h="34149" extrusionOk="0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4" name="Google Shape;1274;p20"/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/>
              <a:ahLst/>
              <a:cxnLst/>
              <a:rect l="l" t="t" r="r" b="b"/>
              <a:pathLst>
                <a:path w="34149" h="12417" extrusionOk="0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5" name="Google Shape;1275;p20"/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/>
              <a:ahLst/>
              <a:cxnLst/>
              <a:rect l="l" t="t" r="r" b="b"/>
              <a:pathLst>
                <a:path w="12417" h="15521" extrusionOk="0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6" name="Google Shape;1276;p20"/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/>
              <a:ahLst/>
              <a:cxnLst/>
              <a:rect l="l" t="t" r="r" b="b"/>
              <a:pathLst>
                <a:path w="55880" h="43462" extrusionOk="0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7" name="Google Shape;1277;p20"/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/>
              <a:ahLst/>
              <a:cxnLst/>
              <a:rect l="l" t="t" r="r" b="b"/>
              <a:pathLst>
                <a:path w="24835" h="21731" extrusionOk="0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8" name="Google Shape;1278;p20"/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/>
              <a:ahLst/>
              <a:cxnLst/>
              <a:rect l="l" t="t" r="r" b="b"/>
              <a:pathLst>
                <a:path w="37253" h="31043" extrusionOk="0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20"/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/>
              <a:ahLst/>
              <a:cxnLst/>
              <a:rect l="l" t="t" r="r" b="b"/>
              <a:pathLst>
                <a:path w="18626" h="9313" extrusionOk="0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p20"/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/>
              <a:ahLst/>
              <a:cxnLst/>
              <a:rect l="l" t="t" r="r" b="b"/>
              <a:pathLst>
                <a:path w="31043" h="34149" extrusionOk="0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1" name="Google Shape;1281;p20"/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/>
              <a:ahLst/>
              <a:cxnLst/>
              <a:rect l="l" t="t" r="r" b="b"/>
              <a:pathLst>
                <a:path w="245252" h="170745" extrusionOk="0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2" name="Google Shape;1282;p20"/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/>
              <a:ahLst/>
              <a:cxnLst/>
              <a:rect l="l" t="t" r="r" b="b"/>
              <a:pathLst>
                <a:path w="37253" h="27940" extrusionOk="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3" name="Google Shape;1283;p20"/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/>
              <a:ahLst/>
              <a:cxnLst/>
              <a:rect l="l" t="t" r="r" b="b"/>
              <a:pathLst>
                <a:path w="93133" h="86924" extrusionOk="0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20"/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/>
              <a:ahLst/>
              <a:cxnLst/>
              <a:rect l="l" t="t" r="r" b="b"/>
              <a:pathLst>
                <a:path w="93133" h="111760" extrusionOk="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20"/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/>
              <a:ahLst/>
              <a:cxnLst/>
              <a:rect l="l" t="t" r="r" b="b"/>
              <a:pathLst>
                <a:path w="27940" h="40357" extrusionOk="0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6" name="Google Shape;1286;p20"/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/>
              <a:ahLst/>
              <a:cxnLst/>
              <a:rect l="l" t="t" r="r" b="b"/>
              <a:pathLst>
                <a:path w="15521" h="9313" extrusionOk="0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7" name="Google Shape;1287;p20"/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/>
              <a:ahLst/>
              <a:cxnLst/>
              <a:rect l="l" t="t" r="r" b="b"/>
              <a:pathLst>
                <a:path w="40357" h="34149" extrusionOk="0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8" name="Google Shape;1288;p20"/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/>
              <a:ahLst/>
              <a:cxnLst/>
              <a:rect l="l" t="t" r="r" b="b"/>
              <a:pathLst>
                <a:path w="12417" h="15521" extrusionOk="0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9" name="Google Shape;1289;p20"/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/>
              <a:ahLst/>
              <a:cxnLst/>
              <a:rect l="l" t="t" r="r" b="b"/>
              <a:pathLst>
                <a:path w="21731" h="27940" extrusionOk="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0" name="Google Shape;1290;p20"/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/>
              <a:ahLst/>
              <a:cxnLst/>
              <a:rect l="l" t="t" r="r" b="b"/>
              <a:pathLst>
                <a:path w="43462" h="189371" extrusionOk="0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20"/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/>
              <a:ahLst/>
              <a:cxnLst/>
              <a:rect l="l" t="t" r="r" b="b"/>
              <a:pathLst>
                <a:path w="34149" h="43462" extrusionOk="0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2" name="Google Shape;1292;p20"/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/>
              <a:ahLst/>
              <a:cxnLst/>
              <a:rect l="l" t="t" r="r" b="b"/>
              <a:pathLst>
                <a:path w="18626" h="18626" extrusionOk="0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3" name="Google Shape;1293;p20"/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/>
              <a:ahLst/>
              <a:cxnLst/>
              <a:rect l="l" t="t" r="r" b="b"/>
              <a:pathLst>
                <a:path w="111760" h="217312" extrusionOk="0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4" name="Google Shape;1294;p20"/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/>
              <a:ahLst/>
              <a:cxnLst/>
              <a:rect l="l" t="t" r="r" b="b"/>
              <a:pathLst>
                <a:path w="24835" h="34149" extrusionOk="0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5" name="Google Shape;1295;p20"/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/>
              <a:ahLst/>
              <a:cxnLst/>
              <a:rect l="l" t="t" r="r" b="b"/>
              <a:pathLst>
                <a:path w="49671" h="27940" extrusionOk="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6" name="Google Shape;1296;p20"/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/>
              <a:ahLst/>
              <a:cxnLst/>
              <a:rect l="l" t="t" r="r" b="b"/>
              <a:pathLst>
                <a:path w="15521" h="9313" extrusionOk="0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20"/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/>
              <a:ahLst/>
              <a:cxnLst/>
              <a:rect l="l" t="t" r="r" b="b"/>
              <a:pathLst>
                <a:path w="55880" h="21731" extrusionOk="0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8" name="Google Shape;1298;p20"/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/>
              <a:ahLst/>
              <a:cxnLst/>
              <a:rect l="l" t="t" r="r" b="b"/>
              <a:pathLst>
                <a:path w="18626" h="27940" extrusionOk="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9" name="Google Shape;1299;p20"/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/>
              <a:ahLst/>
              <a:cxnLst/>
              <a:rect l="l" t="t" r="r" b="b"/>
              <a:pathLst>
                <a:path w="52775" h="80715" extrusionOk="0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p20"/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/>
              <a:ahLst/>
              <a:cxnLst/>
              <a:rect l="l" t="t" r="r" b="b"/>
              <a:pathLst>
                <a:path w="31043" h="18626" extrusionOk="0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1" name="Google Shape;1301;p20"/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/>
              <a:ahLst/>
              <a:cxnLst/>
              <a:rect l="l" t="t" r="r" b="b"/>
              <a:pathLst>
                <a:path w="158327" h="117968" extrusionOk="0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02" name="Google Shape;1302;p20"/>
          <p:cNvSpPr txBox="1"/>
          <p:nvPr/>
        </p:nvSpPr>
        <p:spPr>
          <a:xfrm>
            <a:off x="630499" y="1527892"/>
            <a:ext cx="88586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9800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 sz="2400" b="1">
              <a:solidFill>
                <a:srgbClr val="FF98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03" name="Google Shape;1303;p20"/>
          <p:cNvGrpSpPr/>
          <p:nvPr/>
        </p:nvGrpSpPr>
        <p:grpSpPr>
          <a:xfrm>
            <a:off x="630499" y="1947257"/>
            <a:ext cx="2683112" cy="945505"/>
            <a:chOff x="6565695" y="2005884"/>
            <a:chExt cx="2055606" cy="945505"/>
          </a:xfrm>
        </p:grpSpPr>
        <p:sp>
          <p:nvSpPr>
            <p:cNvPr id="1304" name="Google Shape;1304;p20"/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1305" name="Google Shape;1305;p20"/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06" name="Google Shape;1306;p20"/>
          <p:cNvSpPr txBox="1"/>
          <p:nvPr/>
        </p:nvSpPr>
        <p:spPr>
          <a:xfrm>
            <a:off x="630499" y="3034445"/>
            <a:ext cx="88586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CBF16"/>
                </a:solidFill>
                <a:latin typeface="Arial"/>
                <a:ea typeface="Arial"/>
                <a:cs typeface="Arial"/>
                <a:sym typeface="Arial"/>
              </a:rPr>
              <a:t>35%</a:t>
            </a:r>
            <a:endParaRPr sz="2400" b="1">
              <a:solidFill>
                <a:srgbClr val="FCBF1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07" name="Google Shape;1307;p20"/>
          <p:cNvGrpSpPr/>
          <p:nvPr/>
        </p:nvGrpSpPr>
        <p:grpSpPr>
          <a:xfrm>
            <a:off x="630499" y="3453811"/>
            <a:ext cx="2683112" cy="945505"/>
            <a:chOff x="6565695" y="2005884"/>
            <a:chExt cx="2055606" cy="945505"/>
          </a:xfrm>
        </p:grpSpPr>
        <p:sp>
          <p:nvSpPr>
            <p:cNvPr id="1308" name="Google Shape;1308;p20"/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1309" name="Google Shape;1309;p20"/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0" name="Google Shape;1310;p20"/>
          <p:cNvGrpSpPr/>
          <p:nvPr/>
        </p:nvGrpSpPr>
        <p:grpSpPr>
          <a:xfrm>
            <a:off x="6836921" y="2164597"/>
            <a:ext cx="282173" cy="374008"/>
            <a:chOff x="9538102" y="4935014"/>
            <a:chExt cx="485138" cy="643029"/>
          </a:xfrm>
        </p:grpSpPr>
        <p:sp>
          <p:nvSpPr>
            <p:cNvPr id="1311" name="Google Shape;1311;p20"/>
            <p:cNvSpPr/>
            <p:nvPr/>
          </p:nvSpPr>
          <p:spPr>
            <a:xfrm>
              <a:off x="9538102" y="4935014"/>
              <a:ext cx="485138" cy="643029"/>
            </a:xfrm>
            <a:custGeom>
              <a:avLst/>
              <a:gdLst/>
              <a:ahLst/>
              <a:cxnLst/>
              <a:rect l="l" t="t" r="r" b="b"/>
              <a:pathLst>
                <a:path w="485138" h="643029" extrusionOk="0">
                  <a:moveTo>
                    <a:pt x="477653" y="182989"/>
                  </a:moveTo>
                  <a:cubicBezTo>
                    <a:pt x="463403" y="128999"/>
                    <a:pt x="433636" y="85247"/>
                    <a:pt x="390300" y="50446"/>
                  </a:cubicBezTo>
                  <a:cubicBezTo>
                    <a:pt x="334059" y="9287"/>
                    <a:pt x="271648" y="-7858"/>
                    <a:pt x="202443" y="3364"/>
                  </a:cubicBezTo>
                  <a:cubicBezTo>
                    <a:pt x="141036" y="13318"/>
                    <a:pt x="90755" y="43237"/>
                    <a:pt x="52093" y="91776"/>
                  </a:cubicBezTo>
                  <a:cubicBezTo>
                    <a:pt x="8739" y="146182"/>
                    <a:pt x="-6078" y="208707"/>
                    <a:pt x="2191" y="277230"/>
                  </a:cubicBezTo>
                  <a:cubicBezTo>
                    <a:pt x="5124" y="294167"/>
                    <a:pt x="9193" y="310782"/>
                    <a:pt x="15097" y="326962"/>
                  </a:cubicBezTo>
                  <a:cubicBezTo>
                    <a:pt x="23840" y="350938"/>
                    <a:pt x="37219" y="372265"/>
                    <a:pt x="51847" y="392930"/>
                  </a:cubicBezTo>
                  <a:cubicBezTo>
                    <a:pt x="55216" y="396601"/>
                    <a:pt x="58527" y="400311"/>
                    <a:pt x="61953" y="403906"/>
                  </a:cubicBezTo>
                  <a:cubicBezTo>
                    <a:pt x="88957" y="432349"/>
                    <a:pt x="115602" y="461094"/>
                    <a:pt x="139559" y="492224"/>
                  </a:cubicBezTo>
                  <a:cubicBezTo>
                    <a:pt x="173660" y="536543"/>
                    <a:pt x="203692" y="583437"/>
                    <a:pt x="229599" y="632998"/>
                  </a:cubicBezTo>
                  <a:cubicBezTo>
                    <a:pt x="232002" y="637616"/>
                    <a:pt x="233989" y="643141"/>
                    <a:pt x="240688" y="643028"/>
                  </a:cubicBezTo>
                  <a:cubicBezTo>
                    <a:pt x="247312" y="642933"/>
                    <a:pt x="249166" y="637332"/>
                    <a:pt x="251854" y="632847"/>
                  </a:cubicBezTo>
                  <a:cubicBezTo>
                    <a:pt x="257796" y="622969"/>
                    <a:pt x="262148" y="612163"/>
                    <a:pt x="269263" y="602966"/>
                  </a:cubicBezTo>
                  <a:cubicBezTo>
                    <a:pt x="272708" y="601963"/>
                    <a:pt x="273673" y="598708"/>
                    <a:pt x="275338" y="596134"/>
                  </a:cubicBezTo>
                  <a:cubicBezTo>
                    <a:pt x="280826" y="587713"/>
                    <a:pt x="285651" y="578876"/>
                    <a:pt x="291120" y="570436"/>
                  </a:cubicBezTo>
                  <a:cubicBezTo>
                    <a:pt x="327511" y="514402"/>
                    <a:pt x="368746" y="462343"/>
                    <a:pt x="416850" y="415828"/>
                  </a:cubicBezTo>
                  <a:cubicBezTo>
                    <a:pt x="423076" y="409810"/>
                    <a:pt x="429302" y="403509"/>
                    <a:pt x="432273" y="394936"/>
                  </a:cubicBezTo>
                  <a:cubicBezTo>
                    <a:pt x="432841" y="393176"/>
                    <a:pt x="433712" y="391662"/>
                    <a:pt x="435528" y="390886"/>
                  </a:cubicBezTo>
                  <a:cubicBezTo>
                    <a:pt x="461265" y="356578"/>
                    <a:pt x="476990" y="318105"/>
                    <a:pt x="483387" y="275754"/>
                  </a:cubicBezTo>
                  <a:cubicBezTo>
                    <a:pt x="486793" y="244511"/>
                    <a:pt x="485412" y="213551"/>
                    <a:pt x="477653" y="182989"/>
                  </a:cubicBezTo>
                  <a:close/>
                  <a:moveTo>
                    <a:pt x="240953" y="321095"/>
                  </a:moveTo>
                  <a:cubicBezTo>
                    <a:pt x="200797" y="320944"/>
                    <a:pt x="168380" y="288376"/>
                    <a:pt x="168513" y="247860"/>
                  </a:cubicBezTo>
                  <a:cubicBezTo>
                    <a:pt x="168645" y="205527"/>
                    <a:pt x="204109" y="173584"/>
                    <a:pt x="244379" y="174984"/>
                  </a:cubicBezTo>
                  <a:cubicBezTo>
                    <a:pt x="283078" y="176347"/>
                    <a:pt x="315059" y="208480"/>
                    <a:pt x="314946" y="248371"/>
                  </a:cubicBezTo>
                  <a:cubicBezTo>
                    <a:pt x="314832" y="289284"/>
                    <a:pt x="282302" y="321266"/>
                    <a:pt x="240953" y="321095"/>
                  </a:cubicBezTo>
                  <a:close/>
                </a:path>
              </a:pathLst>
            </a:custGeom>
            <a:solidFill>
              <a:srgbClr val="FFF3A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20"/>
            <p:cNvSpPr/>
            <p:nvPr/>
          </p:nvSpPr>
          <p:spPr>
            <a:xfrm>
              <a:off x="9556053" y="4953628"/>
              <a:ext cx="449341" cy="594986"/>
            </a:xfrm>
            <a:custGeom>
              <a:avLst/>
              <a:gdLst/>
              <a:ahLst/>
              <a:cxnLst/>
              <a:rect l="l" t="t" r="r" b="b"/>
              <a:pathLst>
                <a:path w="449341" h="594986" extrusionOk="0">
                  <a:moveTo>
                    <a:pt x="442898" y="174272"/>
                  </a:moveTo>
                  <a:cubicBezTo>
                    <a:pt x="415988" y="56111"/>
                    <a:pt x="304375" y="-16708"/>
                    <a:pt x="184606" y="3295"/>
                  </a:cubicBezTo>
                  <a:cubicBezTo>
                    <a:pt x="70609" y="22313"/>
                    <a:pt x="-10669" y="129422"/>
                    <a:pt x="1139" y="243703"/>
                  </a:cubicBezTo>
                  <a:cubicBezTo>
                    <a:pt x="6760" y="298166"/>
                    <a:pt x="28579" y="344473"/>
                    <a:pt x="66559" y="383305"/>
                  </a:cubicBezTo>
                  <a:cubicBezTo>
                    <a:pt x="106053" y="423707"/>
                    <a:pt x="141535" y="467307"/>
                    <a:pt x="173081" y="514144"/>
                  </a:cubicBezTo>
                  <a:cubicBezTo>
                    <a:pt x="190756" y="540391"/>
                    <a:pt x="206917" y="567566"/>
                    <a:pt x="222000" y="594987"/>
                  </a:cubicBezTo>
                  <a:cubicBezTo>
                    <a:pt x="224308" y="594930"/>
                    <a:pt x="224592" y="593567"/>
                    <a:pt x="225179" y="592489"/>
                  </a:cubicBezTo>
                  <a:cubicBezTo>
                    <a:pt x="268344" y="514655"/>
                    <a:pt x="322466" y="445318"/>
                    <a:pt x="384669" y="381696"/>
                  </a:cubicBezTo>
                  <a:cubicBezTo>
                    <a:pt x="441346" y="323732"/>
                    <a:pt x="460818" y="253052"/>
                    <a:pt x="442898" y="174272"/>
                  </a:cubicBezTo>
                  <a:close/>
                  <a:moveTo>
                    <a:pt x="223627" y="320894"/>
                  </a:moveTo>
                  <a:cubicBezTo>
                    <a:pt x="170792" y="320837"/>
                    <a:pt x="132641" y="278561"/>
                    <a:pt x="132395" y="229756"/>
                  </a:cubicBezTo>
                  <a:cubicBezTo>
                    <a:pt x="132130" y="179097"/>
                    <a:pt x="173441" y="137995"/>
                    <a:pt x="224024" y="138014"/>
                  </a:cubicBezTo>
                  <a:cubicBezTo>
                    <a:pt x="273889" y="138033"/>
                    <a:pt x="315937" y="179608"/>
                    <a:pt x="315408" y="229189"/>
                  </a:cubicBezTo>
                  <a:cubicBezTo>
                    <a:pt x="314859" y="280737"/>
                    <a:pt x="275062" y="320950"/>
                    <a:pt x="223627" y="320894"/>
                  </a:cubicBezTo>
                  <a:close/>
                </a:path>
              </a:pathLst>
            </a:custGeom>
            <a:solidFill>
              <a:srgbClr val="FFF3A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3" name="Google Shape;1313;p20"/>
          <p:cNvGrpSpPr/>
          <p:nvPr/>
        </p:nvGrpSpPr>
        <p:grpSpPr>
          <a:xfrm>
            <a:off x="7879381" y="3708874"/>
            <a:ext cx="282173" cy="374008"/>
            <a:chOff x="9538102" y="4935014"/>
            <a:chExt cx="485138" cy="643029"/>
          </a:xfrm>
        </p:grpSpPr>
        <p:sp>
          <p:nvSpPr>
            <p:cNvPr id="1314" name="Google Shape;1314;p20"/>
            <p:cNvSpPr/>
            <p:nvPr/>
          </p:nvSpPr>
          <p:spPr>
            <a:xfrm>
              <a:off x="9538102" y="4935014"/>
              <a:ext cx="485138" cy="643029"/>
            </a:xfrm>
            <a:custGeom>
              <a:avLst/>
              <a:gdLst/>
              <a:ahLst/>
              <a:cxnLst/>
              <a:rect l="l" t="t" r="r" b="b"/>
              <a:pathLst>
                <a:path w="485138" h="643029" extrusionOk="0">
                  <a:moveTo>
                    <a:pt x="477653" y="182989"/>
                  </a:moveTo>
                  <a:cubicBezTo>
                    <a:pt x="463403" y="128999"/>
                    <a:pt x="433636" y="85247"/>
                    <a:pt x="390300" y="50446"/>
                  </a:cubicBezTo>
                  <a:cubicBezTo>
                    <a:pt x="334059" y="9287"/>
                    <a:pt x="271648" y="-7858"/>
                    <a:pt x="202443" y="3364"/>
                  </a:cubicBezTo>
                  <a:cubicBezTo>
                    <a:pt x="141036" y="13318"/>
                    <a:pt x="90755" y="43237"/>
                    <a:pt x="52093" y="91776"/>
                  </a:cubicBezTo>
                  <a:cubicBezTo>
                    <a:pt x="8739" y="146182"/>
                    <a:pt x="-6078" y="208707"/>
                    <a:pt x="2191" y="277230"/>
                  </a:cubicBezTo>
                  <a:cubicBezTo>
                    <a:pt x="5124" y="294167"/>
                    <a:pt x="9193" y="310782"/>
                    <a:pt x="15097" y="326962"/>
                  </a:cubicBezTo>
                  <a:cubicBezTo>
                    <a:pt x="23840" y="350938"/>
                    <a:pt x="37219" y="372265"/>
                    <a:pt x="51847" y="392930"/>
                  </a:cubicBezTo>
                  <a:cubicBezTo>
                    <a:pt x="55216" y="396601"/>
                    <a:pt x="58527" y="400311"/>
                    <a:pt x="61953" y="403906"/>
                  </a:cubicBezTo>
                  <a:cubicBezTo>
                    <a:pt x="88957" y="432349"/>
                    <a:pt x="115602" y="461094"/>
                    <a:pt x="139559" y="492224"/>
                  </a:cubicBezTo>
                  <a:cubicBezTo>
                    <a:pt x="173660" y="536543"/>
                    <a:pt x="203692" y="583437"/>
                    <a:pt x="229599" y="632998"/>
                  </a:cubicBezTo>
                  <a:cubicBezTo>
                    <a:pt x="232002" y="637616"/>
                    <a:pt x="233989" y="643141"/>
                    <a:pt x="240688" y="643028"/>
                  </a:cubicBezTo>
                  <a:cubicBezTo>
                    <a:pt x="247312" y="642933"/>
                    <a:pt x="249166" y="637332"/>
                    <a:pt x="251854" y="632847"/>
                  </a:cubicBezTo>
                  <a:cubicBezTo>
                    <a:pt x="257796" y="622969"/>
                    <a:pt x="262148" y="612163"/>
                    <a:pt x="269263" y="602966"/>
                  </a:cubicBezTo>
                  <a:cubicBezTo>
                    <a:pt x="272708" y="601963"/>
                    <a:pt x="273673" y="598708"/>
                    <a:pt x="275338" y="596134"/>
                  </a:cubicBezTo>
                  <a:cubicBezTo>
                    <a:pt x="280826" y="587713"/>
                    <a:pt x="285651" y="578876"/>
                    <a:pt x="291120" y="570436"/>
                  </a:cubicBezTo>
                  <a:cubicBezTo>
                    <a:pt x="327511" y="514402"/>
                    <a:pt x="368746" y="462343"/>
                    <a:pt x="416850" y="415828"/>
                  </a:cubicBezTo>
                  <a:cubicBezTo>
                    <a:pt x="423076" y="409810"/>
                    <a:pt x="429302" y="403509"/>
                    <a:pt x="432273" y="394936"/>
                  </a:cubicBezTo>
                  <a:cubicBezTo>
                    <a:pt x="432841" y="393176"/>
                    <a:pt x="433712" y="391662"/>
                    <a:pt x="435528" y="390886"/>
                  </a:cubicBezTo>
                  <a:cubicBezTo>
                    <a:pt x="461265" y="356578"/>
                    <a:pt x="476990" y="318105"/>
                    <a:pt x="483387" y="275754"/>
                  </a:cubicBezTo>
                  <a:cubicBezTo>
                    <a:pt x="486793" y="244511"/>
                    <a:pt x="485412" y="213551"/>
                    <a:pt x="477653" y="182989"/>
                  </a:cubicBezTo>
                  <a:close/>
                  <a:moveTo>
                    <a:pt x="240953" y="321095"/>
                  </a:moveTo>
                  <a:cubicBezTo>
                    <a:pt x="200797" y="320944"/>
                    <a:pt x="168380" y="288376"/>
                    <a:pt x="168513" y="247860"/>
                  </a:cubicBezTo>
                  <a:cubicBezTo>
                    <a:pt x="168645" y="205527"/>
                    <a:pt x="204109" y="173584"/>
                    <a:pt x="244379" y="174984"/>
                  </a:cubicBezTo>
                  <a:cubicBezTo>
                    <a:pt x="283078" y="176347"/>
                    <a:pt x="315059" y="208480"/>
                    <a:pt x="314946" y="248371"/>
                  </a:cubicBezTo>
                  <a:cubicBezTo>
                    <a:pt x="314832" y="289284"/>
                    <a:pt x="282302" y="321266"/>
                    <a:pt x="240953" y="321095"/>
                  </a:cubicBezTo>
                  <a:close/>
                </a:path>
              </a:pathLst>
            </a:custGeom>
            <a:solidFill>
              <a:srgbClr val="FFF3A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20"/>
            <p:cNvSpPr/>
            <p:nvPr/>
          </p:nvSpPr>
          <p:spPr>
            <a:xfrm>
              <a:off x="9556053" y="4953628"/>
              <a:ext cx="449341" cy="594986"/>
            </a:xfrm>
            <a:custGeom>
              <a:avLst/>
              <a:gdLst/>
              <a:ahLst/>
              <a:cxnLst/>
              <a:rect l="l" t="t" r="r" b="b"/>
              <a:pathLst>
                <a:path w="449341" h="594986" extrusionOk="0">
                  <a:moveTo>
                    <a:pt x="442898" y="174272"/>
                  </a:moveTo>
                  <a:cubicBezTo>
                    <a:pt x="415988" y="56111"/>
                    <a:pt x="304375" y="-16708"/>
                    <a:pt x="184606" y="3295"/>
                  </a:cubicBezTo>
                  <a:cubicBezTo>
                    <a:pt x="70609" y="22313"/>
                    <a:pt x="-10669" y="129422"/>
                    <a:pt x="1139" y="243703"/>
                  </a:cubicBezTo>
                  <a:cubicBezTo>
                    <a:pt x="6760" y="298166"/>
                    <a:pt x="28579" y="344473"/>
                    <a:pt x="66559" y="383305"/>
                  </a:cubicBezTo>
                  <a:cubicBezTo>
                    <a:pt x="106053" y="423707"/>
                    <a:pt x="141535" y="467307"/>
                    <a:pt x="173081" y="514144"/>
                  </a:cubicBezTo>
                  <a:cubicBezTo>
                    <a:pt x="190756" y="540391"/>
                    <a:pt x="206917" y="567566"/>
                    <a:pt x="222000" y="594987"/>
                  </a:cubicBezTo>
                  <a:cubicBezTo>
                    <a:pt x="224308" y="594930"/>
                    <a:pt x="224592" y="593567"/>
                    <a:pt x="225179" y="592489"/>
                  </a:cubicBezTo>
                  <a:cubicBezTo>
                    <a:pt x="268344" y="514655"/>
                    <a:pt x="322466" y="445318"/>
                    <a:pt x="384669" y="381696"/>
                  </a:cubicBezTo>
                  <a:cubicBezTo>
                    <a:pt x="441346" y="323732"/>
                    <a:pt x="460818" y="253052"/>
                    <a:pt x="442898" y="174272"/>
                  </a:cubicBezTo>
                  <a:close/>
                  <a:moveTo>
                    <a:pt x="223627" y="320894"/>
                  </a:moveTo>
                  <a:cubicBezTo>
                    <a:pt x="170792" y="320837"/>
                    <a:pt x="132641" y="278561"/>
                    <a:pt x="132395" y="229756"/>
                  </a:cubicBezTo>
                  <a:cubicBezTo>
                    <a:pt x="132130" y="179097"/>
                    <a:pt x="173441" y="137995"/>
                    <a:pt x="224024" y="138014"/>
                  </a:cubicBezTo>
                  <a:cubicBezTo>
                    <a:pt x="273889" y="138033"/>
                    <a:pt x="315937" y="179608"/>
                    <a:pt x="315408" y="229189"/>
                  </a:cubicBezTo>
                  <a:cubicBezTo>
                    <a:pt x="314859" y="280737"/>
                    <a:pt x="275062" y="320950"/>
                    <a:pt x="223627" y="320894"/>
                  </a:cubicBezTo>
                  <a:close/>
                </a:path>
              </a:pathLst>
            </a:custGeom>
            <a:solidFill>
              <a:srgbClr val="FFF3A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6" name="Google Shape;1316;p20"/>
          <p:cNvGrpSpPr/>
          <p:nvPr/>
        </p:nvGrpSpPr>
        <p:grpSpPr>
          <a:xfrm>
            <a:off x="6295582" y="4124984"/>
            <a:ext cx="391554" cy="518988"/>
            <a:chOff x="9538102" y="4935014"/>
            <a:chExt cx="485138" cy="643029"/>
          </a:xfrm>
        </p:grpSpPr>
        <p:sp>
          <p:nvSpPr>
            <p:cNvPr id="1317" name="Google Shape;1317;p20"/>
            <p:cNvSpPr/>
            <p:nvPr/>
          </p:nvSpPr>
          <p:spPr>
            <a:xfrm>
              <a:off x="9538102" y="4935014"/>
              <a:ext cx="485138" cy="643029"/>
            </a:xfrm>
            <a:custGeom>
              <a:avLst/>
              <a:gdLst/>
              <a:ahLst/>
              <a:cxnLst/>
              <a:rect l="l" t="t" r="r" b="b"/>
              <a:pathLst>
                <a:path w="485138" h="643029" extrusionOk="0">
                  <a:moveTo>
                    <a:pt x="477653" y="182989"/>
                  </a:moveTo>
                  <a:cubicBezTo>
                    <a:pt x="463403" y="128999"/>
                    <a:pt x="433636" y="85247"/>
                    <a:pt x="390300" y="50446"/>
                  </a:cubicBezTo>
                  <a:cubicBezTo>
                    <a:pt x="334059" y="9287"/>
                    <a:pt x="271648" y="-7858"/>
                    <a:pt x="202443" y="3364"/>
                  </a:cubicBezTo>
                  <a:cubicBezTo>
                    <a:pt x="141036" y="13318"/>
                    <a:pt x="90755" y="43237"/>
                    <a:pt x="52093" y="91776"/>
                  </a:cubicBezTo>
                  <a:cubicBezTo>
                    <a:pt x="8739" y="146182"/>
                    <a:pt x="-6078" y="208707"/>
                    <a:pt x="2191" y="277230"/>
                  </a:cubicBezTo>
                  <a:cubicBezTo>
                    <a:pt x="5124" y="294167"/>
                    <a:pt x="9193" y="310782"/>
                    <a:pt x="15097" y="326962"/>
                  </a:cubicBezTo>
                  <a:cubicBezTo>
                    <a:pt x="23840" y="350938"/>
                    <a:pt x="37219" y="372265"/>
                    <a:pt x="51847" y="392930"/>
                  </a:cubicBezTo>
                  <a:cubicBezTo>
                    <a:pt x="55216" y="396601"/>
                    <a:pt x="58527" y="400311"/>
                    <a:pt x="61953" y="403906"/>
                  </a:cubicBezTo>
                  <a:cubicBezTo>
                    <a:pt x="88957" y="432349"/>
                    <a:pt x="115602" y="461094"/>
                    <a:pt x="139559" y="492224"/>
                  </a:cubicBezTo>
                  <a:cubicBezTo>
                    <a:pt x="173660" y="536543"/>
                    <a:pt x="203692" y="583437"/>
                    <a:pt x="229599" y="632998"/>
                  </a:cubicBezTo>
                  <a:cubicBezTo>
                    <a:pt x="232002" y="637616"/>
                    <a:pt x="233989" y="643141"/>
                    <a:pt x="240688" y="643028"/>
                  </a:cubicBezTo>
                  <a:cubicBezTo>
                    <a:pt x="247312" y="642933"/>
                    <a:pt x="249166" y="637332"/>
                    <a:pt x="251854" y="632847"/>
                  </a:cubicBezTo>
                  <a:cubicBezTo>
                    <a:pt x="257796" y="622969"/>
                    <a:pt x="262148" y="612163"/>
                    <a:pt x="269263" y="602966"/>
                  </a:cubicBezTo>
                  <a:cubicBezTo>
                    <a:pt x="272708" y="601963"/>
                    <a:pt x="273673" y="598708"/>
                    <a:pt x="275338" y="596134"/>
                  </a:cubicBezTo>
                  <a:cubicBezTo>
                    <a:pt x="280826" y="587713"/>
                    <a:pt x="285651" y="578876"/>
                    <a:pt x="291120" y="570436"/>
                  </a:cubicBezTo>
                  <a:cubicBezTo>
                    <a:pt x="327511" y="514402"/>
                    <a:pt x="368746" y="462343"/>
                    <a:pt x="416850" y="415828"/>
                  </a:cubicBezTo>
                  <a:cubicBezTo>
                    <a:pt x="423076" y="409810"/>
                    <a:pt x="429302" y="403509"/>
                    <a:pt x="432273" y="394936"/>
                  </a:cubicBezTo>
                  <a:cubicBezTo>
                    <a:pt x="432841" y="393176"/>
                    <a:pt x="433712" y="391662"/>
                    <a:pt x="435528" y="390886"/>
                  </a:cubicBezTo>
                  <a:cubicBezTo>
                    <a:pt x="461265" y="356578"/>
                    <a:pt x="476990" y="318105"/>
                    <a:pt x="483387" y="275754"/>
                  </a:cubicBezTo>
                  <a:cubicBezTo>
                    <a:pt x="486793" y="244511"/>
                    <a:pt x="485412" y="213551"/>
                    <a:pt x="477653" y="182989"/>
                  </a:cubicBezTo>
                  <a:close/>
                  <a:moveTo>
                    <a:pt x="240953" y="321095"/>
                  </a:moveTo>
                  <a:cubicBezTo>
                    <a:pt x="200797" y="320944"/>
                    <a:pt x="168380" y="288376"/>
                    <a:pt x="168513" y="247860"/>
                  </a:cubicBezTo>
                  <a:cubicBezTo>
                    <a:pt x="168645" y="205527"/>
                    <a:pt x="204109" y="173584"/>
                    <a:pt x="244379" y="174984"/>
                  </a:cubicBezTo>
                  <a:cubicBezTo>
                    <a:pt x="283078" y="176347"/>
                    <a:pt x="315059" y="208480"/>
                    <a:pt x="314946" y="248371"/>
                  </a:cubicBezTo>
                  <a:cubicBezTo>
                    <a:pt x="314832" y="289284"/>
                    <a:pt x="282302" y="321266"/>
                    <a:pt x="240953" y="321095"/>
                  </a:cubicBezTo>
                  <a:close/>
                </a:path>
              </a:pathLst>
            </a:custGeom>
            <a:solidFill>
              <a:srgbClr val="FFF3A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8" name="Google Shape;1318;p20"/>
            <p:cNvSpPr/>
            <p:nvPr/>
          </p:nvSpPr>
          <p:spPr>
            <a:xfrm>
              <a:off x="9556053" y="4953628"/>
              <a:ext cx="449341" cy="594986"/>
            </a:xfrm>
            <a:custGeom>
              <a:avLst/>
              <a:gdLst/>
              <a:ahLst/>
              <a:cxnLst/>
              <a:rect l="l" t="t" r="r" b="b"/>
              <a:pathLst>
                <a:path w="449341" h="594986" extrusionOk="0">
                  <a:moveTo>
                    <a:pt x="442898" y="174272"/>
                  </a:moveTo>
                  <a:cubicBezTo>
                    <a:pt x="415988" y="56111"/>
                    <a:pt x="304375" y="-16708"/>
                    <a:pt x="184606" y="3295"/>
                  </a:cubicBezTo>
                  <a:cubicBezTo>
                    <a:pt x="70609" y="22313"/>
                    <a:pt x="-10669" y="129422"/>
                    <a:pt x="1139" y="243703"/>
                  </a:cubicBezTo>
                  <a:cubicBezTo>
                    <a:pt x="6760" y="298166"/>
                    <a:pt x="28579" y="344473"/>
                    <a:pt x="66559" y="383305"/>
                  </a:cubicBezTo>
                  <a:cubicBezTo>
                    <a:pt x="106053" y="423707"/>
                    <a:pt x="141535" y="467307"/>
                    <a:pt x="173081" y="514144"/>
                  </a:cubicBezTo>
                  <a:cubicBezTo>
                    <a:pt x="190756" y="540391"/>
                    <a:pt x="206917" y="567566"/>
                    <a:pt x="222000" y="594987"/>
                  </a:cubicBezTo>
                  <a:cubicBezTo>
                    <a:pt x="224308" y="594930"/>
                    <a:pt x="224592" y="593567"/>
                    <a:pt x="225179" y="592489"/>
                  </a:cubicBezTo>
                  <a:cubicBezTo>
                    <a:pt x="268344" y="514655"/>
                    <a:pt x="322466" y="445318"/>
                    <a:pt x="384669" y="381696"/>
                  </a:cubicBezTo>
                  <a:cubicBezTo>
                    <a:pt x="441346" y="323732"/>
                    <a:pt x="460818" y="253052"/>
                    <a:pt x="442898" y="174272"/>
                  </a:cubicBezTo>
                  <a:close/>
                  <a:moveTo>
                    <a:pt x="223627" y="320894"/>
                  </a:moveTo>
                  <a:cubicBezTo>
                    <a:pt x="170792" y="320837"/>
                    <a:pt x="132641" y="278561"/>
                    <a:pt x="132395" y="229756"/>
                  </a:cubicBezTo>
                  <a:cubicBezTo>
                    <a:pt x="132130" y="179097"/>
                    <a:pt x="173441" y="137995"/>
                    <a:pt x="224024" y="138014"/>
                  </a:cubicBezTo>
                  <a:cubicBezTo>
                    <a:pt x="273889" y="138033"/>
                    <a:pt x="315937" y="179608"/>
                    <a:pt x="315408" y="229189"/>
                  </a:cubicBezTo>
                  <a:cubicBezTo>
                    <a:pt x="314859" y="280737"/>
                    <a:pt x="275062" y="320950"/>
                    <a:pt x="223627" y="320894"/>
                  </a:cubicBezTo>
                  <a:close/>
                </a:path>
              </a:pathLst>
            </a:custGeom>
            <a:solidFill>
              <a:srgbClr val="FFF3A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9" name="Google Shape;1319;p20"/>
          <p:cNvGrpSpPr/>
          <p:nvPr/>
        </p:nvGrpSpPr>
        <p:grpSpPr>
          <a:xfrm>
            <a:off x="5713274" y="2987872"/>
            <a:ext cx="282173" cy="374008"/>
            <a:chOff x="9538102" y="4935014"/>
            <a:chExt cx="485138" cy="643029"/>
          </a:xfrm>
        </p:grpSpPr>
        <p:sp>
          <p:nvSpPr>
            <p:cNvPr id="1320" name="Google Shape;1320;p20"/>
            <p:cNvSpPr/>
            <p:nvPr/>
          </p:nvSpPr>
          <p:spPr>
            <a:xfrm>
              <a:off x="9538102" y="4935014"/>
              <a:ext cx="485138" cy="643029"/>
            </a:xfrm>
            <a:custGeom>
              <a:avLst/>
              <a:gdLst/>
              <a:ahLst/>
              <a:cxnLst/>
              <a:rect l="l" t="t" r="r" b="b"/>
              <a:pathLst>
                <a:path w="485138" h="643029" extrusionOk="0">
                  <a:moveTo>
                    <a:pt x="477653" y="182989"/>
                  </a:moveTo>
                  <a:cubicBezTo>
                    <a:pt x="463403" y="128999"/>
                    <a:pt x="433636" y="85247"/>
                    <a:pt x="390300" y="50446"/>
                  </a:cubicBezTo>
                  <a:cubicBezTo>
                    <a:pt x="334059" y="9287"/>
                    <a:pt x="271648" y="-7858"/>
                    <a:pt x="202443" y="3364"/>
                  </a:cubicBezTo>
                  <a:cubicBezTo>
                    <a:pt x="141036" y="13318"/>
                    <a:pt x="90755" y="43237"/>
                    <a:pt x="52093" y="91776"/>
                  </a:cubicBezTo>
                  <a:cubicBezTo>
                    <a:pt x="8739" y="146182"/>
                    <a:pt x="-6078" y="208707"/>
                    <a:pt x="2191" y="277230"/>
                  </a:cubicBezTo>
                  <a:cubicBezTo>
                    <a:pt x="5124" y="294167"/>
                    <a:pt x="9193" y="310782"/>
                    <a:pt x="15097" y="326962"/>
                  </a:cubicBezTo>
                  <a:cubicBezTo>
                    <a:pt x="23840" y="350938"/>
                    <a:pt x="37219" y="372265"/>
                    <a:pt x="51847" y="392930"/>
                  </a:cubicBezTo>
                  <a:cubicBezTo>
                    <a:pt x="55216" y="396601"/>
                    <a:pt x="58527" y="400311"/>
                    <a:pt x="61953" y="403906"/>
                  </a:cubicBezTo>
                  <a:cubicBezTo>
                    <a:pt x="88957" y="432349"/>
                    <a:pt x="115602" y="461094"/>
                    <a:pt x="139559" y="492224"/>
                  </a:cubicBezTo>
                  <a:cubicBezTo>
                    <a:pt x="173660" y="536543"/>
                    <a:pt x="203692" y="583437"/>
                    <a:pt x="229599" y="632998"/>
                  </a:cubicBezTo>
                  <a:cubicBezTo>
                    <a:pt x="232002" y="637616"/>
                    <a:pt x="233989" y="643141"/>
                    <a:pt x="240688" y="643028"/>
                  </a:cubicBezTo>
                  <a:cubicBezTo>
                    <a:pt x="247312" y="642933"/>
                    <a:pt x="249166" y="637332"/>
                    <a:pt x="251854" y="632847"/>
                  </a:cubicBezTo>
                  <a:cubicBezTo>
                    <a:pt x="257796" y="622969"/>
                    <a:pt x="262148" y="612163"/>
                    <a:pt x="269263" y="602966"/>
                  </a:cubicBezTo>
                  <a:cubicBezTo>
                    <a:pt x="272708" y="601963"/>
                    <a:pt x="273673" y="598708"/>
                    <a:pt x="275338" y="596134"/>
                  </a:cubicBezTo>
                  <a:cubicBezTo>
                    <a:pt x="280826" y="587713"/>
                    <a:pt x="285651" y="578876"/>
                    <a:pt x="291120" y="570436"/>
                  </a:cubicBezTo>
                  <a:cubicBezTo>
                    <a:pt x="327511" y="514402"/>
                    <a:pt x="368746" y="462343"/>
                    <a:pt x="416850" y="415828"/>
                  </a:cubicBezTo>
                  <a:cubicBezTo>
                    <a:pt x="423076" y="409810"/>
                    <a:pt x="429302" y="403509"/>
                    <a:pt x="432273" y="394936"/>
                  </a:cubicBezTo>
                  <a:cubicBezTo>
                    <a:pt x="432841" y="393176"/>
                    <a:pt x="433712" y="391662"/>
                    <a:pt x="435528" y="390886"/>
                  </a:cubicBezTo>
                  <a:cubicBezTo>
                    <a:pt x="461265" y="356578"/>
                    <a:pt x="476990" y="318105"/>
                    <a:pt x="483387" y="275754"/>
                  </a:cubicBezTo>
                  <a:cubicBezTo>
                    <a:pt x="486793" y="244511"/>
                    <a:pt x="485412" y="213551"/>
                    <a:pt x="477653" y="182989"/>
                  </a:cubicBezTo>
                  <a:close/>
                  <a:moveTo>
                    <a:pt x="240953" y="321095"/>
                  </a:moveTo>
                  <a:cubicBezTo>
                    <a:pt x="200797" y="320944"/>
                    <a:pt x="168380" y="288376"/>
                    <a:pt x="168513" y="247860"/>
                  </a:cubicBezTo>
                  <a:cubicBezTo>
                    <a:pt x="168645" y="205527"/>
                    <a:pt x="204109" y="173584"/>
                    <a:pt x="244379" y="174984"/>
                  </a:cubicBezTo>
                  <a:cubicBezTo>
                    <a:pt x="283078" y="176347"/>
                    <a:pt x="315059" y="208480"/>
                    <a:pt x="314946" y="248371"/>
                  </a:cubicBezTo>
                  <a:cubicBezTo>
                    <a:pt x="314832" y="289284"/>
                    <a:pt x="282302" y="321266"/>
                    <a:pt x="240953" y="321095"/>
                  </a:cubicBezTo>
                  <a:close/>
                </a:path>
              </a:pathLst>
            </a:custGeom>
            <a:solidFill>
              <a:srgbClr val="FFF3A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1" name="Google Shape;1321;p20"/>
            <p:cNvSpPr/>
            <p:nvPr/>
          </p:nvSpPr>
          <p:spPr>
            <a:xfrm>
              <a:off x="9556053" y="4953628"/>
              <a:ext cx="449341" cy="594986"/>
            </a:xfrm>
            <a:custGeom>
              <a:avLst/>
              <a:gdLst/>
              <a:ahLst/>
              <a:cxnLst/>
              <a:rect l="l" t="t" r="r" b="b"/>
              <a:pathLst>
                <a:path w="449341" h="594986" extrusionOk="0">
                  <a:moveTo>
                    <a:pt x="442898" y="174272"/>
                  </a:moveTo>
                  <a:cubicBezTo>
                    <a:pt x="415988" y="56111"/>
                    <a:pt x="304375" y="-16708"/>
                    <a:pt x="184606" y="3295"/>
                  </a:cubicBezTo>
                  <a:cubicBezTo>
                    <a:pt x="70609" y="22313"/>
                    <a:pt x="-10669" y="129422"/>
                    <a:pt x="1139" y="243703"/>
                  </a:cubicBezTo>
                  <a:cubicBezTo>
                    <a:pt x="6760" y="298166"/>
                    <a:pt x="28579" y="344473"/>
                    <a:pt x="66559" y="383305"/>
                  </a:cubicBezTo>
                  <a:cubicBezTo>
                    <a:pt x="106053" y="423707"/>
                    <a:pt x="141535" y="467307"/>
                    <a:pt x="173081" y="514144"/>
                  </a:cubicBezTo>
                  <a:cubicBezTo>
                    <a:pt x="190756" y="540391"/>
                    <a:pt x="206917" y="567566"/>
                    <a:pt x="222000" y="594987"/>
                  </a:cubicBezTo>
                  <a:cubicBezTo>
                    <a:pt x="224308" y="594930"/>
                    <a:pt x="224592" y="593567"/>
                    <a:pt x="225179" y="592489"/>
                  </a:cubicBezTo>
                  <a:cubicBezTo>
                    <a:pt x="268344" y="514655"/>
                    <a:pt x="322466" y="445318"/>
                    <a:pt x="384669" y="381696"/>
                  </a:cubicBezTo>
                  <a:cubicBezTo>
                    <a:pt x="441346" y="323732"/>
                    <a:pt x="460818" y="253052"/>
                    <a:pt x="442898" y="174272"/>
                  </a:cubicBezTo>
                  <a:close/>
                  <a:moveTo>
                    <a:pt x="223627" y="320894"/>
                  </a:moveTo>
                  <a:cubicBezTo>
                    <a:pt x="170792" y="320837"/>
                    <a:pt x="132641" y="278561"/>
                    <a:pt x="132395" y="229756"/>
                  </a:cubicBezTo>
                  <a:cubicBezTo>
                    <a:pt x="132130" y="179097"/>
                    <a:pt x="173441" y="137995"/>
                    <a:pt x="224024" y="138014"/>
                  </a:cubicBezTo>
                  <a:cubicBezTo>
                    <a:pt x="273889" y="138033"/>
                    <a:pt x="315937" y="179608"/>
                    <a:pt x="315408" y="229189"/>
                  </a:cubicBezTo>
                  <a:cubicBezTo>
                    <a:pt x="314859" y="280737"/>
                    <a:pt x="275062" y="320950"/>
                    <a:pt x="223627" y="320894"/>
                  </a:cubicBezTo>
                  <a:close/>
                </a:path>
              </a:pathLst>
            </a:custGeom>
            <a:solidFill>
              <a:srgbClr val="FFF3A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22" name="Google Shape;1322;p20"/>
          <p:cNvGrpSpPr/>
          <p:nvPr/>
        </p:nvGrpSpPr>
        <p:grpSpPr>
          <a:xfrm>
            <a:off x="10131422" y="4215880"/>
            <a:ext cx="508597" cy="674123"/>
            <a:chOff x="9538102" y="4935014"/>
            <a:chExt cx="485138" cy="643029"/>
          </a:xfrm>
        </p:grpSpPr>
        <p:sp>
          <p:nvSpPr>
            <p:cNvPr id="1323" name="Google Shape;1323;p20"/>
            <p:cNvSpPr/>
            <p:nvPr/>
          </p:nvSpPr>
          <p:spPr>
            <a:xfrm>
              <a:off x="9538102" y="4935014"/>
              <a:ext cx="485138" cy="643029"/>
            </a:xfrm>
            <a:custGeom>
              <a:avLst/>
              <a:gdLst/>
              <a:ahLst/>
              <a:cxnLst/>
              <a:rect l="l" t="t" r="r" b="b"/>
              <a:pathLst>
                <a:path w="485138" h="643029" extrusionOk="0">
                  <a:moveTo>
                    <a:pt x="477653" y="182989"/>
                  </a:moveTo>
                  <a:cubicBezTo>
                    <a:pt x="463403" y="128999"/>
                    <a:pt x="433636" y="85247"/>
                    <a:pt x="390300" y="50446"/>
                  </a:cubicBezTo>
                  <a:cubicBezTo>
                    <a:pt x="334059" y="9287"/>
                    <a:pt x="271648" y="-7858"/>
                    <a:pt x="202443" y="3364"/>
                  </a:cubicBezTo>
                  <a:cubicBezTo>
                    <a:pt x="141036" y="13318"/>
                    <a:pt x="90755" y="43237"/>
                    <a:pt x="52093" y="91776"/>
                  </a:cubicBezTo>
                  <a:cubicBezTo>
                    <a:pt x="8739" y="146182"/>
                    <a:pt x="-6078" y="208707"/>
                    <a:pt x="2191" y="277230"/>
                  </a:cubicBezTo>
                  <a:cubicBezTo>
                    <a:pt x="5124" y="294167"/>
                    <a:pt x="9193" y="310782"/>
                    <a:pt x="15097" y="326962"/>
                  </a:cubicBezTo>
                  <a:cubicBezTo>
                    <a:pt x="23840" y="350938"/>
                    <a:pt x="37219" y="372265"/>
                    <a:pt x="51847" y="392930"/>
                  </a:cubicBezTo>
                  <a:cubicBezTo>
                    <a:pt x="55216" y="396601"/>
                    <a:pt x="58527" y="400311"/>
                    <a:pt x="61953" y="403906"/>
                  </a:cubicBezTo>
                  <a:cubicBezTo>
                    <a:pt x="88957" y="432349"/>
                    <a:pt x="115602" y="461094"/>
                    <a:pt x="139559" y="492224"/>
                  </a:cubicBezTo>
                  <a:cubicBezTo>
                    <a:pt x="173660" y="536543"/>
                    <a:pt x="203692" y="583437"/>
                    <a:pt x="229599" y="632998"/>
                  </a:cubicBezTo>
                  <a:cubicBezTo>
                    <a:pt x="232002" y="637616"/>
                    <a:pt x="233989" y="643141"/>
                    <a:pt x="240688" y="643028"/>
                  </a:cubicBezTo>
                  <a:cubicBezTo>
                    <a:pt x="247312" y="642933"/>
                    <a:pt x="249166" y="637332"/>
                    <a:pt x="251854" y="632847"/>
                  </a:cubicBezTo>
                  <a:cubicBezTo>
                    <a:pt x="257796" y="622969"/>
                    <a:pt x="262148" y="612163"/>
                    <a:pt x="269263" y="602966"/>
                  </a:cubicBezTo>
                  <a:cubicBezTo>
                    <a:pt x="272708" y="601963"/>
                    <a:pt x="273673" y="598708"/>
                    <a:pt x="275338" y="596134"/>
                  </a:cubicBezTo>
                  <a:cubicBezTo>
                    <a:pt x="280826" y="587713"/>
                    <a:pt x="285651" y="578876"/>
                    <a:pt x="291120" y="570436"/>
                  </a:cubicBezTo>
                  <a:cubicBezTo>
                    <a:pt x="327511" y="514402"/>
                    <a:pt x="368746" y="462343"/>
                    <a:pt x="416850" y="415828"/>
                  </a:cubicBezTo>
                  <a:cubicBezTo>
                    <a:pt x="423076" y="409810"/>
                    <a:pt x="429302" y="403509"/>
                    <a:pt x="432273" y="394936"/>
                  </a:cubicBezTo>
                  <a:cubicBezTo>
                    <a:pt x="432841" y="393176"/>
                    <a:pt x="433712" y="391662"/>
                    <a:pt x="435528" y="390886"/>
                  </a:cubicBezTo>
                  <a:cubicBezTo>
                    <a:pt x="461265" y="356578"/>
                    <a:pt x="476990" y="318105"/>
                    <a:pt x="483387" y="275754"/>
                  </a:cubicBezTo>
                  <a:cubicBezTo>
                    <a:pt x="486793" y="244511"/>
                    <a:pt x="485412" y="213551"/>
                    <a:pt x="477653" y="182989"/>
                  </a:cubicBezTo>
                  <a:close/>
                  <a:moveTo>
                    <a:pt x="240953" y="321095"/>
                  </a:moveTo>
                  <a:cubicBezTo>
                    <a:pt x="200797" y="320944"/>
                    <a:pt x="168380" y="288376"/>
                    <a:pt x="168513" y="247860"/>
                  </a:cubicBezTo>
                  <a:cubicBezTo>
                    <a:pt x="168645" y="205527"/>
                    <a:pt x="204109" y="173584"/>
                    <a:pt x="244379" y="174984"/>
                  </a:cubicBezTo>
                  <a:cubicBezTo>
                    <a:pt x="283078" y="176347"/>
                    <a:pt x="315059" y="208480"/>
                    <a:pt x="314946" y="248371"/>
                  </a:cubicBezTo>
                  <a:cubicBezTo>
                    <a:pt x="314832" y="289284"/>
                    <a:pt x="282302" y="321266"/>
                    <a:pt x="240953" y="32109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10800000" algn="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4" name="Google Shape;1324;p20"/>
            <p:cNvSpPr/>
            <p:nvPr/>
          </p:nvSpPr>
          <p:spPr>
            <a:xfrm>
              <a:off x="9556053" y="4953628"/>
              <a:ext cx="449341" cy="594986"/>
            </a:xfrm>
            <a:custGeom>
              <a:avLst/>
              <a:gdLst/>
              <a:ahLst/>
              <a:cxnLst/>
              <a:rect l="l" t="t" r="r" b="b"/>
              <a:pathLst>
                <a:path w="449341" h="594986" extrusionOk="0">
                  <a:moveTo>
                    <a:pt x="442898" y="174272"/>
                  </a:moveTo>
                  <a:cubicBezTo>
                    <a:pt x="415988" y="56111"/>
                    <a:pt x="304375" y="-16708"/>
                    <a:pt x="184606" y="3295"/>
                  </a:cubicBezTo>
                  <a:cubicBezTo>
                    <a:pt x="70609" y="22313"/>
                    <a:pt x="-10669" y="129422"/>
                    <a:pt x="1139" y="243703"/>
                  </a:cubicBezTo>
                  <a:cubicBezTo>
                    <a:pt x="6760" y="298166"/>
                    <a:pt x="28579" y="344473"/>
                    <a:pt x="66559" y="383305"/>
                  </a:cubicBezTo>
                  <a:cubicBezTo>
                    <a:pt x="106053" y="423707"/>
                    <a:pt x="141535" y="467307"/>
                    <a:pt x="173081" y="514144"/>
                  </a:cubicBezTo>
                  <a:cubicBezTo>
                    <a:pt x="190756" y="540391"/>
                    <a:pt x="206917" y="567566"/>
                    <a:pt x="222000" y="594987"/>
                  </a:cubicBezTo>
                  <a:cubicBezTo>
                    <a:pt x="224308" y="594930"/>
                    <a:pt x="224592" y="593567"/>
                    <a:pt x="225179" y="592489"/>
                  </a:cubicBezTo>
                  <a:cubicBezTo>
                    <a:pt x="268344" y="514655"/>
                    <a:pt x="322466" y="445318"/>
                    <a:pt x="384669" y="381696"/>
                  </a:cubicBezTo>
                  <a:cubicBezTo>
                    <a:pt x="441346" y="323732"/>
                    <a:pt x="460818" y="253052"/>
                    <a:pt x="442898" y="174272"/>
                  </a:cubicBezTo>
                  <a:close/>
                  <a:moveTo>
                    <a:pt x="223627" y="320894"/>
                  </a:moveTo>
                  <a:cubicBezTo>
                    <a:pt x="170792" y="320837"/>
                    <a:pt x="132641" y="278561"/>
                    <a:pt x="132395" y="229756"/>
                  </a:cubicBezTo>
                  <a:cubicBezTo>
                    <a:pt x="132130" y="179097"/>
                    <a:pt x="173441" y="137995"/>
                    <a:pt x="224024" y="138014"/>
                  </a:cubicBezTo>
                  <a:cubicBezTo>
                    <a:pt x="273889" y="138033"/>
                    <a:pt x="315937" y="179608"/>
                    <a:pt x="315408" y="229189"/>
                  </a:cubicBezTo>
                  <a:cubicBezTo>
                    <a:pt x="314859" y="280737"/>
                    <a:pt x="275062" y="320950"/>
                    <a:pt x="223627" y="32089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10800000" algn="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25" name="Google Shape;1325;p20"/>
          <p:cNvGrpSpPr/>
          <p:nvPr/>
        </p:nvGrpSpPr>
        <p:grpSpPr>
          <a:xfrm>
            <a:off x="9889017" y="2504559"/>
            <a:ext cx="282173" cy="374008"/>
            <a:chOff x="9538102" y="4935014"/>
            <a:chExt cx="485138" cy="643029"/>
          </a:xfrm>
        </p:grpSpPr>
        <p:sp>
          <p:nvSpPr>
            <p:cNvPr id="1326" name="Google Shape;1326;p20"/>
            <p:cNvSpPr/>
            <p:nvPr/>
          </p:nvSpPr>
          <p:spPr>
            <a:xfrm>
              <a:off x="9538102" y="4935014"/>
              <a:ext cx="485138" cy="643029"/>
            </a:xfrm>
            <a:custGeom>
              <a:avLst/>
              <a:gdLst/>
              <a:ahLst/>
              <a:cxnLst/>
              <a:rect l="l" t="t" r="r" b="b"/>
              <a:pathLst>
                <a:path w="485138" h="643029" extrusionOk="0">
                  <a:moveTo>
                    <a:pt x="477653" y="182989"/>
                  </a:moveTo>
                  <a:cubicBezTo>
                    <a:pt x="463403" y="128999"/>
                    <a:pt x="433636" y="85247"/>
                    <a:pt x="390300" y="50446"/>
                  </a:cubicBezTo>
                  <a:cubicBezTo>
                    <a:pt x="334059" y="9287"/>
                    <a:pt x="271648" y="-7858"/>
                    <a:pt x="202443" y="3364"/>
                  </a:cubicBezTo>
                  <a:cubicBezTo>
                    <a:pt x="141036" y="13318"/>
                    <a:pt x="90755" y="43237"/>
                    <a:pt x="52093" y="91776"/>
                  </a:cubicBezTo>
                  <a:cubicBezTo>
                    <a:pt x="8739" y="146182"/>
                    <a:pt x="-6078" y="208707"/>
                    <a:pt x="2191" y="277230"/>
                  </a:cubicBezTo>
                  <a:cubicBezTo>
                    <a:pt x="5124" y="294167"/>
                    <a:pt x="9193" y="310782"/>
                    <a:pt x="15097" y="326962"/>
                  </a:cubicBezTo>
                  <a:cubicBezTo>
                    <a:pt x="23840" y="350938"/>
                    <a:pt x="37219" y="372265"/>
                    <a:pt x="51847" y="392930"/>
                  </a:cubicBezTo>
                  <a:cubicBezTo>
                    <a:pt x="55216" y="396601"/>
                    <a:pt x="58527" y="400311"/>
                    <a:pt x="61953" y="403906"/>
                  </a:cubicBezTo>
                  <a:cubicBezTo>
                    <a:pt x="88957" y="432349"/>
                    <a:pt x="115602" y="461094"/>
                    <a:pt x="139559" y="492224"/>
                  </a:cubicBezTo>
                  <a:cubicBezTo>
                    <a:pt x="173660" y="536543"/>
                    <a:pt x="203692" y="583437"/>
                    <a:pt x="229599" y="632998"/>
                  </a:cubicBezTo>
                  <a:cubicBezTo>
                    <a:pt x="232002" y="637616"/>
                    <a:pt x="233989" y="643141"/>
                    <a:pt x="240688" y="643028"/>
                  </a:cubicBezTo>
                  <a:cubicBezTo>
                    <a:pt x="247312" y="642933"/>
                    <a:pt x="249166" y="637332"/>
                    <a:pt x="251854" y="632847"/>
                  </a:cubicBezTo>
                  <a:cubicBezTo>
                    <a:pt x="257796" y="622969"/>
                    <a:pt x="262148" y="612163"/>
                    <a:pt x="269263" y="602966"/>
                  </a:cubicBezTo>
                  <a:cubicBezTo>
                    <a:pt x="272708" y="601963"/>
                    <a:pt x="273673" y="598708"/>
                    <a:pt x="275338" y="596134"/>
                  </a:cubicBezTo>
                  <a:cubicBezTo>
                    <a:pt x="280826" y="587713"/>
                    <a:pt x="285651" y="578876"/>
                    <a:pt x="291120" y="570436"/>
                  </a:cubicBezTo>
                  <a:cubicBezTo>
                    <a:pt x="327511" y="514402"/>
                    <a:pt x="368746" y="462343"/>
                    <a:pt x="416850" y="415828"/>
                  </a:cubicBezTo>
                  <a:cubicBezTo>
                    <a:pt x="423076" y="409810"/>
                    <a:pt x="429302" y="403509"/>
                    <a:pt x="432273" y="394936"/>
                  </a:cubicBezTo>
                  <a:cubicBezTo>
                    <a:pt x="432841" y="393176"/>
                    <a:pt x="433712" y="391662"/>
                    <a:pt x="435528" y="390886"/>
                  </a:cubicBezTo>
                  <a:cubicBezTo>
                    <a:pt x="461265" y="356578"/>
                    <a:pt x="476990" y="318105"/>
                    <a:pt x="483387" y="275754"/>
                  </a:cubicBezTo>
                  <a:cubicBezTo>
                    <a:pt x="486793" y="244511"/>
                    <a:pt x="485412" y="213551"/>
                    <a:pt x="477653" y="182989"/>
                  </a:cubicBezTo>
                  <a:close/>
                  <a:moveTo>
                    <a:pt x="240953" y="321095"/>
                  </a:moveTo>
                  <a:cubicBezTo>
                    <a:pt x="200797" y="320944"/>
                    <a:pt x="168380" y="288376"/>
                    <a:pt x="168513" y="247860"/>
                  </a:cubicBezTo>
                  <a:cubicBezTo>
                    <a:pt x="168645" y="205527"/>
                    <a:pt x="204109" y="173584"/>
                    <a:pt x="244379" y="174984"/>
                  </a:cubicBezTo>
                  <a:cubicBezTo>
                    <a:pt x="283078" y="176347"/>
                    <a:pt x="315059" y="208480"/>
                    <a:pt x="314946" y="248371"/>
                  </a:cubicBezTo>
                  <a:cubicBezTo>
                    <a:pt x="314832" y="289284"/>
                    <a:pt x="282302" y="321266"/>
                    <a:pt x="240953" y="321095"/>
                  </a:cubicBezTo>
                  <a:close/>
                </a:path>
              </a:pathLst>
            </a:custGeom>
            <a:solidFill>
              <a:srgbClr val="FFF3A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7" name="Google Shape;1327;p20"/>
            <p:cNvSpPr/>
            <p:nvPr/>
          </p:nvSpPr>
          <p:spPr>
            <a:xfrm>
              <a:off x="9556053" y="4953628"/>
              <a:ext cx="449341" cy="594986"/>
            </a:xfrm>
            <a:custGeom>
              <a:avLst/>
              <a:gdLst/>
              <a:ahLst/>
              <a:cxnLst/>
              <a:rect l="l" t="t" r="r" b="b"/>
              <a:pathLst>
                <a:path w="449341" h="594986" extrusionOk="0">
                  <a:moveTo>
                    <a:pt x="442898" y="174272"/>
                  </a:moveTo>
                  <a:cubicBezTo>
                    <a:pt x="415988" y="56111"/>
                    <a:pt x="304375" y="-16708"/>
                    <a:pt x="184606" y="3295"/>
                  </a:cubicBezTo>
                  <a:cubicBezTo>
                    <a:pt x="70609" y="22313"/>
                    <a:pt x="-10669" y="129422"/>
                    <a:pt x="1139" y="243703"/>
                  </a:cubicBezTo>
                  <a:cubicBezTo>
                    <a:pt x="6760" y="298166"/>
                    <a:pt x="28579" y="344473"/>
                    <a:pt x="66559" y="383305"/>
                  </a:cubicBezTo>
                  <a:cubicBezTo>
                    <a:pt x="106053" y="423707"/>
                    <a:pt x="141535" y="467307"/>
                    <a:pt x="173081" y="514144"/>
                  </a:cubicBezTo>
                  <a:cubicBezTo>
                    <a:pt x="190756" y="540391"/>
                    <a:pt x="206917" y="567566"/>
                    <a:pt x="222000" y="594987"/>
                  </a:cubicBezTo>
                  <a:cubicBezTo>
                    <a:pt x="224308" y="594930"/>
                    <a:pt x="224592" y="593567"/>
                    <a:pt x="225179" y="592489"/>
                  </a:cubicBezTo>
                  <a:cubicBezTo>
                    <a:pt x="268344" y="514655"/>
                    <a:pt x="322466" y="445318"/>
                    <a:pt x="384669" y="381696"/>
                  </a:cubicBezTo>
                  <a:cubicBezTo>
                    <a:pt x="441346" y="323732"/>
                    <a:pt x="460818" y="253052"/>
                    <a:pt x="442898" y="174272"/>
                  </a:cubicBezTo>
                  <a:close/>
                  <a:moveTo>
                    <a:pt x="223627" y="320894"/>
                  </a:moveTo>
                  <a:cubicBezTo>
                    <a:pt x="170792" y="320837"/>
                    <a:pt x="132641" y="278561"/>
                    <a:pt x="132395" y="229756"/>
                  </a:cubicBezTo>
                  <a:cubicBezTo>
                    <a:pt x="132130" y="179097"/>
                    <a:pt x="173441" y="137995"/>
                    <a:pt x="224024" y="138014"/>
                  </a:cubicBezTo>
                  <a:cubicBezTo>
                    <a:pt x="273889" y="138033"/>
                    <a:pt x="315937" y="179608"/>
                    <a:pt x="315408" y="229189"/>
                  </a:cubicBezTo>
                  <a:cubicBezTo>
                    <a:pt x="314859" y="280737"/>
                    <a:pt x="275062" y="320950"/>
                    <a:pt x="223627" y="320894"/>
                  </a:cubicBezTo>
                  <a:close/>
                </a:path>
              </a:pathLst>
            </a:custGeom>
            <a:solidFill>
              <a:srgbClr val="FFF3A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28" name="Google Shape;1328;p20"/>
          <p:cNvGrpSpPr/>
          <p:nvPr/>
        </p:nvGrpSpPr>
        <p:grpSpPr>
          <a:xfrm>
            <a:off x="8941362" y="2867887"/>
            <a:ext cx="274355" cy="363646"/>
            <a:chOff x="9538102" y="4935014"/>
            <a:chExt cx="485138" cy="643029"/>
          </a:xfrm>
        </p:grpSpPr>
        <p:sp>
          <p:nvSpPr>
            <p:cNvPr id="1329" name="Google Shape;1329;p20"/>
            <p:cNvSpPr/>
            <p:nvPr/>
          </p:nvSpPr>
          <p:spPr>
            <a:xfrm>
              <a:off x="9538102" y="4935014"/>
              <a:ext cx="485138" cy="643029"/>
            </a:xfrm>
            <a:custGeom>
              <a:avLst/>
              <a:gdLst/>
              <a:ahLst/>
              <a:cxnLst/>
              <a:rect l="l" t="t" r="r" b="b"/>
              <a:pathLst>
                <a:path w="485138" h="643029" extrusionOk="0">
                  <a:moveTo>
                    <a:pt x="477653" y="182989"/>
                  </a:moveTo>
                  <a:cubicBezTo>
                    <a:pt x="463403" y="128999"/>
                    <a:pt x="433636" y="85247"/>
                    <a:pt x="390300" y="50446"/>
                  </a:cubicBezTo>
                  <a:cubicBezTo>
                    <a:pt x="334059" y="9287"/>
                    <a:pt x="271648" y="-7858"/>
                    <a:pt x="202443" y="3364"/>
                  </a:cubicBezTo>
                  <a:cubicBezTo>
                    <a:pt x="141036" y="13318"/>
                    <a:pt x="90755" y="43237"/>
                    <a:pt x="52093" y="91776"/>
                  </a:cubicBezTo>
                  <a:cubicBezTo>
                    <a:pt x="8739" y="146182"/>
                    <a:pt x="-6078" y="208707"/>
                    <a:pt x="2191" y="277230"/>
                  </a:cubicBezTo>
                  <a:cubicBezTo>
                    <a:pt x="5124" y="294167"/>
                    <a:pt x="9193" y="310782"/>
                    <a:pt x="15097" y="326962"/>
                  </a:cubicBezTo>
                  <a:cubicBezTo>
                    <a:pt x="23840" y="350938"/>
                    <a:pt x="37219" y="372265"/>
                    <a:pt x="51847" y="392930"/>
                  </a:cubicBezTo>
                  <a:cubicBezTo>
                    <a:pt x="55216" y="396601"/>
                    <a:pt x="58527" y="400311"/>
                    <a:pt x="61953" y="403906"/>
                  </a:cubicBezTo>
                  <a:cubicBezTo>
                    <a:pt x="88957" y="432349"/>
                    <a:pt x="115602" y="461094"/>
                    <a:pt x="139559" y="492224"/>
                  </a:cubicBezTo>
                  <a:cubicBezTo>
                    <a:pt x="173660" y="536543"/>
                    <a:pt x="203692" y="583437"/>
                    <a:pt x="229599" y="632998"/>
                  </a:cubicBezTo>
                  <a:cubicBezTo>
                    <a:pt x="232002" y="637616"/>
                    <a:pt x="233989" y="643141"/>
                    <a:pt x="240688" y="643028"/>
                  </a:cubicBezTo>
                  <a:cubicBezTo>
                    <a:pt x="247312" y="642933"/>
                    <a:pt x="249166" y="637332"/>
                    <a:pt x="251854" y="632847"/>
                  </a:cubicBezTo>
                  <a:cubicBezTo>
                    <a:pt x="257796" y="622969"/>
                    <a:pt x="262148" y="612163"/>
                    <a:pt x="269263" y="602966"/>
                  </a:cubicBezTo>
                  <a:cubicBezTo>
                    <a:pt x="272708" y="601963"/>
                    <a:pt x="273673" y="598708"/>
                    <a:pt x="275338" y="596134"/>
                  </a:cubicBezTo>
                  <a:cubicBezTo>
                    <a:pt x="280826" y="587713"/>
                    <a:pt x="285651" y="578876"/>
                    <a:pt x="291120" y="570436"/>
                  </a:cubicBezTo>
                  <a:cubicBezTo>
                    <a:pt x="327511" y="514402"/>
                    <a:pt x="368746" y="462343"/>
                    <a:pt x="416850" y="415828"/>
                  </a:cubicBezTo>
                  <a:cubicBezTo>
                    <a:pt x="423076" y="409810"/>
                    <a:pt x="429302" y="403509"/>
                    <a:pt x="432273" y="394936"/>
                  </a:cubicBezTo>
                  <a:cubicBezTo>
                    <a:pt x="432841" y="393176"/>
                    <a:pt x="433712" y="391662"/>
                    <a:pt x="435528" y="390886"/>
                  </a:cubicBezTo>
                  <a:cubicBezTo>
                    <a:pt x="461265" y="356578"/>
                    <a:pt x="476990" y="318105"/>
                    <a:pt x="483387" y="275754"/>
                  </a:cubicBezTo>
                  <a:cubicBezTo>
                    <a:pt x="486793" y="244511"/>
                    <a:pt x="485412" y="213551"/>
                    <a:pt x="477653" y="182989"/>
                  </a:cubicBezTo>
                  <a:close/>
                  <a:moveTo>
                    <a:pt x="240953" y="321095"/>
                  </a:moveTo>
                  <a:cubicBezTo>
                    <a:pt x="200797" y="320944"/>
                    <a:pt x="168380" y="288376"/>
                    <a:pt x="168513" y="247860"/>
                  </a:cubicBezTo>
                  <a:cubicBezTo>
                    <a:pt x="168645" y="205527"/>
                    <a:pt x="204109" y="173584"/>
                    <a:pt x="244379" y="174984"/>
                  </a:cubicBezTo>
                  <a:cubicBezTo>
                    <a:pt x="283078" y="176347"/>
                    <a:pt x="315059" y="208480"/>
                    <a:pt x="314946" y="248371"/>
                  </a:cubicBezTo>
                  <a:cubicBezTo>
                    <a:pt x="314832" y="289284"/>
                    <a:pt x="282302" y="321266"/>
                    <a:pt x="240953" y="321095"/>
                  </a:cubicBezTo>
                  <a:close/>
                </a:path>
              </a:pathLst>
            </a:custGeom>
            <a:solidFill>
              <a:srgbClr val="FFF3A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0" name="Google Shape;1330;p20"/>
            <p:cNvSpPr/>
            <p:nvPr/>
          </p:nvSpPr>
          <p:spPr>
            <a:xfrm>
              <a:off x="9556053" y="4953628"/>
              <a:ext cx="449341" cy="594986"/>
            </a:xfrm>
            <a:custGeom>
              <a:avLst/>
              <a:gdLst/>
              <a:ahLst/>
              <a:cxnLst/>
              <a:rect l="l" t="t" r="r" b="b"/>
              <a:pathLst>
                <a:path w="449341" h="594986" extrusionOk="0">
                  <a:moveTo>
                    <a:pt x="442898" y="174272"/>
                  </a:moveTo>
                  <a:cubicBezTo>
                    <a:pt x="415988" y="56111"/>
                    <a:pt x="304375" y="-16708"/>
                    <a:pt x="184606" y="3295"/>
                  </a:cubicBezTo>
                  <a:cubicBezTo>
                    <a:pt x="70609" y="22313"/>
                    <a:pt x="-10669" y="129422"/>
                    <a:pt x="1139" y="243703"/>
                  </a:cubicBezTo>
                  <a:cubicBezTo>
                    <a:pt x="6760" y="298166"/>
                    <a:pt x="28579" y="344473"/>
                    <a:pt x="66559" y="383305"/>
                  </a:cubicBezTo>
                  <a:cubicBezTo>
                    <a:pt x="106053" y="423707"/>
                    <a:pt x="141535" y="467307"/>
                    <a:pt x="173081" y="514144"/>
                  </a:cubicBezTo>
                  <a:cubicBezTo>
                    <a:pt x="190756" y="540391"/>
                    <a:pt x="206917" y="567566"/>
                    <a:pt x="222000" y="594987"/>
                  </a:cubicBezTo>
                  <a:cubicBezTo>
                    <a:pt x="224308" y="594930"/>
                    <a:pt x="224592" y="593567"/>
                    <a:pt x="225179" y="592489"/>
                  </a:cubicBezTo>
                  <a:cubicBezTo>
                    <a:pt x="268344" y="514655"/>
                    <a:pt x="322466" y="445318"/>
                    <a:pt x="384669" y="381696"/>
                  </a:cubicBezTo>
                  <a:cubicBezTo>
                    <a:pt x="441346" y="323732"/>
                    <a:pt x="460818" y="253052"/>
                    <a:pt x="442898" y="174272"/>
                  </a:cubicBezTo>
                  <a:close/>
                  <a:moveTo>
                    <a:pt x="223627" y="320894"/>
                  </a:moveTo>
                  <a:cubicBezTo>
                    <a:pt x="170792" y="320837"/>
                    <a:pt x="132641" y="278561"/>
                    <a:pt x="132395" y="229756"/>
                  </a:cubicBezTo>
                  <a:cubicBezTo>
                    <a:pt x="132130" y="179097"/>
                    <a:pt x="173441" y="137995"/>
                    <a:pt x="224024" y="138014"/>
                  </a:cubicBezTo>
                  <a:cubicBezTo>
                    <a:pt x="273889" y="138033"/>
                    <a:pt x="315937" y="179608"/>
                    <a:pt x="315408" y="229189"/>
                  </a:cubicBezTo>
                  <a:cubicBezTo>
                    <a:pt x="314859" y="280737"/>
                    <a:pt x="275062" y="320950"/>
                    <a:pt x="223627" y="320894"/>
                  </a:cubicBezTo>
                  <a:close/>
                </a:path>
              </a:pathLst>
            </a:custGeom>
            <a:solidFill>
              <a:srgbClr val="FFF3A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31" name="Google Shape;1331;p20"/>
          <p:cNvGrpSpPr/>
          <p:nvPr/>
        </p:nvGrpSpPr>
        <p:grpSpPr>
          <a:xfrm>
            <a:off x="8095900" y="2637472"/>
            <a:ext cx="282173" cy="374008"/>
            <a:chOff x="9538102" y="4935014"/>
            <a:chExt cx="485138" cy="643029"/>
          </a:xfrm>
        </p:grpSpPr>
        <p:sp>
          <p:nvSpPr>
            <p:cNvPr id="1332" name="Google Shape;1332;p20"/>
            <p:cNvSpPr/>
            <p:nvPr/>
          </p:nvSpPr>
          <p:spPr>
            <a:xfrm>
              <a:off x="9538102" y="4935014"/>
              <a:ext cx="485138" cy="643029"/>
            </a:xfrm>
            <a:custGeom>
              <a:avLst/>
              <a:gdLst/>
              <a:ahLst/>
              <a:cxnLst/>
              <a:rect l="l" t="t" r="r" b="b"/>
              <a:pathLst>
                <a:path w="485138" h="643029" extrusionOk="0">
                  <a:moveTo>
                    <a:pt x="477653" y="182989"/>
                  </a:moveTo>
                  <a:cubicBezTo>
                    <a:pt x="463403" y="128999"/>
                    <a:pt x="433636" y="85247"/>
                    <a:pt x="390300" y="50446"/>
                  </a:cubicBezTo>
                  <a:cubicBezTo>
                    <a:pt x="334059" y="9287"/>
                    <a:pt x="271648" y="-7858"/>
                    <a:pt x="202443" y="3364"/>
                  </a:cubicBezTo>
                  <a:cubicBezTo>
                    <a:pt x="141036" y="13318"/>
                    <a:pt x="90755" y="43237"/>
                    <a:pt x="52093" y="91776"/>
                  </a:cubicBezTo>
                  <a:cubicBezTo>
                    <a:pt x="8739" y="146182"/>
                    <a:pt x="-6078" y="208707"/>
                    <a:pt x="2191" y="277230"/>
                  </a:cubicBezTo>
                  <a:cubicBezTo>
                    <a:pt x="5124" y="294167"/>
                    <a:pt x="9193" y="310782"/>
                    <a:pt x="15097" y="326962"/>
                  </a:cubicBezTo>
                  <a:cubicBezTo>
                    <a:pt x="23840" y="350938"/>
                    <a:pt x="37219" y="372265"/>
                    <a:pt x="51847" y="392930"/>
                  </a:cubicBezTo>
                  <a:cubicBezTo>
                    <a:pt x="55216" y="396601"/>
                    <a:pt x="58527" y="400311"/>
                    <a:pt x="61953" y="403906"/>
                  </a:cubicBezTo>
                  <a:cubicBezTo>
                    <a:pt x="88957" y="432349"/>
                    <a:pt x="115602" y="461094"/>
                    <a:pt x="139559" y="492224"/>
                  </a:cubicBezTo>
                  <a:cubicBezTo>
                    <a:pt x="173660" y="536543"/>
                    <a:pt x="203692" y="583437"/>
                    <a:pt x="229599" y="632998"/>
                  </a:cubicBezTo>
                  <a:cubicBezTo>
                    <a:pt x="232002" y="637616"/>
                    <a:pt x="233989" y="643141"/>
                    <a:pt x="240688" y="643028"/>
                  </a:cubicBezTo>
                  <a:cubicBezTo>
                    <a:pt x="247312" y="642933"/>
                    <a:pt x="249166" y="637332"/>
                    <a:pt x="251854" y="632847"/>
                  </a:cubicBezTo>
                  <a:cubicBezTo>
                    <a:pt x="257796" y="622969"/>
                    <a:pt x="262148" y="612163"/>
                    <a:pt x="269263" y="602966"/>
                  </a:cubicBezTo>
                  <a:cubicBezTo>
                    <a:pt x="272708" y="601963"/>
                    <a:pt x="273673" y="598708"/>
                    <a:pt x="275338" y="596134"/>
                  </a:cubicBezTo>
                  <a:cubicBezTo>
                    <a:pt x="280826" y="587713"/>
                    <a:pt x="285651" y="578876"/>
                    <a:pt x="291120" y="570436"/>
                  </a:cubicBezTo>
                  <a:cubicBezTo>
                    <a:pt x="327511" y="514402"/>
                    <a:pt x="368746" y="462343"/>
                    <a:pt x="416850" y="415828"/>
                  </a:cubicBezTo>
                  <a:cubicBezTo>
                    <a:pt x="423076" y="409810"/>
                    <a:pt x="429302" y="403509"/>
                    <a:pt x="432273" y="394936"/>
                  </a:cubicBezTo>
                  <a:cubicBezTo>
                    <a:pt x="432841" y="393176"/>
                    <a:pt x="433712" y="391662"/>
                    <a:pt x="435528" y="390886"/>
                  </a:cubicBezTo>
                  <a:cubicBezTo>
                    <a:pt x="461265" y="356578"/>
                    <a:pt x="476990" y="318105"/>
                    <a:pt x="483387" y="275754"/>
                  </a:cubicBezTo>
                  <a:cubicBezTo>
                    <a:pt x="486793" y="244511"/>
                    <a:pt x="485412" y="213551"/>
                    <a:pt x="477653" y="182989"/>
                  </a:cubicBezTo>
                  <a:close/>
                  <a:moveTo>
                    <a:pt x="240953" y="321095"/>
                  </a:moveTo>
                  <a:cubicBezTo>
                    <a:pt x="200797" y="320944"/>
                    <a:pt x="168380" y="288376"/>
                    <a:pt x="168513" y="247860"/>
                  </a:cubicBezTo>
                  <a:cubicBezTo>
                    <a:pt x="168645" y="205527"/>
                    <a:pt x="204109" y="173584"/>
                    <a:pt x="244379" y="174984"/>
                  </a:cubicBezTo>
                  <a:cubicBezTo>
                    <a:pt x="283078" y="176347"/>
                    <a:pt x="315059" y="208480"/>
                    <a:pt x="314946" y="248371"/>
                  </a:cubicBezTo>
                  <a:cubicBezTo>
                    <a:pt x="314832" y="289284"/>
                    <a:pt x="282302" y="321266"/>
                    <a:pt x="240953" y="321095"/>
                  </a:cubicBezTo>
                  <a:close/>
                </a:path>
              </a:pathLst>
            </a:custGeom>
            <a:solidFill>
              <a:srgbClr val="FFF3A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3" name="Google Shape;1333;p20"/>
            <p:cNvSpPr/>
            <p:nvPr/>
          </p:nvSpPr>
          <p:spPr>
            <a:xfrm>
              <a:off x="9556053" y="4953628"/>
              <a:ext cx="449341" cy="594986"/>
            </a:xfrm>
            <a:custGeom>
              <a:avLst/>
              <a:gdLst/>
              <a:ahLst/>
              <a:cxnLst/>
              <a:rect l="l" t="t" r="r" b="b"/>
              <a:pathLst>
                <a:path w="449341" h="594986" extrusionOk="0">
                  <a:moveTo>
                    <a:pt x="442898" y="174272"/>
                  </a:moveTo>
                  <a:cubicBezTo>
                    <a:pt x="415988" y="56111"/>
                    <a:pt x="304375" y="-16708"/>
                    <a:pt x="184606" y="3295"/>
                  </a:cubicBezTo>
                  <a:cubicBezTo>
                    <a:pt x="70609" y="22313"/>
                    <a:pt x="-10669" y="129422"/>
                    <a:pt x="1139" y="243703"/>
                  </a:cubicBezTo>
                  <a:cubicBezTo>
                    <a:pt x="6760" y="298166"/>
                    <a:pt x="28579" y="344473"/>
                    <a:pt x="66559" y="383305"/>
                  </a:cubicBezTo>
                  <a:cubicBezTo>
                    <a:pt x="106053" y="423707"/>
                    <a:pt x="141535" y="467307"/>
                    <a:pt x="173081" y="514144"/>
                  </a:cubicBezTo>
                  <a:cubicBezTo>
                    <a:pt x="190756" y="540391"/>
                    <a:pt x="206917" y="567566"/>
                    <a:pt x="222000" y="594987"/>
                  </a:cubicBezTo>
                  <a:cubicBezTo>
                    <a:pt x="224308" y="594930"/>
                    <a:pt x="224592" y="593567"/>
                    <a:pt x="225179" y="592489"/>
                  </a:cubicBezTo>
                  <a:cubicBezTo>
                    <a:pt x="268344" y="514655"/>
                    <a:pt x="322466" y="445318"/>
                    <a:pt x="384669" y="381696"/>
                  </a:cubicBezTo>
                  <a:cubicBezTo>
                    <a:pt x="441346" y="323732"/>
                    <a:pt x="460818" y="253052"/>
                    <a:pt x="442898" y="174272"/>
                  </a:cubicBezTo>
                  <a:close/>
                  <a:moveTo>
                    <a:pt x="223627" y="320894"/>
                  </a:moveTo>
                  <a:cubicBezTo>
                    <a:pt x="170792" y="320837"/>
                    <a:pt x="132641" y="278561"/>
                    <a:pt x="132395" y="229756"/>
                  </a:cubicBezTo>
                  <a:cubicBezTo>
                    <a:pt x="132130" y="179097"/>
                    <a:pt x="173441" y="137995"/>
                    <a:pt x="224024" y="138014"/>
                  </a:cubicBezTo>
                  <a:cubicBezTo>
                    <a:pt x="273889" y="138033"/>
                    <a:pt x="315937" y="179608"/>
                    <a:pt x="315408" y="229189"/>
                  </a:cubicBezTo>
                  <a:cubicBezTo>
                    <a:pt x="314859" y="280737"/>
                    <a:pt x="275062" y="320950"/>
                    <a:pt x="223627" y="320894"/>
                  </a:cubicBezTo>
                  <a:close/>
                </a:path>
              </a:pathLst>
            </a:custGeom>
            <a:solidFill>
              <a:srgbClr val="FFF3A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34" name="Google Shape;1334;p20"/>
          <p:cNvGrpSpPr/>
          <p:nvPr/>
        </p:nvGrpSpPr>
        <p:grpSpPr>
          <a:xfrm>
            <a:off x="10613760" y="138071"/>
            <a:ext cx="1516482" cy="1337518"/>
            <a:chOff x="1908" y="463"/>
            <a:chExt cx="3864" cy="3408"/>
          </a:xfrm>
        </p:grpSpPr>
        <p:sp>
          <p:nvSpPr>
            <p:cNvPr id="1335" name="Google Shape;1335;p20"/>
            <p:cNvSpPr/>
            <p:nvPr/>
          </p:nvSpPr>
          <p:spPr>
            <a:xfrm>
              <a:off x="1908" y="463"/>
              <a:ext cx="3864" cy="3408"/>
            </a:xfrm>
            <a:custGeom>
              <a:avLst/>
              <a:gdLst/>
              <a:ahLst/>
              <a:cxnLst/>
              <a:rect l="l" t="t" r="r" b="b"/>
              <a:pathLst>
                <a:path w="1627" h="1435" extrusionOk="0">
                  <a:moveTo>
                    <a:pt x="844" y="1"/>
                  </a:moveTo>
                  <a:cubicBezTo>
                    <a:pt x="935" y="2"/>
                    <a:pt x="1022" y="21"/>
                    <a:pt x="1107" y="51"/>
                  </a:cubicBezTo>
                  <a:cubicBezTo>
                    <a:pt x="1168" y="71"/>
                    <a:pt x="1226" y="98"/>
                    <a:pt x="1279" y="132"/>
                  </a:cubicBezTo>
                  <a:cubicBezTo>
                    <a:pt x="1291" y="140"/>
                    <a:pt x="1302" y="150"/>
                    <a:pt x="1312" y="160"/>
                  </a:cubicBezTo>
                  <a:cubicBezTo>
                    <a:pt x="1319" y="167"/>
                    <a:pt x="1321" y="174"/>
                    <a:pt x="1318" y="184"/>
                  </a:cubicBezTo>
                  <a:cubicBezTo>
                    <a:pt x="1304" y="237"/>
                    <a:pt x="1296" y="291"/>
                    <a:pt x="1298" y="346"/>
                  </a:cubicBezTo>
                  <a:cubicBezTo>
                    <a:pt x="1301" y="429"/>
                    <a:pt x="1328" y="502"/>
                    <a:pt x="1384" y="564"/>
                  </a:cubicBezTo>
                  <a:cubicBezTo>
                    <a:pt x="1397" y="579"/>
                    <a:pt x="1410" y="594"/>
                    <a:pt x="1423" y="609"/>
                  </a:cubicBezTo>
                  <a:cubicBezTo>
                    <a:pt x="1433" y="620"/>
                    <a:pt x="1442" y="633"/>
                    <a:pt x="1447" y="647"/>
                  </a:cubicBezTo>
                  <a:cubicBezTo>
                    <a:pt x="1447" y="649"/>
                    <a:pt x="1448" y="650"/>
                    <a:pt x="1449" y="652"/>
                  </a:cubicBezTo>
                  <a:cubicBezTo>
                    <a:pt x="1485" y="693"/>
                    <a:pt x="1511" y="741"/>
                    <a:pt x="1543" y="785"/>
                  </a:cubicBezTo>
                  <a:cubicBezTo>
                    <a:pt x="1550" y="794"/>
                    <a:pt x="1556" y="803"/>
                    <a:pt x="1563" y="813"/>
                  </a:cubicBezTo>
                  <a:cubicBezTo>
                    <a:pt x="1572" y="825"/>
                    <a:pt x="1581" y="836"/>
                    <a:pt x="1595" y="842"/>
                  </a:cubicBezTo>
                  <a:cubicBezTo>
                    <a:pt x="1606" y="847"/>
                    <a:pt x="1615" y="856"/>
                    <a:pt x="1620" y="867"/>
                  </a:cubicBezTo>
                  <a:cubicBezTo>
                    <a:pt x="1627" y="881"/>
                    <a:pt x="1621" y="896"/>
                    <a:pt x="1608" y="902"/>
                  </a:cubicBezTo>
                  <a:cubicBezTo>
                    <a:pt x="1603" y="904"/>
                    <a:pt x="1598" y="904"/>
                    <a:pt x="1595" y="899"/>
                  </a:cubicBezTo>
                  <a:cubicBezTo>
                    <a:pt x="1592" y="895"/>
                    <a:pt x="1589" y="891"/>
                    <a:pt x="1587" y="887"/>
                  </a:cubicBezTo>
                  <a:cubicBezTo>
                    <a:pt x="1526" y="777"/>
                    <a:pt x="1446" y="682"/>
                    <a:pt x="1343" y="609"/>
                  </a:cubicBezTo>
                  <a:cubicBezTo>
                    <a:pt x="1309" y="585"/>
                    <a:pt x="1270" y="582"/>
                    <a:pt x="1230" y="590"/>
                  </a:cubicBezTo>
                  <a:cubicBezTo>
                    <a:pt x="1205" y="595"/>
                    <a:pt x="1194" y="614"/>
                    <a:pt x="1197" y="640"/>
                  </a:cubicBezTo>
                  <a:cubicBezTo>
                    <a:pt x="1199" y="665"/>
                    <a:pt x="1208" y="688"/>
                    <a:pt x="1223" y="707"/>
                  </a:cubicBezTo>
                  <a:cubicBezTo>
                    <a:pt x="1263" y="758"/>
                    <a:pt x="1306" y="806"/>
                    <a:pt x="1343" y="859"/>
                  </a:cubicBezTo>
                  <a:cubicBezTo>
                    <a:pt x="1360" y="883"/>
                    <a:pt x="1369" y="909"/>
                    <a:pt x="1370" y="939"/>
                  </a:cubicBezTo>
                  <a:cubicBezTo>
                    <a:pt x="1371" y="1003"/>
                    <a:pt x="1378" y="1067"/>
                    <a:pt x="1396" y="1129"/>
                  </a:cubicBezTo>
                  <a:cubicBezTo>
                    <a:pt x="1406" y="1163"/>
                    <a:pt x="1422" y="1193"/>
                    <a:pt x="1437" y="1224"/>
                  </a:cubicBezTo>
                  <a:cubicBezTo>
                    <a:pt x="1457" y="1266"/>
                    <a:pt x="1469" y="1309"/>
                    <a:pt x="1470" y="1356"/>
                  </a:cubicBezTo>
                  <a:cubicBezTo>
                    <a:pt x="1470" y="1373"/>
                    <a:pt x="1466" y="1390"/>
                    <a:pt x="1458" y="1406"/>
                  </a:cubicBezTo>
                  <a:cubicBezTo>
                    <a:pt x="1445" y="1431"/>
                    <a:pt x="1426" y="1435"/>
                    <a:pt x="1403" y="1418"/>
                  </a:cubicBezTo>
                  <a:cubicBezTo>
                    <a:pt x="1395" y="1412"/>
                    <a:pt x="1388" y="1404"/>
                    <a:pt x="1383" y="1395"/>
                  </a:cubicBezTo>
                  <a:cubicBezTo>
                    <a:pt x="1358" y="1359"/>
                    <a:pt x="1340" y="1319"/>
                    <a:pt x="1332" y="1276"/>
                  </a:cubicBezTo>
                  <a:cubicBezTo>
                    <a:pt x="1330" y="1267"/>
                    <a:pt x="1330" y="1258"/>
                    <a:pt x="1331" y="1249"/>
                  </a:cubicBezTo>
                  <a:cubicBezTo>
                    <a:pt x="1332" y="1238"/>
                    <a:pt x="1336" y="1229"/>
                    <a:pt x="1347" y="1225"/>
                  </a:cubicBezTo>
                  <a:cubicBezTo>
                    <a:pt x="1352" y="1223"/>
                    <a:pt x="1352" y="1220"/>
                    <a:pt x="1351" y="1215"/>
                  </a:cubicBezTo>
                  <a:cubicBezTo>
                    <a:pt x="1347" y="1196"/>
                    <a:pt x="1338" y="1178"/>
                    <a:pt x="1329" y="1161"/>
                  </a:cubicBezTo>
                  <a:cubicBezTo>
                    <a:pt x="1301" y="1104"/>
                    <a:pt x="1267" y="1051"/>
                    <a:pt x="1220" y="1008"/>
                  </a:cubicBezTo>
                  <a:cubicBezTo>
                    <a:pt x="1191" y="981"/>
                    <a:pt x="1160" y="957"/>
                    <a:pt x="1128" y="934"/>
                  </a:cubicBezTo>
                  <a:cubicBezTo>
                    <a:pt x="1104" y="915"/>
                    <a:pt x="1079" y="897"/>
                    <a:pt x="1062" y="871"/>
                  </a:cubicBezTo>
                  <a:cubicBezTo>
                    <a:pt x="1051" y="855"/>
                    <a:pt x="1042" y="837"/>
                    <a:pt x="1036" y="818"/>
                  </a:cubicBezTo>
                  <a:cubicBezTo>
                    <a:pt x="1023" y="779"/>
                    <a:pt x="995" y="758"/>
                    <a:pt x="958" y="746"/>
                  </a:cubicBezTo>
                  <a:cubicBezTo>
                    <a:pt x="943" y="741"/>
                    <a:pt x="931" y="741"/>
                    <a:pt x="918" y="749"/>
                  </a:cubicBezTo>
                  <a:cubicBezTo>
                    <a:pt x="878" y="772"/>
                    <a:pt x="841" y="799"/>
                    <a:pt x="817" y="839"/>
                  </a:cubicBezTo>
                  <a:cubicBezTo>
                    <a:pt x="808" y="854"/>
                    <a:pt x="803" y="869"/>
                    <a:pt x="804" y="887"/>
                  </a:cubicBezTo>
                  <a:cubicBezTo>
                    <a:pt x="809" y="950"/>
                    <a:pt x="822" y="1012"/>
                    <a:pt x="839" y="1072"/>
                  </a:cubicBezTo>
                  <a:cubicBezTo>
                    <a:pt x="855" y="1132"/>
                    <a:pt x="875" y="1191"/>
                    <a:pt x="893" y="1251"/>
                  </a:cubicBezTo>
                  <a:cubicBezTo>
                    <a:pt x="898" y="1271"/>
                    <a:pt x="899" y="1290"/>
                    <a:pt x="890" y="1308"/>
                  </a:cubicBezTo>
                  <a:cubicBezTo>
                    <a:pt x="875" y="1337"/>
                    <a:pt x="843" y="1341"/>
                    <a:pt x="822" y="1317"/>
                  </a:cubicBezTo>
                  <a:cubicBezTo>
                    <a:pt x="804" y="1296"/>
                    <a:pt x="799" y="1270"/>
                    <a:pt x="795" y="1244"/>
                  </a:cubicBezTo>
                  <a:cubicBezTo>
                    <a:pt x="792" y="1219"/>
                    <a:pt x="796" y="1195"/>
                    <a:pt x="793" y="1170"/>
                  </a:cubicBezTo>
                  <a:cubicBezTo>
                    <a:pt x="790" y="1142"/>
                    <a:pt x="785" y="1114"/>
                    <a:pt x="772" y="1088"/>
                  </a:cubicBezTo>
                  <a:cubicBezTo>
                    <a:pt x="770" y="1085"/>
                    <a:pt x="768" y="1082"/>
                    <a:pt x="767" y="1079"/>
                  </a:cubicBezTo>
                  <a:cubicBezTo>
                    <a:pt x="752" y="1054"/>
                    <a:pt x="733" y="1040"/>
                    <a:pt x="702" y="1045"/>
                  </a:cubicBezTo>
                  <a:cubicBezTo>
                    <a:pt x="674" y="1049"/>
                    <a:pt x="656" y="1064"/>
                    <a:pt x="646" y="1089"/>
                  </a:cubicBezTo>
                  <a:cubicBezTo>
                    <a:pt x="637" y="1111"/>
                    <a:pt x="635" y="1134"/>
                    <a:pt x="635" y="1157"/>
                  </a:cubicBezTo>
                  <a:cubicBezTo>
                    <a:pt x="635" y="1169"/>
                    <a:pt x="635" y="1182"/>
                    <a:pt x="631" y="1194"/>
                  </a:cubicBezTo>
                  <a:cubicBezTo>
                    <a:pt x="624" y="1213"/>
                    <a:pt x="609" y="1217"/>
                    <a:pt x="594" y="1204"/>
                  </a:cubicBezTo>
                  <a:cubicBezTo>
                    <a:pt x="576" y="1189"/>
                    <a:pt x="575" y="1171"/>
                    <a:pt x="587" y="1151"/>
                  </a:cubicBezTo>
                  <a:cubicBezTo>
                    <a:pt x="595" y="1137"/>
                    <a:pt x="598" y="1120"/>
                    <a:pt x="601" y="1103"/>
                  </a:cubicBezTo>
                  <a:cubicBezTo>
                    <a:pt x="608" y="1064"/>
                    <a:pt x="610" y="1024"/>
                    <a:pt x="600" y="985"/>
                  </a:cubicBezTo>
                  <a:cubicBezTo>
                    <a:pt x="592" y="957"/>
                    <a:pt x="578" y="934"/>
                    <a:pt x="548" y="925"/>
                  </a:cubicBezTo>
                  <a:cubicBezTo>
                    <a:pt x="542" y="923"/>
                    <a:pt x="536" y="923"/>
                    <a:pt x="530" y="922"/>
                  </a:cubicBezTo>
                  <a:cubicBezTo>
                    <a:pt x="521" y="922"/>
                    <a:pt x="514" y="930"/>
                    <a:pt x="516" y="939"/>
                  </a:cubicBezTo>
                  <a:cubicBezTo>
                    <a:pt x="519" y="949"/>
                    <a:pt x="516" y="957"/>
                    <a:pt x="506" y="962"/>
                  </a:cubicBezTo>
                  <a:cubicBezTo>
                    <a:pt x="481" y="974"/>
                    <a:pt x="449" y="960"/>
                    <a:pt x="448" y="930"/>
                  </a:cubicBezTo>
                  <a:cubicBezTo>
                    <a:pt x="448" y="911"/>
                    <a:pt x="447" y="892"/>
                    <a:pt x="443" y="874"/>
                  </a:cubicBezTo>
                  <a:cubicBezTo>
                    <a:pt x="442" y="868"/>
                    <a:pt x="441" y="863"/>
                    <a:pt x="438" y="858"/>
                  </a:cubicBezTo>
                  <a:cubicBezTo>
                    <a:pt x="436" y="854"/>
                    <a:pt x="433" y="850"/>
                    <a:pt x="428" y="850"/>
                  </a:cubicBezTo>
                  <a:cubicBezTo>
                    <a:pt x="423" y="851"/>
                    <a:pt x="418" y="854"/>
                    <a:pt x="416" y="859"/>
                  </a:cubicBezTo>
                  <a:cubicBezTo>
                    <a:pt x="404" y="889"/>
                    <a:pt x="396" y="921"/>
                    <a:pt x="393" y="953"/>
                  </a:cubicBezTo>
                  <a:cubicBezTo>
                    <a:pt x="391" y="982"/>
                    <a:pt x="393" y="1010"/>
                    <a:pt x="402" y="1038"/>
                  </a:cubicBezTo>
                  <a:cubicBezTo>
                    <a:pt x="405" y="1049"/>
                    <a:pt x="402" y="1056"/>
                    <a:pt x="393" y="1062"/>
                  </a:cubicBezTo>
                  <a:cubicBezTo>
                    <a:pt x="386" y="1065"/>
                    <a:pt x="379" y="1068"/>
                    <a:pt x="372" y="1069"/>
                  </a:cubicBezTo>
                  <a:cubicBezTo>
                    <a:pt x="362" y="1071"/>
                    <a:pt x="352" y="1069"/>
                    <a:pt x="347" y="1059"/>
                  </a:cubicBezTo>
                  <a:cubicBezTo>
                    <a:pt x="341" y="1049"/>
                    <a:pt x="341" y="1038"/>
                    <a:pt x="347" y="1028"/>
                  </a:cubicBezTo>
                  <a:cubicBezTo>
                    <a:pt x="349" y="1025"/>
                    <a:pt x="352" y="1022"/>
                    <a:pt x="357" y="1022"/>
                  </a:cubicBezTo>
                  <a:cubicBezTo>
                    <a:pt x="363" y="1022"/>
                    <a:pt x="363" y="1019"/>
                    <a:pt x="363" y="1014"/>
                  </a:cubicBezTo>
                  <a:cubicBezTo>
                    <a:pt x="361" y="1004"/>
                    <a:pt x="358" y="995"/>
                    <a:pt x="353" y="986"/>
                  </a:cubicBezTo>
                  <a:cubicBezTo>
                    <a:pt x="344" y="968"/>
                    <a:pt x="344" y="949"/>
                    <a:pt x="349" y="930"/>
                  </a:cubicBezTo>
                  <a:cubicBezTo>
                    <a:pt x="352" y="919"/>
                    <a:pt x="354" y="908"/>
                    <a:pt x="357" y="897"/>
                  </a:cubicBezTo>
                  <a:cubicBezTo>
                    <a:pt x="363" y="872"/>
                    <a:pt x="362" y="847"/>
                    <a:pt x="354" y="823"/>
                  </a:cubicBezTo>
                  <a:cubicBezTo>
                    <a:pt x="347" y="798"/>
                    <a:pt x="328" y="790"/>
                    <a:pt x="304" y="800"/>
                  </a:cubicBezTo>
                  <a:cubicBezTo>
                    <a:pt x="300" y="802"/>
                    <a:pt x="295" y="805"/>
                    <a:pt x="291" y="807"/>
                  </a:cubicBezTo>
                  <a:cubicBezTo>
                    <a:pt x="276" y="817"/>
                    <a:pt x="263" y="829"/>
                    <a:pt x="247" y="837"/>
                  </a:cubicBezTo>
                  <a:cubicBezTo>
                    <a:pt x="234" y="844"/>
                    <a:pt x="228" y="860"/>
                    <a:pt x="223" y="874"/>
                  </a:cubicBezTo>
                  <a:cubicBezTo>
                    <a:pt x="214" y="900"/>
                    <a:pt x="212" y="927"/>
                    <a:pt x="207" y="954"/>
                  </a:cubicBezTo>
                  <a:cubicBezTo>
                    <a:pt x="206" y="963"/>
                    <a:pt x="204" y="972"/>
                    <a:pt x="203" y="981"/>
                  </a:cubicBezTo>
                  <a:cubicBezTo>
                    <a:pt x="202" y="996"/>
                    <a:pt x="194" y="1005"/>
                    <a:pt x="183" y="1014"/>
                  </a:cubicBezTo>
                  <a:cubicBezTo>
                    <a:pt x="101" y="1082"/>
                    <a:pt x="60" y="1169"/>
                    <a:pt x="64" y="1277"/>
                  </a:cubicBezTo>
                  <a:cubicBezTo>
                    <a:pt x="64" y="1283"/>
                    <a:pt x="66" y="1287"/>
                    <a:pt x="71" y="1291"/>
                  </a:cubicBezTo>
                  <a:cubicBezTo>
                    <a:pt x="81" y="1300"/>
                    <a:pt x="84" y="1312"/>
                    <a:pt x="83" y="1325"/>
                  </a:cubicBezTo>
                  <a:cubicBezTo>
                    <a:pt x="82" y="1346"/>
                    <a:pt x="76" y="1366"/>
                    <a:pt x="66" y="1385"/>
                  </a:cubicBezTo>
                  <a:cubicBezTo>
                    <a:pt x="56" y="1405"/>
                    <a:pt x="43" y="1406"/>
                    <a:pt x="30" y="1389"/>
                  </a:cubicBezTo>
                  <a:cubicBezTo>
                    <a:pt x="13" y="1366"/>
                    <a:pt x="6" y="1340"/>
                    <a:pt x="4" y="1312"/>
                  </a:cubicBezTo>
                  <a:cubicBezTo>
                    <a:pt x="0" y="1231"/>
                    <a:pt x="18" y="1154"/>
                    <a:pt x="51" y="1081"/>
                  </a:cubicBezTo>
                  <a:cubicBezTo>
                    <a:pt x="67" y="1047"/>
                    <a:pt x="83" y="1014"/>
                    <a:pt x="103" y="983"/>
                  </a:cubicBezTo>
                  <a:cubicBezTo>
                    <a:pt x="123" y="953"/>
                    <a:pt x="133" y="920"/>
                    <a:pt x="142" y="886"/>
                  </a:cubicBezTo>
                  <a:cubicBezTo>
                    <a:pt x="152" y="844"/>
                    <a:pt x="162" y="803"/>
                    <a:pt x="174" y="762"/>
                  </a:cubicBezTo>
                  <a:cubicBezTo>
                    <a:pt x="184" y="730"/>
                    <a:pt x="201" y="703"/>
                    <a:pt x="225" y="679"/>
                  </a:cubicBezTo>
                  <a:cubicBezTo>
                    <a:pt x="236" y="669"/>
                    <a:pt x="246" y="658"/>
                    <a:pt x="255" y="647"/>
                  </a:cubicBezTo>
                  <a:cubicBezTo>
                    <a:pt x="262" y="639"/>
                    <a:pt x="267" y="631"/>
                    <a:pt x="270" y="621"/>
                  </a:cubicBezTo>
                  <a:cubicBezTo>
                    <a:pt x="272" y="612"/>
                    <a:pt x="270" y="605"/>
                    <a:pt x="263" y="599"/>
                  </a:cubicBezTo>
                  <a:cubicBezTo>
                    <a:pt x="256" y="594"/>
                    <a:pt x="250" y="597"/>
                    <a:pt x="244" y="601"/>
                  </a:cubicBezTo>
                  <a:cubicBezTo>
                    <a:pt x="204" y="626"/>
                    <a:pt x="168" y="655"/>
                    <a:pt x="137" y="691"/>
                  </a:cubicBezTo>
                  <a:cubicBezTo>
                    <a:pt x="133" y="696"/>
                    <a:pt x="129" y="700"/>
                    <a:pt x="124" y="704"/>
                  </a:cubicBezTo>
                  <a:cubicBezTo>
                    <a:pt x="119" y="706"/>
                    <a:pt x="114" y="707"/>
                    <a:pt x="108" y="706"/>
                  </a:cubicBezTo>
                  <a:cubicBezTo>
                    <a:pt x="94" y="702"/>
                    <a:pt x="84" y="670"/>
                    <a:pt x="98" y="658"/>
                  </a:cubicBezTo>
                  <a:cubicBezTo>
                    <a:pt x="115" y="645"/>
                    <a:pt x="133" y="634"/>
                    <a:pt x="152" y="622"/>
                  </a:cubicBezTo>
                  <a:cubicBezTo>
                    <a:pt x="169" y="611"/>
                    <a:pt x="187" y="599"/>
                    <a:pt x="205" y="588"/>
                  </a:cubicBezTo>
                  <a:cubicBezTo>
                    <a:pt x="250" y="560"/>
                    <a:pt x="274" y="518"/>
                    <a:pt x="287" y="468"/>
                  </a:cubicBezTo>
                  <a:cubicBezTo>
                    <a:pt x="288" y="464"/>
                    <a:pt x="288" y="460"/>
                    <a:pt x="289" y="455"/>
                  </a:cubicBezTo>
                  <a:cubicBezTo>
                    <a:pt x="296" y="436"/>
                    <a:pt x="293" y="420"/>
                    <a:pt x="274" y="409"/>
                  </a:cubicBezTo>
                  <a:cubicBezTo>
                    <a:pt x="266" y="404"/>
                    <a:pt x="266" y="398"/>
                    <a:pt x="269" y="390"/>
                  </a:cubicBezTo>
                  <a:cubicBezTo>
                    <a:pt x="273" y="381"/>
                    <a:pt x="280" y="374"/>
                    <a:pt x="289" y="370"/>
                  </a:cubicBezTo>
                  <a:cubicBezTo>
                    <a:pt x="335" y="348"/>
                    <a:pt x="374" y="317"/>
                    <a:pt x="414" y="286"/>
                  </a:cubicBezTo>
                  <a:cubicBezTo>
                    <a:pt x="450" y="258"/>
                    <a:pt x="487" y="232"/>
                    <a:pt x="521" y="202"/>
                  </a:cubicBezTo>
                  <a:cubicBezTo>
                    <a:pt x="524" y="199"/>
                    <a:pt x="528" y="198"/>
                    <a:pt x="532" y="197"/>
                  </a:cubicBezTo>
                  <a:cubicBezTo>
                    <a:pt x="542" y="195"/>
                    <a:pt x="552" y="193"/>
                    <a:pt x="562" y="191"/>
                  </a:cubicBezTo>
                  <a:cubicBezTo>
                    <a:pt x="584" y="186"/>
                    <a:pt x="595" y="167"/>
                    <a:pt x="590" y="146"/>
                  </a:cubicBezTo>
                  <a:cubicBezTo>
                    <a:pt x="588" y="138"/>
                    <a:pt x="593" y="134"/>
                    <a:pt x="597" y="131"/>
                  </a:cubicBezTo>
                  <a:cubicBezTo>
                    <a:pt x="640" y="99"/>
                    <a:pt x="678" y="62"/>
                    <a:pt x="714" y="23"/>
                  </a:cubicBezTo>
                  <a:cubicBezTo>
                    <a:pt x="719" y="17"/>
                    <a:pt x="726" y="15"/>
                    <a:pt x="733" y="14"/>
                  </a:cubicBezTo>
                  <a:cubicBezTo>
                    <a:pt x="770" y="5"/>
                    <a:pt x="806" y="0"/>
                    <a:pt x="8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6" name="Google Shape;1336;p20"/>
            <p:cNvSpPr/>
            <p:nvPr/>
          </p:nvSpPr>
          <p:spPr>
            <a:xfrm>
              <a:off x="1932" y="511"/>
              <a:ext cx="3545" cy="3289"/>
            </a:xfrm>
            <a:custGeom>
              <a:avLst/>
              <a:gdLst/>
              <a:ahLst/>
              <a:cxnLst/>
              <a:rect l="l" t="t" r="r" b="b"/>
              <a:pathLst>
                <a:path w="1493" h="1385" extrusionOk="0">
                  <a:moveTo>
                    <a:pt x="348" y="673"/>
                  </a:moveTo>
                  <a:cubicBezTo>
                    <a:pt x="311" y="697"/>
                    <a:pt x="281" y="728"/>
                    <a:pt x="255" y="762"/>
                  </a:cubicBezTo>
                  <a:cubicBezTo>
                    <a:pt x="221" y="806"/>
                    <a:pt x="193" y="854"/>
                    <a:pt x="179" y="908"/>
                  </a:cubicBezTo>
                  <a:cubicBezTo>
                    <a:pt x="176" y="921"/>
                    <a:pt x="174" y="935"/>
                    <a:pt x="173" y="949"/>
                  </a:cubicBezTo>
                  <a:cubicBezTo>
                    <a:pt x="173" y="953"/>
                    <a:pt x="172" y="956"/>
                    <a:pt x="168" y="958"/>
                  </a:cubicBezTo>
                  <a:cubicBezTo>
                    <a:pt x="98" y="1014"/>
                    <a:pt x="52" y="1085"/>
                    <a:pt x="36" y="1173"/>
                  </a:cubicBezTo>
                  <a:cubicBezTo>
                    <a:pt x="30" y="1204"/>
                    <a:pt x="31" y="1235"/>
                    <a:pt x="37" y="1266"/>
                  </a:cubicBezTo>
                  <a:cubicBezTo>
                    <a:pt x="37" y="1269"/>
                    <a:pt x="38" y="1271"/>
                    <a:pt x="40" y="1273"/>
                  </a:cubicBezTo>
                  <a:cubicBezTo>
                    <a:pt x="57" y="1286"/>
                    <a:pt x="59" y="1304"/>
                    <a:pt x="58" y="1323"/>
                  </a:cubicBezTo>
                  <a:cubicBezTo>
                    <a:pt x="57" y="1333"/>
                    <a:pt x="54" y="1344"/>
                    <a:pt x="50" y="1354"/>
                  </a:cubicBezTo>
                  <a:cubicBezTo>
                    <a:pt x="47" y="1364"/>
                    <a:pt x="41" y="1366"/>
                    <a:pt x="33" y="1359"/>
                  </a:cubicBezTo>
                  <a:cubicBezTo>
                    <a:pt x="25" y="1352"/>
                    <a:pt x="20" y="1342"/>
                    <a:pt x="17" y="1331"/>
                  </a:cubicBezTo>
                  <a:cubicBezTo>
                    <a:pt x="0" y="1247"/>
                    <a:pt x="15" y="1166"/>
                    <a:pt x="46" y="1087"/>
                  </a:cubicBezTo>
                  <a:cubicBezTo>
                    <a:pt x="63" y="1043"/>
                    <a:pt x="86" y="1003"/>
                    <a:pt x="114" y="965"/>
                  </a:cubicBezTo>
                  <a:cubicBezTo>
                    <a:pt x="132" y="942"/>
                    <a:pt x="138" y="915"/>
                    <a:pt x="143" y="887"/>
                  </a:cubicBezTo>
                  <a:cubicBezTo>
                    <a:pt x="153" y="828"/>
                    <a:pt x="169" y="771"/>
                    <a:pt x="196" y="718"/>
                  </a:cubicBezTo>
                  <a:cubicBezTo>
                    <a:pt x="208" y="695"/>
                    <a:pt x="220" y="672"/>
                    <a:pt x="240" y="655"/>
                  </a:cubicBezTo>
                  <a:cubicBezTo>
                    <a:pt x="244" y="652"/>
                    <a:pt x="247" y="648"/>
                    <a:pt x="250" y="644"/>
                  </a:cubicBezTo>
                  <a:cubicBezTo>
                    <a:pt x="260" y="631"/>
                    <a:pt x="270" y="620"/>
                    <a:pt x="283" y="610"/>
                  </a:cubicBezTo>
                  <a:cubicBezTo>
                    <a:pt x="295" y="601"/>
                    <a:pt x="301" y="587"/>
                    <a:pt x="304" y="571"/>
                  </a:cubicBezTo>
                  <a:cubicBezTo>
                    <a:pt x="295" y="580"/>
                    <a:pt x="290" y="589"/>
                    <a:pt x="281" y="596"/>
                  </a:cubicBezTo>
                  <a:cubicBezTo>
                    <a:pt x="278" y="594"/>
                    <a:pt x="280" y="591"/>
                    <a:pt x="279" y="589"/>
                  </a:cubicBezTo>
                  <a:cubicBezTo>
                    <a:pt x="277" y="570"/>
                    <a:pt x="266" y="562"/>
                    <a:pt x="247" y="566"/>
                  </a:cubicBezTo>
                  <a:cubicBezTo>
                    <a:pt x="233" y="569"/>
                    <a:pt x="221" y="576"/>
                    <a:pt x="210" y="584"/>
                  </a:cubicBezTo>
                  <a:cubicBezTo>
                    <a:pt x="174" y="608"/>
                    <a:pt x="144" y="638"/>
                    <a:pt x="115" y="669"/>
                  </a:cubicBezTo>
                  <a:cubicBezTo>
                    <a:pt x="112" y="672"/>
                    <a:pt x="110" y="677"/>
                    <a:pt x="104" y="674"/>
                  </a:cubicBezTo>
                  <a:cubicBezTo>
                    <a:pt x="98" y="671"/>
                    <a:pt x="98" y="665"/>
                    <a:pt x="99" y="660"/>
                  </a:cubicBezTo>
                  <a:cubicBezTo>
                    <a:pt x="103" y="647"/>
                    <a:pt x="112" y="638"/>
                    <a:pt x="122" y="630"/>
                  </a:cubicBezTo>
                  <a:cubicBezTo>
                    <a:pt x="152" y="610"/>
                    <a:pt x="183" y="592"/>
                    <a:pt x="213" y="573"/>
                  </a:cubicBezTo>
                  <a:cubicBezTo>
                    <a:pt x="232" y="561"/>
                    <a:pt x="249" y="547"/>
                    <a:pt x="264" y="532"/>
                  </a:cubicBezTo>
                  <a:cubicBezTo>
                    <a:pt x="293" y="504"/>
                    <a:pt x="308" y="470"/>
                    <a:pt x="304" y="428"/>
                  </a:cubicBezTo>
                  <a:cubicBezTo>
                    <a:pt x="314" y="433"/>
                    <a:pt x="318" y="440"/>
                    <a:pt x="319" y="450"/>
                  </a:cubicBezTo>
                  <a:cubicBezTo>
                    <a:pt x="321" y="478"/>
                    <a:pt x="326" y="505"/>
                    <a:pt x="317" y="534"/>
                  </a:cubicBezTo>
                  <a:cubicBezTo>
                    <a:pt x="324" y="529"/>
                    <a:pt x="325" y="529"/>
                    <a:pt x="327" y="522"/>
                  </a:cubicBezTo>
                  <a:cubicBezTo>
                    <a:pt x="330" y="511"/>
                    <a:pt x="331" y="500"/>
                    <a:pt x="331" y="488"/>
                  </a:cubicBezTo>
                  <a:cubicBezTo>
                    <a:pt x="330" y="469"/>
                    <a:pt x="332" y="450"/>
                    <a:pt x="334" y="432"/>
                  </a:cubicBezTo>
                  <a:cubicBezTo>
                    <a:pt x="335" y="426"/>
                    <a:pt x="333" y="422"/>
                    <a:pt x="330" y="418"/>
                  </a:cubicBezTo>
                  <a:cubicBezTo>
                    <a:pt x="319" y="404"/>
                    <a:pt x="308" y="390"/>
                    <a:pt x="297" y="377"/>
                  </a:cubicBezTo>
                  <a:cubicBezTo>
                    <a:pt x="290" y="367"/>
                    <a:pt x="290" y="365"/>
                    <a:pt x="301" y="357"/>
                  </a:cubicBezTo>
                  <a:cubicBezTo>
                    <a:pt x="366" y="308"/>
                    <a:pt x="434" y="261"/>
                    <a:pt x="498" y="209"/>
                  </a:cubicBezTo>
                  <a:cubicBezTo>
                    <a:pt x="516" y="194"/>
                    <a:pt x="536" y="182"/>
                    <a:pt x="560" y="178"/>
                  </a:cubicBezTo>
                  <a:cubicBezTo>
                    <a:pt x="575" y="175"/>
                    <a:pt x="589" y="170"/>
                    <a:pt x="602" y="162"/>
                  </a:cubicBezTo>
                  <a:cubicBezTo>
                    <a:pt x="610" y="158"/>
                    <a:pt x="617" y="153"/>
                    <a:pt x="622" y="146"/>
                  </a:cubicBezTo>
                  <a:cubicBezTo>
                    <a:pt x="631" y="134"/>
                    <a:pt x="629" y="126"/>
                    <a:pt x="616" y="119"/>
                  </a:cubicBezTo>
                  <a:cubicBezTo>
                    <a:pt x="611" y="116"/>
                    <a:pt x="611" y="114"/>
                    <a:pt x="615" y="110"/>
                  </a:cubicBezTo>
                  <a:cubicBezTo>
                    <a:pt x="643" y="84"/>
                    <a:pt x="671" y="57"/>
                    <a:pt x="699" y="31"/>
                  </a:cubicBezTo>
                  <a:cubicBezTo>
                    <a:pt x="703" y="28"/>
                    <a:pt x="707" y="26"/>
                    <a:pt x="711" y="24"/>
                  </a:cubicBezTo>
                  <a:cubicBezTo>
                    <a:pt x="767" y="3"/>
                    <a:pt x="825" y="0"/>
                    <a:pt x="884" y="6"/>
                  </a:cubicBezTo>
                  <a:cubicBezTo>
                    <a:pt x="1019" y="19"/>
                    <a:pt x="1143" y="64"/>
                    <a:pt x="1262" y="129"/>
                  </a:cubicBezTo>
                  <a:cubicBezTo>
                    <a:pt x="1288" y="143"/>
                    <a:pt x="1287" y="143"/>
                    <a:pt x="1281" y="172"/>
                  </a:cubicBezTo>
                  <a:cubicBezTo>
                    <a:pt x="1270" y="217"/>
                    <a:pt x="1263" y="264"/>
                    <a:pt x="1263" y="310"/>
                  </a:cubicBezTo>
                  <a:cubicBezTo>
                    <a:pt x="1263" y="404"/>
                    <a:pt x="1295" y="485"/>
                    <a:pt x="1360" y="552"/>
                  </a:cubicBezTo>
                  <a:cubicBezTo>
                    <a:pt x="1385" y="578"/>
                    <a:pt x="1407" y="606"/>
                    <a:pt x="1429" y="635"/>
                  </a:cubicBezTo>
                  <a:cubicBezTo>
                    <a:pt x="1450" y="661"/>
                    <a:pt x="1471" y="687"/>
                    <a:pt x="1489" y="715"/>
                  </a:cubicBezTo>
                  <a:cubicBezTo>
                    <a:pt x="1490" y="718"/>
                    <a:pt x="1493" y="720"/>
                    <a:pt x="1493" y="726"/>
                  </a:cubicBezTo>
                  <a:cubicBezTo>
                    <a:pt x="1489" y="721"/>
                    <a:pt x="1486" y="717"/>
                    <a:pt x="1483" y="714"/>
                  </a:cubicBezTo>
                  <a:cubicBezTo>
                    <a:pt x="1434" y="657"/>
                    <a:pt x="1381" y="605"/>
                    <a:pt x="1315" y="567"/>
                  </a:cubicBezTo>
                  <a:cubicBezTo>
                    <a:pt x="1281" y="547"/>
                    <a:pt x="1245" y="532"/>
                    <a:pt x="1204" y="532"/>
                  </a:cubicBezTo>
                  <a:cubicBezTo>
                    <a:pt x="1173" y="532"/>
                    <a:pt x="1146" y="545"/>
                    <a:pt x="1124" y="567"/>
                  </a:cubicBezTo>
                  <a:cubicBezTo>
                    <a:pt x="1123" y="568"/>
                    <a:pt x="1122" y="569"/>
                    <a:pt x="1121" y="570"/>
                  </a:cubicBezTo>
                  <a:cubicBezTo>
                    <a:pt x="1120" y="572"/>
                    <a:pt x="1118" y="574"/>
                    <a:pt x="1120" y="576"/>
                  </a:cubicBezTo>
                  <a:cubicBezTo>
                    <a:pt x="1122" y="578"/>
                    <a:pt x="1124" y="576"/>
                    <a:pt x="1126" y="574"/>
                  </a:cubicBezTo>
                  <a:cubicBezTo>
                    <a:pt x="1165" y="533"/>
                    <a:pt x="1212" y="533"/>
                    <a:pt x="1262" y="551"/>
                  </a:cubicBezTo>
                  <a:cubicBezTo>
                    <a:pt x="1265" y="552"/>
                    <a:pt x="1268" y="553"/>
                    <a:pt x="1272" y="555"/>
                  </a:cubicBezTo>
                  <a:cubicBezTo>
                    <a:pt x="1263" y="557"/>
                    <a:pt x="1256" y="554"/>
                    <a:pt x="1249" y="554"/>
                  </a:cubicBezTo>
                  <a:cubicBezTo>
                    <a:pt x="1242" y="554"/>
                    <a:pt x="1235" y="555"/>
                    <a:pt x="1228" y="555"/>
                  </a:cubicBezTo>
                  <a:cubicBezTo>
                    <a:pt x="1221" y="556"/>
                    <a:pt x="1214" y="557"/>
                    <a:pt x="1208" y="560"/>
                  </a:cubicBezTo>
                  <a:cubicBezTo>
                    <a:pt x="1176" y="569"/>
                    <a:pt x="1163" y="592"/>
                    <a:pt x="1169" y="624"/>
                  </a:cubicBezTo>
                  <a:cubicBezTo>
                    <a:pt x="1172" y="643"/>
                    <a:pt x="1180" y="659"/>
                    <a:pt x="1189" y="676"/>
                  </a:cubicBezTo>
                  <a:cubicBezTo>
                    <a:pt x="1214" y="718"/>
                    <a:pt x="1245" y="756"/>
                    <a:pt x="1273" y="796"/>
                  </a:cubicBezTo>
                  <a:cubicBezTo>
                    <a:pt x="1282" y="810"/>
                    <a:pt x="1291" y="824"/>
                    <a:pt x="1301" y="837"/>
                  </a:cubicBezTo>
                  <a:cubicBezTo>
                    <a:pt x="1334" y="879"/>
                    <a:pt x="1347" y="928"/>
                    <a:pt x="1349" y="981"/>
                  </a:cubicBezTo>
                  <a:cubicBezTo>
                    <a:pt x="1352" y="1044"/>
                    <a:pt x="1361" y="1106"/>
                    <a:pt x="1383" y="1165"/>
                  </a:cubicBezTo>
                  <a:cubicBezTo>
                    <a:pt x="1389" y="1183"/>
                    <a:pt x="1397" y="1199"/>
                    <a:pt x="1408" y="1214"/>
                  </a:cubicBezTo>
                  <a:cubicBezTo>
                    <a:pt x="1416" y="1224"/>
                    <a:pt x="1417" y="1238"/>
                    <a:pt x="1420" y="1250"/>
                  </a:cubicBezTo>
                  <a:cubicBezTo>
                    <a:pt x="1428" y="1283"/>
                    <a:pt x="1434" y="1316"/>
                    <a:pt x="1433" y="1350"/>
                  </a:cubicBezTo>
                  <a:cubicBezTo>
                    <a:pt x="1433" y="1359"/>
                    <a:pt x="1432" y="1368"/>
                    <a:pt x="1428" y="1376"/>
                  </a:cubicBezTo>
                  <a:cubicBezTo>
                    <a:pt x="1424" y="1384"/>
                    <a:pt x="1420" y="1385"/>
                    <a:pt x="1412" y="1381"/>
                  </a:cubicBezTo>
                  <a:cubicBezTo>
                    <a:pt x="1406" y="1377"/>
                    <a:pt x="1401" y="1373"/>
                    <a:pt x="1397" y="1368"/>
                  </a:cubicBezTo>
                  <a:cubicBezTo>
                    <a:pt x="1366" y="1328"/>
                    <a:pt x="1349" y="1283"/>
                    <a:pt x="1343" y="1233"/>
                  </a:cubicBezTo>
                  <a:cubicBezTo>
                    <a:pt x="1342" y="1231"/>
                    <a:pt x="1343" y="1229"/>
                    <a:pt x="1343" y="1226"/>
                  </a:cubicBezTo>
                  <a:cubicBezTo>
                    <a:pt x="1345" y="1212"/>
                    <a:pt x="1351" y="1209"/>
                    <a:pt x="1364" y="1216"/>
                  </a:cubicBezTo>
                  <a:cubicBezTo>
                    <a:pt x="1368" y="1218"/>
                    <a:pt x="1372" y="1220"/>
                    <a:pt x="1375" y="1223"/>
                  </a:cubicBezTo>
                  <a:cubicBezTo>
                    <a:pt x="1378" y="1225"/>
                    <a:pt x="1381" y="1225"/>
                    <a:pt x="1383" y="1222"/>
                  </a:cubicBezTo>
                  <a:cubicBezTo>
                    <a:pt x="1385" y="1220"/>
                    <a:pt x="1384" y="1218"/>
                    <a:pt x="1383" y="1215"/>
                  </a:cubicBezTo>
                  <a:cubicBezTo>
                    <a:pt x="1336" y="1136"/>
                    <a:pt x="1291" y="1056"/>
                    <a:pt x="1226" y="989"/>
                  </a:cubicBezTo>
                  <a:cubicBezTo>
                    <a:pt x="1198" y="962"/>
                    <a:pt x="1167" y="939"/>
                    <a:pt x="1137" y="914"/>
                  </a:cubicBezTo>
                  <a:cubicBezTo>
                    <a:pt x="1108" y="890"/>
                    <a:pt x="1080" y="865"/>
                    <a:pt x="1059" y="834"/>
                  </a:cubicBezTo>
                  <a:cubicBezTo>
                    <a:pt x="1037" y="804"/>
                    <a:pt x="1029" y="771"/>
                    <a:pt x="1034" y="734"/>
                  </a:cubicBezTo>
                  <a:cubicBezTo>
                    <a:pt x="1034" y="728"/>
                    <a:pt x="1035" y="722"/>
                    <a:pt x="1035" y="716"/>
                  </a:cubicBezTo>
                  <a:cubicBezTo>
                    <a:pt x="1035" y="716"/>
                    <a:pt x="1035" y="715"/>
                    <a:pt x="1034" y="714"/>
                  </a:cubicBezTo>
                  <a:cubicBezTo>
                    <a:pt x="1031" y="719"/>
                    <a:pt x="1029" y="724"/>
                    <a:pt x="1026" y="729"/>
                  </a:cubicBezTo>
                  <a:cubicBezTo>
                    <a:pt x="1023" y="733"/>
                    <a:pt x="1020" y="735"/>
                    <a:pt x="1014" y="733"/>
                  </a:cubicBezTo>
                  <a:cubicBezTo>
                    <a:pt x="948" y="699"/>
                    <a:pt x="878" y="690"/>
                    <a:pt x="805" y="697"/>
                  </a:cubicBezTo>
                  <a:cubicBezTo>
                    <a:pt x="804" y="697"/>
                    <a:pt x="803" y="697"/>
                    <a:pt x="802" y="697"/>
                  </a:cubicBezTo>
                  <a:cubicBezTo>
                    <a:pt x="802" y="697"/>
                    <a:pt x="801" y="697"/>
                    <a:pt x="800" y="696"/>
                  </a:cubicBezTo>
                  <a:cubicBezTo>
                    <a:pt x="807" y="675"/>
                    <a:pt x="818" y="656"/>
                    <a:pt x="830" y="638"/>
                  </a:cubicBezTo>
                  <a:cubicBezTo>
                    <a:pt x="853" y="604"/>
                    <a:pt x="880" y="575"/>
                    <a:pt x="911" y="550"/>
                  </a:cubicBezTo>
                  <a:cubicBezTo>
                    <a:pt x="921" y="542"/>
                    <a:pt x="932" y="538"/>
                    <a:pt x="944" y="534"/>
                  </a:cubicBezTo>
                  <a:cubicBezTo>
                    <a:pt x="952" y="531"/>
                    <a:pt x="959" y="535"/>
                    <a:pt x="965" y="538"/>
                  </a:cubicBezTo>
                  <a:cubicBezTo>
                    <a:pt x="977" y="545"/>
                    <a:pt x="987" y="554"/>
                    <a:pt x="995" y="565"/>
                  </a:cubicBezTo>
                  <a:cubicBezTo>
                    <a:pt x="1014" y="590"/>
                    <a:pt x="1027" y="617"/>
                    <a:pt x="1031" y="648"/>
                  </a:cubicBezTo>
                  <a:cubicBezTo>
                    <a:pt x="1034" y="655"/>
                    <a:pt x="1034" y="662"/>
                    <a:pt x="1034" y="667"/>
                  </a:cubicBezTo>
                  <a:cubicBezTo>
                    <a:pt x="1032" y="658"/>
                    <a:pt x="1034" y="648"/>
                    <a:pt x="1033" y="637"/>
                  </a:cubicBezTo>
                  <a:cubicBezTo>
                    <a:pt x="1030" y="606"/>
                    <a:pt x="1023" y="576"/>
                    <a:pt x="1008" y="548"/>
                  </a:cubicBezTo>
                  <a:cubicBezTo>
                    <a:pt x="1004" y="541"/>
                    <a:pt x="999" y="535"/>
                    <a:pt x="994" y="529"/>
                  </a:cubicBezTo>
                  <a:cubicBezTo>
                    <a:pt x="974" y="508"/>
                    <a:pt x="952" y="502"/>
                    <a:pt x="928" y="516"/>
                  </a:cubicBezTo>
                  <a:cubicBezTo>
                    <a:pt x="889" y="539"/>
                    <a:pt x="846" y="551"/>
                    <a:pt x="803" y="561"/>
                  </a:cubicBezTo>
                  <a:cubicBezTo>
                    <a:pt x="787" y="565"/>
                    <a:pt x="776" y="572"/>
                    <a:pt x="765" y="585"/>
                  </a:cubicBezTo>
                  <a:cubicBezTo>
                    <a:pt x="735" y="622"/>
                    <a:pt x="706" y="660"/>
                    <a:pt x="688" y="705"/>
                  </a:cubicBezTo>
                  <a:cubicBezTo>
                    <a:pt x="683" y="717"/>
                    <a:pt x="680" y="728"/>
                    <a:pt x="680" y="741"/>
                  </a:cubicBezTo>
                  <a:cubicBezTo>
                    <a:pt x="686" y="724"/>
                    <a:pt x="692" y="707"/>
                    <a:pt x="701" y="691"/>
                  </a:cubicBezTo>
                  <a:cubicBezTo>
                    <a:pt x="710" y="674"/>
                    <a:pt x="720" y="659"/>
                    <a:pt x="732" y="644"/>
                  </a:cubicBezTo>
                  <a:cubicBezTo>
                    <a:pt x="743" y="630"/>
                    <a:pt x="756" y="616"/>
                    <a:pt x="770" y="604"/>
                  </a:cubicBezTo>
                  <a:cubicBezTo>
                    <a:pt x="784" y="592"/>
                    <a:pt x="800" y="582"/>
                    <a:pt x="816" y="573"/>
                  </a:cubicBezTo>
                  <a:cubicBezTo>
                    <a:pt x="833" y="564"/>
                    <a:pt x="851" y="563"/>
                    <a:pt x="870" y="558"/>
                  </a:cubicBezTo>
                  <a:cubicBezTo>
                    <a:pt x="844" y="582"/>
                    <a:pt x="824" y="611"/>
                    <a:pt x="807" y="642"/>
                  </a:cubicBezTo>
                  <a:cubicBezTo>
                    <a:pt x="789" y="676"/>
                    <a:pt x="773" y="711"/>
                    <a:pt x="767" y="749"/>
                  </a:cubicBezTo>
                  <a:cubicBezTo>
                    <a:pt x="763" y="777"/>
                    <a:pt x="766" y="806"/>
                    <a:pt x="769" y="834"/>
                  </a:cubicBezTo>
                  <a:cubicBezTo>
                    <a:pt x="777" y="932"/>
                    <a:pt x="807" y="1026"/>
                    <a:pt x="832" y="1120"/>
                  </a:cubicBezTo>
                  <a:cubicBezTo>
                    <a:pt x="843" y="1160"/>
                    <a:pt x="854" y="1199"/>
                    <a:pt x="864" y="1239"/>
                  </a:cubicBezTo>
                  <a:cubicBezTo>
                    <a:pt x="866" y="1251"/>
                    <a:pt x="856" y="1276"/>
                    <a:pt x="846" y="1283"/>
                  </a:cubicBezTo>
                  <a:cubicBezTo>
                    <a:pt x="839" y="1288"/>
                    <a:pt x="833" y="1284"/>
                    <a:pt x="827" y="1279"/>
                  </a:cubicBezTo>
                  <a:cubicBezTo>
                    <a:pt x="818" y="1270"/>
                    <a:pt x="814" y="1258"/>
                    <a:pt x="806" y="1248"/>
                  </a:cubicBezTo>
                  <a:cubicBezTo>
                    <a:pt x="798" y="1236"/>
                    <a:pt x="797" y="1224"/>
                    <a:pt x="801" y="1210"/>
                  </a:cubicBezTo>
                  <a:cubicBezTo>
                    <a:pt x="801" y="1208"/>
                    <a:pt x="801" y="1206"/>
                    <a:pt x="802" y="1205"/>
                  </a:cubicBezTo>
                  <a:cubicBezTo>
                    <a:pt x="811" y="1182"/>
                    <a:pt x="809" y="1158"/>
                    <a:pt x="802" y="1135"/>
                  </a:cubicBezTo>
                  <a:cubicBezTo>
                    <a:pt x="791" y="1091"/>
                    <a:pt x="772" y="1051"/>
                    <a:pt x="735" y="1021"/>
                  </a:cubicBezTo>
                  <a:cubicBezTo>
                    <a:pt x="724" y="1011"/>
                    <a:pt x="710" y="1004"/>
                    <a:pt x="695" y="1002"/>
                  </a:cubicBezTo>
                  <a:cubicBezTo>
                    <a:pt x="666" y="999"/>
                    <a:pt x="645" y="1012"/>
                    <a:pt x="632" y="1039"/>
                  </a:cubicBezTo>
                  <a:cubicBezTo>
                    <a:pt x="619" y="1068"/>
                    <a:pt x="617" y="1099"/>
                    <a:pt x="615" y="1130"/>
                  </a:cubicBezTo>
                  <a:cubicBezTo>
                    <a:pt x="614" y="1143"/>
                    <a:pt x="614" y="1156"/>
                    <a:pt x="606" y="1167"/>
                  </a:cubicBezTo>
                  <a:cubicBezTo>
                    <a:pt x="604" y="1169"/>
                    <a:pt x="602" y="1172"/>
                    <a:pt x="598" y="1173"/>
                  </a:cubicBezTo>
                  <a:cubicBezTo>
                    <a:pt x="594" y="1173"/>
                    <a:pt x="590" y="1173"/>
                    <a:pt x="592" y="1167"/>
                  </a:cubicBezTo>
                  <a:cubicBezTo>
                    <a:pt x="595" y="1160"/>
                    <a:pt x="594" y="1154"/>
                    <a:pt x="592" y="1148"/>
                  </a:cubicBezTo>
                  <a:cubicBezTo>
                    <a:pt x="590" y="1142"/>
                    <a:pt x="592" y="1137"/>
                    <a:pt x="593" y="1132"/>
                  </a:cubicBezTo>
                  <a:cubicBezTo>
                    <a:pt x="601" y="1087"/>
                    <a:pt x="609" y="1042"/>
                    <a:pt x="612" y="997"/>
                  </a:cubicBezTo>
                  <a:cubicBezTo>
                    <a:pt x="615" y="948"/>
                    <a:pt x="590" y="904"/>
                    <a:pt x="549" y="887"/>
                  </a:cubicBezTo>
                  <a:cubicBezTo>
                    <a:pt x="530" y="879"/>
                    <a:pt x="511" y="880"/>
                    <a:pt x="492" y="891"/>
                  </a:cubicBezTo>
                  <a:cubicBezTo>
                    <a:pt x="488" y="893"/>
                    <a:pt x="486" y="896"/>
                    <a:pt x="487" y="901"/>
                  </a:cubicBezTo>
                  <a:cubicBezTo>
                    <a:pt x="488" y="912"/>
                    <a:pt x="484" y="917"/>
                    <a:pt x="476" y="918"/>
                  </a:cubicBezTo>
                  <a:cubicBezTo>
                    <a:pt x="465" y="918"/>
                    <a:pt x="455" y="911"/>
                    <a:pt x="455" y="902"/>
                  </a:cubicBezTo>
                  <a:cubicBezTo>
                    <a:pt x="453" y="885"/>
                    <a:pt x="452" y="868"/>
                    <a:pt x="454" y="851"/>
                  </a:cubicBezTo>
                  <a:cubicBezTo>
                    <a:pt x="456" y="827"/>
                    <a:pt x="429" y="807"/>
                    <a:pt x="406" y="815"/>
                  </a:cubicBezTo>
                  <a:cubicBezTo>
                    <a:pt x="400" y="817"/>
                    <a:pt x="396" y="821"/>
                    <a:pt x="394" y="828"/>
                  </a:cubicBezTo>
                  <a:cubicBezTo>
                    <a:pt x="378" y="878"/>
                    <a:pt x="372" y="930"/>
                    <a:pt x="373" y="983"/>
                  </a:cubicBezTo>
                  <a:cubicBezTo>
                    <a:pt x="373" y="997"/>
                    <a:pt x="375" y="1011"/>
                    <a:pt x="375" y="1024"/>
                  </a:cubicBezTo>
                  <a:cubicBezTo>
                    <a:pt x="376" y="1033"/>
                    <a:pt x="370" y="1039"/>
                    <a:pt x="362" y="1040"/>
                  </a:cubicBezTo>
                  <a:cubicBezTo>
                    <a:pt x="357" y="1040"/>
                    <a:pt x="350" y="1030"/>
                    <a:pt x="350" y="1024"/>
                  </a:cubicBezTo>
                  <a:cubicBezTo>
                    <a:pt x="350" y="1019"/>
                    <a:pt x="353" y="1015"/>
                    <a:pt x="357" y="1016"/>
                  </a:cubicBezTo>
                  <a:cubicBezTo>
                    <a:pt x="365" y="1016"/>
                    <a:pt x="365" y="1012"/>
                    <a:pt x="364" y="1007"/>
                  </a:cubicBezTo>
                  <a:cubicBezTo>
                    <a:pt x="359" y="989"/>
                    <a:pt x="361" y="969"/>
                    <a:pt x="351" y="952"/>
                  </a:cubicBezTo>
                  <a:cubicBezTo>
                    <a:pt x="346" y="942"/>
                    <a:pt x="345" y="932"/>
                    <a:pt x="348" y="921"/>
                  </a:cubicBezTo>
                  <a:cubicBezTo>
                    <a:pt x="355" y="899"/>
                    <a:pt x="358" y="876"/>
                    <a:pt x="367" y="855"/>
                  </a:cubicBezTo>
                  <a:cubicBezTo>
                    <a:pt x="372" y="844"/>
                    <a:pt x="373" y="835"/>
                    <a:pt x="369" y="823"/>
                  </a:cubicBezTo>
                  <a:cubicBezTo>
                    <a:pt x="364" y="809"/>
                    <a:pt x="360" y="793"/>
                    <a:pt x="351" y="780"/>
                  </a:cubicBezTo>
                  <a:cubicBezTo>
                    <a:pt x="336" y="757"/>
                    <a:pt x="313" y="749"/>
                    <a:pt x="287" y="757"/>
                  </a:cubicBezTo>
                  <a:cubicBezTo>
                    <a:pt x="284" y="758"/>
                    <a:pt x="280" y="761"/>
                    <a:pt x="282" y="753"/>
                  </a:cubicBezTo>
                  <a:cubicBezTo>
                    <a:pt x="276" y="756"/>
                    <a:pt x="274" y="764"/>
                    <a:pt x="267" y="766"/>
                  </a:cubicBezTo>
                  <a:cubicBezTo>
                    <a:pt x="266" y="759"/>
                    <a:pt x="271" y="754"/>
                    <a:pt x="274" y="750"/>
                  </a:cubicBezTo>
                  <a:cubicBezTo>
                    <a:pt x="299" y="717"/>
                    <a:pt x="328" y="688"/>
                    <a:pt x="365" y="668"/>
                  </a:cubicBezTo>
                  <a:cubicBezTo>
                    <a:pt x="368" y="666"/>
                    <a:pt x="372" y="664"/>
                    <a:pt x="375" y="662"/>
                  </a:cubicBezTo>
                  <a:cubicBezTo>
                    <a:pt x="378" y="658"/>
                    <a:pt x="383" y="655"/>
                    <a:pt x="386" y="650"/>
                  </a:cubicBezTo>
                  <a:cubicBezTo>
                    <a:pt x="435" y="626"/>
                    <a:pt x="485" y="605"/>
                    <a:pt x="539" y="597"/>
                  </a:cubicBezTo>
                  <a:cubicBezTo>
                    <a:pt x="556" y="594"/>
                    <a:pt x="573" y="593"/>
                    <a:pt x="590" y="596"/>
                  </a:cubicBezTo>
                  <a:cubicBezTo>
                    <a:pt x="623" y="603"/>
                    <a:pt x="645" y="624"/>
                    <a:pt x="653" y="657"/>
                  </a:cubicBezTo>
                  <a:cubicBezTo>
                    <a:pt x="658" y="683"/>
                    <a:pt x="656" y="709"/>
                    <a:pt x="652" y="734"/>
                  </a:cubicBezTo>
                  <a:cubicBezTo>
                    <a:pt x="648" y="753"/>
                    <a:pt x="643" y="772"/>
                    <a:pt x="638" y="790"/>
                  </a:cubicBezTo>
                  <a:cubicBezTo>
                    <a:pt x="634" y="800"/>
                    <a:pt x="632" y="811"/>
                    <a:pt x="628" y="821"/>
                  </a:cubicBezTo>
                  <a:cubicBezTo>
                    <a:pt x="631" y="812"/>
                    <a:pt x="634" y="803"/>
                    <a:pt x="637" y="794"/>
                  </a:cubicBezTo>
                  <a:cubicBezTo>
                    <a:pt x="650" y="749"/>
                    <a:pt x="662" y="705"/>
                    <a:pt x="665" y="658"/>
                  </a:cubicBezTo>
                  <a:cubicBezTo>
                    <a:pt x="666" y="636"/>
                    <a:pt x="664" y="613"/>
                    <a:pt x="660" y="591"/>
                  </a:cubicBezTo>
                  <a:cubicBezTo>
                    <a:pt x="660" y="593"/>
                    <a:pt x="660" y="594"/>
                    <a:pt x="660" y="595"/>
                  </a:cubicBezTo>
                  <a:cubicBezTo>
                    <a:pt x="660" y="601"/>
                    <a:pt x="661" y="609"/>
                    <a:pt x="655" y="611"/>
                  </a:cubicBezTo>
                  <a:cubicBezTo>
                    <a:pt x="650" y="612"/>
                    <a:pt x="649" y="604"/>
                    <a:pt x="647" y="600"/>
                  </a:cubicBezTo>
                  <a:cubicBezTo>
                    <a:pt x="641" y="591"/>
                    <a:pt x="634" y="584"/>
                    <a:pt x="624" y="581"/>
                  </a:cubicBezTo>
                  <a:cubicBezTo>
                    <a:pt x="611" y="577"/>
                    <a:pt x="597" y="575"/>
                    <a:pt x="583" y="577"/>
                  </a:cubicBezTo>
                  <a:cubicBezTo>
                    <a:pt x="539" y="582"/>
                    <a:pt x="498" y="598"/>
                    <a:pt x="457" y="616"/>
                  </a:cubicBezTo>
                  <a:cubicBezTo>
                    <a:pt x="433" y="627"/>
                    <a:pt x="409" y="638"/>
                    <a:pt x="385" y="651"/>
                  </a:cubicBezTo>
                  <a:cubicBezTo>
                    <a:pt x="377" y="657"/>
                    <a:pt x="366" y="660"/>
                    <a:pt x="357" y="666"/>
                  </a:cubicBezTo>
                  <a:cubicBezTo>
                    <a:pt x="353" y="668"/>
                    <a:pt x="350" y="670"/>
                    <a:pt x="348" y="673"/>
                  </a:cubicBezTo>
                  <a:close/>
                </a:path>
              </a:pathLst>
            </a:custGeom>
            <a:gradFill>
              <a:gsLst>
                <a:gs pos="0">
                  <a:srgbClr val="FF9800"/>
                </a:gs>
                <a:gs pos="26000">
                  <a:srgbClr val="FF9800"/>
                </a:gs>
                <a:gs pos="55000">
                  <a:srgbClr val="FCBF16"/>
                </a:gs>
                <a:gs pos="100000">
                  <a:srgbClr val="FCBF16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7" name="Google Shape;1337;p20"/>
            <p:cNvSpPr/>
            <p:nvPr/>
          </p:nvSpPr>
          <p:spPr>
            <a:xfrm>
              <a:off x="3798" y="2202"/>
              <a:ext cx="214" cy="275"/>
            </a:xfrm>
            <a:custGeom>
              <a:avLst/>
              <a:gdLst/>
              <a:ahLst/>
              <a:cxnLst/>
              <a:rect l="l" t="t" r="r" b="b"/>
              <a:pathLst>
                <a:path w="90" h="115" extrusionOk="0">
                  <a:moveTo>
                    <a:pt x="90" y="0"/>
                  </a:moveTo>
                  <a:cubicBezTo>
                    <a:pt x="53" y="33"/>
                    <a:pt x="24" y="71"/>
                    <a:pt x="2" y="116"/>
                  </a:cubicBezTo>
                  <a:cubicBezTo>
                    <a:pt x="1" y="110"/>
                    <a:pt x="0" y="106"/>
                    <a:pt x="1" y="101"/>
                  </a:cubicBezTo>
                  <a:cubicBezTo>
                    <a:pt x="14" y="69"/>
                    <a:pt x="29" y="37"/>
                    <a:pt x="49" y="8"/>
                  </a:cubicBezTo>
                  <a:cubicBezTo>
                    <a:pt x="54" y="2"/>
                    <a:pt x="58" y="0"/>
                    <a:pt x="66" y="0"/>
                  </a:cubicBezTo>
                  <a:cubicBezTo>
                    <a:pt x="74" y="1"/>
                    <a:pt x="82" y="0"/>
                    <a:pt x="90" y="0"/>
                  </a:cubicBezTo>
                  <a:close/>
                </a:path>
              </a:pathLst>
            </a:custGeom>
            <a:solidFill>
              <a:srgbClr val="FDDC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8" name="Google Shape;1338;p20"/>
            <p:cNvSpPr/>
            <p:nvPr/>
          </p:nvSpPr>
          <p:spPr>
            <a:xfrm>
              <a:off x="5639" y="2453"/>
              <a:ext cx="109" cy="136"/>
            </a:xfrm>
            <a:custGeom>
              <a:avLst/>
              <a:gdLst/>
              <a:ahLst/>
              <a:cxnLst/>
              <a:rect l="l" t="t" r="r" b="b"/>
              <a:pathLst>
                <a:path w="46" h="57" extrusionOk="0">
                  <a:moveTo>
                    <a:pt x="0" y="0"/>
                  </a:moveTo>
                  <a:cubicBezTo>
                    <a:pt x="12" y="9"/>
                    <a:pt x="25" y="15"/>
                    <a:pt x="35" y="26"/>
                  </a:cubicBezTo>
                  <a:cubicBezTo>
                    <a:pt x="41" y="33"/>
                    <a:pt x="46" y="40"/>
                    <a:pt x="43" y="50"/>
                  </a:cubicBezTo>
                  <a:cubicBezTo>
                    <a:pt x="42" y="53"/>
                    <a:pt x="41" y="56"/>
                    <a:pt x="37" y="57"/>
                  </a:cubicBezTo>
                  <a:cubicBezTo>
                    <a:pt x="34" y="57"/>
                    <a:pt x="32" y="54"/>
                    <a:pt x="31" y="52"/>
                  </a:cubicBezTo>
                  <a:cubicBezTo>
                    <a:pt x="20" y="35"/>
                    <a:pt x="10" y="18"/>
                    <a:pt x="0" y="0"/>
                  </a:cubicBezTo>
                  <a:close/>
                </a:path>
              </a:pathLst>
            </a:custGeom>
            <a:solidFill>
              <a:srgbClr val="FB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9" name="Google Shape;1339;p20"/>
            <p:cNvSpPr/>
            <p:nvPr/>
          </p:nvSpPr>
          <p:spPr>
            <a:xfrm>
              <a:off x="3297" y="805"/>
              <a:ext cx="107" cy="95"/>
            </a:xfrm>
            <a:custGeom>
              <a:avLst/>
              <a:gdLst/>
              <a:ahLst/>
              <a:cxnLst/>
              <a:rect l="l" t="t" r="r" b="b"/>
              <a:pathLst>
                <a:path w="45" h="40" extrusionOk="0">
                  <a:moveTo>
                    <a:pt x="0" y="40"/>
                  </a:moveTo>
                  <a:cubicBezTo>
                    <a:pt x="8" y="28"/>
                    <a:pt x="14" y="17"/>
                    <a:pt x="17" y="5"/>
                  </a:cubicBezTo>
                  <a:cubicBezTo>
                    <a:pt x="18" y="3"/>
                    <a:pt x="18" y="0"/>
                    <a:pt x="21" y="1"/>
                  </a:cubicBezTo>
                  <a:cubicBezTo>
                    <a:pt x="29" y="4"/>
                    <a:pt x="37" y="6"/>
                    <a:pt x="42" y="13"/>
                  </a:cubicBezTo>
                  <a:cubicBezTo>
                    <a:pt x="45" y="17"/>
                    <a:pt x="45" y="21"/>
                    <a:pt x="40" y="24"/>
                  </a:cubicBezTo>
                  <a:cubicBezTo>
                    <a:pt x="28" y="31"/>
                    <a:pt x="16" y="36"/>
                    <a:pt x="0" y="40"/>
                  </a:cubicBezTo>
                  <a:close/>
                </a:path>
              </a:pathLst>
            </a:custGeom>
            <a:solidFill>
              <a:srgbClr val="FC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0" name="Google Shape;1340;p20"/>
            <p:cNvSpPr/>
            <p:nvPr/>
          </p:nvSpPr>
          <p:spPr>
            <a:xfrm>
              <a:off x="3791" y="2209"/>
              <a:ext cx="100" cy="173"/>
            </a:xfrm>
            <a:custGeom>
              <a:avLst/>
              <a:gdLst/>
              <a:ahLst/>
              <a:cxnLst/>
              <a:rect l="l" t="t" r="r" b="b"/>
              <a:pathLst>
                <a:path w="42" h="73" extrusionOk="0">
                  <a:moveTo>
                    <a:pt x="42" y="0"/>
                  </a:moveTo>
                  <a:cubicBezTo>
                    <a:pt x="26" y="23"/>
                    <a:pt x="14" y="48"/>
                    <a:pt x="1" y="73"/>
                  </a:cubicBezTo>
                  <a:cubicBezTo>
                    <a:pt x="0" y="56"/>
                    <a:pt x="29" y="4"/>
                    <a:pt x="42" y="0"/>
                  </a:cubicBezTo>
                  <a:close/>
                </a:path>
              </a:pathLst>
            </a:custGeom>
            <a:solidFill>
              <a:srgbClr val="F2D3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1" name="Google Shape;1341;p20"/>
            <p:cNvSpPr/>
            <p:nvPr/>
          </p:nvSpPr>
          <p:spPr>
            <a:xfrm>
              <a:off x="2754" y="2057"/>
              <a:ext cx="97" cy="52"/>
            </a:xfrm>
            <a:custGeom>
              <a:avLst/>
              <a:gdLst/>
              <a:ahLst/>
              <a:cxnLst/>
              <a:rect l="l" t="t" r="r" b="b"/>
              <a:pathLst>
                <a:path w="41" h="22" extrusionOk="0">
                  <a:moveTo>
                    <a:pt x="39" y="1"/>
                  </a:moveTo>
                  <a:cubicBezTo>
                    <a:pt x="41" y="10"/>
                    <a:pt x="32" y="7"/>
                    <a:pt x="29" y="11"/>
                  </a:cubicBezTo>
                  <a:cubicBezTo>
                    <a:pt x="24" y="7"/>
                    <a:pt x="21" y="12"/>
                    <a:pt x="17" y="14"/>
                  </a:cubicBezTo>
                  <a:cubicBezTo>
                    <a:pt x="12" y="16"/>
                    <a:pt x="7" y="19"/>
                    <a:pt x="2" y="22"/>
                  </a:cubicBezTo>
                  <a:cubicBezTo>
                    <a:pt x="0" y="19"/>
                    <a:pt x="3" y="18"/>
                    <a:pt x="4" y="17"/>
                  </a:cubicBezTo>
                  <a:cubicBezTo>
                    <a:pt x="15" y="11"/>
                    <a:pt x="25" y="4"/>
                    <a:pt x="37" y="0"/>
                  </a:cubicBezTo>
                  <a:cubicBezTo>
                    <a:pt x="38" y="0"/>
                    <a:pt x="38" y="0"/>
                    <a:pt x="39" y="1"/>
                  </a:cubicBezTo>
                  <a:close/>
                </a:path>
              </a:pathLst>
            </a:custGeom>
            <a:solidFill>
              <a:srgbClr val="4B4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2" name="Google Shape;1342;p20"/>
            <p:cNvSpPr/>
            <p:nvPr/>
          </p:nvSpPr>
          <p:spPr>
            <a:xfrm>
              <a:off x="4378" y="2023"/>
              <a:ext cx="14" cy="84"/>
            </a:xfrm>
            <a:custGeom>
              <a:avLst/>
              <a:gdLst/>
              <a:ahLst/>
              <a:cxnLst/>
              <a:rect l="l" t="t" r="r" b="b"/>
              <a:pathLst>
                <a:path w="6" h="35" extrusionOk="0">
                  <a:moveTo>
                    <a:pt x="3" y="0"/>
                  </a:moveTo>
                  <a:cubicBezTo>
                    <a:pt x="6" y="12"/>
                    <a:pt x="5" y="23"/>
                    <a:pt x="3" y="35"/>
                  </a:cubicBezTo>
                  <a:cubicBezTo>
                    <a:pt x="4" y="27"/>
                    <a:pt x="0" y="19"/>
                    <a:pt x="1" y="11"/>
                  </a:cubicBezTo>
                  <a:cubicBezTo>
                    <a:pt x="4" y="8"/>
                    <a:pt x="2" y="3"/>
                    <a:pt x="3" y="0"/>
                  </a:cubicBezTo>
                  <a:close/>
                </a:path>
              </a:pathLst>
            </a:custGeom>
            <a:solidFill>
              <a:srgbClr val="8675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3" name="Google Shape;1343;p20"/>
            <p:cNvSpPr/>
            <p:nvPr/>
          </p:nvSpPr>
          <p:spPr>
            <a:xfrm>
              <a:off x="2694" y="924"/>
              <a:ext cx="2211" cy="743"/>
            </a:xfrm>
            <a:custGeom>
              <a:avLst/>
              <a:gdLst/>
              <a:ahLst/>
              <a:cxnLst/>
              <a:rect l="l" t="t" r="r" b="b"/>
              <a:pathLst>
                <a:path w="931" h="313" extrusionOk="0">
                  <a:moveTo>
                    <a:pt x="312" y="137"/>
                  </a:moveTo>
                  <a:cubicBezTo>
                    <a:pt x="320" y="145"/>
                    <a:pt x="319" y="152"/>
                    <a:pt x="308" y="157"/>
                  </a:cubicBezTo>
                  <a:cubicBezTo>
                    <a:pt x="300" y="161"/>
                    <a:pt x="291" y="160"/>
                    <a:pt x="281" y="160"/>
                  </a:cubicBezTo>
                  <a:cubicBezTo>
                    <a:pt x="270" y="159"/>
                    <a:pt x="258" y="157"/>
                    <a:pt x="246" y="153"/>
                  </a:cubicBezTo>
                  <a:cubicBezTo>
                    <a:pt x="254" y="148"/>
                    <a:pt x="260" y="143"/>
                    <a:pt x="266" y="138"/>
                  </a:cubicBezTo>
                  <a:cubicBezTo>
                    <a:pt x="266" y="139"/>
                    <a:pt x="267" y="139"/>
                    <a:pt x="267" y="140"/>
                  </a:cubicBezTo>
                  <a:cubicBezTo>
                    <a:pt x="261" y="154"/>
                    <a:pt x="261" y="154"/>
                    <a:pt x="276" y="155"/>
                  </a:cubicBezTo>
                  <a:cubicBezTo>
                    <a:pt x="285" y="156"/>
                    <a:pt x="293" y="156"/>
                    <a:pt x="302" y="154"/>
                  </a:cubicBezTo>
                  <a:cubicBezTo>
                    <a:pt x="305" y="153"/>
                    <a:pt x="308" y="153"/>
                    <a:pt x="309" y="149"/>
                  </a:cubicBezTo>
                  <a:cubicBezTo>
                    <a:pt x="309" y="146"/>
                    <a:pt x="305" y="145"/>
                    <a:pt x="302" y="144"/>
                  </a:cubicBezTo>
                  <a:cubicBezTo>
                    <a:pt x="296" y="142"/>
                    <a:pt x="290" y="141"/>
                    <a:pt x="284" y="140"/>
                  </a:cubicBezTo>
                  <a:cubicBezTo>
                    <a:pt x="284" y="139"/>
                    <a:pt x="283" y="139"/>
                    <a:pt x="284" y="138"/>
                  </a:cubicBezTo>
                  <a:cubicBezTo>
                    <a:pt x="288" y="135"/>
                    <a:pt x="294" y="132"/>
                    <a:pt x="291" y="125"/>
                  </a:cubicBezTo>
                  <a:cubicBezTo>
                    <a:pt x="287" y="117"/>
                    <a:pt x="279" y="119"/>
                    <a:pt x="274" y="121"/>
                  </a:cubicBezTo>
                  <a:cubicBezTo>
                    <a:pt x="262" y="125"/>
                    <a:pt x="252" y="133"/>
                    <a:pt x="244" y="142"/>
                  </a:cubicBezTo>
                  <a:cubicBezTo>
                    <a:pt x="233" y="153"/>
                    <a:pt x="220" y="157"/>
                    <a:pt x="205" y="157"/>
                  </a:cubicBezTo>
                  <a:cubicBezTo>
                    <a:pt x="161" y="160"/>
                    <a:pt x="118" y="171"/>
                    <a:pt x="76" y="183"/>
                  </a:cubicBezTo>
                  <a:cubicBezTo>
                    <a:pt x="64" y="186"/>
                    <a:pt x="52" y="192"/>
                    <a:pt x="42" y="198"/>
                  </a:cubicBezTo>
                  <a:cubicBezTo>
                    <a:pt x="38" y="200"/>
                    <a:pt x="36" y="202"/>
                    <a:pt x="37" y="208"/>
                  </a:cubicBezTo>
                  <a:cubicBezTo>
                    <a:pt x="45" y="243"/>
                    <a:pt x="41" y="278"/>
                    <a:pt x="37" y="313"/>
                  </a:cubicBezTo>
                  <a:cubicBezTo>
                    <a:pt x="34" y="312"/>
                    <a:pt x="35" y="310"/>
                    <a:pt x="35" y="308"/>
                  </a:cubicBezTo>
                  <a:cubicBezTo>
                    <a:pt x="34" y="306"/>
                    <a:pt x="35" y="304"/>
                    <a:pt x="35" y="303"/>
                  </a:cubicBezTo>
                  <a:cubicBezTo>
                    <a:pt x="35" y="273"/>
                    <a:pt x="35" y="244"/>
                    <a:pt x="29" y="215"/>
                  </a:cubicBezTo>
                  <a:cubicBezTo>
                    <a:pt x="29" y="213"/>
                    <a:pt x="30" y="208"/>
                    <a:pt x="26" y="209"/>
                  </a:cubicBezTo>
                  <a:cubicBezTo>
                    <a:pt x="20" y="210"/>
                    <a:pt x="25" y="214"/>
                    <a:pt x="25" y="217"/>
                  </a:cubicBezTo>
                  <a:cubicBezTo>
                    <a:pt x="30" y="236"/>
                    <a:pt x="29" y="256"/>
                    <a:pt x="27" y="276"/>
                  </a:cubicBezTo>
                  <a:cubicBezTo>
                    <a:pt x="24" y="253"/>
                    <a:pt x="18" y="231"/>
                    <a:pt x="4" y="212"/>
                  </a:cubicBezTo>
                  <a:cubicBezTo>
                    <a:pt x="0" y="206"/>
                    <a:pt x="3" y="199"/>
                    <a:pt x="11" y="195"/>
                  </a:cubicBezTo>
                  <a:cubicBezTo>
                    <a:pt x="33" y="184"/>
                    <a:pt x="56" y="176"/>
                    <a:pt x="79" y="171"/>
                  </a:cubicBezTo>
                  <a:cubicBezTo>
                    <a:pt x="123" y="161"/>
                    <a:pt x="168" y="156"/>
                    <a:pt x="212" y="144"/>
                  </a:cubicBezTo>
                  <a:cubicBezTo>
                    <a:pt x="229" y="140"/>
                    <a:pt x="244" y="135"/>
                    <a:pt x="258" y="126"/>
                  </a:cubicBezTo>
                  <a:cubicBezTo>
                    <a:pt x="267" y="119"/>
                    <a:pt x="277" y="115"/>
                    <a:pt x="287" y="113"/>
                  </a:cubicBezTo>
                  <a:cubicBezTo>
                    <a:pt x="302" y="110"/>
                    <a:pt x="306" y="114"/>
                    <a:pt x="304" y="129"/>
                  </a:cubicBezTo>
                  <a:cubicBezTo>
                    <a:pt x="328" y="122"/>
                    <a:pt x="352" y="114"/>
                    <a:pt x="375" y="107"/>
                  </a:cubicBezTo>
                  <a:cubicBezTo>
                    <a:pt x="488" y="72"/>
                    <a:pt x="603" y="40"/>
                    <a:pt x="720" y="19"/>
                  </a:cubicBezTo>
                  <a:cubicBezTo>
                    <a:pt x="777" y="8"/>
                    <a:pt x="835" y="0"/>
                    <a:pt x="893" y="1"/>
                  </a:cubicBezTo>
                  <a:cubicBezTo>
                    <a:pt x="903" y="1"/>
                    <a:pt x="914" y="3"/>
                    <a:pt x="924" y="3"/>
                  </a:cubicBezTo>
                  <a:cubicBezTo>
                    <a:pt x="931" y="3"/>
                    <a:pt x="931" y="6"/>
                    <a:pt x="929" y="11"/>
                  </a:cubicBezTo>
                  <a:cubicBezTo>
                    <a:pt x="923" y="22"/>
                    <a:pt x="918" y="34"/>
                    <a:pt x="911" y="48"/>
                  </a:cubicBezTo>
                  <a:cubicBezTo>
                    <a:pt x="911" y="37"/>
                    <a:pt x="909" y="29"/>
                    <a:pt x="910" y="22"/>
                  </a:cubicBezTo>
                  <a:cubicBezTo>
                    <a:pt x="910" y="15"/>
                    <a:pt x="907" y="14"/>
                    <a:pt x="901" y="13"/>
                  </a:cubicBezTo>
                  <a:cubicBezTo>
                    <a:pt x="876" y="11"/>
                    <a:pt x="851" y="14"/>
                    <a:pt x="825" y="15"/>
                  </a:cubicBezTo>
                  <a:cubicBezTo>
                    <a:pt x="784" y="16"/>
                    <a:pt x="748" y="33"/>
                    <a:pt x="709" y="42"/>
                  </a:cubicBezTo>
                  <a:cubicBezTo>
                    <a:pt x="660" y="54"/>
                    <a:pt x="611" y="65"/>
                    <a:pt x="561" y="72"/>
                  </a:cubicBezTo>
                  <a:cubicBezTo>
                    <a:pt x="477" y="84"/>
                    <a:pt x="397" y="111"/>
                    <a:pt x="316" y="135"/>
                  </a:cubicBezTo>
                  <a:cubicBezTo>
                    <a:pt x="314" y="135"/>
                    <a:pt x="313" y="136"/>
                    <a:pt x="312" y="1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4" name="Google Shape;1344;p20"/>
            <p:cNvSpPr/>
            <p:nvPr/>
          </p:nvSpPr>
          <p:spPr>
            <a:xfrm>
              <a:off x="3117" y="1347"/>
              <a:ext cx="575" cy="346"/>
            </a:xfrm>
            <a:custGeom>
              <a:avLst/>
              <a:gdLst/>
              <a:ahLst/>
              <a:cxnLst/>
              <a:rect l="l" t="t" r="r" b="b"/>
              <a:pathLst>
                <a:path w="241" h="146" extrusionOk="0">
                  <a:moveTo>
                    <a:pt x="62" y="101"/>
                  </a:moveTo>
                  <a:cubicBezTo>
                    <a:pt x="51" y="102"/>
                    <a:pt x="40" y="100"/>
                    <a:pt x="30" y="94"/>
                  </a:cubicBezTo>
                  <a:cubicBezTo>
                    <a:pt x="28" y="92"/>
                    <a:pt x="26" y="91"/>
                    <a:pt x="24" y="94"/>
                  </a:cubicBezTo>
                  <a:cubicBezTo>
                    <a:pt x="22" y="97"/>
                    <a:pt x="21" y="101"/>
                    <a:pt x="25" y="103"/>
                  </a:cubicBezTo>
                  <a:cubicBezTo>
                    <a:pt x="29" y="106"/>
                    <a:pt x="34" y="106"/>
                    <a:pt x="39" y="106"/>
                  </a:cubicBezTo>
                  <a:cubicBezTo>
                    <a:pt x="50" y="106"/>
                    <a:pt x="62" y="104"/>
                    <a:pt x="73" y="103"/>
                  </a:cubicBezTo>
                  <a:cubicBezTo>
                    <a:pt x="75" y="102"/>
                    <a:pt x="77" y="101"/>
                    <a:pt x="77" y="105"/>
                  </a:cubicBezTo>
                  <a:cubicBezTo>
                    <a:pt x="59" y="110"/>
                    <a:pt x="40" y="114"/>
                    <a:pt x="21" y="108"/>
                  </a:cubicBezTo>
                  <a:cubicBezTo>
                    <a:pt x="16" y="107"/>
                    <a:pt x="16" y="110"/>
                    <a:pt x="16" y="112"/>
                  </a:cubicBezTo>
                  <a:cubicBezTo>
                    <a:pt x="13" y="125"/>
                    <a:pt x="21" y="137"/>
                    <a:pt x="35" y="138"/>
                  </a:cubicBezTo>
                  <a:cubicBezTo>
                    <a:pt x="42" y="139"/>
                    <a:pt x="48" y="138"/>
                    <a:pt x="55" y="139"/>
                  </a:cubicBezTo>
                  <a:cubicBezTo>
                    <a:pt x="40" y="145"/>
                    <a:pt x="26" y="146"/>
                    <a:pt x="12" y="137"/>
                  </a:cubicBezTo>
                  <a:cubicBezTo>
                    <a:pt x="3" y="132"/>
                    <a:pt x="0" y="121"/>
                    <a:pt x="3" y="109"/>
                  </a:cubicBezTo>
                  <a:cubicBezTo>
                    <a:pt x="10" y="85"/>
                    <a:pt x="26" y="67"/>
                    <a:pt x="45" y="52"/>
                  </a:cubicBezTo>
                  <a:cubicBezTo>
                    <a:pt x="92" y="17"/>
                    <a:pt x="144" y="0"/>
                    <a:pt x="203" y="0"/>
                  </a:cubicBezTo>
                  <a:cubicBezTo>
                    <a:pt x="207" y="0"/>
                    <a:pt x="211" y="0"/>
                    <a:pt x="215" y="1"/>
                  </a:cubicBezTo>
                  <a:cubicBezTo>
                    <a:pt x="235" y="7"/>
                    <a:pt x="242" y="23"/>
                    <a:pt x="233" y="41"/>
                  </a:cubicBezTo>
                  <a:cubicBezTo>
                    <a:pt x="231" y="44"/>
                    <a:pt x="229" y="47"/>
                    <a:pt x="227" y="50"/>
                  </a:cubicBezTo>
                  <a:cubicBezTo>
                    <a:pt x="204" y="78"/>
                    <a:pt x="173" y="92"/>
                    <a:pt x="140" y="104"/>
                  </a:cubicBezTo>
                  <a:cubicBezTo>
                    <a:pt x="153" y="96"/>
                    <a:pt x="166" y="87"/>
                    <a:pt x="178" y="78"/>
                  </a:cubicBezTo>
                  <a:cubicBezTo>
                    <a:pt x="193" y="67"/>
                    <a:pt x="207" y="55"/>
                    <a:pt x="217" y="39"/>
                  </a:cubicBezTo>
                  <a:cubicBezTo>
                    <a:pt x="224" y="29"/>
                    <a:pt x="222" y="22"/>
                    <a:pt x="214" y="18"/>
                  </a:cubicBezTo>
                  <a:cubicBezTo>
                    <a:pt x="212" y="17"/>
                    <a:pt x="210" y="16"/>
                    <a:pt x="208" y="19"/>
                  </a:cubicBezTo>
                  <a:cubicBezTo>
                    <a:pt x="179" y="55"/>
                    <a:pt x="138" y="67"/>
                    <a:pt x="94" y="76"/>
                  </a:cubicBezTo>
                  <a:cubicBezTo>
                    <a:pt x="76" y="80"/>
                    <a:pt x="57" y="81"/>
                    <a:pt x="38" y="82"/>
                  </a:cubicBezTo>
                  <a:cubicBezTo>
                    <a:pt x="36" y="82"/>
                    <a:pt x="33" y="80"/>
                    <a:pt x="32" y="83"/>
                  </a:cubicBezTo>
                  <a:cubicBezTo>
                    <a:pt x="31" y="85"/>
                    <a:pt x="33" y="87"/>
                    <a:pt x="34" y="89"/>
                  </a:cubicBezTo>
                  <a:cubicBezTo>
                    <a:pt x="39" y="94"/>
                    <a:pt x="45" y="97"/>
                    <a:pt x="52" y="98"/>
                  </a:cubicBezTo>
                  <a:cubicBezTo>
                    <a:pt x="55" y="100"/>
                    <a:pt x="60" y="95"/>
                    <a:pt x="62" y="10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5" name="Google Shape;1345;p20"/>
            <p:cNvSpPr/>
            <p:nvPr/>
          </p:nvSpPr>
          <p:spPr>
            <a:xfrm>
              <a:off x="2841" y="1872"/>
              <a:ext cx="687" cy="527"/>
            </a:xfrm>
            <a:custGeom>
              <a:avLst/>
              <a:gdLst/>
              <a:ahLst/>
              <a:cxnLst/>
              <a:rect l="l" t="t" r="r" b="b"/>
              <a:pathLst>
                <a:path w="289" h="221" extrusionOk="0">
                  <a:moveTo>
                    <a:pt x="2" y="79"/>
                  </a:moveTo>
                  <a:cubicBezTo>
                    <a:pt x="1" y="79"/>
                    <a:pt x="1" y="78"/>
                    <a:pt x="0" y="78"/>
                  </a:cubicBezTo>
                  <a:cubicBezTo>
                    <a:pt x="25" y="63"/>
                    <a:pt x="50" y="51"/>
                    <a:pt x="76" y="39"/>
                  </a:cubicBezTo>
                  <a:cubicBezTo>
                    <a:pt x="111" y="24"/>
                    <a:pt x="147" y="10"/>
                    <a:pt x="186" y="3"/>
                  </a:cubicBezTo>
                  <a:cubicBezTo>
                    <a:pt x="194" y="2"/>
                    <a:pt x="203" y="0"/>
                    <a:pt x="212" y="1"/>
                  </a:cubicBezTo>
                  <a:cubicBezTo>
                    <a:pt x="239" y="1"/>
                    <a:pt x="262" y="8"/>
                    <a:pt x="271" y="38"/>
                  </a:cubicBezTo>
                  <a:cubicBezTo>
                    <a:pt x="275" y="28"/>
                    <a:pt x="275" y="20"/>
                    <a:pt x="275" y="11"/>
                  </a:cubicBezTo>
                  <a:cubicBezTo>
                    <a:pt x="281" y="22"/>
                    <a:pt x="283" y="34"/>
                    <a:pt x="284" y="46"/>
                  </a:cubicBezTo>
                  <a:cubicBezTo>
                    <a:pt x="289" y="94"/>
                    <a:pt x="279" y="140"/>
                    <a:pt x="266" y="186"/>
                  </a:cubicBezTo>
                  <a:cubicBezTo>
                    <a:pt x="263" y="198"/>
                    <a:pt x="259" y="210"/>
                    <a:pt x="255" y="222"/>
                  </a:cubicBezTo>
                  <a:cubicBezTo>
                    <a:pt x="251" y="222"/>
                    <a:pt x="252" y="220"/>
                    <a:pt x="253" y="218"/>
                  </a:cubicBezTo>
                  <a:cubicBezTo>
                    <a:pt x="261" y="188"/>
                    <a:pt x="268" y="158"/>
                    <a:pt x="270" y="127"/>
                  </a:cubicBezTo>
                  <a:cubicBezTo>
                    <a:pt x="271" y="111"/>
                    <a:pt x="270" y="96"/>
                    <a:pt x="266" y="81"/>
                  </a:cubicBezTo>
                  <a:cubicBezTo>
                    <a:pt x="256" y="44"/>
                    <a:pt x="229" y="25"/>
                    <a:pt x="187" y="24"/>
                  </a:cubicBezTo>
                  <a:cubicBezTo>
                    <a:pt x="151" y="24"/>
                    <a:pt x="117" y="34"/>
                    <a:pt x="83" y="45"/>
                  </a:cubicBezTo>
                  <a:cubicBezTo>
                    <a:pt x="55" y="55"/>
                    <a:pt x="29" y="67"/>
                    <a:pt x="2" y="7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6" name="Google Shape;1346;p20"/>
            <p:cNvSpPr/>
            <p:nvPr/>
          </p:nvSpPr>
          <p:spPr>
            <a:xfrm>
              <a:off x="3473" y="2102"/>
              <a:ext cx="171" cy="703"/>
            </a:xfrm>
            <a:custGeom>
              <a:avLst/>
              <a:gdLst/>
              <a:ahLst/>
              <a:cxnLst/>
              <a:rect l="l" t="t" r="r" b="b"/>
              <a:pathLst>
                <a:path w="72" h="296" extrusionOk="0">
                  <a:moveTo>
                    <a:pt x="68" y="0"/>
                  </a:moveTo>
                  <a:cubicBezTo>
                    <a:pt x="53" y="47"/>
                    <a:pt x="36" y="94"/>
                    <a:pt x="24" y="142"/>
                  </a:cubicBezTo>
                  <a:cubicBezTo>
                    <a:pt x="38" y="134"/>
                    <a:pt x="46" y="135"/>
                    <a:pt x="50" y="147"/>
                  </a:cubicBezTo>
                  <a:cubicBezTo>
                    <a:pt x="66" y="191"/>
                    <a:pt x="72" y="234"/>
                    <a:pt x="48" y="277"/>
                  </a:cubicBezTo>
                  <a:cubicBezTo>
                    <a:pt x="47" y="277"/>
                    <a:pt x="47" y="278"/>
                    <a:pt x="47" y="278"/>
                  </a:cubicBezTo>
                  <a:cubicBezTo>
                    <a:pt x="35" y="296"/>
                    <a:pt x="26" y="296"/>
                    <a:pt x="15" y="277"/>
                  </a:cubicBezTo>
                  <a:cubicBezTo>
                    <a:pt x="0" y="252"/>
                    <a:pt x="0" y="224"/>
                    <a:pt x="3" y="196"/>
                  </a:cubicBezTo>
                  <a:cubicBezTo>
                    <a:pt x="12" y="128"/>
                    <a:pt x="36" y="64"/>
                    <a:pt x="66" y="2"/>
                  </a:cubicBezTo>
                  <a:cubicBezTo>
                    <a:pt x="67" y="2"/>
                    <a:pt x="67" y="1"/>
                    <a:pt x="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7" name="Google Shape;1347;p20"/>
            <p:cNvSpPr/>
            <p:nvPr/>
          </p:nvSpPr>
          <p:spPr>
            <a:xfrm>
              <a:off x="3882" y="755"/>
              <a:ext cx="458" cy="169"/>
            </a:xfrm>
            <a:custGeom>
              <a:avLst/>
              <a:gdLst/>
              <a:ahLst/>
              <a:cxnLst/>
              <a:rect l="l" t="t" r="r" b="b"/>
              <a:pathLst>
                <a:path w="193" h="71" extrusionOk="0">
                  <a:moveTo>
                    <a:pt x="44" y="70"/>
                  </a:moveTo>
                  <a:cubicBezTo>
                    <a:pt x="33" y="71"/>
                    <a:pt x="22" y="69"/>
                    <a:pt x="12" y="65"/>
                  </a:cubicBezTo>
                  <a:cubicBezTo>
                    <a:pt x="8" y="64"/>
                    <a:pt x="1" y="64"/>
                    <a:pt x="0" y="57"/>
                  </a:cubicBezTo>
                  <a:cubicBezTo>
                    <a:pt x="0" y="51"/>
                    <a:pt x="5" y="49"/>
                    <a:pt x="9" y="46"/>
                  </a:cubicBezTo>
                  <a:cubicBezTo>
                    <a:pt x="21" y="37"/>
                    <a:pt x="34" y="32"/>
                    <a:pt x="48" y="26"/>
                  </a:cubicBezTo>
                  <a:cubicBezTo>
                    <a:pt x="84" y="13"/>
                    <a:pt x="120" y="3"/>
                    <a:pt x="159" y="0"/>
                  </a:cubicBezTo>
                  <a:cubicBezTo>
                    <a:pt x="167" y="0"/>
                    <a:pt x="176" y="1"/>
                    <a:pt x="184" y="3"/>
                  </a:cubicBezTo>
                  <a:cubicBezTo>
                    <a:pt x="192" y="5"/>
                    <a:pt x="193" y="7"/>
                    <a:pt x="187" y="13"/>
                  </a:cubicBezTo>
                  <a:cubicBezTo>
                    <a:pt x="186" y="15"/>
                    <a:pt x="185" y="16"/>
                    <a:pt x="184" y="17"/>
                  </a:cubicBezTo>
                  <a:cubicBezTo>
                    <a:pt x="142" y="48"/>
                    <a:pt x="96" y="67"/>
                    <a:pt x="44" y="7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8" name="Google Shape;1348;p20"/>
            <p:cNvSpPr/>
            <p:nvPr/>
          </p:nvSpPr>
          <p:spPr>
            <a:xfrm>
              <a:off x="4425" y="1522"/>
              <a:ext cx="497" cy="456"/>
            </a:xfrm>
            <a:custGeom>
              <a:avLst/>
              <a:gdLst/>
              <a:ahLst/>
              <a:cxnLst/>
              <a:rect l="l" t="t" r="r" b="b"/>
              <a:pathLst>
                <a:path w="209" h="192" extrusionOk="0">
                  <a:moveTo>
                    <a:pt x="209" y="8"/>
                  </a:moveTo>
                  <a:cubicBezTo>
                    <a:pt x="185" y="34"/>
                    <a:pt x="156" y="43"/>
                    <a:pt x="127" y="52"/>
                  </a:cubicBezTo>
                  <a:cubicBezTo>
                    <a:pt x="101" y="61"/>
                    <a:pt x="75" y="66"/>
                    <a:pt x="48" y="71"/>
                  </a:cubicBezTo>
                  <a:cubicBezTo>
                    <a:pt x="40" y="73"/>
                    <a:pt x="37" y="76"/>
                    <a:pt x="36" y="83"/>
                  </a:cubicBezTo>
                  <a:cubicBezTo>
                    <a:pt x="29" y="116"/>
                    <a:pt x="25" y="150"/>
                    <a:pt x="25" y="184"/>
                  </a:cubicBezTo>
                  <a:cubicBezTo>
                    <a:pt x="25" y="187"/>
                    <a:pt x="28" y="191"/>
                    <a:pt x="22" y="192"/>
                  </a:cubicBezTo>
                  <a:cubicBezTo>
                    <a:pt x="18" y="192"/>
                    <a:pt x="16" y="189"/>
                    <a:pt x="14" y="186"/>
                  </a:cubicBezTo>
                  <a:cubicBezTo>
                    <a:pt x="10" y="174"/>
                    <a:pt x="6" y="162"/>
                    <a:pt x="5" y="150"/>
                  </a:cubicBezTo>
                  <a:cubicBezTo>
                    <a:pt x="2" y="127"/>
                    <a:pt x="0" y="105"/>
                    <a:pt x="0" y="82"/>
                  </a:cubicBezTo>
                  <a:cubicBezTo>
                    <a:pt x="1" y="67"/>
                    <a:pt x="1" y="68"/>
                    <a:pt x="16" y="66"/>
                  </a:cubicBezTo>
                  <a:cubicBezTo>
                    <a:pt x="54" y="61"/>
                    <a:pt x="93" y="54"/>
                    <a:pt x="129" y="41"/>
                  </a:cubicBezTo>
                  <a:cubicBezTo>
                    <a:pt x="151" y="33"/>
                    <a:pt x="171" y="23"/>
                    <a:pt x="188" y="7"/>
                  </a:cubicBezTo>
                  <a:cubicBezTo>
                    <a:pt x="196" y="0"/>
                    <a:pt x="200" y="8"/>
                    <a:pt x="209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9" name="Google Shape;1349;p20"/>
            <p:cNvSpPr/>
            <p:nvPr/>
          </p:nvSpPr>
          <p:spPr>
            <a:xfrm>
              <a:off x="3986" y="1354"/>
              <a:ext cx="318" cy="206"/>
            </a:xfrm>
            <a:custGeom>
              <a:avLst/>
              <a:gdLst/>
              <a:ahLst/>
              <a:cxnLst/>
              <a:rect l="l" t="t" r="r" b="b"/>
              <a:pathLst>
                <a:path w="134" h="87" extrusionOk="0">
                  <a:moveTo>
                    <a:pt x="106" y="1"/>
                  </a:moveTo>
                  <a:cubicBezTo>
                    <a:pt x="115" y="1"/>
                    <a:pt x="126" y="0"/>
                    <a:pt x="130" y="10"/>
                  </a:cubicBezTo>
                  <a:cubicBezTo>
                    <a:pt x="134" y="20"/>
                    <a:pt x="128" y="28"/>
                    <a:pt x="122" y="35"/>
                  </a:cubicBezTo>
                  <a:cubicBezTo>
                    <a:pt x="115" y="44"/>
                    <a:pt x="106" y="50"/>
                    <a:pt x="97" y="56"/>
                  </a:cubicBezTo>
                  <a:cubicBezTo>
                    <a:pt x="74" y="69"/>
                    <a:pt x="50" y="79"/>
                    <a:pt x="23" y="84"/>
                  </a:cubicBezTo>
                  <a:cubicBezTo>
                    <a:pt x="17" y="85"/>
                    <a:pt x="9" y="87"/>
                    <a:pt x="5" y="81"/>
                  </a:cubicBezTo>
                  <a:cubicBezTo>
                    <a:pt x="0" y="74"/>
                    <a:pt x="5" y="67"/>
                    <a:pt x="8" y="61"/>
                  </a:cubicBezTo>
                  <a:cubicBezTo>
                    <a:pt x="12" y="54"/>
                    <a:pt x="18" y="49"/>
                    <a:pt x="25" y="44"/>
                  </a:cubicBezTo>
                  <a:cubicBezTo>
                    <a:pt x="42" y="30"/>
                    <a:pt x="60" y="18"/>
                    <a:pt x="80" y="7"/>
                  </a:cubicBezTo>
                  <a:cubicBezTo>
                    <a:pt x="88" y="3"/>
                    <a:pt x="96" y="0"/>
                    <a:pt x="106" y="1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0" name="Google Shape;1350;p20"/>
            <p:cNvSpPr/>
            <p:nvPr/>
          </p:nvSpPr>
          <p:spPr>
            <a:xfrm>
              <a:off x="4411" y="1228"/>
              <a:ext cx="330" cy="264"/>
            </a:xfrm>
            <a:custGeom>
              <a:avLst/>
              <a:gdLst/>
              <a:ahLst/>
              <a:cxnLst/>
              <a:rect l="l" t="t" r="r" b="b"/>
              <a:pathLst>
                <a:path w="139" h="110" extrusionOk="0">
                  <a:moveTo>
                    <a:pt x="66" y="45"/>
                  </a:moveTo>
                  <a:cubicBezTo>
                    <a:pt x="61" y="42"/>
                    <a:pt x="56" y="39"/>
                    <a:pt x="50" y="38"/>
                  </a:cubicBezTo>
                  <a:cubicBezTo>
                    <a:pt x="42" y="37"/>
                    <a:pt x="34" y="35"/>
                    <a:pt x="28" y="44"/>
                  </a:cubicBezTo>
                  <a:cubicBezTo>
                    <a:pt x="22" y="54"/>
                    <a:pt x="21" y="68"/>
                    <a:pt x="27" y="75"/>
                  </a:cubicBezTo>
                  <a:cubicBezTo>
                    <a:pt x="33" y="81"/>
                    <a:pt x="41" y="79"/>
                    <a:pt x="49" y="80"/>
                  </a:cubicBezTo>
                  <a:cubicBezTo>
                    <a:pt x="46" y="85"/>
                    <a:pt x="41" y="83"/>
                    <a:pt x="36" y="84"/>
                  </a:cubicBezTo>
                  <a:cubicBezTo>
                    <a:pt x="52" y="97"/>
                    <a:pt x="71" y="97"/>
                    <a:pt x="91" y="99"/>
                  </a:cubicBezTo>
                  <a:cubicBezTo>
                    <a:pt x="68" y="111"/>
                    <a:pt x="37" y="101"/>
                    <a:pt x="22" y="84"/>
                  </a:cubicBezTo>
                  <a:cubicBezTo>
                    <a:pt x="18" y="80"/>
                    <a:pt x="14" y="75"/>
                    <a:pt x="11" y="70"/>
                  </a:cubicBezTo>
                  <a:cubicBezTo>
                    <a:pt x="0" y="58"/>
                    <a:pt x="10" y="36"/>
                    <a:pt x="24" y="27"/>
                  </a:cubicBezTo>
                  <a:cubicBezTo>
                    <a:pt x="53" y="6"/>
                    <a:pt x="97" y="0"/>
                    <a:pt x="130" y="34"/>
                  </a:cubicBezTo>
                  <a:cubicBezTo>
                    <a:pt x="133" y="37"/>
                    <a:pt x="136" y="40"/>
                    <a:pt x="139" y="46"/>
                  </a:cubicBezTo>
                  <a:cubicBezTo>
                    <a:pt x="123" y="33"/>
                    <a:pt x="108" y="23"/>
                    <a:pt x="90" y="20"/>
                  </a:cubicBezTo>
                  <a:cubicBezTo>
                    <a:pt x="71" y="16"/>
                    <a:pt x="55" y="19"/>
                    <a:pt x="38" y="33"/>
                  </a:cubicBezTo>
                  <a:cubicBezTo>
                    <a:pt x="51" y="33"/>
                    <a:pt x="60" y="36"/>
                    <a:pt x="68" y="43"/>
                  </a:cubicBezTo>
                  <a:cubicBezTo>
                    <a:pt x="68" y="45"/>
                    <a:pt x="68" y="46"/>
                    <a:pt x="66" y="45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1" name="Google Shape;1351;p20"/>
            <p:cNvSpPr/>
            <p:nvPr/>
          </p:nvSpPr>
          <p:spPr>
            <a:xfrm>
              <a:off x="3597" y="615"/>
              <a:ext cx="230" cy="136"/>
            </a:xfrm>
            <a:custGeom>
              <a:avLst/>
              <a:gdLst/>
              <a:ahLst/>
              <a:cxnLst/>
              <a:rect l="l" t="t" r="r" b="b"/>
              <a:pathLst>
                <a:path w="97" h="57" extrusionOk="0">
                  <a:moveTo>
                    <a:pt x="32" y="19"/>
                  </a:moveTo>
                  <a:cubicBezTo>
                    <a:pt x="46" y="5"/>
                    <a:pt x="63" y="0"/>
                    <a:pt x="81" y="3"/>
                  </a:cubicBezTo>
                  <a:cubicBezTo>
                    <a:pt x="88" y="4"/>
                    <a:pt x="94" y="7"/>
                    <a:pt x="96" y="13"/>
                  </a:cubicBezTo>
                  <a:cubicBezTo>
                    <a:pt x="97" y="20"/>
                    <a:pt x="93" y="24"/>
                    <a:pt x="88" y="28"/>
                  </a:cubicBezTo>
                  <a:cubicBezTo>
                    <a:pt x="68" y="45"/>
                    <a:pt x="46" y="57"/>
                    <a:pt x="18" y="55"/>
                  </a:cubicBezTo>
                  <a:cubicBezTo>
                    <a:pt x="16" y="55"/>
                    <a:pt x="14" y="55"/>
                    <a:pt x="12" y="55"/>
                  </a:cubicBezTo>
                  <a:cubicBezTo>
                    <a:pt x="8" y="54"/>
                    <a:pt x="4" y="54"/>
                    <a:pt x="2" y="49"/>
                  </a:cubicBezTo>
                  <a:cubicBezTo>
                    <a:pt x="0" y="44"/>
                    <a:pt x="4" y="41"/>
                    <a:pt x="7" y="38"/>
                  </a:cubicBezTo>
                  <a:cubicBezTo>
                    <a:pt x="12" y="34"/>
                    <a:pt x="17" y="30"/>
                    <a:pt x="23" y="25"/>
                  </a:cubicBezTo>
                  <a:cubicBezTo>
                    <a:pt x="21" y="32"/>
                    <a:pt x="15" y="37"/>
                    <a:pt x="20" y="42"/>
                  </a:cubicBezTo>
                  <a:cubicBezTo>
                    <a:pt x="26" y="47"/>
                    <a:pt x="32" y="46"/>
                    <a:pt x="39" y="44"/>
                  </a:cubicBezTo>
                  <a:cubicBezTo>
                    <a:pt x="46" y="42"/>
                    <a:pt x="53" y="39"/>
                    <a:pt x="58" y="34"/>
                  </a:cubicBezTo>
                  <a:cubicBezTo>
                    <a:pt x="63" y="30"/>
                    <a:pt x="69" y="26"/>
                    <a:pt x="66" y="19"/>
                  </a:cubicBezTo>
                  <a:cubicBezTo>
                    <a:pt x="63" y="13"/>
                    <a:pt x="56" y="14"/>
                    <a:pt x="50" y="15"/>
                  </a:cubicBezTo>
                  <a:cubicBezTo>
                    <a:pt x="44" y="16"/>
                    <a:pt x="38" y="17"/>
                    <a:pt x="32" y="19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2" name="Google Shape;1352;p20"/>
            <p:cNvSpPr/>
            <p:nvPr/>
          </p:nvSpPr>
          <p:spPr>
            <a:xfrm>
              <a:off x="5140" y="3474"/>
              <a:ext cx="162" cy="245"/>
            </a:xfrm>
            <a:custGeom>
              <a:avLst/>
              <a:gdLst/>
              <a:ahLst/>
              <a:cxnLst/>
              <a:rect l="l" t="t" r="r" b="b"/>
              <a:pathLst>
                <a:path w="68" h="103" extrusionOk="0">
                  <a:moveTo>
                    <a:pt x="60" y="102"/>
                  </a:moveTo>
                  <a:cubicBezTo>
                    <a:pt x="49" y="101"/>
                    <a:pt x="40" y="96"/>
                    <a:pt x="32" y="86"/>
                  </a:cubicBezTo>
                  <a:cubicBezTo>
                    <a:pt x="14" y="62"/>
                    <a:pt x="7" y="34"/>
                    <a:pt x="1" y="5"/>
                  </a:cubicBezTo>
                  <a:cubicBezTo>
                    <a:pt x="0" y="4"/>
                    <a:pt x="0" y="1"/>
                    <a:pt x="2" y="0"/>
                  </a:cubicBezTo>
                  <a:cubicBezTo>
                    <a:pt x="6" y="0"/>
                    <a:pt x="6" y="3"/>
                    <a:pt x="6" y="5"/>
                  </a:cubicBezTo>
                  <a:cubicBezTo>
                    <a:pt x="9" y="19"/>
                    <a:pt x="13" y="34"/>
                    <a:pt x="19" y="47"/>
                  </a:cubicBezTo>
                  <a:cubicBezTo>
                    <a:pt x="26" y="66"/>
                    <a:pt x="37" y="81"/>
                    <a:pt x="58" y="86"/>
                  </a:cubicBezTo>
                  <a:cubicBezTo>
                    <a:pt x="63" y="87"/>
                    <a:pt x="65" y="92"/>
                    <a:pt x="67" y="96"/>
                  </a:cubicBezTo>
                  <a:cubicBezTo>
                    <a:pt x="68" y="101"/>
                    <a:pt x="67" y="103"/>
                    <a:pt x="60" y="102"/>
                  </a:cubicBezTo>
                  <a:close/>
                </a:path>
              </a:pathLst>
            </a:custGeom>
            <a:solidFill>
              <a:srgbClr val="0302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3" name="Google Shape;1353;p20"/>
            <p:cNvSpPr/>
            <p:nvPr/>
          </p:nvSpPr>
          <p:spPr>
            <a:xfrm>
              <a:off x="3449" y="943"/>
              <a:ext cx="205" cy="95"/>
            </a:xfrm>
            <a:custGeom>
              <a:avLst/>
              <a:gdLst/>
              <a:ahLst/>
              <a:cxnLst/>
              <a:rect l="l" t="t" r="r" b="b"/>
              <a:pathLst>
                <a:path w="86" h="40" extrusionOk="0">
                  <a:moveTo>
                    <a:pt x="17" y="18"/>
                  </a:moveTo>
                  <a:cubicBezTo>
                    <a:pt x="13" y="26"/>
                    <a:pt x="16" y="28"/>
                    <a:pt x="21" y="28"/>
                  </a:cubicBezTo>
                  <a:cubicBezTo>
                    <a:pt x="38" y="28"/>
                    <a:pt x="52" y="22"/>
                    <a:pt x="66" y="14"/>
                  </a:cubicBezTo>
                  <a:cubicBezTo>
                    <a:pt x="68" y="13"/>
                    <a:pt x="70" y="11"/>
                    <a:pt x="69" y="8"/>
                  </a:cubicBezTo>
                  <a:cubicBezTo>
                    <a:pt x="68" y="6"/>
                    <a:pt x="65" y="6"/>
                    <a:pt x="63" y="6"/>
                  </a:cubicBezTo>
                  <a:cubicBezTo>
                    <a:pt x="56" y="6"/>
                    <a:pt x="49" y="6"/>
                    <a:pt x="41" y="6"/>
                  </a:cubicBezTo>
                  <a:cubicBezTo>
                    <a:pt x="52" y="2"/>
                    <a:pt x="64" y="0"/>
                    <a:pt x="76" y="1"/>
                  </a:cubicBezTo>
                  <a:cubicBezTo>
                    <a:pt x="84" y="2"/>
                    <a:pt x="86" y="6"/>
                    <a:pt x="80" y="13"/>
                  </a:cubicBezTo>
                  <a:cubicBezTo>
                    <a:pt x="76" y="17"/>
                    <a:pt x="71" y="20"/>
                    <a:pt x="66" y="22"/>
                  </a:cubicBezTo>
                  <a:cubicBezTo>
                    <a:pt x="49" y="30"/>
                    <a:pt x="32" y="36"/>
                    <a:pt x="14" y="38"/>
                  </a:cubicBezTo>
                  <a:cubicBezTo>
                    <a:pt x="10" y="38"/>
                    <a:pt x="4" y="40"/>
                    <a:pt x="2" y="36"/>
                  </a:cubicBezTo>
                  <a:cubicBezTo>
                    <a:pt x="0" y="31"/>
                    <a:pt x="6" y="28"/>
                    <a:pt x="8" y="25"/>
                  </a:cubicBezTo>
                  <a:cubicBezTo>
                    <a:pt x="10" y="23"/>
                    <a:pt x="12" y="22"/>
                    <a:pt x="17" y="18"/>
                  </a:cubicBezTo>
                  <a:close/>
                </a:path>
              </a:pathLst>
            </a:custGeom>
            <a:solidFill>
              <a:srgbClr val="0404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4" name="Google Shape;1354;p20"/>
            <p:cNvSpPr/>
            <p:nvPr/>
          </p:nvSpPr>
          <p:spPr>
            <a:xfrm>
              <a:off x="3480" y="1610"/>
              <a:ext cx="109" cy="62"/>
            </a:xfrm>
            <a:custGeom>
              <a:avLst/>
              <a:gdLst/>
              <a:ahLst/>
              <a:cxnLst/>
              <a:rect l="l" t="t" r="r" b="b"/>
              <a:pathLst>
                <a:path w="46" h="26" extrusionOk="0">
                  <a:moveTo>
                    <a:pt x="15" y="25"/>
                  </a:moveTo>
                  <a:cubicBezTo>
                    <a:pt x="10" y="25"/>
                    <a:pt x="3" y="26"/>
                    <a:pt x="2" y="20"/>
                  </a:cubicBezTo>
                  <a:cubicBezTo>
                    <a:pt x="0" y="14"/>
                    <a:pt x="6" y="10"/>
                    <a:pt x="10" y="8"/>
                  </a:cubicBezTo>
                  <a:cubicBezTo>
                    <a:pt x="17" y="3"/>
                    <a:pt x="25" y="1"/>
                    <a:pt x="33" y="1"/>
                  </a:cubicBezTo>
                  <a:cubicBezTo>
                    <a:pt x="37" y="1"/>
                    <a:pt x="42" y="0"/>
                    <a:pt x="44" y="5"/>
                  </a:cubicBezTo>
                  <a:cubicBezTo>
                    <a:pt x="46" y="11"/>
                    <a:pt x="44" y="16"/>
                    <a:pt x="39" y="19"/>
                  </a:cubicBezTo>
                  <a:cubicBezTo>
                    <a:pt x="31" y="24"/>
                    <a:pt x="23" y="25"/>
                    <a:pt x="15" y="25"/>
                  </a:cubicBezTo>
                  <a:close/>
                </a:path>
              </a:pathLst>
            </a:custGeom>
            <a:solidFill>
              <a:srgbClr val="0303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5" name="Google Shape;1355;p20"/>
            <p:cNvSpPr/>
            <p:nvPr/>
          </p:nvSpPr>
          <p:spPr>
            <a:xfrm>
              <a:off x="3240" y="1560"/>
              <a:ext cx="102" cy="27"/>
            </a:xfrm>
            <a:custGeom>
              <a:avLst/>
              <a:gdLst/>
              <a:ahLst/>
              <a:cxnLst/>
              <a:rect l="l" t="t" r="r" b="b"/>
              <a:pathLst>
                <a:path w="43" h="11" extrusionOk="0">
                  <a:moveTo>
                    <a:pt x="10" y="11"/>
                  </a:moveTo>
                  <a:cubicBezTo>
                    <a:pt x="7" y="8"/>
                    <a:pt x="3" y="11"/>
                    <a:pt x="0" y="8"/>
                  </a:cubicBezTo>
                  <a:cubicBezTo>
                    <a:pt x="15" y="8"/>
                    <a:pt x="29" y="5"/>
                    <a:pt x="43" y="0"/>
                  </a:cubicBezTo>
                  <a:cubicBezTo>
                    <a:pt x="33" y="7"/>
                    <a:pt x="22" y="11"/>
                    <a:pt x="10" y="11"/>
                  </a:cubicBezTo>
                  <a:close/>
                </a:path>
              </a:pathLst>
            </a:custGeom>
            <a:solidFill>
              <a:srgbClr val="594E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6" name="Google Shape;1356;p20"/>
            <p:cNvSpPr/>
            <p:nvPr/>
          </p:nvSpPr>
          <p:spPr>
            <a:xfrm>
              <a:off x="3423" y="2389"/>
              <a:ext cx="24" cy="79"/>
            </a:xfrm>
            <a:custGeom>
              <a:avLst/>
              <a:gdLst/>
              <a:ahLst/>
              <a:cxnLst/>
              <a:rect l="l" t="t" r="r" b="b"/>
              <a:pathLst>
                <a:path w="10" h="33" extrusionOk="0">
                  <a:moveTo>
                    <a:pt x="8" y="0"/>
                  </a:moveTo>
                  <a:cubicBezTo>
                    <a:pt x="9" y="2"/>
                    <a:pt x="9" y="3"/>
                    <a:pt x="10" y="4"/>
                  </a:cubicBezTo>
                  <a:cubicBezTo>
                    <a:pt x="7" y="14"/>
                    <a:pt x="4" y="23"/>
                    <a:pt x="0" y="33"/>
                  </a:cubicBezTo>
                  <a:cubicBezTo>
                    <a:pt x="1" y="22"/>
                    <a:pt x="4" y="11"/>
                    <a:pt x="8" y="0"/>
                  </a:cubicBezTo>
                  <a:close/>
                </a:path>
              </a:pathLst>
            </a:custGeom>
            <a:solidFill>
              <a:srgbClr val="594E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7" name="Google Shape;1357;p20"/>
            <p:cNvSpPr/>
            <p:nvPr/>
          </p:nvSpPr>
          <p:spPr>
            <a:xfrm>
              <a:off x="3290" y="1582"/>
              <a:ext cx="38" cy="14"/>
            </a:xfrm>
            <a:custGeom>
              <a:avLst/>
              <a:gdLst/>
              <a:ahLst/>
              <a:cxnLst/>
              <a:rect l="l" t="t" r="r" b="b"/>
              <a:pathLst>
                <a:path w="16" h="6" extrusionOk="0">
                  <a:moveTo>
                    <a:pt x="4" y="6"/>
                  </a:moveTo>
                  <a:cubicBezTo>
                    <a:pt x="3" y="5"/>
                    <a:pt x="1" y="4"/>
                    <a:pt x="0" y="4"/>
                  </a:cubicBezTo>
                  <a:cubicBezTo>
                    <a:pt x="6" y="2"/>
                    <a:pt x="11" y="1"/>
                    <a:pt x="16" y="0"/>
                  </a:cubicBezTo>
                  <a:cubicBezTo>
                    <a:pt x="13" y="4"/>
                    <a:pt x="9" y="5"/>
                    <a:pt x="4" y="6"/>
                  </a:cubicBezTo>
                  <a:close/>
                </a:path>
              </a:pathLst>
            </a:custGeom>
            <a:solidFill>
              <a:srgbClr val="5348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8" name="Google Shape;1358;p20"/>
            <p:cNvSpPr/>
            <p:nvPr/>
          </p:nvSpPr>
          <p:spPr>
            <a:xfrm>
              <a:off x="4568" y="1330"/>
              <a:ext cx="26" cy="26"/>
            </a:xfrm>
            <a:custGeom>
              <a:avLst/>
              <a:gdLst/>
              <a:ahLst/>
              <a:cxnLst/>
              <a:rect l="l" t="t" r="r" b="b"/>
              <a:pathLst>
                <a:path w="11" h="11" extrusionOk="0">
                  <a:moveTo>
                    <a:pt x="0" y="2"/>
                  </a:moveTo>
                  <a:cubicBezTo>
                    <a:pt x="1" y="1"/>
                    <a:pt x="1" y="1"/>
                    <a:pt x="2" y="0"/>
                  </a:cubicBezTo>
                  <a:cubicBezTo>
                    <a:pt x="6" y="2"/>
                    <a:pt x="8" y="5"/>
                    <a:pt x="11" y="11"/>
                  </a:cubicBezTo>
                  <a:cubicBezTo>
                    <a:pt x="6" y="7"/>
                    <a:pt x="3" y="4"/>
                    <a:pt x="0" y="2"/>
                  </a:cubicBezTo>
                  <a:close/>
                </a:path>
              </a:pathLst>
            </a:custGeom>
            <a:solidFill>
              <a:srgbClr val="4C42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9" name="Google Shape;1359;p20"/>
            <p:cNvSpPr/>
            <p:nvPr/>
          </p:nvSpPr>
          <p:spPr>
            <a:xfrm>
              <a:off x="2613" y="2251"/>
              <a:ext cx="27" cy="31"/>
            </a:xfrm>
            <a:custGeom>
              <a:avLst/>
              <a:gdLst/>
              <a:ahLst/>
              <a:cxnLst/>
              <a:rect l="l" t="t" r="r" b="b"/>
              <a:pathLst>
                <a:path w="11" h="13" extrusionOk="0">
                  <a:moveTo>
                    <a:pt x="0" y="11"/>
                  </a:moveTo>
                  <a:cubicBezTo>
                    <a:pt x="3" y="7"/>
                    <a:pt x="6" y="4"/>
                    <a:pt x="10" y="0"/>
                  </a:cubicBezTo>
                  <a:cubicBezTo>
                    <a:pt x="10" y="1"/>
                    <a:pt x="11" y="1"/>
                    <a:pt x="11" y="2"/>
                  </a:cubicBezTo>
                  <a:cubicBezTo>
                    <a:pt x="8" y="5"/>
                    <a:pt x="5" y="9"/>
                    <a:pt x="2" y="13"/>
                  </a:cubicBezTo>
                  <a:cubicBezTo>
                    <a:pt x="2" y="12"/>
                    <a:pt x="1" y="11"/>
                    <a:pt x="0" y="11"/>
                  </a:cubicBezTo>
                  <a:close/>
                </a:path>
              </a:pathLst>
            </a:custGeom>
            <a:solidFill>
              <a:srgbClr val="453C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0" name="Google Shape;1360;p20"/>
            <p:cNvSpPr/>
            <p:nvPr/>
          </p:nvSpPr>
          <p:spPr>
            <a:xfrm>
              <a:off x="4022" y="993"/>
              <a:ext cx="370" cy="78"/>
            </a:xfrm>
            <a:custGeom>
              <a:avLst/>
              <a:gdLst/>
              <a:ahLst/>
              <a:cxnLst/>
              <a:rect l="l" t="t" r="r" b="b"/>
              <a:pathLst>
                <a:path w="156" h="33" extrusionOk="0">
                  <a:moveTo>
                    <a:pt x="156" y="4"/>
                  </a:moveTo>
                  <a:cubicBezTo>
                    <a:pt x="105" y="17"/>
                    <a:pt x="54" y="31"/>
                    <a:pt x="0" y="33"/>
                  </a:cubicBezTo>
                  <a:cubicBezTo>
                    <a:pt x="50" y="20"/>
                    <a:pt x="100" y="10"/>
                    <a:pt x="150" y="2"/>
                  </a:cubicBezTo>
                  <a:cubicBezTo>
                    <a:pt x="153" y="2"/>
                    <a:pt x="156" y="0"/>
                    <a:pt x="156" y="4"/>
                  </a:cubicBezTo>
                  <a:close/>
                </a:path>
              </a:pathLst>
            </a:custGeom>
            <a:solidFill>
              <a:srgbClr val="F7D7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1" name="Google Shape;1361;p20"/>
            <p:cNvSpPr/>
            <p:nvPr/>
          </p:nvSpPr>
          <p:spPr>
            <a:xfrm>
              <a:off x="4378" y="988"/>
              <a:ext cx="54" cy="14"/>
            </a:xfrm>
            <a:custGeom>
              <a:avLst/>
              <a:gdLst/>
              <a:ahLst/>
              <a:cxnLst/>
              <a:rect l="l" t="t" r="r" b="b"/>
              <a:pathLst>
                <a:path w="23" h="6" extrusionOk="0">
                  <a:moveTo>
                    <a:pt x="6" y="6"/>
                  </a:moveTo>
                  <a:cubicBezTo>
                    <a:pt x="5" y="4"/>
                    <a:pt x="2" y="5"/>
                    <a:pt x="0" y="4"/>
                  </a:cubicBezTo>
                  <a:cubicBezTo>
                    <a:pt x="8" y="2"/>
                    <a:pt x="15" y="0"/>
                    <a:pt x="23" y="2"/>
                  </a:cubicBezTo>
                  <a:cubicBezTo>
                    <a:pt x="17" y="4"/>
                    <a:pt x="12" y="5"/>
                    <a:pt x="6" y="6"/>
                  </a:cubicBezTo>
                  <a:close/>
                </a:path>
              </a:pathLst>
            </a:custGeom>
            <a:solidFill>
              <a:srgbClr val="A08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2" name="Google Shape;1362;p20"/>
            <p:cNvSpPr/>
            <p:nvPr/>
          </p:nvSpPr>
          <p:spPr>
            <a:xfrm>
              <a:off x="3300" y="1435"/>
              <a:ext cx="164" cy="71"/>
            </a:xfrm>
            <a:custGeom>
              <a:avLst/>
              <a:gdLst/>
              <a:ahLst/>
              <a:cxnLst/>
              <a:rect l="l" t="t" r="r" b="b"/>
              <a:pathLst>
                <a:path w="69" h="30" extrusionOk="0">
                  <a:moveTo>
                    <a:pt x="0" y="30"/>
                  </a:moveTo>
                  <a:cubicBezTo>
                    <a:pt x="14" y="13"/>
                    <a:pt x="31" y="7"/>
                    <a:pt x="49" y="2"/>
                  </a:cubicBezTo>
                  <a:cubicBezTo>
                    <a:pt x="51" y="2"/>
                    <a:pt x="53" y="2"/>
                    <a:pt x="56" y="1"/>
                  </a:cubicBezTo>
                  <a:cubicBezTo>
                    <a:pt x="60" y="1"/>
                    <a:pt x="66" y="0"/>
                    <a:pt x="68" y="4"/>
                  </a:cubicBezTo>
                  <a:cubicBezTo>
                    <a:pt x="69" y="9"/>
                    <a:pt x="65" y="13"/>
                    <a:pt x="60" y="15"/>
                  </a:cubicBezTo>
                  <a:cubicBezTo>
                    <a:pt x="42" y="23"/>
                    <a:pt x="23" y="28"/>
                    <a:pt x="0" y="30"/>
                  </a:cubicBezTo>
                  <a:close/>
                </a:path>
              </a:pathLst>
            </a:custGeom>
            <a:solidFill>
              <a:srgbClr val="FB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3" name="Google Shape;1363;p20"/>
            <p:cNvSpPr/>
            <p:nvPr/>
          </p:nvSpPr>
          <p:spPr>
            <a:xfrm>
              <a:off x="3502" y="1387"/>
              <a:ext cx="64" cy="43"/>
            </a:xfrm>
            <a:custGeom>
              <a:avLst/>
              <a:gdLst/>
              <a:ahLst/>
              <a:cxnLst/>
              <a:rect l="l" t="t" r="r" b="b"/>
              <a:pathLst>
                <a:path w="27" h="18" extrusionOk="0">
                  <a:moveTo>
                    <a:pt x="21" y="0"/>
                  </a:moveTo>
                  <a:cubicBezTo>
                    <a:pt x="22" y="0"/>
                    <a:pt x="24" y="0"/>
                    <a:pt x="25" y="1"/>
                  </a:cubicBezTo>
                  <a:cubicBezTo>
                    <a:pt x="27" y="3"/>
                    <a:pt x="24" y="5"/>
                    <a:pt x="23" y="6"/>
                  </a:cubicBezTo>
                  <a:cubicBezTo>
                    <a:pt x="20" y="9"/>
                    <a:pt x="17" y="11"/>
                    <a:pt x="13" y="13"/>
                  </a:cubicBezTo>
                  <a:cubicBezTo>
                    <a:pt x="11" y="15"/>
                    <a:pt x="7" y="18"/>
                    <a:pt x="4" y="15"/>
                  </a:cubicBezTo>
                  <a:cubicBezTo>
                    <a:pt x="0" y="13"/>
                    <a:pt x="4" y="9"/>
                    <a:pt x="4" y="7"/>
                  </a:cubicBezTo>
                  <a:cubicBezTo>
                    <a:pt x="2" y="1"/>
                    <a:pt x="7" y="3"/>
                    <a:pt x="9" y="2"/>
                  </a:cubicBezTo>
                  <a:cubicBezTo>
                    <a:pt x="13" y="1"/>
                    <a:pt x="17" y="1"/>
                    <a:pt x="21" y="0"/>
                  </a:cubicBezTo>
                  <a:close/>
                </a:path>
              </a:pathLst>
            </a:custGeom>
            <a:solidFill>
              <a:srgbClr val="F5D5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4" name="Google Shape;1364;p20"/>
            <p:cNvSpPr/>
            <p:nvPr/>
          </p:nvSpPr>
          <p:spPr>
            <a:xfrm>
              <a:off x="3506" y="2482"/>
              <a:ext cx="98" cy="273"/>
            </a:xfrm>
            <a:custGeom>
              <a:avLst/>
              <a:gdLst/>
              <a:ahLst/>
              <a:cxnLst/>
              <a:rect l="l" t="t" r="r" b="b"/>
              <a:pathLst>
                <a:path w="41" h="115" extrusionOk="0">
                  <a:moveTo>
                    <a:pt x="3" y="69"/>
                  </a:moveTo>
                  <a:cubicBezTo>
                    <a:pt x="4" y="50"/>
                    <a:pt x="4" y="34"/>
                    <a:pt x="8" y="17"/>
                  </a:cubicBezTo>
                  <a:cubicBezTo>
                    <a:pt x="10" y="11"/>
                    <a:pt x="11" y="1"/>
                    <a:pt x="19" y="1"/>
                  </a:cubicBezTo>
                  <a:cubicBezTo>
                    <a:pt x="26" y="0"/>
                    <a:pt x="29" y="9"/>
                    <a:pt x="31" y="15"/>
                  </a:cubicBezTo>
                  <a:cubicBezTo>
                    <a:pt x="41" y="39"/>
                    <a:pt x="41" y="63"/>
                    <a:pt x="36" y="88"/>
                  </a:cubicBezTo>
                  <a:cubicBezTo>
                    <a:pt x="35" y="95"/>
                    <a:pt x="33" y="103"/>
                    <a:pt x="27" y="108"/>
                  </a:cubicBezTo>
                  <a:cubicBezTo>
                    <a:pt x="19" y="115"/>
                    <a:pt x="11" y="114"/>
                    <a:pt x="6" y="104"/>
                  </a:cubicBezTo>
                  <a:cubicBezTo>
                    <a:pt x="0" y="92"/>
                    <a:pt x="3" y="79"/>
                    <a:pt x="3" y="69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5" name="Google Shape;1365;p20"/>
            <p:cNvSpPr/>
            <p:nvPr/>
          </p:nvSpPr>
          <p:spPr>
            <a:xfrm>
              <a:off x="3965" y="777"/>
              <a:ext cx="325" cy="111"/>
            </a:xfrm>
            <a:custGeom>
              <a:avLst/>
              <a:gdLst/>
              <a:ahLst/>
              <a:cxnLst/>
              <a:rect l="l" t="t" r="r" b="b"/>
              <a:pathLst>
                <a:path w="137" h="47" extrusionOk="0">
                  <a:moveTo>
                    <a:pt x="137" y="3"/>
                  </a:moveTo>
                  <a:cubicBezTo>
                    <a:pt x="130" y="7"/>
                    <a:pt x="124" y="12"/>
                    <a:pt x="118" y="15"/>
                  </a:cubicBezTo>
                  <a:cubicBezTo>
                    <a:pt x="111" y="19"/>
                    <a:pt x="104" y="20"/>
                    <a:pt x="95" y="17"/>
                  </a:cubicBezTo>
                  <a:cubicBezTo>
                    <a:pt x="75" y="10"/>
                    <a:pt x="56" y="16"/>
                    <a:pt x="37" y="26"/>
                  </a:cubicBezTo>
                  <a:cubicBezTo>
                    <a:pt x="29" y="30"/>
                    <a:pt x="21" y="36"/>
                    <a:pt x="13" y="42"/>
                  </a:cubicBezTo>
                  <a:cubicBezTo>
                    <a:pt x="10" y="44"/>
                    <a:pt x="6" y="47"/>
                    <a:pt x="0" y="47"/>
                  </a:cubicBezTo>
                  <a:cubicBezTo>
                    <a:pt x="2" y="41"/>
                    <a:pt x="6" y="38"/>
                    <a:pt x="10" y="34"/>
                  </a:cubicBezTo>
                  <a:cubicBezTo>
                    <a:pt x="25" y="21"/>
                    <a:pt x="43" y="14"/>
                    <a:pt x="62" y="10"/>
                  </a:cubicBezTo>
                  <a:cubicBezTo>
                    <a:pt x="86" y="4"/>
                    <a:pt x="111" y="1"/>
                    <a:pt x="136" y="0"/>
                  </a:cubicBezTo>
                  <a:cubicBezTo>
                    <a:pt x="136" y="1"/>
                    <a:pt x="136" y="2"/>
                    <a:pt x="137" y="3"/>
                  </a:cubicBezTo>
                  <a:close/>
                </a:path>
              </a:pathLst>
            </a:custGeom>
            <a:solidFill>
              <a:srgbClr val="FC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6" name="Google Shape;1366;p20"/>
            <p:cNvSpPr/>
            <p:nvPr/>
          </p:nvSpPr>
          <p:spPr>
            <a:xfrm>
              <a:off x="4022" y="822"/>
              <a:ext cx="159" cy="57"/>
            </a:xfrm>
            <a:custGeom>
              <a:avLst/>
              <a:gdLst/>
              <a:ahLst/>
              <a:cxnLst/>
              <a:rect l="l" t="t" r="r" b="b"/>
              <a:pathLst>
                <a:path w="67" h="24" extrusionOk="0">
                  <a:moveTo>
                    <a:pt x="0" y="22"/>
                  </a:moveTo>
                  <a:cubicBezTo>
                    <a:pt x="1" y="19"/>
                    <a:pt x="4" y="17"/>
                    <a:pt x="6" y="16"/>
                  </a:cubicBezTo>
                  <a:cubicBezTo>
                    <a:pt x="23" y="7"/>
                    <a:pt x="40" y="2"/>
                    <a:pt x="59" y="1"/>
                  </a:cubicBezTo>
                  <a:cubicBezTo>
                    <a:pt x="62" y="0"/>
                    <a:pt x="66" y="0"/>
                    <a:pt x="66" y="3"/>
                  </a:cubicBezTo>
                  <a:cubicBezTo>
                    <a:pt x="67" y="7"/>
                    <a:pt x="64" y="8"/>
                    <a:pt x="62" y="10"/>
                  </a:cubicBezTo>
                  <a:cubicBezTo>
                    <a:pt x="44" y="19"/>
                    <a:pt x="24" y="22"/>
                    <a:pt x="4" y="24"/>
                  </a:cubicBezTo>
                  <a:cubicBezTo>
                    <a:pt x="3" y="24"/>
                    <a:pt x="2" y="23"/>
                    <a:pt x="0" y="22"/>
                  </a:cubicBezTo>
                  <a:close/>
                </a:path>
              </a:pathLst>
            </a:custGeom>
            <a:solidFill>
              <a:srgbClr val="FBDA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7" name="Google Shape;1367;p20"/>
            <p:cNvSpPr/>
            <p:nvPr/>
          </p:nvSpPr>
          <p:spPr>
            <a:xfrm>
              <a:off x="4461" y="1701"/>
              <a:ext cx="33" cy="166"/>
            </a:xfrm>
            <a:custGeom>
              <a:avLst/>
              <a:gdLst/>
              <a:ahLst/>
              <a:cxnLst/>
              <a:rect l="l" t="t" r="r" b="b"/>
              <a:pathLst>
                <a:path w="14" h="70" extrusionOk="0">
                  <a:moveTo>
                    <a:pt x="1" y="70"/>
                  </a:moveTo>
                  <a:cubicBezTo>
                    <a:pt x="0" y="49"/>
                    <a:pt x="2" y="28"/>
                    <a:pt x="5" y="7"/>
                  </a:cubicBezTo>
                  <a:cubicBezTo>
                    <a:pt x="6" y="4"/>
                    <a:pt x="6" y="0"/>
                    <a:pt x="11" y="1"/>
                  </a:cubicBezTo>
                  <a:cubicBezTo>
                    <a:pt x="14" y="2"/>
                    <a:pt x="11" y="6"/>
                    <a:pt x="11" y="8"/>
                  </a:cubicBezTo>
                  <a:cubicBezTo>
                    <a:pt x="6" y="29"/>
                    <a:pt x="5" y="49"/>
                    <a:pt x="1" y="70"/>
                  </a:cubicBezTo>
                  <a:close/>
                </a:path>
              </a:pathLst>
            </a:custGeom>
            <a:solidFill>
              <a:srgbClr val="E9C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8" name="Google Shape;1368;p20"/>
            <p:cNvSpPr/>
            <p:nvPr/>
          </p:nvSpPr>
          <p:spPr>
            <a:xfrm>
              <a:off x="4024" y="1406"/>
              <a:ext cx="233" cy="126"/>
            </a:xfrm>
            <a:custGeom>
              <a:avLst/>
              <a:gdLst/>
              <a:ahLst/>
              <a:cxnLst/>
              <a:rect l="l" t="t" r="r" b="b"/>
              <a:pathLst>
                <a:path w="98" h="52" extrusionOk="0">
                  <a:moveTo>
                    <a:pt x="10" y="53"/>
                  </a:moveTo>
                  <a:cubicBezTo>
                    <a:pt x="5" y="53"/>
                    <a:pt x="2" y="53"/>
                    <a:pt x="1" y="49"/>
                  </a:cubicBezTo>
                  <a:cubicBezTo>
                    <a:pt x="0" y="46"/>
                    <a:pt x="1" y="43"/>
                    <a:pt x="4" y="42"/>
                  </a:cubicBezTo>
                  <a:cubicBezTo>
                    <a:pt x="27" y="25"/>
                    <a:pt x="50" y="9"/>
                    <a:pt x="78" y="1"/>
                  </a:cubicBezTo>
                  <a:cubicBezTo>
                    <a:pt x="81" y="0"/>
                    <a:pt x="85" y="0"/>
                    <a:pt x="88" y="0"/>
                  </a:cubicBezTo>
                  <a:cubicBezTo>
                    <a:pt x="96" y="2"/>
                    <a:pt x="98" y="6"/>
                    <a:pt x="93" y="12"/>
                  </a:cubicBezTo>
                  <a:cubicBezTo>
                    <a:pt x="90" y="17"/>
                    <a:pt x="87" y="21"/>
                    <a:pt x="83" y="24"/>
                  </a:cubicBezTo>
                  <a:cubicBezTo>
                    <a:pt x="61" y="41"/>
                    <a:pt x="35" y="48"/>
                    <a:pt x="10" y="53"/>
                  </a:cubicBezTo>
                  <a:close/>
                </a:path>
              </a:pathLst>
            </a:custGeom>
            <a:solidFill>
              <a:srgbClr val="FDDD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9" name="Google Shape;1369;p20"/>
            <p:cNvSpPr/>
            <p:nvPr/>
          </p:nvSpPr>
          <p:spPr>
            <a:xfrm>
              <a:off x="4131" y="1370"/>
              <a:ext cx="114" cy="46"/>
            </a:xfrm>
            <a:custGeom>
              <a:avLst/>
              <a:gdLst/>
              <a:ahLst/>
              <a:cxnLst/>
              <a:rect l="l" t="t" r="r" b="b"/>
              <a:pathLst>
                <a:path w="48" h="19" extrusionOk="0">
                  <a:moveTo>
                    <a:pt x="0" y="19"/>
                  </a:moveTo>
                  <a:cubicBezTo>
                    <a:pt x="11" y="11"/>
                    <a:pt x="22" y="5"/>
                    <a:pt x="35" y="1"/>
                  </a:cubicBezTo>
                  <a:cubicBezTo>
                    <a:pt x="37" y="1"/>
                    <a:pt x="40" y="0"/>
                    <a:pt x="42" y="0"/>
                  </a:cubicBezTo>
                  <a:cubicBezTo>
                    <a:pt x="45" y="0"/>
                    <a:pt x="47" y="2"/>
                    <a:pt x="48" y="5"/>
                  </a:cubicBezTo>
                  <a:cubicBezTo>
                    <a:pt x="48" y="8"/>
                    <a:pt x="45" y="9"/>
                    <a:pt x="43" y="10"/>
                  </a:cubicBezTo>
                  <a:cubicBezTo>
                    <a:pt x="28" y="11"/>
                    <a:pt x="14" y="15"/>
                    <a:pt x="0" y="19"/>
                  </a:cubicBezTo>
                  <a:close/>
                </a:path>
              </a:pathLst>
            </a:custGeom>
            <a:solidFill>
              <a:srgbClr val="F5D6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0" name="Google Shape;1370;p20"/>
            <p:cNvSpPr/>
            <p:nvPr/>
          </p:nvSpPr>
          <p:spPr>
            <a:xfrm>
              <a:off x="3516" y="1629"/>
              <a:ext cx="47" cy="26"/>
            </a:xfrm>
            <a:custGeom>
              <a:avLst/>
              <a:gdLst/>
              <a:ahLst/>
              <a:cxnLst/>
              <a:rect l="l" t="t" r="r" b="b"/>
              <a:pathLst>
                <a:path w="20" h="11" extrusionOk="0">
                  <a:moveTo>
                    <a:pt x="20" y="2"/>
                  </a:moveTo>
                  <a:cubicBezTo>
                    <a:pt x="17" y="10"/>
                    <a:pt x="10" y="11"/>
                    <a:pt x="4" y="11"/>
                  </a:cubicBezTo>
                  <a:cubicBezTo>
                    <a:pt x="2" y="11"/>
                    <a:pt x="1" y="11"/>
                    <a:pt x="0" y="9"/>
                  </a:cubicBezTo>
                  <a:cubicBezTo>
                    <a:pt x="0" y="7"/>
                    <a:pt x="1" y="6"/>
                    <a:pt x="3" y="5"/>
                  </a:cubicBezTo>
                  <a:cubicBezTo>
                    <a:pt x="8" y="3"/>
                    <a:pt x="13" y="0"/>
                    <a:pt x="20" y="2"/>
                  </a:cubicBezTo>
                  <a:close/>
                </a:path>
              </a:pathLst>
            </a:custGeom>
            <a:solidFill>
              <a:srgbClr val="EFD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71" name="Google Shape;1371;p20"/>
          <p:cNvSpPr txBox="1"/>
          <p:nvPr/>
        </p:nvSpPr>
        <p:spPr>
          <a:xfrm>
            <a:off x="328452" y="203377"/>
            <a:ext cx="630094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FF9800"/>
                </a:solidFill>
                <a:latin typeface="Arial"/>
                <a:ea typeface="Arial"/>
                <a:cs typeface="Arial"/>
                <a:sym typeface="Arial"/>
              </a:rPr>
              <a:t>MAPS</a:t>
            </a:r>
            <a:r>
              <a:rPr lang="en-US" sz="40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b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 sz="4000" b="1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2" name="Google Shape;1372;p20"/>
          <p:cNvSpPr txBox="1"/>
          <p:nvPr/>
        </p:nvSpPr>
        <p:spPr>
          <a:xfrm>
            <a:off x="385602" y="803686"/>
            <a:ext cx="2392776" cy="310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INSERT YOUR SUBTITLE</a:t>
            </a:r>
            <a:endParaRPr/>
          </a:p>
        </p:txBody>
      </p:sp>
      <p:pic>
        <p:nvPicPr>
          <p:cNvPr id="1373" name="Google Shape;1373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718582">
            <a:off x="-231347" y="518800"/>
            <a:ext cx="929874" cy="3827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74" name="Google Shape;1374;p20"/>
          <p:cNvCxnSpPr/>
          <p:nvPr/>
        </p:nvCxnSpPr>
        <p:spPr>
          <a:xfrm>
            <a:off x="4095750" y="596780"/>
            <a:ext cx="6527429" cy="0"/>
          </a:xfrm>
          <a:prstGeom prst="straightConnector1">
            <a:avLst/>
          </a:prstGeom>
          <a:noFill/>
          <a:ln w="9525" cap="flat" cmpd="sng">
            <a:solidFill>
              <a:srgbClr val="FF98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75" name="Google Shape;1375;p20"/>
          <p:cNvSpPr/>
          <p:nvPr/>
        </p:nvSpPr>
        <p:spPr>
          <a:xfrm flipH="1">
            <a:off x="11462793" y="0"/>
            <a:ext cx="727881" cy="6858000"/>
          </a:xfrm>
          <a:prstGeom prst="rtTriangle">
            <a:avLst/>
          </a:prstGeom>
          <a:gradFill>
            <a:gsLst>
              <a:gs pos="0">
                <a:srgbClr val="FF9800"/>
              </a:gs>
              <a:gs pos="26000">
                <a:srgbClr val="FF9800"/>
              </a:gs>
              <a:gs pos="55000">
                <a:srgbClr val="FCBF16"/>
              </a:gs>
              <a:gs pos="100000">
                <a:srgbClr val="FCBF16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9711" y="4613203"/>
            <a:ext cx="2915137" cy="2026834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0"/>
          <p:cNvSpPr txBox="1"/>
          <p:nvPr/>
        </p:nvSpPr>
        <p:spPr>
          <a:xfrm>
            <a:off x="3032736" y="5109234"/>
            <a:ext cx="241896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9800"/>
                </a:solidFill>
                <a:latin typeface="Arial"/>
                <a:ea typeface="Arial"/>
                <a:cs typeface="Arial"/>
                <a:sym typeface="Arial"/>
              </a:rPr>
              <a:t>CHEESE</a:t>
            </a:r>
            <a:r>
              <a:rPr lang="en-US" sz="18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IN  THE </a:t>
            </a:r>
            <a:r>
              <a:rPr lang="en-US" sz="1800">
                <a:solidFill>
                  <a:srgbClr val="FF9800"/>
                </a:solidFill>
                <a:latin typeface="Arial"/>
                <a:ea typeface="Arial"/>
                <a:cs typeface="Arial"/>
                <a:sym typeface="Arial"/>
              </a:rPr>
              <a:t>WORLD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3" name="Google Shape;1383;p21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3467100"/>
            <a:ext cx="7506789" cy="33909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1384" name="Google Shape;1384;p21"/>
          <p:cNvPicPr preferRelativeResize="0">
            <a:picLocks noGrp="1"/>
          </p:cNvPicPr>
          <p:nvPr>
            <p:ph type="pic" idx="3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7506789" cy="33909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1385" name="Google Shape;1385;p21"/>
          <p:cNvSpPr/>
          <p:nvPr/>
        </p:nvSpPr>
        <p:spPr>
          <a:xfrm>
            <a:off x="5159895" y="0"/>
            <a:ext cx="2346893" cy="3391200"/>
          </a:xfrm>
          <a:prstGeom prst="rect">
            <a:avLst/>
          </a:prstGeom>
          <a:solidFill>
            <a:srgbClr val="FCBF16">
              <a:alpha val="8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6" name="Google Shape;1386;p21"/>
          <p:cNvSpPr/>
          <p:nvPr/>
        </p:nvSpPr>
        <p:spPr>
          <a:xfrm>
            <a:off x="5159895" y="3466800"/>
            <a:ext cx="2346893" cy="3391200"/>
          </a:xfrm>
          <a:prstGeom prst="rect">
            <a:avLst/>
          </a:prstGeom>
          <a:solidFill>
            <a:srgbClr val="FF9800">
              <a:alpha val="8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87" name="Google Shape;1387;p21"/>
          <p:cNvGrpSpPr/>
          <p:nvPr/>
        </p:nvGrpSpPr>
        <p:grpSpPr>
          <a:xfrm>
            <a:off x="5442438" y="640804"/>
            <a:ext cx="1781806" cy="2109593"/>
            <a:chOff x="3886026" y="635485"/>
            <a:chExt cx="1659980" cy="2109593"/>
          </a:xfrm>
        </p:grpSpPr>
        <p:sp>
          <p:nvSpPr>
            <p:cNvPr id="1388" name="Google Shape;1388;p21"/>
            <p:cNvSpPr txBox="1"/>
            <p:nvPr/>
          </p:nvSpPr>
          <p:spPr>
            <a:xfrm>
              <a:off x="4299064" y="635485"/>
              <a:ext cx="83390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89" name="Google Shape;1389;p21"/>
            <p:cNvGrpSpPr/>
            <p:nvPr/>
          </p:nvGrpSpPr>
          <p:grpSpPr>
            <a:xfrm>
              <a:off x="3886026" y="1413145"/>
              <a:ext cx="1659980" cy="1331933"/>
              <a:chOff x="6182533" y="1433695"/>
              <a:chExt cx="1692132" cy="1331933"/>
            </a:xfrm>
          </p:grpSpPr>
          <p:sp>
            <p:nvSpPr>
              <p:cNvPr id="1390" name="Google Shape;1390;p21"/>
              <p:cNvSpPr txBox="1"/>
              <p:nvPr/>
            </p:nvSpPr>
            <p:spPr>
              <a:xfrm>
                <a:off x="6182534" y="1433695"/>
                <a:ext cx="1692131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Your Text  Here</a:t>
                </a:r>
                <a:endParaRPr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1" name="Google Shape;1391;p21"/>
              <p:cNvSpPr txBox="1"/>
              <p:nvPr/>
            </p:nvSpPr>
            <p:spPr>
              <a:xfrm>
                <a:off x="6182533" y="1749965"/>
                <a:ext cx="1692131" cy="10156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  </a:t>
                </a:r>
                <a:endParaRPr/>
              </a:p>
            </p:txBody>
          </p:sp>
        </p:grpSp>
      </p:grpSp>
      <p:grpSp>
        <p:nvGrpSpPr>
          <p:cNvPr id="1392" name="Google Shape;1392;p21"/>
          <p:cNvGrpSpPr/>
          <p:nvPr/>
        </p:nvGrpSpPr>
        <p:grpSpPr>
          <a:xfrm>
            <a:off x="5442438" y="4107604"/>
            <a:ext cx="1781806" cy="2109593"/>
            <a:chOff x="3886026" y="635485"/>
            <a:chExt cx="1659980" cy="2109593"/>
          </a:xfrm>
        </p:grpSpPr>
        <p:sp>
          <p:nvSpPr>
            <p:cNvPr id="1393" name="Google Shape;1393;p21"/>
            <p:cNvSpPr txBox="1"/>
            <p:nvPr/>
          </p:nvSpPr>
          <p:spPr>
            <a:xfrm>
              <a:off x="4299064" y="635485"/>
              <a:ext cx="83390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94" name="Google Shape;1394;p21"/>
            <p:cNvGrpSpPr/>
            <p:nvPr/>
          </p:nvGrpSpPr>
          <p:grpSpPr>
            <a:xfrm>
              <a:off x="3886026" y="1413145"/>
              <a:ext cx="1659980" cy="1331933"/>
              <a:chOff x="6182533" y="1433695"/>
              <a:chExt cx="1692132" cy="1331933"/>
            </a:xfrm>
          </p:grpSpPr>
          <p:sp>
            <p:nvSpPr>
              <p:cNvPr id="1395" name="Google Shape;1395;p21"/>
              <p:cNvSpPr txBox="1"/>
              <p:nvPr/>
            </p:nvSpPr>
            <p:spPr>
              <a:xfrm>
                <a:off x="6182534" y="1433695"/>
                <a:ext cx="1692131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Your Text  Here</a:t>
                </a:r>
                <a:endParaRPr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6" name="Google Shape;1396;p21"/>
              <p:cNvSpPr txBox="1"/>
              <p:nvPr/>
            </p:nvSpPr>
            <p:spPr>
              <a:xfrm>
                <a:off x="6182533" y="1749965"/>
                <a:ext cx="1692131" cy="10156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  </a:t>
                </a:r>
                <a:endParaRPr/>
              </a:p>
            </p:txBody>
          </p:sp>
        </p:grpSp>
      </p:grpSp>
      <p:grpSp>
        <p:nvGrpSpPr>
          <p:cNvPr id="1397" name="Google Shape;1397;p21"/>
          <p:cNvGrpSpPr/>
          <p:nvPr/>
        </p:nvGrpSpPr>
        <p:grpSpPr>
          <a:xfrm>
            <a:off x="8514793" y="2369864"/>
            <a:ext cx="3097734" cy="923330"/>
            <a:chOff x="2551705" y="4283314"/>
            <a:chExt cx="2357003" cy="923330"/>
          </a:xfrm>
        </p:grpSpPr>
        <p:sp>
          <p:nvSpPr>
            <p:cNvPr id="1398" name="Google Shape;1398;p21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9" name="Google Shape;1399;p21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00" name="Google Shape;1400;p21"/>
          <p:cNvGrpSpPr/>
          <p:nvPr/>
        </p:nvGrpSpPr>
        <p:grpSpPr>
          <a:xfrm>
            <a:off x="8514793" y="3887775"/>
            <a:ext cx="3097734" cy="923330"/>
            <a:chOff x="2551705" y="4283314"/>
            <a:chExt cx="2357003" cy="923330"/>
          </a:xfrm>
        </p:grpSpPr>
        <p:sp>
          <p:nvSpPr>
            <p:cNvPr id="1401" name="Google Shape;1401;p21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2" name="Google Shape;1402;p21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03" name="Google Shape;1403;p21"/>
          <p:cNvGrpSpPr/>
          <p:nvPr/>
        </p:nvGrpSpPr>
        <p:grpSpPr>
          <a:xfrm>
            <a:off x="8514793" y="5405686"/>
            <a:ext cx="3097734" cy="923330"/>
            <a:chOff x="2551705" y="4283314"/>
            <a:chExt cx="2357003" cy="923330"/>
          </a:xfrm>
        </p:grpSpPr>
        <p:sp>
          <p:nvSpPr>
            <p:cNvPr id="1404" name="Google Shape;1404;p21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5" name="Google Shape;1405;p21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06" name="Google Shape;1406;p21"/>
          <p:cNvSpPr/>
          <p:nvPr/>
        </p:nvSpPr>
        <p:spPr>
          <a:xfrm rot="5400000">
            <a:off x="8052018" y="2468998"/>
            <a:ext cx="383815" cy="378971"/>
          </a:xfrm>
          <a:custGeom>
            <a:avLst/>
            <a:gdLst/>
            <a:ahLst/>
            <a:cxnLst/>
            <a:rect l="l" t="t" r="r" b="b"/>
            <a:pathLst>
              <a:path w="3830740" h="3782395" extrusionOk="0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rgbClr val="FF9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7" name="Google Shape;1407;p21"/>
          <p:cNvSpPr/>
          <p:nvPr/>
        </p:nvSpPr>
        <p:spPr>
          <a:xfrm rot="5400000">
            <a:off x="8052018" y="3986909"/>
            <a:ext cx="383815" cy="378971"/>
          </a:xfrm>
          <a:custGeom>
            <a:avLst/>
            <a:gdLst/>
            <a:ahLst/>
            <a:cxnLst/>
            <a:rect l="l" t="t" r="r" b="b"/>
            <a:pathLst>
              <a:path w="3830740" h="3782395" extrusionOk="0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rgbClr val="FCBF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8" name="Google Shape;1408;p21"/>
          <p:cNvSpPr/>
          <p:nvPr/>
        </p:nvSpPr>
        <p:spPr>
          <a:xfrm rot="5400000">
            <a:off x="8052018" y="5504820"/>
            <a:ext cx="383815" cy="378971"/>
          </a:xfrm>
          <a:custGeom>
            <a:avLst/>
            <a:gdLst/>
            <a:ahLst/>
            <a:cxnLst/>
            <a:rect l="l" t="t" r="r" b="b"/>
            <a:pathLst>
              <a:path w="3830740" h="3782395" extrusionOk="0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rgbClr val="FF9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9" name="Google Shape;1409;p21"/>
          <p:cNvSpPr txBox="1"/>
          <p:nvPr/>
        </p:nvSpPr>
        <p:spPr>
          <a:xfrm>
            <a:off x="7969187" y="560769"/>
            <a:ext cx="3620232" cy="1440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CBF16"/>
              </a:buClr>
              <a:buSzPts val="5400"/>
              <a:buFont typeface="Century Gothic"/>
              <a:buNone/>
            </a:pPr>
            <a:r>
              <a:rPr lang="en-US" sz="5400" b="1">
                <a:solidFill>
                  <a:srgbClr val="FCBF1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CHEESE</a:t>
            </a:r>
            <a:r>
              <a:rPr lang="en-US" sz="5400" b="1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5400" b="1">
                <a:solidFill>
                  <a:srgbClr val="FF98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Designed</a:t>
            </a:r>
            <a:endParaRPr sz="5400" b="1">
              <a:solidFill>
                <a:srgbClr val="FF98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410" name="Google Shape;1410;p21"/>
          <p:cNvGrpSpPr/>
          <p:nvPr/>
        </p:nvGrpSpPr>
        <p:grpSpPr>
          <a:xfrm>
            <a:off x="10691294" y="258724"/>
            <a:ext cx="1428750" cy="1260139"/>
            <a:chOff x="1908" y="463"/>
            <a:chExt cx="3864" cy="3408"/>
          </a:xfrm>
        </p:grpSpPr>
        <p:sp>
          <p:nvSpPr>
            <p:cNvPr id="1411" name="Google Shape;1411;p21"/>
            <p:cNvSpPr/>
            <p:nvPr/>
          </p:nvSpPr>
          <p:spPr>
            <a:xfrm>
              <a:off x="1908" y="463"/>
              <a:ext cx="3864" cy="3408"/>
            </a:xfrm>
            <a:custGeom>
              <a:avLst/>
              <a:gdLst/>
              <a:ahLst/>
              <a:cxnLst/>
              <a:rect l="l" t="t" r="r" b="b"/>
              <a:pathLst>
                <a:path w="1627" h="1435" extrusionOk="0">
                  <a:moveTo>
                    <a:pt x="844" y="1"/>
                  </a:moveTo>
                  <a:cubicBezTo>
                    <a:pt x="935" y="2"/>
                    <a:pt x="1022" y="21"/>
                    <a:pt x="1107" y="51"/>
                  </a:cubicBezTo>
                  <a:cubicBezTo>
                    <a:pt x="1168" y="71"/>
                    <a:pt x="1226" y="98"/>
                    <a:pt x="1279" y="132"/>
                  </a:cubicBezTo>
                  <a:cubicBezTo>
                    <a:pt x="1291" y="140"/>
                    <a:pt x="1302" y="150"/>
                    <a:pt x="1312" y="160"/>
                  </a:cubicBezTo>
                  <a:cubicBezTo>
                    <a:pt x="1319" y="167"/>
                    <a:pt x="1321" y="174"/>
                    <a:pt x="1318" y="184"/>
                  </a:cubicBezTo>
                  <a:cubicBezTo>
                    <a:pt x="1304" y="237"/>
                    <a:pt x="1296" y="291"/>
                    <a:pt x="1298" y="346"/>
                  </a:cubicBezTo>
                  <a:cubicBezTo>
                    <a:pt x="1301" y="429"/>
                    <a:pt x="1328" y="502"/>
                    <a:pt x="1384" y="564"/>
                  </a:cubicBezTo>
                  <a:cubicBezTo>
                    <a:pt x="1397" y="579"/>
                    <a:pt x="1410" y="594"/>
                    <a:pt x="1423" y="609"/>
                  </a:cubicBezTo>
                  <a:cubicBezTo>
                    <a:pt x="1433" y="620"/>
                    <a:pt x="1442" y="633"/>
                    <a:pt x="1447" y="647"/>
                  </a:cubicBezTo>
                  <a:cubicBezTo>
                    <a:pt x="1447" y="649"/>
                    <a:pt x="1448" y="650"/>
                    <a:pt x="1449" y="652"/>
                  </a:cubicBezTo>
                  <a:cubicBezTo>
                    <a:pt x="1485" y="693"/>
                    <a:pt x="1511" y="741"/>
                    <a:pt x="1543" y="785"/>
                  </a:cubicBezTo>
                  <a:cubicBezTo>
                    <a:pt x="1550" y="794"/>
                    <a:pt x="1556" y="803"/>
                    <a:pt x="1563" y="813"/>
                  </a:cubicBezTo>
                  <a:cubicBezTo>
                    <a:pt x="1572" y="825"/>
                    <a:pt x="1581" y="836"/>
                    <a:pt x="1595" y="842"/>
                  </a:cubicBezTo>
                  <a:cubicBezTo>
                    <a:pt x="1606" y="847"/>
                    <a:pt x="1615" y="856"/>
                    <a:pt x="1620" y="867"/>
                  </a:cubicBezTo>
                  <a:cubicBezTo>
                    <a:pt x="1627" y="881"/>
                    <a:pt x="1621" y="896"/>
                    <a:pt x="1608" y="902"/>
                  </a:cubicBezTo>
                  <a:cubicBezTo>
                    <a:pt x="1603" y="904"/>
                    <a:pt x="1598" y="904"/>
                    <a:pt x="1595" y="899"/>
                  </a:cubicBezTo>
                  <a:cubicBezTo>
                    <a:pt x="1592" y="895"/>
                    <a:pt x="1589" y="891"/>
                    <a:pt x="1587" y="887"/>
                  </a:cubicBezTo>
                  <a:cubicBezTo>
                    <a:pt x="1526" y="777"/>
                    <a:pt x="1446" y="682"/>
                    <a:pt x="1343" y="609"/>
                  </a:cubicBezTo>
                  <a:cubicBezTo>
                    <a:pt x="1309" y="585"/>
                    <a:pt x="1270" y="582"/>
                    <a:pt x="1230" y="590"/>
                  </a:cubicBezTo>
                  <a:cubicBezTo>
                    <a:pt x="1205" y="595"/>
                    <a:pt x="1194" y="614"/>
                    <a:pt x="1197" y="640"/>
                  </a:cubicBezTo>
                  <a:cubicBezTo>
                    <a:pt x="1199" y="665"/>
                    <a:pt x="1208" y="688"/>
                    <a:pt x="1223" y="707"/>
                  </a:cubicBezTo>
                  <a:cubicBezTo>
                    <a:pt x="1263" y="758"/>
                    <a:pt x="1306" y="806"/>
                    <a:pt x="1343" y="859"/>
                  </a:cubicBezTo>
                  <a:cubicBezTo>
                    <a:pt x="1360" y="883"/>
                    <a:pt x="1369" y="909"/>
                    <a:pt x="1370" y="939"/>
                  </a:cubicBezTo>
                  <a:cubicBezTo>
                    <a:pt x="1371" y="1003"/>
                    <a:pt x="1378" y="1067"/>
                    <a:pt x="1396" y="1129"/>
                  </a:cubicBezTo>
                  <a:cubicBezTo>
                    <a:pt x="1406" y="1163"/>
                    <a:pt x="1422" y="1193"/>
                    <a:pt x="1437" y="1224"/>
                  </a:cubicBezTo>
                  <a:cubicBezTo>
                    <a:pt x="1457" y="1266"/>
                    <a:pt x="1469" y="1309"/>
                    <a:pt x="1470" y="1356"/>
                  </a:cubicBezTo>
                  <a:cubicBezTo>
                    <a:pt x="1470" y="1373"/>
                    <a:pt x="1466" y="1390"/>
                    <a:pt x="1458" y="1406"/>
                  </a:cubicBezTo>
                  <a:cubicBezTo>
                    <a:pt x="1445" y="1431"/>
                    <a:pt x="1426" y="1435"/>
                    <a:pt x="1403" y="1418"/>
                  </a:cubicBezTo>
                  <a:cubicBezTo>
                    <a:pt x="1395" y="1412"/>
                    <a:pt x="1388" y="1404"/>
                    <a:pt x="1383" y="1395"/>
                  </a:cubicBezTo>
                  <a:cubicBezTo>
                    <a:pt x="1358" y="1359"/>
                    <a:pt x="1340" y="1319"/>
                    <a:pt x="1332" y="1276"/>
                  </a:cubicBezTo>
                  <a:cubicBezTo>
                    <a:pt x="1330" y="1267"/>
                    <a:pt x="1330" y="1258"/>
                    <a:pt x="1331" y="1249"/>
                  </a:cubicBezTo>
                  <a:cubicBezTo>
                    <a:pt x="1332" y="1238"/>
                    <a:pt x="1336" y="1229"/>
                    <a:pt x="1347" y="1225"/>
                  </a:cubicBezTo>
                  <a:cubicBezTo>
                    <a:pt x="1352" y="1223"/>
                    <a:pt x="1352" y="1220"/>
                    <a:pt x="1351" y="1215"/>
                  </a:cubicBezTo>
                  <a:cubicBezTo>
                    <a:pt x="1347" y="1196"/>
                    <a:pt x="1338" y="1178"/>
                    <a:pt x="1329" y="1161"/>
                  </a:cubicBezTo>
                  <a:cubicBezTo>
                    <a:pt x="1301" y="1104"/>
                    <a:pt x="1267" y="1051"/>
                    <a:pt x="1220" y="1008"/>
                  </a:cubicBezTo>
                  <a:cubicBezTo>
                    <a:pt x="1191" y="981"/>
                    <a:pt x="1160" y="957"/>
                    <a:pt x="1128" y="934"/>
                  </a:cubicBezTo>
                  <a:cubicBezTo>
                    <a:pt x="1104" y="915"/>
                    <a:pt x="1079" y="897"/>
                    <a:pt x="1062" y="871"/>
                  </a:cubicBezTo>
                  <a:cubicBezTo>
                    <a:pt x="1051" y="855"/>
                    <a:pt x="1042" y="837"/>
                    <a:pt x="1036" y="818"/>
                  </a:cubicBezTo>
                  <a:cubicBezTo>
                    <a:pt x="1023" y="779"/>
                    <a:pt x="995" y="758"/>
                    <a:pt x="958" y="746"/>
                  </a:cubicBezTo>
                  <a:cubicBezTo>
                    <a:pt x="943" y="741"/>
                    <a:pt x="931" y="741"/>
                    <a:pt x="918" y="749"/>
                  </a:cubicBezTo>
                  <a:cubicBezTo>
                    <a:pt x="878" y="772"/>
                    <a:pt x="841" y="799"/>
                    <a:pt x="817" y="839"/>
                  </a:cubicBezTo>
                  <a:cubicBezTo>
                    <a:pt x="808" y="854"/>
                    <a:pt x="803" y="869"/>
                    <a:pt x="804" y="887"/>
                  </a:cubicBezTo>
                  <a:cubicBezTo>
                    <a:pt x="809" y="950"/>
                    <a:pt x="822" y="1012"/>
                    <a:pt x="839" y="1072"/>
                  </a:cubicBezTo>
                  <a:cubicBezTo>
                    <a:pt x="855" y="1132"/>
                    <a:pt x="875" y="1191"/>
                    <a:pt x="893" y="1251"/>
                  </a:cubicBezTo>
                  <a:cubicBezTo>
                    <a:pt x="898" y="1271"/>
                    <a:pt x="899" y="1290"/>
                    <a:pt x="890" y="1308"/>
                  </a:cubicBezTo>
                  <a:cubicBezTo>
                    <a:pt x="875" y="1337"/>
                    <a:pt x="843" y="1341"/>
                    <a:pt x="822" y="1317"/>
                  </a:cubicBezTo>
                  <a:cubicBezTo>
                    <a:pt x="804" y="1296"/>
                    <a:pt x="799" y="1270"/>
                    <a:pt x="795" y="1244"/>
                  </a:cubicBezTo>
                  <a:cubicBezTo>
                    <a:pt x="792" y="1219"/>
                    <a:pt x="796" y="1195"/>
                    <a:pt x="793" y="1170"/>
                  </a:cubicBezTo>
                  <a:cubicBezTo>
                    <a:pt x="790" y="1142"/>
                    <a:pt x="785" y="1114"/>
                    <a:pt x="772" y="1088"/>
                  </a:cubicBezTo>
                  <a:cubicBezTo>
                    <a:pt x="770" y="1085"/>
                    <a:pt x="768" y="1082"/>
                    <a:pt x="767" y="1079"/>
                  </a:cubicBezTo>
                  <a:cubicBezTo>
                    <a:pt x="752" y="1054"/>
                    <a:pt x="733" y="1040"/>
                    <a:pt x="702" y="1045"/>
                  </a:cubicBezTo>
                  <a:cubicBezTo>
                    <a:pt x="674" y="1049"/>
                    <a:pt x="656" y="1064"/>
                    <a:pt x="646" y="1089"/>
                  </a:cubicBezTo>
                  <a:cubicBezTo>
                    <a:pt x="637" y="1111"/>
                    <a:pt x="635" y="1134"/>
                    <a:pt x="635" y="1157"/>
                  </a:cubicBezTo>
                  <a:cubicBezTo>
                    <a:pt x="635" y="1169"/>
                    <a:pt x="635" y="1182"/>
                    <a:pt x="631" y="1194"/>
                  </a:cubicBezTo>
                  <a:cubicBezTo>
                    <a:pt x="624" y="1213"/>
                    <a:pt x="609" y="1217"/>
                    <a:pt x="594" y="1204"/>
                  </a:cubicBezTo>
                  <a:cubicBezTo>
                    <a:pt x="576" y="1189"/>
                    <a:pt x="575" y="1171"/>
                    <a:pt x="587" y="1151"/>
                  </a:cubicBezTo>
                  <a:cubicBezTo>
                    <a:pt x="595" y="1137"/>
                    <a:pt x="598" y="1120"/>
                    <a:pt x="601" y="1103"/>
                  </a:cubicBezTo>
                  <a:cubicBezTo>
                    <a:pt x="608" y="1064"/>
                    <a:pt x="610" y="1024"/>
                    <a:pt x="600" y="985"/>
                  </a:cubicBezTo>
                  <a:cubicBezTo>
                    <a:pt x="592" y="957"/>
                    <a:pt x="578" y="934"/>
                    <a:pt x="548" y="925"/>
                  </a:cubicBezTo>
                  <a:cubicBezTo>
                    <a:pt x="542" y="923"/>
                    <a:pt x="536" y="923"/>
                    <a:pt x="530" y="922"/>
                  </a:cubicBezTo>
                  <a:cubicBezTo>
                    <a:pt x="521" y="922"/>
                    <a:pt x="514" y="930"/>
                    <a:pt x="516" y="939"/>
                  </a:cubicBezTo>
                  <a:cubicBezTo>
                    <a:pt x="519" y="949"/>
                    <a:pt x="516" y="957"/>
                    <a:pt x="506" y="962"/>
                  </a:cubicBezTo>
                  <a:cubicBezTo>
                    <a:pt x="481" y="974"/>
                    <a:pt x="449" y="960"/>
                    <a:pt x="448" y="930"/>
                  </a:cubicBezTo>
                  <a:cubicBezTo>
                    <a:pt x="448" y="911"/>
                    <a:pt x="447" y="892"/>
                    <a:pt x="443" y="874"/>
                  </a:cubicBezTo>
                  <a:cubicBezTo>
                    <a:pt x="442" y="868"/>
                    <a:pt x="441" y="863"/>
                    <a:pt x="438" y="858"/>
                  </a:cubicBezTo>
                  <a:cubicBezTo>
                    <a:pt x="436" y="854"/>
                    <a:pt x="433" y="850"/>
                    <a:pt x="428" y="850"/>
                  </a:cubicBezTo>
                  <a:cubicBezTo>
                    <a:pt x="423" y="851"/>
                    <a:pt x="418" y="854"/>
                    <a:pt x="416" y="859"/>
                  </a:cubicBezTo>
                  <a:cubicBezTo>
                    <a:pt x="404" y="889"/>
                    <a:pt x="396" y="921"/>
                    <a:pt x="393" y="953"/>
                  </a:cubicBezTo>
                  <a:cubicBezTo>
                    <a:pt x="391" y="982"/>
                    <a:pt x="393" y="1010"/>
                    <a:pt x="402" y="1038"/>
                  </a:cubicBezTo>
                  <a:cubicBezTo>
                    <a:pt x="405" y="1049"/>
                    <a:pt x="402" y="1056"/>
                    <a:pt x="393" y="1062"/>
                  </a:cubicBezTo>
                  <a:cubicBezTo>
                    <a:pt x="386" y="1065"/>
                    <a:pt x="379" y="1068"/>
                    <a:pt x="372" y="1069"/>
                  </a:cubicBezTo>
                  <a:cubicBezTo>
                    <a:pt x="362" y="1071"/>
                    <a:pt x="352" y="1069"/>
                    <a:pt x="347" y="1059"/>
                  </a:cubicBezTo>
                  <a:cubicBezTo>
                    <a:pt x="341" y="1049"/>
                    <a:pt x="341" y="1038"/>
                    <a:pt x="347" y="1028"/>
                  </a:cubicBezTo>
                  <a:cubicBezTo>
                    <a:pt x="349" y="1025"/>
                    <a:pt x="352" y="1022"/>
                    <a:pt x="357" y="1022"/>
                  </a:cubicBezTo>
                  <a:cubicBezTo>
                    <a:pt x="363" y="1022"/>
                    <a:pt x="363" y="1019"/>
                    <a:pt x="363" y="1014"/>
                  </a:cubicBezTo>
                  <a:cubicBezTo>
                    <a:pt x="361" y="1004"/>
                    <a:pt x="358" y="995"/>
                    <a:pt x="353" y="986"/>
                  </a:cubicBezTo>
                  <a:cubicBezTo>
                    <a:pt x="344" y="968"/>
                    <a:pt x="344" y="949"/>
                    <a:pt x="349" y="930"/>
                  </a:cubicBezTo>
                  <a:cubicBezTo>
                    <a:pt x="352" y="919"/>
                    <a:pt x="354" y="908"/>
                    <a:pt x="357" y="897"/>
                  </a:cubicBezTo>
                  <a:cubicBezTo>
                    <a:pt x="363" y="872"/>
                    <a:pt x="362" y="847"/>
                    <a:pt x="354" y="823"/>
                  </a:cubicBezTo>
                  <a:cubicBezTo>
                    <a:pt x="347" y="798"/>
                    <a:pt x="328" y="790"/>
                    <a:pt x="304" y="800"/>
                  </a:cubicBezTo>
                  <a:cubicBezTo>
                    <a:pt x="300" y="802"/>
                    <a:pt x="295" y="805"/>
                    <a:pt x="291" y="807"/>
                  </a:cubicBezTo>
                  <a:cubicBezTo>
                    <a:pt x="276" y="817"/>
                    <a:pt x="263" y="829"/>
                    <a:pt x="247" y="837"/>
                  </a:cubicBezTo>
                  <a:cubicBezTo>
                    <a:pt x="234" y="844"/>
                    <a:pt x="228" y="860"/>
                    <a:pt x="223" y="874"/>
                  </a:cubicBezTo>
                  <a:cubicBezTo>
                    <a:pt x="214" y="900"/>
                    <a:pt x="212" y="927"/>
                    <a:pt x="207" y="954"/>
                  </a:cubicBezTo>
                  <a:cubicBezTo>
                    <a:pt x="206" y="963"/>
                    <a:pt x="204" y="972"/>
                    <a:pt x="203" y="981"/>
                  </a:cubicBezTo>
                  <a:cubicBezTo>
                    <a:pt x="202" y="996"/>
                    <a:pt x="194" y="1005"/>
                    <a:pt x="183" y="1014"/>
                  </a:cubicBezTo>
                  <a:cubicBezTo>
                    <a:pt x="101" y="1082"/>
                    <a:pt x="60" y="1169"/>
                    <a:pt x="64" y="1277"/>
                  </a:cubicBezTo>
                  <a:cubicBezTo>
                    <a:pt x="64" y="1283"/>
                    <a:pt x="66" y="1287"/>
                    <a:pt x="71" y="1291"/>
                  </a:cubicBezTo>
                  <a:cubicBezTo>
                    <a:pt x="81" y="1300"/>
                    <a:pt x="84" y="1312"/>
                    <a:pt x="83" y="1325"/>
                  </a:cubicBezTo>
                  <a:cubicBezTo>
                    <a:pt x="82" y="1346"/>
                    <a:pt x="76" y="1366"/>
                    <a:pt x="66" y="1385"/>
                  </a:cubicBezTo>
                  <a:cubicBezTo>
                    <a:pt x="56" y="1405"/>
                    <a:pt x="43" y="1406"/>
                    <a:pt x="30" y="1389"/>
                  </a:cubicBezTo>
                  <a:cubicBezTo>
                    <a:pt x="13" y="1366"/>
                    <a:pt x="6" y="1340"/>
                    <a:pt x="4" y="1312"/>
                  </a:cubicBezTo>
                  <a:cubicBezTo>
                    <a:pt x="0" y="1231"/>
                    <a:pt x="18" y="1154"/>
                    <a:pt x="51" y="1081"/>
                  </a:cubicBezTo>
                  <a:cubicBezTo>
                    <a:pt x="67" y="1047"/>
                    <a:pt x="83" y="1014"/>
                    <a:pt x="103" y="983"/>
                  </a:cubicBezTo>
                  <a:cubicBezTo>
                    <a:pt x="123" y="953"/>
                    <a:pt x="133" y="920"/>
                    <a:pt x="142" y="886"/>
                  </a:cubicBezTo>
                  <a:cubicBezTo>
                    <a:pt x="152" y="844"/>
                    <a:pt x="162" y="803"/>
                    <a:pt x="174" y="762"/>
                  </a:cubicBezTo>
                  <a:cubicBezTo>
                    <a:pt x="184" y="730"/>
                    <a:pt x="201" y="703"/>
                    <a:pt x="225" y="679"/>
                  </a:cubicBezTo>
                  <a:cubicBezTo>
                    <a:pt x="236" y="669"/>
                    <a:pt x="246" y="658"/>
                    <a:pt x="255" y="647"/>
                  </a:cubicBezTo>
                  <a:cubicBezTo>
                    <a:pt x="262" y="639"/>
                    <a:pt x="267" y="631"/>
                    <a:pt x="270" y="621"/>
                  </a:cubicBezTo>
                  <a:cubicBezTo>
                    <a:pt x="272" y="612"/>
                    <a:pt x="270" y="605"/>
                    <a:pt x="263" y="599"/>
                  </a:cubicBezTo>
                  <a:cubicBezTo>
                    <a:pt x="256" y="594"/>
                    <a:pt x="250" y="597"/>
                    <a:pt x="244" y="601"/>
                  </a:cubicBezTo>
                  <a:cubicBezTo>
                    <a:pt x="204" y="626"/>
                    <a:pt x="168" y="655"/>
                    <a:pt x="137" y="691"/>
                  </a:cubicBezTo>
                  <a:cubicBezTo>
                    <a:pt x="133" y="696"/>
                    <a:pt x="129" y="700"/>
                    <a:pt x="124" y="704"/>
                  </a:cubicBezTo>
                  <a:cubicBezTo>
                    <a:pt x="119" y="706"/>
                    <a:pt x="114" y="707"/>
                    <a:pt x="108" y="706"/>
                  </a:cubicBezTo>
                  <a:cubicBezTo>
                    <a:pt x="94" y="702"/>
                    <a:pt x="84" y="670"/>
                    <a:pt x="98" y="658"/>
                  </a:cubicBezTo>
                  <a:cubicBezTo>
                    <a:pt x="115" y="645"/>
                    <a:pt x="133" y="634"/>
                    <a:pt x="152" y="622"/>
                  </a:cubicBezTo>
                  <a:cubicBezTo>
                    <a:pt x="169" y="611"/>
                    <a:pt x="187" y="599"/>
                    <a:pt x="205" y="588"/>
                  </a:cubicBezTo>
                  <a:cubicBezTo>
                    <a:pt x="250" y="560"/>
                    <a:pt x="274" y="518"/>
                    <a:pt x="287" y="468"/>
                  </a:cubicBezTo>
                  <a:cubicBezTo>
                    <a:pt x="288" y="464"/>
                    <a:pt x="288" y="460"/>
                    <a:pt x="289" y="455"/>
                  </a:cubicBezTo>
                  <a:cubicBezTo>
                    <a:pt x="296" y="436"/>
                    <a:pt x="293" y="420"/>
                    <a:pt x="274" y="409"/>
                  </a:cubicBezTo>
                  <a:cubicBezTo>
                    <a:pt x="266" y="404"/>
                    <a:pt x="266" y="398"/>
                    <a:pt x="269" y="390"/>
                  </a:cubicBezTo>
                  <a:cubicBezTo>
                    <a:pt x="273" y="381"/>
                    <a:pt x="280" y="374"/>
                    <a:pt x="289" y="370"/>
                  </a:cubicBezTo>
                  <a:cubicBezTo>
                    <a:pt x="335" y="348"/>
                    <a:pt x="374" y="317"/>
                    <a:pt x="414" y="286"/>
                  </a:cubicBezTo>
                  <a:cubicBezTo>
                    <a:pt x="450" y="258"/>
                    <a:pt x="487" y="232"/>
                    <a:pt x="521" y="202"/>
                  </a:cubicBezTo>
                  <a:cubicBezTo>
                    <a:pt x="524" y="199"/>
                    <a:pt x="528" y="198"/>
                    <a:pt x="532" y="197"/>
                  </a:cubicBezTo>
                  <a:cubicBezTo>
                    <a:pt x="542" y="195"/>
                    <a:pt x="552" y="193"/>
                    <a:pt x="562" y="191"/>
                  </a:cubicBezTo>
                  <a:cubicBezTo>
                    <a:pt x="584" y="186"/>
                    <a:pt x="595" y="167"/>
                    <a:pt x="590" y="146"/>
                  </a:cubicBezTo>
                  <a:cubicBezTo>
                    <a:pt x="588" y="138"/>
                    <a:pt x="593" y="134"/>
                    <a:pt x="597" y="131"/>
                  </a:cubicBezTo>
                  <a:cubicBezTo>
                    <a:pt x="640" y="99"/>
                    <a:pt x="678" y="62"/>
                    <a:pt x="714" y="23"/>
                  </a:cubicBezTo>
                  <a:cubicBezTo>
                    <a:pt x="719" y="17"/>
                    <a:pt x="726" y="15"/>
                    <a:pt x="733" y="14"/>
                  </a:cubicBezTo>
                  <a:cubicBezTo>
                    <a:pt x="770" y="5"/>
                    <a:pt x="806" y="0"/>
                    <a:pt x="8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2" name="Google Shape;1412;p21"/>
            <p:cNvSpPr/>
            <p:nvPr/>
          </p:nvSpPr>
          <p:spPr>
            <a:xfrm>
              <a:off x="1932" y="511"/>
              <a:ext cx="3545" cy="3289"/>
            </a:xfrm>
            <a:custGeom>
              <a:avLst/>
              <a:gdLst/>
              <a:ahLst/>
              <a:cxnLst/>
              <a:rect l="l" t="t" r="r" b="b"/>
              <a:pathLst>
                <a:path w="1493" h="1385" extrusionOk="0">
                  <a:moveTo>
                    <a:pt x="348" y="673"/>
                  </a:moveTo>
                  <a:cubicBezTo>
                    <a:pt x="311" y="697"/>
                    <a:pt x="281" y="728"/>
                    <a:pt x="255" y="762"/>
                  </a:cubicBezTo>
                  <a:cubicBezTo>
                    <a:pt x="221" y="806"/>
                    <a:pt x="193" y="854"/>
                    <a:pt x="179" y="908"/>
                  </a:cubicBezTo>
                  <a:cubicBezTo>
                    <a:pt x="176" y="921"/>
                    <a:pt x="174" y="935"/>
                    <a:pt x="173" y="949"/>
                  </a:cubicBezTo>
                  <a:cubicBezTo>
                    <a:pt x="173" y="953"/>
                    <a:pt x="172" y="956"/>
                    <a:pt x="168" y="958"/>
                  </a:cubicBezTo>
                  <a:cubicBezTo>
                    <a:pt x="98" y="1014"/>
                    <a:pt x="52" y="1085"/>
                    <a:pt x="36" y="1173"/>
                  </a:cubicBezTo>
                  <a:cubicBezTo>
                    <a:pt x="30" y="1204"/>
                    <a:pt x="31" y="1235"/>
                    <a:pt x="37" y="1266"/>
                  </a:cubicBezTo>
                  <a:cubicBezTo>
                    <a:pt x="37" y="1269"/>
                    <a:pt x="38" y="1271"/>
                    <a:pt x="40" y="1273"/>
                  </a:cubicBezTo>
                  <a:cubicBezTo>
                    <a:pt x="57" y="1286"/>
                    <a:pt x="59" y="1304"/>
                    <a:pt x="58" y="1323"/>
                  </a:cubicBezTo>
                  <a:cubicBezTo>
                    <a:pt x="57" y="1333"/>
                    <a:pt x="54" y="1344"/>
                    <a:pt x="50" y="1354"/>
                  </a:cubicBezTo>
                  <a:cubicBezTo>
                    <a:pt x="47" y="1364"/>
                    <a:pt x="41" y="1366"/>
                    <a:pt x="33" y="1359"/>
                  </a:cubicBezTo>
                  <a:cubicBezTo>
                    <a:pt x="25" y="1352"/>
                    <a:pt x="20" y="1342"/>
                    <a:pt x="17" y="1331"/>
                  </a:cubicBezTo>
                  <a:cubicBezTo>
                    <a:pt x="0" y="1247"/>
                    <a:pt x="15" y="1166"/>
                    <a:pt x="46" y="1087"/>
                  </a:cubicBezTo>
                  <a:cubicBezTo>
                    <a:pt x="63" y="1043"/>
                    <a:pt x="86" y="1003"/>
                    <a:pt x="114" y="965"/>
                  </a:cubicBezTo>
                  <a:cubicBezTo>
                    <a:pt x="132" y="942"/>
                    <a:pt x="138" y="915"/>
                    <a:pt x="143" y="887"/>
                  </a:cubicBezTo>
                  <a:cubicBezTo>
                    <a:pt x="153" y="828"/>
                    <a:pt x="169" y="771"/>
                    <a:pt x="196" y="718"/>
                  </a:cubicBezTo>
                  <a:cubicBezTo>
                    <a:pt x="208" y="695"/>
                    <a:pt x="220" y="672"/>
                    <a:pt x="240" y="655"/>
                  </a:cubicBezTo>
                  <a:cubicBezTo>
                    <a:pt x="244" y="652"/>
                    <a:pt x="247" y="648"/>
                    <a:pt x="250" y="644"/>
                  </a:cubicBezTo>
                  <a:cubicBezTo>
                    <a:pt x="260" y="631"/>
                    <a:pt x="270" y="620"/>
                    <a:pt x="283" y="610"/>
                  </a:cubicBezTo>
                  <a:cubicBezTo>
                    <a:pt x="295" y="601"/>
                    <a:pt x="301" y="587"/>
                    <a:pt x="304" y="571"/>
                  </a:cubicBezTo>
                  <a:cubicBezTo>
                    <a:pt x="295" y="580"/>
                    <a:pt x="290" y="589"/>
                    <a:pt x="281" y="596"/>
                  </a:cubicBezTo>
                  <a:cubicBezTo>
                    <a:pt x="278" y="594"/>
                    <a:pt x="280" y="591"/>
                    <a:pt x="279" y="589"/>
                  </a:cubicBezTo>
                  <a:cubicBezTo>
                    <a:pt x="277" y="570"/>
                    <a:pt x="266" y="562"/>
                    <a:pt x="247" y="566"/>
                  </a:cubicBezTo>
                  <a:cubicBezTo>
                    <a:pt x="233" y="569"/>
                    <a:pt x="221" y="576"/>
                    <a:pt x="210" y="584"/>
                  </a:cubicBezTo>
                  <a:cubicBezTo>
                    <a:pt x="174" y="608"/>
                    <a:pt x="144" y="638"/>
                    <a:pt x="115" y="669"/>
                  </a:cubicBezTo>
                  <a:cubicBezTo>
                    <a:pt x="112" y="672"/>
                    <a:pt x="110" y="677"/>
                    <a:pt x="104" y="674"/>
                  </a:cubicBezTo>
                  <a:cubicBezTo>
                    <a:pt x="98" y="671"/>
                    <a:pt x="98" y="665"/>
                    <a:pt x="99" y="660"/>
                  </a:cubicBezTo>
                  <a:cubicBezTo>
                    <a:pt x="103" y="647"/>
                    <a:pt x="112" y="638"/>
                    <a:pt x="122" y="630"/>
                  </a:cubicBezTo>
                  <a:cubicBezTo>
                    <a:pt x="152" y="610"/>
                    <a:pt x="183" y="592"/>
                    <a:pt x="213" y="573"/>
                  </a:cubicBezTo>
                  <a:cubicBezTo>
                    <a:pt x="232" y="561"/>
                    <a:pt x="249" y="547"/>
                    <a:pt x="264" y="532"/>
                  </a:cubicBezTo>
                  <a:cubicBezTo>
                    <a:pt x="293" y="504"/>
                    <a:pt x="308" y="470"/>
                    <a:pt x="304" y="428"/>
                  </a:cubicBezTo>
                  <a:cubicBezTo>
                    <a:pt x="314" y="433"/>
                    <a:pt x="318" y="440"/>
                    <a:pt x="319" y="450"/>
                  </a:cubicBezTo>
                  <a:cubicBezTo>
                    <a:pt x="321" y="478"/>
                    <a:pt x="326" y="505"/>
                    <a:pt x="317" y="534"/>
                  </a:cubicBezTo>
                  <a:cubicBezTo>
                    <a:pt x="324" y="529"/>
                    <a:pt x="325" y="529"/>
                    <a:pt x="327" y="522"/>
                  </a:cubicBezTo>
                  <a:cubicBezTo>
                    <a:pt x="330" y="511"/>
                    <a:pt x="331" y="500"/>
                    <a:pt x="331" y="488"/>
                  </a:cubicBezTo>
                  <a:cubicBezTo>
                    <a:pt x="330" y="469"/>
                    <a:pt x="332" y="450"/>
                    <a:pt x="334" y="432"/>
                  </a:cubicBezTo>
                  <a:cubicBezTo>
                    <a:pt x="335" y="426"/>
                    <a:pt x="333" y="422"/>
                    <a:pt x="330" y="418"/>
                  </a:cubicBezTo>
                  <a:cubicBezTo>
                    <a:pt x="319" y="404"/>
                    <a:pt x="308" y="390"/>
                    <a:pt x="297" y="377"/>
                  </a:cubicBezTo>
                  <a:cubicBezTo>
                    <a:pt x="290" y="367"/>
                    <a:pt x="290" y="365"/>
                    <a:pt x="301" y="357"/>
                  </a:cubicBezTo>
                  <a:cubicBezTo>
                    <a:pt x="366" y="308"/>
                    <a:pt x="434" y="261"/>
                    <a:pt x="498" y="209"/>
                  </a:cubicBezTo>
                  <a:cubicBezTo>
                    <a:pt x="516" y="194"/>
                    <a:pt x="536" y="182"/>
                    <a:pt x="560" y="178"/>
                  </a:cubicBezTo>
                  <a:cubicBezTo>
                    <a:pt x="575" y="175"/>
                    <a:pt x="589" y="170"/>
                    <a:pt x="602" y="162"/>
                  </a:cubicBezTo>
                  <a:cubicBezTo>
                    <a:pt x="610" y="158"/>
                    <a:pt x="617" y="153"/>
                    <a:pt x="622" y="146"/>
                  </a:cubicBezTo>
                  <a:cubicBezTo>
                    <a:pt x="631" y="134"/>
                    <a:pt x="629" y="126"/>
                    <a:pt x="616" y="119"/>
                  </a:cubicBezTo>
                  <a:cubicBezTo>
                    <a:pt x="611" y="116"/>
                    <a:pt x="611" y="114"/>
                    <a:pt x="615" y="110"/>
                  </a:cubicBezTo>
                  <a:cubicBezTo>
                    <a:pt x="643" y="84"/>
                    <a:pt x="671" y="57"/>
                    <a:pt x="699" y="31"/>
                  </a:cubicBezTo>
                  <a:cubicBezTo>
                    <a:pt x="703" y="28"/>
                    <a:pt x="707" y="26"/>
                    <a:pt x="711" y="24"/>
                  </a:cubicBezTo>
                  <a:cubicBezTo>
                    <a:pt x="767" y="3"/>
                    <a:pt x="825" y="0"/>
                    <a:pt x="884" y="6"/>
                  </a:cubicBezTo>
                  <a:cubicBezTo>
                    <a:pt x="1019" y="19"/>
                    <a:pt x="1143" y="64"/>
                    <a:pt x="1262" y="129"/>
                  </a:cubicBezTo>
                  <a:cubicBezTo>
                    <a:pt x="1288" y="143"/>
                    <a:pt x="1287" y="143"/>
                    <a:pt x="1281" y="172"/>
                  </a:cubicBezTo>
                  <a:cubicBezTo>
                    <a:pt x="1270" y="217"/>
                    <a:pt x="1263" y="264"/>
                    <a:pt x="1263" y="310"/>
                  </a:cubicBezTo>
                  <a:cubicBezTo>
                    <a:pt x="1263" y="404"/>
                    <a:pt x="1295" y="485"/>
                    <a:pt x="1360" y="552"/>
                  </a:cubicBezTo>
                  <a:cubicBezTo>
                    <a:pt x="1385" y="578"/>
                    <a:pt x="1407" y="606"/>
                    <a:pt x="1429" y="635"/>
                  </a:cubicBezTo>
                  <a:cubicBezTo>
                    <a:pt x="1450" y="661"/>
                    <a:pt x="1471" y="687"/>
                    <a:pt x="1489" y="715"/>
                  </a:cubicBezTo>
                  <a:cubicBezTo>
                    <a:pt x="1490" y="718"/>
                    <a:pt x="1493" y="720"/>
                    <a:pt x="1493" y="726"/>
                  </a:cubicBezTo>
                  <a:cubicBezTo>
                    <a:pt x="1489" y="721"/>
                    <a:pt x="1486" y="717"/>
                    <a:pt x="1483" y="714"/>
                  </a:cubicBezTo>
                  <a:cubicBezTo>
                    <a:pt x="1434" y="657"/>
                    <a:pt x="1381" y="605"/>
                    <a:pt x="1315" y="567"/>
                  </a:cubicBezTo>
                  <a:cubicBezTo>
                    <a:pt x="1281" y="547"/>
                    <a:pt x="1245" y="532"/>
                    <a:pt x="1204" y="532"/>
                  </a:cubicBezTo>
                  <a:cubicBezTo>
                    <a:pt x="1173" y="532"/>
                    <a:pt x="1146" y="545"/>
                    <a:pt x="1124" y="567"/>
                  </a:cubicBezTo>
                  <a:cubicBezTo>
                    <a:pt x="1123" y="568"/>
                    <a:pt x="1122" y="569"/>
                    <a:pt x="1121" y="570"/>
                  </a:cubicBezTo>
                  <a:cubicBezTo>
                    <a:pt x="1120" y="572"/>
                    <a:pt x="1118" y="574"/>
                    <a:pt x="1120" y="576"/>
                  </a:cubicBezTo>
                  <a:cubicBezTo>
                    <a:pt x="1122" y="578"/>
                    <a:pt x="1124" y="576"/>
                    <a:pt x="1126" y="574"/>
                  </a:cubicBezTo>
                  <a:cubicBezTo>
                    <a:pt x="1165" y="533"/>
                    <a:pt x="1212" y="533"/>
                    <a:pt x="1262" y="551"/>
                  </a:cubicBezTo>
                  <a:cubicBezTo>
                    <a:pt x="1265" y="552"/>
                    <a:pt x="1268" y="553"/>
                    <a:pt x="1272" y="555"/>
                  </a:cubicBezTo>
                  <a:cubicBezTo>
                    <a:pt x="1263" y="557"/>
                    <a:pt x="1256" y="554"/>
                    <a:pt x="1249" y="554"/>
                  </a:cubicBezTo>
                  <a:cubicBezTo>
                    <a:pt x="1242" y="554"/>
                    <a:pt x="1235" y="555"/>
                    <a:pt x="1228" y="555"/>
                  </a:cubicBezTo>
                  <a:cubicBezTo>
                    <a:pt x="1221" y="556"/>
                    <a:pt x="1214" y="557"/>
                    <a:pt x="1208" y="560"/>
                  </a:cubicBezTo>
                  <a:cubicBezTo>
                    <a:pt x="1176" y="569"/>
                    <a:pt x="1163" y="592"/>
                    <a:pt x="1169" y="624"/>
                  </a:cubicBezTo>
                  <a:cubicBezTo>
                    <a:pt x="1172" y="643"/>
                    <a:pt x="1180" y="659"/>
                    <a:pt x="1189" y="676"/>
                  </a:cubicBezTo>
                  <a:cubicBezTo>
                    <a:pt x="1214" y="718"/>
                    <a:pt x="1245" y="756"/>
                    <a:pt x="1273" y="796"/>
                  </a:cubicBezTo>
                  <a:cubicBezTo>
                    <a:pt x="1282" y="810"/>
                    <a:pt x="1291" y="824"/>
                    <a:pt x="1301" y="837"/>
                  </a:cubicBezTo>
                  <a:cubicBezTo>
                    <a:pt x="1334" y="879"/>
                    <a:pt x="1347" y="928"/>
                    <a:pt x="1349" y="981"/>
                  </a:cubicBezTo>
                  <a:cubicBezTo>
                    <a:pt x="1352" y="1044"/>
                    <a:pt x="1361" y="1106"/>
                    <a:pt x="1383" y="1165"/>
                  </a:cubicBezTo>
                  <a:cubicBezTo>
                    <a:pt x="1389" y="1183"/>
                    <a:pt x="1397" y="1199"/>
                    <a:pt x="1408" y="1214"/>
                  </a:cubicBezTo>
                  <a:cubicBezTo>
                    <a:pt x="1416" y="1224"/>
                    <a:pt x="1417" y="1238"/>
                    <a:pt x="1420" y="1250"/>
                  </a:cubicBezTo>
                  <a:cubicBezTo>
                    <a:pt x="1428" y="1283"/>
                    <a:pt x="1434" y="1316"/>
                    <a:pt x="1433" y="1350"/>
                  </a:cubicBezTo>
                  <a:cubicBezTo>
                    <a:pt x="1433" y="1359"/>
                    <a:pt x="1432" y="1368"/>
                    <a:pt x="1428" y="1376"/>
                  </a:cubicBezTo>
                  <a:cubicBezTo>
                    <a:pt x="1424" y="1384"/>
                    <a:pt x="1420" y="1385"/>
                    <a:pt x="1412" y="1381"/>
                  </a:cubicBezTo>
                  <a:cubicBezTo>
                    <a:pt x="1406" y="1377"/>
                    <a:pt x="1401" y="1373"/>
                    <a:pt x="1397" y="1368"/>
                  </a:cubicBezTo>
                  <a:cubicBezTo>
                    <a:pt x="1366" y="1328"/>
                    <a:pt x="1349" y="1283"/>
                    <a:pt x="1343" y="1233"/>
                  </a:cubicBezTo>
                  <a:cubicBezTo>
                    <a:pt x="1342" y="1231"/>
                    <a:pt x="1343" y="1229"/>
                    <a:pt x="1343" y="1226"/>
                  </a:cubicBezTo>
                  <a:cubicBezTo>
                    <a:pt x="1345" y="1212"/>
                    <a:pt x="1351" y="1209"/>
                    <a:pt x="1364" y="1216"/>
                  </a:cubicBezTo>
                  <a:cubicBezTo>
                    <a:pt x="1368" y="1218"/>
                    <a:pt x="1372" y="1220"/>
                    <a:pt x="1375" y="1223"/>
                  </a:cubicBezTo>
                  <a:cubicBezTo>
                    <a:pt x="1378" y="1225"/>
                    <a:pt x="1381" y="1225"/>
                    <a:pt x="1383" y="1222"/>
                  </a:cubicBezTo>
                  <a:cubicBezTo>
                    <a:pt x="1385" y="1220"/>
                    <a:pt x="1384" y="1218"/>
                    <a:pt x="1383" y="1215"/>
                  </a:cubicBezTo>
                  <a:cubicBezTo>
                    <a:pt x="1336" y="1136"/>
                    <a:pt x="1291" y="1056"/>
                    <a:pt x="1226" y="989"/>
                  </a:cubicBezTo>
                  <a:cubicBezTo>
                    <a:pt x="1198" y="962"/>
                    <a:pt x="1167" y="939"/>
                    <a:pt x="1137" y="914"/>
                  </a:cubicBezTo>
                  <a:cubicBezTo>
                    <a:pt x="1108" y="890"/>
                    <a:pt x="1080" y="865"/>
                    <a:pt x="1059" y="834"/>
                  </a:cubicBezTo>
                  <a:cubicBezTo>
                    <a:pt x="1037" y="804"/>
                    <a:pt x="1029" y="771"/>
                    <a:pt x="1034" y="734"/>
                  </a:cubicBezTo>
                  <a:cubicBezTo>
                    <a:pt x="1034" y="728"/>
                    <a:pt x="1035" y="722"/>
                    <a:pt x="1035" y="716"/>
                  </a:cubicBezTo>
                  <a:cubicBezTo>
                    <a:pt x="1035" y="716"/>
                    <a:pt x="1035" y="715"/>
                    <a:pt x="1034" y="714"/>
                  </a:cubicBezTo>
                  <a:cubicBezTo>
                    <a:pt x="1031" y="719"/>
                    <a:pt x="1029" y="724"/>
                    <a:pt x="1026" y="729"/>
                  </a:cubicBezTo>
                  <a:cubicBezTo>
                    <a:pt x="1023" y="733"/>
                    <a:pt x="1020" y="735"/>
                    <a:pt x="1014" y="733"/>
                  </a:cubicBezTo>
                  <a:cubicBezTo>
                    <a:pt x="948" y="699"/>
                    <a:pt x="878" y="690"/>
                    <a:pt x="805" y="697"/>
                  </a:cubicBezTo>
                  <a:cubicBezTo>
                    <a:pt x="804" y="697"/>
                    <a:pt x="803" y="697"/>
                    <a:pt x="802" y="697"/>
                  </a:cubicBezTo>
                  <a:cubicBezTo>
                    <a:pt x="802" y="697"/>
                    <a:pt x="801" y="697"/>
                    <a:pt x="800" y="696"/>
                  </a:cubicBezTo>
                  <a:cubicBezTo>
                    <a:pt x="807" y="675"/>
                    <a:pt x="818" y="656"/>
                    <a:pt x="830" y="638"/>
                  </a:cubicBezTo>
                  <a:cubicBezTo>
                    <a:pt x="853" y="604"/>
                    <a:pt x="880" y="575"/>
                    <a:pt x="911" y="550"/>
                  </a:cubicBezTo>
                  <a:cubicBezTo>
                    <a:pt x="921" y="542"/>
                    <a:pt x="932" y="538"/>
                    <a:pt x="944" y="534"/>
                  </a:cubicBezTo>
                  <a:cubicBezTo>
                    <a:pt x="952" y="531"/>
                    <a:pt x="959" y="535"/>
                    <a:pt x="965" y="538"/>
                  </a:cubicBezTo>
                  <a:cubicBezTo>
                    <a:pt x="977" y="545"/>
                    <a:pt x="987" y="554"/>
                    <a:pt x="995" y="565"/>
                  </a:cubicBezTo>
                  <a:cubicBezTo>
                    <a:pt x="1014" y="590"/>
                    <a:pt x="1027" y="617"/>
                    <a:pt x="1031" y="648"/>
                  </a:cubicBezTo>
                  <a:cubicBezTo>
                    <a:pt x="1034" y="655"/>
                    <a:pt x="1034" y="662"/>
                    <a:pt x="1034" y="667"/>
                  </a:cubicBezTo>
                  <a:cubicBezTo>
                    <a:pt x="1032" y="658"/>
                    <a:pt x="1034" y="648"/>
                    <a:pt x="1033" y="637"/>
                  </a:cubicBezTo>
                  <a:cubicBezTo>
                    <a:pt x="1030" y="606"/>
                    <a:pt x="1023" y="576"/>
                    <a:pt x="1008" y="548"/>
                  </a:cubicBezTo>
                  <a:cubicBezTo>
                    <a:pt x="1004" y="541"/>
                    <a:pt x="999" y="535"/>
                    <a:pt x="994" y="529"/>
                  </a:cubicBezTo>
                  <a:cubicBezTo>
                    <a:pt x="974" y="508"/>
                    <a:pt x="952" y="502"/>
                    <a:pt x="928" y="516"/>
                  </a:cubicBezTo>
                  <a:cubicBezTo>
                    <a:pt x="889" y="539"/>
                    <a:pt x="846" y="551"/>
                    <a:pt x="803" y="561"/>
                  </a:cubicBezTo>
                  <a:cubicBezTo>
                    <a:pt x="787" y="565"/>
                    <a:pt x="776" y="572"/>
                    <a:pt x="765" y="585"/>
                  </a:cubicBezTo>
                  <a:cubicBezTo>
                    <a:pt x="735" y="622"/>
                    <a:pt x="706" y="660"/>
                    <a:pt x="688" y="705"/>
                  </a:cubicBezTo>
                  <a:cubicBezTo>
                    <a:pt x="683" y="717"/>
                    <a:pt x="680" y="728"/>
                    <a:pt x="680" y="741"/>
                  </a:cubicBezTo>
                  <a:cubicBezTo>
                    <a:pt x="686" y="724"/>
                    <a:pt x="692" y="707"/>
                    <a:pt x="701" y="691"/>
                  </a:cubicBezTo>
                  <a:cubicBezTo>
                    <a:pt x="710" y="674"/>
                    <a:pt x="720" y="659"/>
                    <a:pt x="732" y="644"/>
                  </a:cubicBezTo>
                  <a:cubicBezTo>
                    <a:pt x="743" y="630"/>
                    <a:pt x="756" y="616"/>
                    <a:pt x="770" y="604"/>
                  </a:cubicBezTo>
                  <a:cubicBezTo>
                    <a:pt x="784" y="592"/>
                    <a:pt x="800" y="582"/>
                    <a:pt x="816" y="573"/>
                  </a:cubicBezTo>
                  <a:cubicBezTo>
                    <a:pt x="833" y="564"/>
                    <a:pt x="851" y="563"/>
                    <a:pt x="870" y="558"/>
                  </a:cubicBezTo>
                  <a:cubicBezTo>
                    <a:pt x="844" y="582"/>
                    <a:pt x="824" y="611"/>
                    <a:pt x="807" y="642"/>
                  </a:cubicBezTo>
                  <a:cubicBezTo>
                    <a:pt x="789" y="676"/>
                    <a:pt x="773" y="711"/>
                    <a:pt x="767" y="749"/>
                  </a:cubicBezTo>
                  <a:cubicBezTo>
                    <a:pt x="763" y="777"/>
                    <a:pt x="766" y="806"/>
                    <a:pt x="769" y="834"/>
                  </a:cubicBezTo>
                  <a:cubicBezTo>
                    <a:pt x="777" y="932"/>
                    <a:pt x="807" y="1026"/>
                    <a:pt x="832" y="1120"/>
                  </a:cubicBezTo>
                  <a:cubicBezTo>
                    <a:pt x="843" y="1160"/>
                    <a:pt x="854" y="1199"/>
                    <a:pt x="864" y="1239"/>
                  </a:cubicBezTo>
                  <a:cubicBezTo>
                    <a:pt x="866" y="1251"/>
                    <a:pt x="856" y="1276"/>
                    <a:pt x="846" y="1283"/>
                  </a:cubicBezTo>
                  <a:cubicBezTo>
                    <a:pt x="839" y="1288"/>
                    <a:pt x="833" y="1284"/>
                    <a:pt x="827" y="1279"/>
                  </a:cubicBezTo>
                  <a:cubicBezTo>
                    <a:pt x="818" y="1270"/>
                    <a:pt x="814" y="1258"/>
                    <a:pt x="806" y="1248"/>
                  </a:cubicBezTo>
                  <a:cubicBezTo>
                    <a:pt x="798" y="1236"/>
                    <a:pt x="797" y="1224"/>
                    <a:pt x="801" y="1210"/>
                  </a:cubicBezTo>
                  <a:cubicBezTo>
                    <a:pt x="801" y="1208"/>
                    <a:pt x="801" y="1206"/>
                    <a:pt x="802" y="1205"/>
                  </a:cubicBezTo>
                  <a:cubicBezTo>
                    <a:pt x="811" y="1182"/>
                    <a:pt x="809" y="1158"/>
                    <a:pt x="802" y="1135"/>
                  </a:cubicBezTo>
                  <a:cubicBezTo>
                    <a:pt x="791" y="1091"/>
                    <a:pt x="772" y="1051"/>
                    <a:pt x="735" y="1021"/>
                  </a:cubicBezTo>
                  <a:cubicBezTo>
                    <a:pt x="724" y="1011"/>
                    <a:pt x="710" y="1004"/>
                    <a:pt x="695" y="1002"/>
                  </a:cubicBezTo>
                  <a:cubicBezTo>
                    <a:pt x="666" y="999"/>
                    <a:pt x="645" y="1012"/>
                    <a:pt x="632" y="1039"/>
                  </a:cubicBezTo>
                  <a:cubicBezTo>
                    <a:pt x="619" y="1068"/>
                    <a:pt x="617" y="1099"/>
                    <a:pt x="615" y="1130"/>
                  </a:cubicBezTo>
                  <a:cubicBezTo>
                    <a:pt x="614" y="1143"/>
                    <a:pt x="614" y="1156"/>
                    <a:pt x="606" y="1167"/>
                  </a:cubicBezTo>
                  <a:cubicBezTo>
                    <a:pt x="604" y="1169"/>
                    <a:pt x="602" y="1172"/>
                    <a:pt x="598" y="1173"/>
                  </a:cubicBezTo>
                  <a:cubicBezTo>
                    <a:pt x="594" y="1173"/>
                    <a:pt x="590" y="1173"/>
                    <a:pt x="592" y="1167"/>
                  </a:cubicBezTo>
                  <a:cubicBezTo>
                    <a:pt x="595" y="1160"/>
                    <a:pt x="594" y="1154"/>
                    <a:pt x="592" y="1148"/>
                  </a:cubicBezTo>
                  <a:cubicBezTo>
                    <a:pt x="590" y="1142"/>
                    <a:pt x="592" y="1137"/>
                    <a:pt x="593" y="1132"/>
                  </a:cubicBezTo>
                  <a:cubicBezTo>
                    <a:pt x="601" y="1087"/>
                    <a:pt x="609" y="1042"/>
                    <a:pt x="612" y="997"/>
                  </a:cubicBezTo>
                  <a:cubicBezTo>
                    <a:pt x="615" y="948"/>
                    <a:pt x="590" y="904"/>
                    <a:pt x="549" y="887"/>
                  </a:cubicBezTo>
                  <a:cubicBezTo>
                    <a:pt x="530" y="879"/>
                    <a:pt x="511" y="880"/>
                    <a:pt x="492" y="891"/>
                  </a:cubicBezTo>
                  <a:cubicBezTo>
                    <a:pt x="488" y="893"/>
                    <a:pt x="486" y="896"/>
                    <a:pt x="487" y="901"/>
                  </a:cubicBezTo>
                  <a:cubicBezTo>
                    <a:pt x="488" y="912"/>
                    <a:pt x="484" y="917"/>
                    <a:pt x="476" y="918"/>
                  </a:cubicBezTo>
                  <a:cubicBezTo>
                    <a:pt x="465" y="918"/>
                    <a:pt x="455" y="911"/>
                    <a:pt x="455" y="902"/>
                  </a:cubicBezTo>
                  <a:cubicBezTo>
                    <a:pt x="453" y="885"/>
                    <a:pt x="452" y="868"/>
                    <a:pt x="454" y="851"/>
                  </a:cubicBezTo>
                  <a:cubicBezTo>
                    <a:pt x="456" y="827"/>
                    <a:pt x="429" y="807"/>
                    <a:pt x="406" y="815"/>
                  </a:cubicBezTo>
                  <a:cubicBezTo>
                    <a:pt x="400" y="817"/>
                    <a:pt x="396" y="821"/>
                    <a:pt x="394" y="828"/>
                  </a:cubicBezTo>
                  <a:cubicBezTo>
                    <a:pt x="378" y="878"/>
                    <a:pt x="372" y="930"/>
                    <a:pt x="373" y="983"/>
                  </a:cubicBezTo>
                  <a:cubicBezTo>
                    <a:pt x="373" y="997"/>
                    <a:pt x="375" y="1011"/>
                    <a:pt x="375" y="1024"/>
                  </a:cubicBezTo>
                  <a:cubicBezTo>
                    <a:pt x="376" y="1033"/>
                    <a:pt x="370" y="1039"/>
                    <a:pt x="362" y="1040"/>
                  </a:cubicBezTo>
                  <a:cubicBezTo>
                    <a:pt x="357" y="1040"/>
                    <a:pt x="350" y="1030"/>
                    <a:pt x="350" y="1024"/>
                  </a:cubicBezTo>
                  <a:cubicBezTo>
                    <a:pt x="350" y="1019"/>
                    <a:pt x="353" y="1015"/>
                    <a:pt x="357" y="1016"/>
                  </a:cubicBezTo>
                  <a:cubicBezTo>
                    <a:pt x="365" y="1016"/>
                    <a:pt x="365" y="1012"/>
                    <a:pt x="364" y="1007"/>
                  </a:cubicBezTo>
                  <a:cubicBezTo>
                    <a:pt x="359" y="989"/>
                    <a:pt x="361" y="969"/>
                    <a:pt x="351" y="952"/>
                  </a:cubicBezTo>
                  <a:cubicBezTo>
                    <a:pt x="346" y="942"/>
                    <a:pt x="345" y="932"/>
                    <a:pt x="348" y="921"/>
                  </a:cubicBezTo>
                  <a:cubicBezTo>
                    <a:pt x="355" y="899"/>
                    <a:pt x="358" y="876"/>
                    <a:pt x="367" y="855"/>
                  </a:cubicBezTo>
                  <a:cubicBezTo>
                    <a:pt x="372" y="844"/>
                    <a:pt x="373" y="835"/>
                    <a:pt x="369" y="823"/>
                  </a:cubicBezTo>
                  <a:cubicBezTo>
                    <a:pt x="364" y="809"/>
                    <a:pt x="360" y="793"/>
                    <a:pt x="351" y="780"/>
                  </a:cubicBezTo>
                  <a:cubicBezTo>
                    <a:pt x="336" y="757"/>
                    <a:pt x="313" y="749"/>
                    <a:pt x="287" y="757"/>
                  </a:cubicBezTo>
                  <a:cubicBezTo>
                    <a:pt x="284" y="758"/>
                    <a:pt x="280" y="761"/>
                    <a:pt x="282" y="753"/>
                  </a:cubicBezTo>
                  <a:cubicBezTo>
                    <a:pt x="276" y="756"/>
                    <a:pt x="274" y="764"/>
                    <a:pt x="267" y="766"/>
                  </a:cubicBezTo>
                  <a:cubicBezTo>
                    <a:pt x="266" y="759"/>
                    <a:pt x="271" y="754"/>
                    <a:pt x="274" y="750"/>
                  </a:cubicBezTo>
                  <a:cubicBezTo>
                    <a:pt x="299" y="717"/>
                    <a:pt x="328" y="688"/>
                    <a:pt x="365" y="668"/>
                  </a:cubicBezTo>
                  <a:cubicBezTo>
                    <a:pt x="368" y="666"/>
                    <a:pt x="372" y="664"/>
                    <a:pt x="375" y="662"/>
                  </a:cubicBezTo>
                  <a:cubicBezTo>
                    <a:pt x="378" y="658"/>
                    <a:pt x="383" y="655"/>
                    <a:pt x="386" y="650"/>
                  </a:cubicBezTo>
                  <a:cubicBezTo>
                    <a:pt x="435" y="626"/>
                    <a:pt x="485" y="605"/>
                    <a:pt x="539" y="597"/>
                  </a:cubicBezTo>
                  <a:cubicBezTo>
                    <a:pt x="556" y="594"/>
                    <a:pt x="573" y="593"/>
                    <a:pt x="590" y="596"/>
                  </a:cubicBezTo>
                  <a:cubicBezTo>
                    <a:pt x="623" y="603"/>
                    <a:pt x="645" y="624"/>
                    <a:pt x="653" y="657"/>
                  </a:cubicBezTo>
                  <a:cubicBezTo>
                    <a:pt x="658" y="683"/>
                    <a:pt x="656" y="709"/>
                    <a:pt x="652" y="734"/>
                  </a:cubicBezTo>
                  <a:cubicBezTo>
                    <a:pt x="648" y="753"/>
                    <a:pt x="643" y="772"/>
                    <a:pt x="638" y="790"/>
                  </a:cubicBezTo>
                  <a:cubicBezTo>
                    <a:pt x="634" y="800"/>
                    <a:pt x="632" y="811"/>
                    <a:pt x="628" y="821"/>
                  </a:cubicBezTo>
                  <a:cubicBezTo>
                    <a:pt x="631" y="812"/>
                    <a:pt x="634" y="803"/>
                    <a:pt x="637" y="794"/>
                  </a:cubicBezTo>
                  <a:cubicBezTo>
                    <a:pt x="650" y="749"/>
                    <a:pt x="662" y="705"/>
                    <a:pt x="665" y="658"/>
                  </a:cubicBezTo>
                  <a:cubicBezTo>
                    <a:pt x="666" y="636"/>
                    <a:pt x="664" y="613"/>
                    <a:pt x="660" y="591"/>
                  </a:cubicBezTo>
                  <a:cubicBezTo>
                    <a:pt x="660" y="593"/>
                    <a:pt x="660" y="594"/>
                    <a:pt x="660" y="595"/>
                  </a:cubicBezTo>
                  <a:cubicBezTo>
                    <a:pt x="660" y="601"/>
                    <a:pt x="661" y="609"/>
                    <a:pt x="655" y="611"/>
                  </a:cubicBezTo>
                  <a:cubicBezTo>
                    <a:pt x="650" y="612"/>
                    <a:pt x="649" y="604"/>
                    <a:pt x="647" y="600"/>
                  </a:cubicBezTo>
                  <a:cubicBezTo>
                    <a:pt x="641" y="591"/>
                    <a:pt x="634" y="584"/>
                    <a:pt x="624" y="581"/>
                  </a:cubicBezTo>
                  <a:cubicBezTo>
                    <a:pt x="611" y="577"/>
                    <a:pt x="597" y="575"/>
                    <a:pt x="583" y="577"/>
                  </a:cubicBezTo>
                  <a:cubicBezTo>
                    <a:pt x="539" y="582"/>
                    <a:pt x="498" y="598"/>
                    <a:pt x="457" y="616"/>
                  </a:cubicBezTo>
                  <a:cubicBezTo>
                    <a:pt x="433" y="627"/>
                    <a:pt x="409" y="638"/>
                    <a:pt x="385" y="651"/>
                  </a:cubicBezTo>
                  <a:cubicBezTo>
                    <a:pt x="377" y="657"/>
                    <a:pt x="366" y="660"/>
                    <a:pt x="357" y="666"/>
                  </a:cubicBezTo>
                  <a:cubicBezTo>
                    <a:pt x="353" y="668"/>
                    <a:pt x="350" y="670"/>
                    <a:pt x="348" y="673"/>
                  </a:cubicBezTo>
                  <a:close/>
                </a:path>
              </a:pathLst>
            </a:custGeom>
            <a:gradFill>
              <a:gsLst>
                <a:gs pos="0">
                  <a:srgbClr val="FF9800"/>
                </a:gs>
                <a:gs pos="26000">
                  <a:srgbClr val="FF9800"/>
                </a:gs>
                <a:gs pos="55000">
                  <a:srgbClr val="FCBF16"/>
                </a:gs>
                <a:gs pos="100000">
                  <a:srgbClr val="FCBF16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3" name="Google Shape;1413;p21"/>
            <p:cNvSpPr/>
            <p:nvPr/>
          </p:nvSpPr>
          <p:spPr>
            <a:xfrm>
              <a:off x="3798" y="2202"/>
              <a:ext cx="214" cy="275"/>
            </a:xfrm>
            <a:custGeom>
              <a:avLst/>
              <a:gdLst/>
              <a:ahLst/>
              <a:cxnLst/>
              <a:rect l="l" t="t" r="r" b="b"/>
              <a:pathLst>
                <a:path w="90" h="115" extrusionOk="0">
                  <a:moveTo>
                    <a:pt x="90" y="0"/>
                  </a:moveTo>
                  <a:cubicBezTo>
                    <a:pt x="53" y="33"/>
                    <a:pt x="24" y="71"/>
                    <a:pt x="2" y="116"/>
                  </a:cubicBezTo>
                  <a:cubicBezTo>
                    <a:pt x="1" y="110"/>
                    <a:pt x="0" y="106"/>
                    <a:pt x="1" y="101"/>
                  </a:cubicBezTo>
                  <a:cubicBezTo>
                    <a:pt x="14" y="69"/>
                    <a:pt x="29" y="37"/>
                    <a:pt x="49" y="8"/>
                  </a:cubicBezTo>
                  <a:cubicBezTo>
                    <a:pt x="54" y="2"/>
                    <a:pt x="58" y="0"/>
                    <a:pt x="66" y="0"/>
                  </a:cubicBezTo>
                  <a:cubicBezTo>
                    <a:pt x="74" y="1"/>
                    <a:pt x="82" y="0"/>
                    <a:pt x="90" y="0"/>
                  </a:cubicBezTo>
                  <a:close/>
                </a:path>
              </a:pathLst>
            </a:custGeom>
            <a:solidFill>
              <a:srgbClr val="FDDC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p21"/>
            <p:cNvSpPr/>
            <p:nvPr/>
          </p:nvSpPr>
          <p:spPr>
            <a:xfrm>
              <a:off x="5639" y="2453"/>
              <a:ext cx="109" cy="136"/>
            </a:xfrm>
            <a:custGeom>
              <a:avLst/>
              <a:gdLst/>
              <a:ahLst/>
              <a:cxnLst/>
              <a:rect l="l" t="t" r="r" b="b"/>
              <a:pathLst>
                <a:path w="46" h="57" extrusionOk="0">
                  <a:moveTo>
                    <a:pt x="0" y="0"/>
                  </a:moveTo>
                  <a:cubicBezTo>
                    <a:pt x="12" y="9"/>
                    <a:pt x="25" y="15"/>
                    <a:pt x="35" y="26"/>
                  </a:cubicBezTo>
                  <a:cubicBezTo>
                    <a:pt x="41" y="33"/>
                    <a:pt x="46" y="40"/>
                    <a:pt x="43" y="50"/>
                  </a:cubicBezTo>
                  <a:cubicBezTo>
                    <a:pt x="42" y="53"/>
                    <a:pt x="41" y="56"/>
                    <a:pt x="37" y="57"/>
                  </a:cubicBezTo>
                  <a:cubicBezTo>
                    <a:pt x="34" y="57"/>
                    <a:pt x="32" y="54"/>
                    <a:pt x="31" y="52"/>
                  </a:cubicBezTo>
                  <a:cubicBezTo>
                    <a:pt x="20" y="35"/>
                    <a:pt x="10" y="18"/>
                    <a:pt x="0" y="0"/>
                  </a:cubicBezTo>
                  <a:close/>
                </a:path>
              </a:pathLst>
            </a:custGeom>
            <a:solidFill>
              <a:srgbClr val="FB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5" name="Google Shape;1415;p21"/>
            <p:cNvSpPr/>
            <p:nvPr/>
          </p:nvSpPr>
          <p:spPr>
            <a:xfrm>
              <a:off x="3297" y="805"/>
              <a:ext cx="107" cy="95"/>
            </a:xfrm>
            <a:custGeom>
              <a:avLst/>
              <a:gdLst/>
              <a:ahLst/>
              <a:cxnLst/>
              <a:rect l="l" t="t" r="r" b="b"/>
              <a:pathLst>
                <a:path w="45" h="40" extrusionOk="0">
                  <a:moveTo>
                    <a:pt x="0" y="40"/>
                  </a:moveTo>
                  <a:cubicBezTo>
                    <a:pt x="8" y="28"/>
                    <a:pt x="14" y="17"/>
                    <a:pt x="17" y="5"/>
                  </a:cubicBezTo>
                  <a:cubicBezTo>
                    <a:pt x="18" y="3"/>
                    <a:pt x="18" y="0"/>
                    <a:pt x="21" y="1"/>
                  </a:cubicBezTo>
                  <a:cubicBezTo>
                    <a:pt x="29" y="4"/>
                    <a:pt x="37" y="6"/>
                    <a:pt x="42" y="13"/>
                  </a:cubicBezTo>
                  <a:cubicBezTo>
                    <a:pt x="45" y="17"/>
                    <a:pt x="45" y="21"/>
                    <a:pt x="40" y="24"/>
                  </a:cubicBezTo>
                  <a:cubicBezTo>
                    <a:pt x="28" y="31"/>
                    <a:pt x="16" y="36"/>
                    <a:pt x="0" y="40"/>
                  </a:cubicBezTo>
                  <a:close/>
                </a:path>
              </a:pathLst>
            </a:custGeom>
            <a:solidFill>
              <a:srgbClr val="FC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6" name="Google Shape;1416;p21"/>
            <p:cNvSpPr/>
            <p:nvPr/>
          </p:nvSpPr>
          <p:spPr>
            <a:xfrm>
              <a:off x="3791" y="2209"/>
              <a:ext cx="100" cy="173"/>
            </a:xfrm>
            <a:custGeom>
              <a:avLst/>
              <a:gdLst/>
              <a:ahLst/>
              <a:cxnLst/>
              <a:rect l="l" t="t" r="r" b="b"/>
              <a:pathLst>
                <a:path w="42" h="73" extrusionOk="0">
                  <a:moveTo>
                    <a:pt x="42" y="0"/>
                  </a:moveTo>
                  <a:cubicBezTo>
                    <a:pt x="26" y="23"/>
                    <a:pt x="14" y="48"/>
                    <a:pt x="1" y="73"/>
                  </a:cubicBezTo>
                  <a:cubicBezTo>
                    <a:pt x="0" y="56"/>
                    <a:pt x="29" y="4"/>
                    <a:pt x="42" y="0"/>
                  </a:cubicBezTo>
                  <a:close/>
                </a:path>
              </a:pathLst>
            </a:custGeom>
            <a:solidFill>
              <a:srgbClr val="F2D3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7" name="Google Shape;1417;p21"/>
            <p:cNvSpPr/>
            <p:nvPr/>
          </p:nvSpPr>
          <p:spPr>
            <a:xfrm>
              <a:off x="2754" y="2057"/>
              <a:ext cx="97" cy="52"/>
            </a:xfrm>
            <a:custGeom>
              <a:avLst/>
              <a:gdLst/>
              <a:ahLst/>
              <a:cxnLst/>
              <a:rect l="l" t="t" r="r" b="b"/>
              <a:pathLst>
                <a:path w="41" h="22" extrusionOk="0">
                  <a:moveTo>
                    <a:pt x="39" y="1"/>
                  </a:moveTo>
                  <a:cubicBezTo>
                    <a:pt x="41" y="10"/>
                    <a:pt x="32" y="7"/>
                    <a:pt x="29" y="11"/>
                  </a:cubicBezTo>
                  <a:cubicBezTo>
                    <a:pt x="24" y="7"/>
                    <a:pt x="21" y="12"/>
                    <a:pt x="17" y="14"/>
                  </a:cubicBezTo>
                  <a:cubicBezTo>
                    <a:pt x="12" y="16"/>
                    <a:pt x="7" y="19"/>
                    <a:pt x="2" y="22"/>
                  </a:cubicBezTo>
                  <a:cubicBezTo>
                    <a:pt x="0" y="19"/>
                    <a:pt x="3" y="18"/>
                    <a:pt x="4" y="17"/>
                  </a:cubicBezTo>
                  <a:cubicBezTo>
                    <a:pt x="15" y="11"/>
                    <a:pt x="25" y="4"/>
                    <a:pt x="37" y="0"/>
                  </a:cubicBezTo>
                  <a:cubicBezTo>
                    <a:pt x="38" y="0"/>
                    <a:pt x="38" y="0"/>
                    <a:pt x="39" y="1"/>
                  </a:cubicBezTo>
                  <a:close/>
                </a:path>
              </a:pathLst>
            </a:custGeom>
            <a:solidFill>
              <a:srgbClr val="4B4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8" name="Google Shape;1418;p21"/>
            <p:cNvSpPr/>
            <p:nvPr/>
          </p:nvSpPr>
          <p:spPr>
            <a:xfrm>
              <a:off x="4378" y="2023"/>
              <a:ext cx="14" cy="84"/>
            </a:xfrm>
            <a:custGeom>
              <a:avLst/>
              <a:gdLst/>
              <a:ahLst/>
              <a:cxnLst/>
              <a:rect l="l" t="t" r="r" b="b"/>
              <a:pathLst>
                <a:path w="6" h="35" extrusionOk="0">
                  <a:moveTo>
                    <a:pt x="3" y="0"/>
                  </a:moveTo>
                  <a:cubicBezTo>
                    <a:pt x="6" y="12"/>
                    <a:pt x="5" y="23"/>
                    <a:pt x="3" y="35"/>
                  </a:cubicBezTo>
                  <a:cubicBezTo>
                    <a:pt x="4" y="27"/>
                    <a:pt x="0" y="19"/>
                    <a:pt x="1" y="11"/>
                  </a:cubicBezTo>
                  <a:cubicBezTo>
                    <a:pt x="4" y="8"/>
                    <a:pt x="2" y="3"/>
                    <a:pt x="3" y="0"/>
                  </a:cubicBezTo>
                  <a:close/>
                </a:path>
              </a:pathLst>
            </a:custGeom>
            <a:solidFill>
              <a:srgbClr val="8675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9" name="Google Shape;1419;p21"/>
            <p:cNvSpPr/>
            <p:nvPr/>
          </p:nvSpPr>
          <p:spPr>
            <a:xfrm>
              <a:off x="2694" y="924"/>
              <a:ext cx="2211" cy="743"/>
            </a:xfrm>
            <a:custGeom>
              <a:avLst/>
              <a:gdLst/>
              <a:ahLst/>
              <a:cxnLst/>
              <a:rect l="l" t="t" r="r" b="b"/>
              <a:pathLst>
                <a:path w="931" h="313" extrusionOk="0">
                  <a:moveTo>
                    <a:pt x="312" y="137"/>
                  </a:moveTo>
                  <a:cubicBezTo>
                    <a:pt x="320" y="145"/>
                    <a:pt x="319" y="152"/>
                    <a:pt x="308" y="157"/>
                  </a:cubicBezTo>
                  <a:cubicBezTo>
                    <a:pt x="300" y="161"/>
                    <a:pt x="291" y="160"/>
                    <a:pt x="281" y="160"/>
                  </a:cubicBezTo>
                  <a:cubicBezTo>
                    <a:pt x="270" y="159"/>
                    <a:pt x="258" y="157"/>
                    <a:pt x="246" y="153"/>
                  </a:cubicBezTo>
                  <a:cubicBezTo>
                    <a:pt x="254" y="148"/>
                    <a:pt x="260" y="143"/>
                    <a:pt x="266" y="138"/>
                  </a:cubicBezTo>
                  <a:cubicBezTo>
                    <a:pt x="266" y="139"/>
                    <a:pt x="267" y="139"/>
                    <a:pt x="267" y="140"/>
                  </a:cubicBezTo>
                  <a:cubicBezTo>
                    <a:pt x="261" y="154"/>
                    <a:pt x="261" y="154"/>
                    <a:pt x="276" y="155"/>
                  </a:cubicBezTo>
                  <a:cubicBezTo>
                    <a:pt x="285" y="156"/>
                    <a:pt x="293" y="156"/>
                    <a:pt x="302" y="154"/>
                  </a:cubicBezTo>
                  <a:cubicBezTo>
                    <a:pt x="305" y="153"/>
                    <a:pt x="308" y="153"/>
                    <a:pt x="309" y="149"/>
                  </a:cubicBezTo>
                  <a:cubicBezTo>
                    <a:pt x="309" y="146"/>
                    <a:pt x="305" y="145"/>
                    <a:pt x="302" y="144"/>
                  </a:cubicBezTo>
                  <a:cubicBezTo>
                    <a:pt x="296" y="142"/>
                    <a:pt x="290" y="141"/>
                    <a:pt x="284" y="140"/>
                  </a:cubicBezTo>
                  <a:cubicBezTo>
                    <a:pt x="284" y="139"/>
                    <a:pt x="283" y="139"/>
                    <a:pt x="284" y="138"/>
                  </a:cubicBezTo>
                  <a:cubicBezTo>
                    <a:pt x="288" y="135"/>
                    <a:pt x="294" y="132"/>
                    <a:pt x="291" y="125"/>
                  </a:cubicBezTo>
                  <a:cubicBezTo>
                    <a:pt x="287" y="117"/>
                    <a:pt x="279" y="119"/>
                    <a:pt x="274" y="121"/>
                  </a:cubicBezTo>
                  <a:cubicBezTo>
                    <a:pt x="262" y="125"/>
                    <a:pt x="252" y="133"/>
                    <a:pt x="244" y="142"/>
                  </a:cubicBezTo>
                  <a:cubicBezTo>
                    <a:pt x="233" y="153"/>
                    <a:pt x="220" y="157"/>
                    <a:pt x="205" y="157"/>
                  </a:cubicBezTo>
                  <a:cubicBezTo>
                    <a:pt x="161" y="160"/>
                    <a:pt x="118" y="171"/>
                    <a:pt x="76" y="183"/>
                  </a:cubicBezTo>
                  <a:cubicBezTo>
                    <a:pt x="64" y="186"/>
                    <a:pt x="52" y="192"/>
                    <a:pt x="42" y="198"/>
                  </a:cubicBezTo>
                  <a:cubicBezTo>
                    <a:pt x="38" y="200"/>
                    <a:pt x="36" y="202"/>
                    <a:pt x="37" y="208"/>
                  </a:cubicBezTo>
                  <a:cubicBezTo>
                    <a:pt x="45" y="243"/>
                    <a:pt x="41" y="278"/>
                    <a:pt x="37" y="313"/>
                  </a:cubicBezTo>
                  <a:cubicBezTo>
                    <a:pt x="34" y="312"/>
                    <a:pt x="35" y="310"/>
                    <a:pt x="35" y="308"/>
                  </a:cubicBezTo>
                  <a:cubicBezTo>
                    <a:pt x="34" y="306"/>
                    <a:pt x="35" y="304"/>
                    <a:pt x="35" y="303"/>
                  </a:cubicBezTo>
                  <a:cubicBezTo>
                    <a:pt x="35" y="273"/>
                    <a:pt x="35" y="244"/>
                    <a:pt x="29" y="215"/>
                  </a:cubicBezTo>
                  <a:cubicBezTo>
                    <a:pt x="29" y="213"/>
                    <a:pt x="30" y="208"/>
                    <a:pt x="26" y="209"/>
                  </a:cubicBezTo>
                  <a:cubicBezTo>
                    <a:pt x="20" y="210"/>
                    <a:pt x="25" y="214"/>
                    <a:pt x="25" y="217"/>
                  </a:cubicBezTo>
                  <a:cubicBezTo>
                    <a:pt x="30" y="236"/>
                    <a:pt x="29" y="256"/>
                    <a:pt x="27" y="276"/>
                  </a:cubicBezTo>
                  <a:cubicBezTo>
                    <a:pt x="24" y="253"/>
                    <a:pt x="18" y="231"/>
                    <a:pt x="4" y="212"/>
                  </a:cubicBezTo>
                  <a:cubicBezTo>
                    <a:pt x="0" y="206"/>
                    <a:pt x="3" y="199"/>
                    <a:pt x="11" y="195"/>
                  </a:cubicBezTo>
                  <a:cubicBezTo>
                    <a:pt x="33" y="184"/>
                    <a:pt x="56" y="176"/>
                    <a:pt x="79" y="171"/>
                  </a:cubicBezTo>
                  <a:cubicBezTo>
                    <a:pt x="123" y="161"/>
                    <a:pt x="168" y="156"/>
                    <a:pt x="212" y="144"/>
                  </a:cubicBezTo>
                  <a:cubicBezTo>
                    <a:pt x="229" y="140"/>
                    <a:pt x="244" y="135"/>
                    <a:pt x="258" y="126"/>
                  </a:cubicBezTo>
                  <a:cubicBezTo>
                    <a:pt x="267" y="119"/>
                    <a:pt x="277" y="115"/>
                    <a:pt x="287" y="113"/>
                  </a:cubicBezTo>
                  <a:cubicBezTo>
                    <a:pt x="302" y="110"/>
                    <a:pt x="306" y="114"/>
                    <a:pt x="304" y="129"/>
                  </a:cubicBezTo>
                  <a:cubicBezTo>
                    <a:pt x="328" y="122"/>
                    <a:pt x="352" y="114"/>
                    <a:pt x="375" y="107"/>
                  </a:cubicBezTo>
                  <a:cubicBezTo>
                    <a:pt x="488" y="72"/>
                    <a:pt x="603" y="40"/>
                    <a:pt x="720" y="19"/>
                  </a:cubicBezTo>
                  <a:cubicBezTo>
                    <a:pt x="777" y="8"/>
                    <a:pt x="835" y="0"/>
                    <a:pt x="893" y="1"/>
                  </a:cubicBezTo>
                  <a:cubicBezTo>
                    <a:pt x="903" y="1"/>
                    <a:pt x="914" y="3"/>
                    <a:pt x="924" y="3"/>
                  </a:cubicBezTo>
                  <a:cubicBezTo>
                    <a:pt x="931" y="3"/>
                    <a:pt x="931" y="6"/>
                    <a:pt x="929" y="11"/>
                  </a:cubicBezTo>
                  <a:cubicBezTo>
                    <a:pt x="923" y="22"/>
                    <a:pt x="918" y="34"/>
                    <a:pt x="911" y="48"/>
                  </a:cubicBezTo>
                  <a:cubicBezTo>
                    <a:pt x="911" y="37"/>
                    <a:pt x="909" y="29"/>
                    <a:pt x="910" y="22"/>
                  </a:cubicBezTo>
                  <a:cubicBezTo>
                    <a:pt x="910" y="15"/>
                    <a:pt x="907" y="14"/>
                    <a:pt x="901" y="13"/>
                  </a:cubicBezTo>
                  <a:cubicBezTo>
                    <a:pt x="876" y="11"/>
                    <a:pt x="851" y="14"/>
                    <a:pt x="825" y="15"/>
                  </a:cubicBezTo>
                  <a:cubicBezTo>
                    <a:pt x="784" y="16"/>
                    <a:pt x="748" y="33"/>
                    <a:pt x="709" y="42"/>
                  </a:cubicBezTo>
                  <a:cubicBezTo>
                    <a:pt x="660" y="54"/>
                    <a:pt x="611" y="65"/>
                    <a:pt x="561" y="72"/>
                  </a:cubicBezTo>
                  <a:cubicBezTo>
                    <a:pt x="477" y="84"/>
                    <a:pt x="397" y="111"/>
                    <a:pt x="316" y="135"/>
                  </a:cubicBezTo>
                  <a:cubicBezTo>
                    <a:pt x="314" y="135"/>
                    <a:pt x="313" y="136"/>
                    <a:pt x="312" y="1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0" name="Google Shape;1420;p21"/>
            <p:cNvSpPr/>
            <p:nvPr/>
          </p:nvSpPr>
          <p:spPr>
            <a:xfrm>
              <a:off x="3117" y="1347"/>
              <a:ext cx="575" cy="346"/>
            </a:xfrm>
            <a:custGeom>
              <a:avLst/>
              <a:gdLst/>
              <a:ahLst/>
              <a:cxnLst/>
              <a:rect l="l" t="t" r="r" b="b"/>
              <a:pathLst>
                <a:path w="241" h="146" extrusionOk="0">
                  <a:moveTo>
                    <a:pt x="62" y="101"/>
                  </a:moveTo>
                  <a:cubicBezTo>
                    <a:pt x="51" y="102"/>
                    <a:pt x="40" y="100"/>
                    <a:pt x="30" y="94"/>
                  </a:cubicBezTo>
                  <a:cubicBezTo>
                    <a:pt x="28" y="92"/>
                    <a:pt x="26" y="91"/>
                    <a:pt x="24" y="94"/>
                  </a:cubicBezTo>
                  <a:cubicBezTo>
                    <a:pt x="22" y="97"/>
                    <a:pt x="21" y="101"/>
                    <a:pt x="25" y="103"/>
                  </a:cubicBezTo>
                  <a:cubicBezTo>
                    <a:pt x="29" y="106"/>
                    <a:pt x="34" y="106"/>
                    <a:pt x="39" y="106"/>
                  </a:cubicBezTo>
                  <a:cubicBezTo>
                    <a:pt x="50" y="106"/>
                    <a:pt x="62" y="104"/>
                    <a:pt x="73" y="103"/>
                  </a:cubicBezTo>
                  <a:cubicBezTo>
                    <a:pt x="75" y="102"/>
                    <a:pt x="77" y="101"/>
                    <a:pt x="77" y="105"/>
                  </a:cubicBezTo>
                  <a:cubicBezTo>
                    <a:pt x="59" y="110"/>
                    <a:pt x="40" y="114"/>
                    <a:pt x="21" y="108"/>
                  </a:cubicBezTo>
                  <a:cubicBezTo>
                    <a:pt x="16" y="107"/>
                    <a:pt x="16" y="110"/>
                    <a:pt x="16" y="112"/>
                  </a:cubicBezTo>
                  <a:cubicBezTo>
                    <a:pt x="13" y="125"/>
                    <a:pt x="21" y="137"/>
                    <a:pt x="35" y="138"/>
                  </a:cubicBezTo>
                  <a:cubicBezTo>
                    <a:pt x="42" y="139"/>
                    <a:pt x="48" y="138"/>
                    <a:pt x="55" y="139"/>
                  </a:cubicBezTo>
                  <a:cubicBezTo>
                    <a:pt x="40" y="145"/>
                    <a:pt x="26" y="146"/>
                    <a:pt x="12" y="137"/>
                  </a:cubicBezTo>
                  <a:cubicBezTo>
                    <a:pt x="3" y="132"/>
                    <a:pt x="0" y="121"/>
                    <a:pt x="3" y="109"/>
                  </a:cubicBezTo>
                  <a:cubicBezTo>
                    <a:pt x="10" y="85"/>
                    <a:pt x="26" y="67"/>
                    <a:pt x="45" y="52"/>
                  </a:cubicBezTo>
                  <a:cubicBezTo>
                    <a:pt x="92" y="17"/>
                    <a:pt x="144" y="0"/>
                    <a:pt x="203" y="0"/>
                  </a:cubicBezTo>
                  <a:cubicBezTo>
                    <a:pt x="207" y="0"/>
                    <a:pt x="211" y="0"/>
                    <a:pt x="215" y="1"/>
                  </a:cubicBezTo>
                  <a:cubicBezTo>
                    <a:pt x="235" y="7"/>
                    <a:pt x="242" y="23"/>
                    <a:pt x="233" y="41"/>
                  </a:cubicBezTo>
                  <a:cubicBezTo>
                    <a:pt x="231" y="44"/>
                    <a:pt x="229" y="47"/>
                    <a:pt x="227" y="50"/>
                  </a:cubicBezTo>
                  <a:cubicBezTo>
                    <a:pt x="204" y="78"/>
                    <a:pt x="173" y="92"/>
                    <a:pt x="140" y="104"/>
                  </a:cubicBezTo>
                  <a:cubicBezTo>
                    <a:pt x="153" y="96"/>
                    <a:pt x="166" y="87"/>
                    <a:pt x="178" y="78"/>
                  </a:cubicBezTo>
                  <a:cubicBezTo>
                    <a:pt x="193" y="67"/>
                    <a:pt x="207" y="55"/>
                    <a:pt x="217" y="39"/>
                  </a:cubicBezTo>
                  <a:cubicBezTo>
                    <a:pt x="224" y="29"/>
                    <a:pt x="222" y="22"/>
                    <a:pt x="214" y="18"/>
                  </a:cubicBezTo>
                  <a:cubicBezTo>
                    <a:pt x="212" y="17"/>
                    <a:pt x="210" y="16"/>
                    <a:pt x="208" y="19"/>
                  </a:cubicBezTo>
                  <a:cubicBezTo>
                    <a:pt x="179" y="55"/>
                    <a:pt x="138" y="67"/>
                    <a:pt x="94" y="76"/>
                  </a:cubicBezTo>
                  <a:cubicBezTo>
                    <a:pt x="76" y="80"/>
                    <a:pt x="57" y="81"/>
                    <a:pt x="38" y="82"/>
                  </a:cubicBezTo>
                  <a:cubicBezTo>
                    <a:pt x="36" y="82"/>
                    <a:pt x="33" y="80"/>
                    <a:pt x="32" y="83"/>
                  </a:cubicBezTo>
                  <a:cubicBezTo>
                    <a:pt x="31" y="85"/>
                    <a:pt x="33" y="87"/>
                    <a:pt x="34" y="89"/>
                  </a:cubicBezTo>
                  <a:cubicBezTo>
                    <a:pt x="39" y="94"/>
                    <a:pt x="45" y="97"/>
                    <a:pt x="52" y="98"/>
                  </a:cubicBezTo>
                  <a:cubicBezTo>
                    <a:pt x="55" y="100"/>
                    <a:pt x="60" y="95"/>
                    <a:pt x="62" y="10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1" name="Google Shape;1421;p21"/>
            <p:cNvSpPr/>
            <p:nvPr/>
          </p:nvSpPr>
          <p:spPr>
            <a:xfrm>
              <a:off x="2841" y="1872"/>
              <a:ext cx="687" cy="527"/>
            </a:xfrm>
            <a:custGeom>
              <a:avLst/>
              <a:gdLst/>
              <a:ahLst/>
              <a:cxnLst/>
              <a:rect l="l" t="t" r="r" b="b"/>
              <a:pathLst>
                <a:path w="289" h="221" extrusionOk="0">
                  <a:moveTo>
                    <a:pt x="2" y="79"/>
                  </a:moveTo>
                  <a:cubicBezTo>
                    <a:pt x="1" y="79"/>
                    <a:pt x="1" y="78"/>
                    <a:pt x="0" y="78"/>
                  </a:cubicBezTo>
                  <a:cubicBezTo>
                    <a:pt x="25" y="63"/>
                    <a:pt x="50" y="51"/>
                    <a:pt x="76" y="39"/>
                  </a:cubicBezTo>
                  <a:cubicBezTo>
                    <a:pt x="111" y="24"/>
                    <a:pt x="147" y="10"/>
                    <a:pt x="186" y="3"/>
                  </a:cubicBezTo>
                  <a:cubicBezTo>
                    <a:pt x="194" y="2"/>
                    <a:pt x="203" y="0"/>
                    <a:pt x="212" y="1"/>
                  </a:cubicBezTo>
                  <a:cubicBezTo>
                    <a:pt x="239" y="1"/>
                    <a:pt x="262" y="8"/>
                    <a:pt x="271" y="38"/>
                  </a:cubicBezTo>
                  <a:cubicBezTo>
                    <a:pt x="275" y="28"/>
                    <a:pt x="275" y="20"/>
                    <a:pt x="275" y="11"/>
                  </a:cubicBezTo>
                  <a:cubicBezTo>
                    <a:pt x="281" y="22"/>
                    <a:pt x="283" y="34"/>
                    <a:pt x="284" y="46"/>
                  </a:cubicBezTo>
                  <a:cubicBezTo>
                    <a:pt x="289" y="94"/>
                    <a:pt x="279" y="140"/>
                    <a:pt x="266" y="186"/>
                  </a:cubicBezTo>
                  <a:cubicBezTo>
                    <a:pt x="263" y="198"/>
                    <a:pt x="259" y="210"/>
                    <a:pt x="255" y="222"/>
                  </a:cubicBezTo>
                  <a:cubicBezTo>
                    <a:pt x="251" y="222"/>
                    <a:pt x="252" y="220"/>
                    <a:pt x="253" y="218"/>
                  </a:cubicBezTo>
                  <a:cubicBezTo>
                    <a:pt x="261" y="188"/>
                    <a:pt x="268" y="158"/>
                    <a:pt x="270" y="127"/>
                  </a:cubicBezTo>
                  <a:cubicBezTo>
                    <a:pt x="271" y="111"/>
                    <a:pt x="270" y="96"/>
                    <a:pt x="266" y="81"/>
                  </a:cubicBezTo>
                  <a:cubicBezTo>
                    <a:pt x="256" y="44"/>
                    <a:pt x="229" y="25"/>
                    <a:pt x="187" y="24"/>
                  </a:cubicBezTo>
                  <a:cubicBezTo>
                    <a:pt x="151" y="24"/>
                    <a:pt x="117" y="34"/>
                    <a:pt x="83" y="45"/>
                  </a:cubicBezTo>
                  <a:cubicBezTo>
                    <a:pt x="55" y="55"/>
                    <a:pt x="29" y="67"/>
                    <a:pt x="2" y="7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2" name="Google Shape;1422;p21"/>
            <p:cNvSpPr/>
            <p:nvPr/>
          </p:nvSpPr>
          <p:spPr>
            <a:xfrm>
              <a:off x="3473" y="2102"/>
              <a:ext cx="171" cy="703"/>
            </a:xfrm>
            <a:custGeom>
              <a:avLst/>
              <a:gdLst/>
              <a:ahLst/>
              <a:cxnLst/>
              <a:rect l="l" t="t" r="r" b="b"/>
              <a:pathLst>
                <a:path w="72" h="296" extrusionOk="0">
                  <a:moveTo>
                    <a:pt x="68" y="0"/>
                  </a:moveTo>
                  <a:cubicBezTo>
                    <a:pt x="53" y="47"/>
                    <a:pt x="36" y="94"/>
                    <a:pt x="24" y="142"/>
                  </a:cubicBezTo>
                  <a:cubicBezTo>
                    <a:pt x="38" y="134"/>
                    <a:pt x="46" y="135"/>
                    <a:pt x="50" y="147"/>
                  </a:cubicBezTo>
                  <a:cubicBezTo>
                    <a:pt x="66" y="191"/>
                    <a:pt x="72" y="234"/>
                    <a:pt x="48" y="277"/>
                  </a:cubicBezTo>
                  <a:cubicBezTo>
                    <a:pt x="47" y="277"/>
                    <a:pt x="47" y="278"/>
                    <a:pt x="47" y="278"/>
                  </a:cubicBezTo>
                  <a:cubicBezTo>
                    <a:pt x="35" y="296"/>
                    <a:pt x="26" y="296"/>
                    <a:pt x="15" y="277"/>
                  </a:cubicBezTo>
                  <a:cubicBezTo>
                    <a:pt x="0" y="252"/>
                    <a:pt x="0" y="224"/>
                    <a:pt x="3" y="196"/>
                  </a:cubicBezTo>
                  <a:cubicBezTo>
                    <a:pt x="12" y="128"/>
                    <a:pt x="36" y="64"/>
                    <a:pt x="66" y="2"/>
                  </a:cubicBezTo>
                  <a:cubicBezTo>
                    <a:pt x="67" y="2"/>
                    <a:pt x="67" y="1"/>
                    <a:pt x="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3" name="Google Shape;1423;p21"/>
            <p:cNvSpPr/>
            <p:nvPr/>
          </p:nvSpPr>
          <p:spPr>
            <a:xfrm>
              <a:off x="3882" y="755"/>
              <a:ext cx="458" cy="169"/>
            </a:xfrm>
            <a:custGeom>
              <a:avLst/>
              <a:gdLst/>
              <a:ahLst/>
              <a:cxnLst/>
              <a:rect l="l" t="t" r="r" b="b"/>
              <a:pathLst>
                <a:path w="193" h="71" extrusionOk="0">
                  <a:moveTo>
                    <a:pt x="44" y="70"/>
                  </a:moveTo>
                  <a:cubicBezTo>
                    <a:pt x="33" y="71"/>
                    <a:pt x="22" y="69"/>
                    <a:pt x="12" y="65"/>
                  </a:cubicBezTo>
                  <a:cubicBezTo>
                    <a:pt x="8" y="64"/>
                    <a:pt x="1" y="64"/>
                    <a:pt x="0" y="57"/>
                  </a:cubicBezTo>
                  <a:cubicBezTo>
                    <a:pt x="0" y="51"/>
                    <a:pt x="5" y="49"/>
                    <a:pt x="9" y="46"/>
                  </a:cubicBezTo>
                  <a:cubicBezTo>
                    <a:pt x="21" y="37"/>
                    <a:pt x="34" y="32"/>
                    <a:pt x="48" y="26"/>
                  </a:cubicBezTo>
                  <a:cubicBezTo>
                    <a:pt x="84" y="13"/>
                    <a:pt x="120" y="3"/>
                    <a:pt x="159" y="0"/>
                  </a:cubicBezTo>
                  <a:cubicBezTo>
                    <a:pt x="167" y="0"/>
                    <a:pt x="176" y="1"/>
                    <a:pt x="184" y="3"/>
                  </a:cubicBezTo>
                  <a:cubicBezTo>
                    <a:pt x="192" y="5"/>
                    <a:pt x="193" y="7"/>
                    <a:pt x="187" y="13"/>
                  </a:cubicBezTo>
                  <a:cubicBezTo>
                    <a:pt x="186" y="15"/>
                    <a:pt x="185" y="16"/>
                    <a:pt x="184" y="17"/>
                  </a:cubicBezTo>
                  <a:cubicBezTo>
                    <a:pt x="142" y="48"/>
                    <a:pt x="96" y="67"/>
                    <a:pt x="44" y="7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4" name="Google Shape;1424;p21"/>
            <p:cNvSpPr/>
            <p:nvPr/>
          </p:nvSpPr>
          <p:spPr>
            <a:xfrm>
              <a:off x="4425" y="1522"/>
              <a:ext cx="497" cy="456"/>
            </a:xfrm>
            <a:custGeom>
              <a:avLst/>
              <a:gdLst/>
              <a:ahLst/>
              <a:cxnLst/>
              <a:rect l="l" t="t" r="r" b="b"/>
              <a:pathLst>
                <a:path w="209" h="192" extrusionOk="0">
                  <a:moveTo>
                    <a:pt x="209" y="8"/>
                  </a:moveTo>
                  <a:cubicBezTo>
                    <a:pt x="185" y="34"/>
                    <a:pt x="156" y="43"/>
                    <a:pt x="127" y="52"/>
                  </a:cubicBezTo>
                  <a:cubicBezTo>
                    <a:pt x="101" y="61"/>
                    <a:pt x="75" y="66"/>
                    <a:pt x="48" y="71"/>
                  </a:cubicBezTo>
                  <a:cubicBezTo>
                    <a:pt x="40" y="73"/>
                    <a:pt x="37" y="76"/>
                    <a:pt x="36" y="83"/>
                  </a:cubicBezTo>
                  <a:cubicBezTo>
                    <a:pt x="29" y="116"/>
                    <a:pt x="25" y="150"/>
                    <a:pt x="25" y="184"/>
                  </a:cubicBezTo>
                  <a:cubicBezTo>
                    <a:pt x="25" y="187"/>
                    <a:pt x="28" y="191"/>
                    <a:pt x="22" y="192"/>
                  </a:cubicBezTo>
                  <a:cubicBezTo>
                    <a:pt x="18" y="192"/>
                    <a:pt x="16" y="189"/>
                    <a:pt x="14" y="186"/>
                  </a:cubicBezTo>
                  <a:cubicBezTo>
                    <a:pt x="10" y="174"/>
                    <a:pt x="6" y="162"/>
                    <a:pt x="5" y="150"/>
                  </a:cubicBezTo>
                  <a:cubicBezTo>
                    <a:pt x="2" y="127"/>
                    <a:pt x="0" y="105"/>
                    <a:pt x="0" y="82"/>
                  </a:cubicBezTo>
                  <a:cubicBezTo>
                    <a:pt x="1" y="67"/>
                    <a:pt x="1" y="68"/>
                    <a:pt x="16" y="66"/>
                  </a:cubicBezTo>
                  <a:cubicBezTo>
                    <a:pt x="54" y="61"/>
                    <a:pt x="93" y="54"/>
                    <a:pt x="129" y="41"/>
                  </a:cubicBezTo>
                  <a:cubicBezTo>
                    <a:pt x="151" y="33"/>
                    <a:pt x="171" y="23"/>
                    <a:pt x="188" y="7"/>
                  </a:cubicBezTo>
                  <a:cubicBezTo>
                    <a:pt x="196" y="0"/>
                    <a:pt x="200" y="8"/>
                    <a:pt x="209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5" name="Google Shape;1425;p21"/>
            <p:cNvSpPr/>
            <p:nvPr/>
          </p:nvSpPr>
          <p:spPr>
            <a:xfrm>
              <a:off x="3986" y="1354"/>
              <a:ext cx="318" cy="206"/>
            </a:xfrm>
            <a:custGeom>
              <a:avLst/>
              <a:gdLst/>
              <a:ahLst/>
              <a:cxnLst/>
              <a:rect l="l" t="t" r="r" b="b"/>
              <a:pathLst>
                <a:path w="134" h="87" extrusionOk="0">
                  <a:moveTo>
                    <a:pt x="106" y="1"/>
                  </a:moveTo>
                  <a:cubicBezTo>
                    <a:pt x="115" y="1"/>
                    <a:pt x="126" y="0"/>
                    <a:pt x="130" y="10"/>
                  </a:cubicBezTo>
                  <a:cubicBezTo>
                    <a:pt x="134" y="20"/>
                    <a:pt x="128" y="28"/>
                    <a:pt x="122" y="35"/>
                  </a:cubicBezTo>
                  <a:cubicBezTo>
                    <a:pt x="115" y="44"/>
                    <a:pt x="106" y="50"/>
                    <a:pt x="97" y="56"/>
                  </a:cubicBezTo>
                  <a:cubicBezTo>
                    <a:pt x="74" y="69"/>
                    <a:pt x="50" y="79"/>
                    <a:pt x="23" y="84"/>
                  </a:cubicBezTo>
                  <a:cubicBezTo>
                    <a:pt x="17" y="85"/>
                    <a:pt x="9" y="87"/>
                    <a:pt x="5" y="81"/>
                  </a:cubicBezTo>
                  <a:cubicBezTo>
                    <a:pt x="0" y="74"/>
                    <a:pt x="5" y="67"/>
                    <a:pt x="8" y="61"/>
                  </a:cubicBezTo>
                  <a:cubicBezTo>
                    <a:pt x="12" y="54"/>
                    <a:pt x="18" y="49"/>
                    <a:pt x="25" y="44"/>
                  </a:cubicBezTo>
                  <a:cubicBezTo>
                    <a:pt x="42" y="30"/>
                    <a:pt x="60" y="18"/>
                    <a:pt x="80" y="7"/>
                  </a:cubicBezTo>
                  <a:cubicBezTo>
                    <a:pt x="88" y="3"/>
                    <a:pt x="96" y="0"/>
                    <a:pt x="106" y="1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6" name="Google Shape;1426;p21"/>
            <p:cNvSpPr/>
            <p:nvPr/>
          </p:nvSpPr>
          <p:spPr>
            <a:xfrm>
              <a:off x="4411" y="1228"/>
              <a:ext cx="330" cy="264"/>
            </a:xfrm>
            <a:custGeom>
              <a:avLst/>
              <a:gdLst/>
              <a:ahLst/>
              <a:cxnLst/>
              <a:rect l="l" t="t" r="r" b="b"/>
              <a:pathLst>
                <a:path w="139" h="110" extrusionOk="0">
                  <a:moveTo>
                    <a:pt x="66" y="45"/>
                  </a:moveTo>
                  <a:cubicBezTo>
                    <a:pt x="61" y="42"/>
                    <a:pt x="56" y="39"/>
                    <a:pt x="50" y="38"/>
                  </a:cubicBezTo>
                  <a:cubicBezTo>
                    <a:pt x="42" y="37"/>
                    <a:pt x="34" y="35"/>
                    <a:pt x="28" y="44"/>
                  </a:cubicBezTo>
                  <a:cubicBezTo>
                    <a:pt x="22" y="54"/>
                    <a:pt x="21" y="68"/>
                    <a:pt x="27" y="75"/>
                  </a:cubicBezTo>
                  <a:cubicBezTo>
                    <a:pt x="33" y="81"/>
                    <a:pt x="41" y="79"/>
                    <a:pt x="49" y="80"/>
                  </a:cubicBezTo>
                  <a:cubicBezTo>
                    <a:pt x="46" y="85"/>
                    <a:pt x="41" y="83"/>
                    <a:pt x="36" y="84"/>
                  </a:cubicBezTo>
                  <a:cubicBezTo>
                    <a:pt x="52" y="97"/>
                    <a:pt x="71" y="97"/>
                    <a:pt x="91" y="99"/>
                  </a:cubicBezTo>
                  <a:cubicBezTo>
                    <a:pt x="68" y="111"/>
                    <a:pt x="37" y="101"/>
                    <a:pt x="22" y="84"/>
                  </a:cubicBezTo>
                  <a:cubicBezTo>
                    <a:pt x="18" y="80"/>
                    <a:pt x="14" y="75"/>
                    <a:pt x="11" y="70"/>
                  </a:cubicBezTo>
                  <a:cubicBezTo>
                    <a:pt x="0" y="58"/>
                    <a:pt x="10" y="36"/>
                    <a:pt x="24" y="27"/>
                  </a:cubicBezTo>
                  <a:cubicBezTo>
                    <a:pt x="53" y="6"/>
                    <a:pt x="97" y="0"/>
                    <a:pt x="130" y="34"/>
                  </a:cubicBezTo>
                  <a:cubicBezTo>
                    <a:pt x="133" y="37"/>
                    <a:pt x="136" y="40"/>
                    <a:pt x="139" y="46"/>
                  </a:cubicBezTo>
                  <a:cubicBezTo>
                    <a:pt x="123" y="33"/>
                    <a:pt x="108" y="23"/>
                    <a:pt x="90" y="20"/>
                  </a:cubicBezTo>
                  <a:cubicBezTo>
                    <a:pt x="71" y="16"/>
                    <a:pt x="55" y="19"/>
                    <a:pt x="38" y="33"/>
                  </a:cubicBezTo>
                  <a:cubicBezTo>
                    <a:pt x="51" y="33"/>
                    <a:pt x="60" y="36"/>
                    <a:pt x="68" y="43"/>
                  </a:cubicBezTo>
                  <a:cubicBezTo>
                    <a:pt x="68" y="45"/>
                    <a:pt x="68" y="46"/>
                    <a:pt x="66" y="45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7" name="Google Shape;1427;p21"/>
            <p:cNvSpPr/>
            <p:nvPr/>
          </p:nvSpPr>
          <p:spPr>
            <a:xfrm>
              <a:off x="3597" y="615"/>
              <a:ext cx="230" cy="136"/>
            </a:xfrm>
            <a:custGeom>
              <a:avLst/>
              <a:gdLst/>
              <a:ahLst/>
              <a:cxnLst/>
              <a:rect l="l" t="t" r="r" b="b"/>
              <a:pathLst>
                <a:path w="97" h="57" extrusionOk="0">
                  <a:moveTo>
                    <a:pt x="32" y="19"/>
                  </a:moveTo>
                  <a:cubicBezTo>
                    <a:pt x="46" y="5"/>
                    <a:pt x="63" y="0"/>
                    <a:pt x="81" y="3"/>
                  </a:cubicBezTo>
                  <a:cubicBezTo>
                    <a:pt x="88" y="4"/>
                    <a:pt x="94" y="7"/>
                    <a:pt x="96" y="13"/>
                  </a:cubicBezTo>
                  <a:cubicBezTo>
                    <a:pt x="97" y="20"/>
                    <a:pt x="93" y="24"/>
                    <a:pt x="88" y="28"/>
                  </a:cubicBezTo>
                  <a:cubicBezTo>
                    <a:pt x="68" y="45"/>
                    <a:pt x="46" y="57"/>
                    <a:pt x="18" y="55"/>
                  </a:cubicBezTo>
                  <a:cubicBezTo>
                    <a:pt x="16" y="55"/>
                    <a:pt x="14" y="55"/>
                    <a:pt x="12" y="55"/>
                  </a:cubicBezTo>
                  <a:cubicBezTo>
                    <a:pt x="8" y="54"/>
                    <a:pt x="4" y="54"/>
                    <a:pt x="2" y="49"/>
                  </a:cubicBezTo>
                  <a:cubicBezTo>
                    <a:pt x="0" y="44"/>
                    <a:pt x="4" y="41"/>
                    <a:pt x="7" y="38"/>
                  </a:cubicBezTo>
                  <a:cubicBezTo>
                    <a:pt x="12" y="34"/>
                    <a:pt x="17" y="30"/>
                    <a:pt x="23" y="25"/>
                  </a:cubicBezTo>
                  <a:cubicBezTo>
                    <a:pt x="21" y="32"/>
                    <a:pt x="15" y="37"/>
                    <a:pt x="20" y="42"/>
                  </a:cubicBezTo>
                  <a:cubicBezTo>
                    <a:pt x="26" y="47"/>
                    <a:pt x="32" y="46"/>
                    <a:pt x="39" y="44"/>
                  </a:cubicBezTo>
                  <a:cubicBezTo>
                    <a:pt x="46" y="42"/>
                    <a:pt x="53" y="39"/>
                    <a:pt x="58" y="34"/>
                  </a:cubicBezTo>
                  <a:cubicBezTo>
                    <a:pt x="63" y="30"/>
                    <a:pt x="69" y="26"/>
                    <a:pt x="66" y="19"/>
                  </a:cubicBezTo>
                  <a:cubicBezTo>
                    <a:pt x="63" y="13"/>
                    <a:pt x="56" y="14"/>
                    <a:pt x="50" y="15"/>
                  </a:cubicBezTo>
                  <a:cubicBezTo>
                    <a:pt x="44" y="16"/>
                    <a:pt x="38" y="17"/>
                    <a:pt x="32" y="19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8" name="Google Shape;1428;p21"/>
            <p:cNvSpPr/>
            <p:nvPr/>
          </p:nvSpPr>
          <p:spPr>
            <a:xfrm>
              <a:off x="5140" y="3474"/>
              <a:ext cx="162" cy="245"/>
            </a:xfrm>
            <a:custGeom>
              <a:avLst/>
              <a:gdLst/>
              <a:ahLst/>
              <a:cxnLst/>
              <a:rect l="l" t="t" r="r" b="b"/>
              <a:pathLst>
                <a:path w="68" h="103" extrusionOk="0">
                  <a:moveTo>
                    <a:pt x="60" y="102"/>
                  </a:moveTo>
                  <a:cubicBezTo>
                    <a:pt x="49" y="101"/>
                    <a:pt x="40" y="96"/>
                    <a:pt x="32" y="86"/>
                  </a:cubicBezTo>
                  <a:cubicBezTo>
                    <a:pt x="14" y="62"/>
                    <a:pt x="7" y="34"/>
                    <a:pt x="1" y="5"/>
                  </a:cubicBezTo>
                  <a:cubicBezTo>
                    <a:pt x="0" y="4"/>
                    <a:pt x="0" y="1"/>
                    <a:pt x="2" y="0"/>
                  </a:cubicBezTo>
                  <a:cubicBezTo>
                    <a:pt x="6" y="0"/>
                    <a:pt x="6" y="3"/>
                    <a:pt x="6" y="5"/>
                  </a:cubicBezTo>
                  <a:cubicBezTo>
                    <a:pt x="9" y="19"/>
                    <a:pt x="13" y="34"/>
                    <a:pt x="19" y="47"/>
                  </a:cubicBezTo>
                  <a:cubicBezTo>
                    <a:pt x="26" y="66"/>
                    <a:pt x="37" y="81"/>
                    <a:pt x="58" y="86"/>
                  </a:cubicBezTo>
                  <a:cubicBezTo>
                    <a:pt x="63" y="87"/>
                    <a:pt x="65" y="92"/>
                    <a:pt x="67" y="96"/>
                  </a:cubicBezTo>
                  <a:cubicBezTo>
                    <a:pt x="68" y="101"/>
                    <a:pt x="67" y="103"/>
                    <a:pt x="60" y="102"/>
                  </a:cubicBezTo>
                  <a:close/>
                </a:path>
              </a:pathLst>
            </a:custGeom>
            <a:solidFill>
              <a:srgbClr val="0302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9" name="Google Shape;1429;p21"/>
            <p:cNvSpPr/>
            <p:nvPr/>
          </p:nvSpPr>
          <p:spPr>
            <a:xfrm>
              <a:off x="3449" y="943"/>
              <a:ext cx="205" cy="95"/>
            </a:xfrm>
            <a:custGeom>
              <a:avLst/>
              <a:gdLst/>
              <a:ahLst/>
              <a:cxnLst/>
              <a:rect l="l" t="t" r="r" b="b"/>
              <a:pathLst>
                <a:path w="86" h="40" extrusionOk="0">
                  <a:moveTo>
                    <a:pt x="17" y="18"/>
                  </a:moveTo>
                  <a:cubicBezTo>
                    <a:pt x="13" y="26"/>
                    <a:pt x="16" y="28"/>
                    <a:pt x="21" y="28"/>
                  </a:cubicBezTo>
                  <a:cubicBezTo>
                    <a:pt x="38" y="28"/>
                    <a:pt x="52" y="22"/>
                    <a:pt x="66" y="14"/>
                  </a:cubicBezTo>
                  <a:cubicBezTo>
                    <a:pt x="68" y="13"/>
                    <a:pt x="70" y="11"/>
                    <a:pt x="69" y="8"/>
                  </a:cubicBezTo>
                  <a:cubicBezTo>
                    <a:pt x="68" y="6"/>
                    <a:pt x="65" y="6"/>
                    <a:pt x="63" y="6"/>
                  </a:cubicBezTo>
                  <a:cubicBezTo>
                    <a:pt x="56" y="6"/>
                    <a:pt x="49" y="6"/>
                    <a:pt x="41" y="6"/>
                  </a:cubicBezTo>
                  <a:cubicBezTo>
                    <a:pt x="52" y="2"/>
                    <a:pt x="64" y="0"/>
                    <a:pt x="76" y="1"/>
                  </a:cubicBezTo>
                  <a:cubicBezTo>
                    <a:pt x="84" y="2"/>
                    <a:pt x="86" y="6"/>
                    <a:pt x="80" y="13"/>
                  </a:cubicBezTo>
                  <a:cubicBezTo>
                    <a:pt x="76" y="17"/>
                    <a:pt x="71" y="20"/>
                    <a:pt x="66" y="22"/>
                  </a:cubicBezTo>
                  <a:cubicBezTo>
                    <a:pt x="49" y="30"/>
                    <a:pt x="32" y="36"/>
                    <a:pt x="14" y="38"/>
                  </a:cubicBezTo>
                  <a:cubicBezTo>
                    <a:pt x="10" y="38"/>
                    <a:pt x="4" y="40"/>
                    <a:pt x="2" y="36"/>
                  </a:cubicBezTo>
                  <a:cubicBezTo>
                    <a:pt x="0" y="31"/>
                    <a:pt x="6" y="28"/>
                    <a:pt x="8" y="25"/>
                  </a:cubicBezTo>
                  <a:cubicBezTo>
                    <a:pt x="10" y="23"/>
                    <a:pt x="12" y="22"/>
                    <a:pt x="17" y="18"/>
                  </a:cubicBezTo>
                  <a:close/>
                </a:path>
              </a:pathLst>
            </a:custGeom>
            <a:solidFill>
              <a:srgbClr val="0404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0" name="Google Shape;1430;p21"/>
            <p:cNvSpPr/>
            <p:nvPr/>
          </p:nvSpPr>
          <p:spPr>
            <a:xfrm>
              <a:off x="3480" y="1610"/>
              <a:ext cx="109" cy="62"/>
            </a:xfrm>
            <a:custGeom>
              <a:avLst/>
              <a:gdLst/>
              <a:ahLst/>
              <a:cxnLst/>
              <a:rect l="l" t="t" r="r" b="b"/>
              <a:pathLst>
                <a:path w="46" h="26" extrusionOk="0">
                  <a:moveTo>
                    <a:pt x="15" y="25"/>
                  </a:moveTo>
                  <a:cubicBezTo>
                    <a:pt x="10" y="25"/>
                    <a:pt x="3" y="26"/>
                    <a:pt x="2" y="20"/>
                  </a:cubicBezTo>
                  <a:cubicBezTo>
                    <a:pt x="0" y="14"/>
                    <a:pt x="6" y="10"/>
                    <a:pt x="10" y="8"/>
                  </a:cubicBezTo>
                  <a:cubicBezTo>
                    <a:pt x="17" y="3"/>
                    <a:pt x="25" y="1"/>
                    <a:pt x="33" y="1"/>
                  </a:cubicBezTo>
                  <a:cubicBezTo>
                    <a:pt x="37" y="1"/>
                    <a:pt x="42" y="0"/>
                    <a:pt x="44" y="5"/>
                  </a:cubicBezTo>
                  <a:cubicBezTo>
                    <a:pt x="46" y="11"/>
                    <a:pt x="44" y="16"/>
                    <a:pt x="39" y="19"/>
                  </a:cubicBezTo>
                  <a:cubicBezTo>
                    <a:pt x="31" y="24"/>
                    <a:pt x="23" y="25"/>
                    <a:pt x="15" y="25"/>
                  </a:cubicBezTo>
                  <a:close/>
                </a:path>
              </a:pathLst>
            </a:custGeom>
            <a:solidFill>
              <a:srgbClr val="0303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1" name="Google Shape;1431;p21"/>
            <p:cNvSpPr/>
            <p:nvPr/>
          </p:nvSpPr>
          <p:spPr>
            <a:xfrm>
              <a:off x="3240" y="1560"/>
              <a:ext cx="102" cy="27"/>
            </a:xfrm>
            <a:custGeom>
              <a:avLst/>
              <a:gdLst/>
              <a:ahLst/>
              <a:cxnLst/>
              <a:rect l="l" t="t" r="r" b="b"/>
              <a:pathLst>
                <a:path w="43" h="11" extrusionOk="0">
                  <a:moveTo>
                    <a:pt x="10" y="11"/>
                  </a:moveTo>
                  <a:cubicBezTo>
                    <a:pt x="7" y="8"/>
                    <a:pt x="3" y="11"/>
                    <a:pt x="0" y="8"/>
                  </a:cubicBezTo>
                  <a:cubicBezTo>
                    <a:pt x="15" y="8"/>
                    <a:pt x="29" y="5"/>
                    <a:pt x="43" y="0"/>
                  </a:cubicBezTo>
                  <a:cubicBezTo>
                    <a:pt x="33" y="7"/>
                    <a:pt x="22" y="11"/>
                    <a:pt x="10" y="11"/>
                  </a:cubicBezTo>
                  <a:close/>
                </a:path>
              </a:pathLst>
            </a:custGeom>
            <a:solidFill>
              <a:srgbClr val="594E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2" name="Google Shape;1432;p21"/>
            <p:cNvSpPr/>
            <p:nvPr/>
          </p:nvSpPr>
          <p:spPr>
            <a:xfrm>
              <a:off x="3423" y="2389"/>
              <a:ext cx="24" cy="79"/>
            </a:xfrm>
            <a:custGeom>
              <a:avLst/>
              <a:gdLst/>
              <a:ahLst/>
              <a:cxnLst/>
              <a:rect l="l" t="t" r="r" b="b"/>
              <a:pathLst>
                <a:path w="10" h="33" extrusionOk="0">
                  <a:moveTo>
                    <a:pt x="8" y="0"/>
                  </a:moveTo>
                  <a:cubicBezTo>
                    <a:pt x="9" y="2"/>
                    <a:pt x="9" y="3"/>
                    <a:pt x="10" y="4"/>
                  </a:cubicBezTo>
                  <a:cubicBezTo>
                    <a:pt x="7" y="14"/>
                    <a:pt x="4" y="23"/>
                    <a:pt x="0" y="33"/>
                  </a:cubicBezTo>
                  <a:cubicBezTo>
                    <a:pt x="1" y="22"/>
                    <a:pt x="4" y="11"/>
                    <a:pt x="8" y="0"/>
                  </a:cubicBezTo>
                  <a:close/>
                </a:path>
              </a:pathLst>
            </a:custGeom>
            <a:solidFill>
              <a:srgbClr val="594E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3" name="Google Shape;1433;p21"/>
            <p:cNvSpPr/>
            <p:nvPr/>
          </p:nvSpPr>
          <p:spPr>
            <a:xfrm>
              <a:off x="3290" y="1582"/>
              <a:ext cx="38" cy="14"/>
            </a:xfrm>
            <a:custGeom>
              <a:avLst/>
              <a:gdLst/>
              <a:ahLst/>
              <a:cxnLst/>
              <a:rect l="l" t="t" r="r" b="b"/>
              <a:pathLst>
                <a:path w="16" h="6" extrusionOk="0">
                  <a:moveTo>
                    <a:pt x="4" y="6"/>
                  </a:moveTo>
                  <a:cubicBezTo>
                    <a:pt x="3" y="5"/>
                    <a:pt x="1" y="4"/>
                    <a:pt x="0" y="4"/>
                  </a:cubicBezTo>
                  <a:cubicBezTo>
                    <a:pt x="6" y="2"/>
                    <a:pt x="11" y="1"/>
                    <a:pt x="16" y="0"/>
                  </a:cubicBezTo>
                  <a:cubicBezTo>
                    <a:pt x="13" y="4"/>
                    <a:pt x="9" y="5"/>
                    <a:pt x="4" y="6"/>
                  </a:cubicBezTo>
                  <a:close/>
                </a:path>
              </a:pathLst>
            </a:custGeom>
            <a:solidFill>
              <a:srgbClr val="5348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4" name="Google Shape;1434;p21"/>
            <p:cNvSpPr/>
            <p:nvPr/>
          </p:nvSpPr>
          <p:spPr>
            <a:xfrm>
              <a:off x="4568" y="1330"/>
              <a:ext cx="26" cy="26"/>
            </a:xfrm>
            <a:custGeom>
              <a:avLst/>
              <a:gdLst/>
              <a:ahLst/>
              <a:cxnLst/>
              <a:rect l="l" t="t" r="r" b="b"/>
              <a:pathLst>
                <a:path w="11" h="11" extrusionOk="0">
                  <a:moveTo>
                    <a:pt x="0" y="2"/>
                  </a:moveTo>
                  <a:cubicBezTo>
                    <a:pt x="1" y="1"/>
                    <a:pt x="1" y="1"/>
                    <a:pt x="2" y="0"/>
                  </a:cubicBezTo>
                  <a:cubicBezTo>
                    <a:pt x="6" y="2"/>
                    <a:pt x="8" y="5"/>
                    <a:pt x="11" y="11"/>
                  </a:cubicBezTo>
                  <a:cubicBezTo>
                    <a:pt x="6" y="7"/>
                    <a:pt x="3" y="4"/>
                    <a:pt x="0" y="2"/>
                  </a:cubicBezTo>
                  <a:close/>
                </a:path>
              </a:pathLst>
            </a:custGeom>
            <a:solidFill>
              <a:srgbClr val="4C42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5" name="Google Shape;1435;p21"/>
            <p:cNvSpPr/>
            <p:nvPr/>
          </p:nvSpPr>
          <p:spPr>
            <a:xfrm>
              <a:off x="2613" y="2251"/>
              <a:ext cx="27" cy="31"/>
            </a:xfrm>
            <a:custGeom>
              <a:avLst/>
              <a:gdLst/>
              <a:ahLst/>
              <a:cxnLst/>
              <a:rect l="l" t="t" r="r" b="b"/>
              <a:pathLst>
                <a:path w="11" h="13" extrusionOk="0">
                  <a:moveTo>
                    <a:pt x="0" y="11"/>
                  </a:moveTo>
                  <a:cubicBezTo>
                    <a:pt x="3" y="7"/>
                    <a:pt x="6" y="4"/>
                    <a:pt x="10" y="0"/>
                  </a:cubicBezTo>
                  <a:cubicBezTo>
                    <a:pt x="10" y="1"/>
                    <a:pt x="11" y="1"/>
                    <a:pt x="11" y="2"/>
                  </a:cubicBezTo>
                  <a:cubicBezTo>
                    <a:pt x="8" y="5"/>
                    <a:pt x="5" y="9"/>
                    <a:pt x="2" y="13"/>
                  </a:cubicBezTo>
                  <a:cubicBezTo>
                    <a:pt x="2" y="12"/>
                    <a:pt x="1" y="11"/>
                    <a:pt x="0" y="11"/>
                  </a:cubicBezTo>
                  <a:close/>
                </a:path>
              </a:pathLst>
            </a:custGeom>
            <a:solidFill>
              <a:srgbClr val="453C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6" name="Google Shape;1436;p21"/>
            <p:cNvSpPr/>
            <p:nvPr/>
          </p:nvSpPr>
          <p:spPr>
            <a:xfrm>
              <a:off x="4022" y="993"/>
              <a:ext cx="370" cy="78"/>
            </a:xfrm>
            <a:custGeom>
              <a:avLst/>
              <a:gdLst/>
              <a:ahLst/>
              <a:cxnLst/>
              <a:rect l="l" t="t" r="r" b="b"/>
              <a:pathLst>
                <a:path w="156" h="33" extrusionOk="0">
                  <a:moveTo>
                    <a:pt x="156" y="4"/>
                  </a:moveTo>
                  <a:cubicBezTo>
                    <a:pt x="105" y="17"/>
                    <a:pt x="54" y="31"/>
                    <a:pt x="0" y="33"/>
                  </a:cubicBezTo>
                  <a:cubicBezTo>
                    <a:pt x="50" y="20"/>
                    <a:pt x="100" y="10"/>
                    <a:pt x="150" y="2"/>
                  </a:cubicBezTo>
                  <a:cubicBezTo>
                    <a:pt x="153" y="2"/>
                    <a:pt x="156" y="0"/>
                    <a:pt x="156" y="4"/>
                  </a:cubicBezTo>
                  <a:close/>
                </a:path>
              </a:pathLst>
            </a:custGeom>
            <a:solidFill>
              <a:srgbClr val="F7D7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7" name="Google Shape;1437;p21"/>
            <p:cNvSpPr/>
            <p:nvPr/>
          </p:nvSpPr>
          <p:spPr>
            <a:xfrm>
              <a:off x="4378" y="988"/>
              <a:ext cx="54" cy="14"/>
            </a:xfrm>
            <a:custGeom>
              <a:avLst/>
              <a:gdLst/>
              <a:ahLst/>
              <a:cxnLst/>
              <a:rect l="l" t="t" r="r" b="b"/>
              <a:pathLst>
                <a:path w="23" h="6" extrusionOk="0">
                  <a:moveTo>
                    <a:pt x="6" y="6"/>
                  </a:moveTo>
                  <a:cubicBezTo>
                    <a:pt x="5" y="4"/>
                    <a:pt x="2" y="5"/>
                    <a:pt x="0" y="4"/>
                  </a:cubicBezTo>
                  <a:cubicBezTo>
                    <a:pt x="8" y="2"/>
                    <a:pt x="15" y="0"/>
                    <a:pt x="23" y="2"/>
                  </a:cubicBezTo>
                  <a:cubicBezTo>
                    <a:pt x="17" y="4"/>
                    <a:pt x="12" y="5"/>
                    <a:pt x="6" y="6"/>
                  </a:cubicBezTo>
                  <a:close/>
                </a:path>
              </a:pathLst>
            </a:custGeom>
            <a:solidFill>
              <a:srgbClr val="A08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8" name="Google Shape;1438;p21"/>
            <p:cNvSpPr/>
            <p:nvPr/>
          </p:nvSpPr>
          <p:spPr>
            <a:xfrm>
              <a:off x="3300" y="1435"/>
              <a:ext cx="164" cy="71"/>
            </a:xfrm>
            <a:custGeom>
              <a:avLst/>
              <a:gdLst/>
              <a:ahLst/>
              <a:cxnLst/>
              <a:rect l="l" t="t" r="r" b="b"/>
              <a:pathLst>
                <a:path w="69" h="30" extrusionOk="0">
                  <a:moveTo>
                    <a:pt x="0" y="30"/>
                  </a:moveTo>
                  <a:cubicBezTo>
                    <a:pt x="14" y="13"/>
                    <a:pt x="31" y="7"/>
                    <a:pt x="49" y="2"/>
                  </a:cubicBezTo>
                  <a:cubicBezTo>
                    <a:pt x="51" y="2"/>
                    <a:pt x="53" y="2"/>
                    <a:pt x="56" y="1"/>
                  </a:cubicBezTo>
                  <a:cubicBezTo>
                    <a:pt x="60" y="1"/>
                    <a:pt x="66" y="0"/>
                    <a:pt x="68" y="4"/>
                  </a:cubicBezTo>
                  <a:cubicBezTo>
                    <a:pt x="69" y="9"/>
                    <a:pt x="65" y="13"/>
                    <a:pt x="60" y="15"/>
                  </a:cubicBezTo>
                  <a:cubicBezTo>
                    <a:pt x="42" y="23"/>
                    <a:pt x="23" y="28"/>
                    <a:pt x="0" y="30"/>
                  </a:cubicBezTo>
                  <a:close/>
                </a:path>
              </a:pathLst>
            </a:custGeom>
            <a:solidFill>
              <a:srgbClr val="FB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9" name="Google Shape;1439;p21"/>
            <p:cNvSpPr/>
            <p:nvPr/>
          </p:nvSpPr>
          <p:spPr>
            <a:xfrm>
              <a:off x="3502" y="1387"/>
              <a:ext cx="64" cy="43"/>
            </a:xfrm>
            <a:custGeom>
              <a:avLst/>
              <a:gdLst/>
              <a:ahLst/>
              <a:cxnLst/>
              <a:rect l="l" t="t" r="r" b="b"/>
              <a:pathLst>
                <a:path w="27" h="18" extrusionOk="0">
                  <a:moveTo>
                    <a:pt x="21" y="0"/>
                  </a:moveTo>
                  <a:cubicBezTo>
                    <a:pt x="22" y="0"/>
                    <a:pt x="24" y="0"/>
                    <a:pt x="25" y="1"/>
                  </a:cubicBezTo>
                  <a:cubicBezTo>
                    <a:pt x="27" y="3"/>
                    <a:pt x="24" y="5"/>
                    <a:pt x="23" y="6"/>
                  </a:cubicBezTo>
                  <a:cubicBezTo>
                    <a:pt x="20" y="9"/>
                    <a:pt x="17" y="11"/>
                    <a:pt x="13" y="13"/>
                  </a:cubicBezTo>
                  <a:cubicBezTo>
                    <a:pt x="11" y="15"/>
                    <a:pt x="7" y="18"/>
                    <a:pt x="4" y="15"/>
                  </a:cubicBezTo>
                  <a:cubicBezTo>
                    <a:pt x="0" y="13"/>
                    <a:pt x="4" y="9"/>
                    <a:pt x="4" y="7"/>
                  </a:cubicBezTo>
                  <a:cubicBezTo>
                    <a:pt x="2" y="1"/>
                    <a:pt x="7" y="3"/>
                    <a:pt x="9" y="2"/>
                  </a:cubicBezTo>
                  <a:cubicBezTo>
                    <a:pt x="13" y="1"/>
                    <a:pt x="17" y="1"/>
                    <a:pt x="21" y="0"/>
                  </a:cubicBezTo>
                  <a:close/>
                </a:path>
              </a:pathLst>
            </a:custGeom>
            <a:solidFill>
              <a:srgbClr val="F5D5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0" name="Google Shape;1440;p21"/>
            <p:cNvSpPr/>
            <p:nvPr/>
          </p:nvSpPr>
          <p:spPr>
            <a:xfrm>
              <a:off x="3506" y="2482"/>
              <a:ext cx="98" cy="273"/>
            </a:xfrm>
            <a:custGeom>
              <a:avLst/>
              <a:gdLst/>
              <a:ahLst/>
              <a:cxnLst/>
              <a:rect l="l" t="t" r="r" b="b"/>
              <a:pathLst>
                <a:path w="41" h="115" extrusionOk="0">
                  <a:moveTo>
                    <a:pt x="3" y="69"/>
                  </a:moveTo>
                  <a:cubicBezTo>
                    <a:pt x="4" y="50"/>
                    <a:pt x="4" y="34"/>
                    <a:pt x="8" y="17"/>
                  </a:cubicBezTo>
                  <a:cubicBezTo>
                    <a:pt x="10" y="11"/>
                    <a:pt x="11" y="1"/>
                    <a:pt x="19" y="1"/>
                  </a:cubicBezTo>
                  <a:cubicBezTo>
                    <a:pt x="26" y="0"/>
                    <a:pt x="29" y="9"/>
                    <a:pt x="31" y="15"/>
                  </a:cubicBezTo>
                  <a:cubicBezTo>
                    <a:pt x="41" y="39"/>
                    <a:pt x="41" y="63"/>
                    <a:pt x="36" y="88"/>
                  </a:cubicBezTo>
                  <a:cubicBezTo>
                    <a:pt x="35" y="95"/>
                    <a:pt x="33" y="103"/>
                    <a:pt x="27" y="108"/>
                  </a:cubicBezTo>
                  <a:cubicBezTo>
                    <a:pt x="19" y="115"/>
                    <a:pt x="11" y="114"/>
                    <a:pt x="6" y="104"/>
                  </a:cubicBezTo>
                  <a:cubicBezTo>
                    <a:pt x="0" y="92"/>
                    <a:pt x="3" y="79"/>
                    <a:pt x="3" y="69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1" name="Google Shape;1441;p21"/>
            <p:cNvSpPr/>
            <p:nvPr/>
          </p:nvSpPr>
          <p:spPr>
            <a:xfrm>
              <a:off x="3965" y="777"/>
              <a:ext cx="325" cy="111"/>
            </a:xfrm>
            <a:custGeom>
              <a:avLst/>
              <a:gdLst/>
              <a:ahLst/>
              <a:cxnLst/>
              <a:rect l="l" t="t" r="r" b="b"/>
              <a:pathLst>
                <a:path w="137" h="47" extrusionOk="0">
                  <a:moveTo>
                    <a:pt x="137" y="3"/>
                  </a:moveTo>
                  <a:cubicBezTo>
                    <a:pt x="130" y="7"/>
                    <a:pt x="124" y="12"/>
                    <a:pt x="118" y="15"/>
                  </a:cubicBezTo>
                  <a:cubicBezTo>
                    <a:pt x="111" y="19"/>
                    <a:pt x="104" y="20"/>
                    <a:pt x="95" y="17"/>
                  </a:cubicBezTo>
                  <a:cubicBezTo>
                    <a:pt x="75" y="10"/>
                    <a:pt x="56" y="16"/>
                    <a:pt x="37" y="26"/>
                  </a:cubicBezTo>
                  <a:cubicBezTo>
                    <a:pt x="29" y="30"/>
                    <a:pt x="21" y="36"/>
                    <a:pt x="13" y="42"/>
                  </a:cubicBezTo>
                  <a:cubicBezTo>
                    <a:pt x="10" y="44"/>
                    <a:pt x="6" y="47"/>
                    <a:pt x="0" y="47"/>
                  </a:cubicBezTo>
                  <a:cubicBezTo>
                    <a:pt x="2" y="41"/>
                    <a:pt x="6" y="38"/>
                    <a:pt x="10" y="34"/>
                  </a:cubicBezTo>
                  <a:cubicBezTo>
                    <a:pt x="25" y="21"/>
                    <a:pt x="43" y="14"/>
                    <a:pt x="62" y="10"/>
                  </a:cubicBezTo>
                  <a:cubicBezTo>
                    <a:pt x="86" y="4"/>
                    <a:pt x="111" y="1"/>
                    <a:pt x="136" y="0"/>
                  </a:cubicBezTo>
                  <a:cubicBezTo>
                    <a:pt x="136" y="1"/>
                    <a:pt x="136" y="2"/>
                    <a:pt x="137" y="3"/>
                  </a:cubicBezTo>
                  <a:close/>
                </a:path>
              </a:pathLst>
            </a:custGeom>
            <a:solidFill>
              <a:srgbClr val="FC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2" name="Google Shape;1442;p21"/>
            <p:cNvSpPr/>
            <p:nvPr/>
          </p:nvSpPr>
          <p:spPr>
            <a:xfrm>
              <a:off x="4022" y="822"/>
              <a:ext cx="159" cy="57"/>
            </a:xfrm>
            <a:custGeom>
              <a:avLst/>
              <a:gdLst/>
              <a:ahLst/>
              <a:cxnLst/>
              <a:rect l="l" t="t" r="r" b="b"/>
              <a:pathLst>
                <a:path w="67" h="24" extrusionOk="0">
                  <a:moveTo>
                    <a:pt x="0" y="22"/>
                  </a:moveTo>
                  <a:cubicBezTo>
                    <a:pt x="1" y="19"/>
                    <a:pt x="4" y="17"/>
                    <a:pt x="6" y="16"/>
                  </a:cubicBezTo>
                  <a:cubicBezTo>
                    <a:pt x="23" y="7"/>
                    <a:pt x="40" y="2"/>
                    <a:pt x="59" y="1"/>
                  </a:cubicBezTo>
                  <a:cubicBezTo>
                    <a:pt x="62" y="0"/>
                    <a:pt x="66" y="0"/>
                    <a:pt x="66" y="3"/>
                  </a:cubicBezTo>
                  <a:cubicBezTo>
                    <a:pt x="67" y="7"/>
                    <a:pt x="64" y="8"/>
                    <a:pt x="62" y="10"/>
                  </a:cubicBezTo>
                  <a:cubicBezTo>
                    <a:pt x="44" y="19"/>
                    <a:pt x="24" y="22"/>
                    <a:pt x="4" y="24"/>
                  </a:cubicBezTo>
                  <a:cubicBezTo>
                    <a:pt x="3" y="24"/>
                    <a:pt x="2" y="23"/>
                    <a:pt x="0" y="22"/>
                  </a:cubicBezTo>
                  <a:close/>
                </a:path>
              </a:pathLst>
            </a:custGeom>
            <a:solidFill>
              <a:srgbClr val="FBDA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3" name="Google Shape;1443;p21"/>
            <p:cNvSpPr/>
            <p:nvPr/>
          </p:nvSpPr>
          <p:spPr>
            <a:xfrm>
              <a:off x="4461" y="1701"/>
              <a:ext cx="33" cy="166"/>
            </a:xfrm>
            <a:custGeom>
              <a:avLst/>
              <a:gdLst/>
              <a:ahLst/>
              <a:cxnLst/>
              <a:rect l="l" t="t" r="r" b="b"/>
              <a:pathLst>
                <a:path w="14" h="70" extrusionOk="0">
                  <a:moveTo>
                    <a:pt x="1" y="70"/>
                  </a:moveTo>
                  <a:cubicBezTo>
                    <a:pt x="0" y="49"/>
                    <a:pt x="2" y="28"/>
                    <a:pt x="5" y="7"/>
                  </a:cubicBezTo>
                  <a:cubicBezTo>
                    <a:pt x="6" y="4"/>
                    <a:pt x="6" y="0"/>
                    <a:pt x="11" y="1"/>
                  </a:cubicBezTo>
                  <a:cubicBezTo>
                    <a:pt x="14" y="2"/>
                    <a:pt x="11" y="6"/>
                    <a:pt x="11" y="8"/>
                  </a:cubicBezTo>
                  <a:cubicBezTo>
                    <a:pt x="6" y="29"/>
                    <a:pt x="5" y="49"/>
                    <a:pt x="1" y="70"/>
                  </a:cubicBezTo>
                  <a:close/>
                </a:path>
              </a:pathLst>
            </a:custGeom>
            <a:solidFill>
              <a:srgbClr val="E9C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4" name="Google Shape;1444;p21"/>
            <p:cNvSpPr/>
            <p:nvPr/>
          </p:nvSpPr>
          <p:spPr>
            <a:xfrm>
              <a:off x="4024" y="1406"/>
              <a:ext cx="233" cy="126"/>
            </a:xfrm>
            <a:custGeom>
              <a:avLst/>
              <a:gdLst/>
              <a:ahLst/>
              <a:cxnLst/>
              <a:rect l="l" t="t" r="r" b="b"/>
              <a:pathLst>
                <a:path w="98" h="52" extrusionOk="0">
                  <a:moveTo>
                    <a:pt x="10" y="53"/>
                  </a:moveTo>
                  <a:cubicBezTo>
                    <a:pt x="5" y="53"/>
                    <a:pt x="2" y="53"/>
                    <a:pt x="1" y="49"/>
                  </a:cubicBezTo>
                  <a:cubicBezTo>
                    <a:pt x="0" y="46"/>
                    <a:pt x="1" y="43"/>
                    <a:pt x="4" y="42"/>
                  </a:cubicBezTo>
                  <a:cubicBezTo>
                    <a:pt x="27" y="25"/>
                    <a:pt x="50" y="9"/>
                    <a:pt x="78" y="1"/>
                  </a:cubicBezTo>
                  <a:cubicBezTo>
                    <a:pt x="81" y="0"/>
                    <a:pt x="85" y="0"/>
                    <a:pt x="88" y="0"/>
                  </a:cubicBezTo>
                  <a:cubicBezTo>
                    <a:pt x="96" y="2"/>
                    <a:pt x="98" y="6"/>
                    <a:pt x="93" y="12"/>
                  </a:cubicBezTo>
                  <a:cubicBezTo>
                    <a:pt x="90" y="17"/>
                    <a:pt x="87" y="21"/>
                    <a:pt x="83" y="24"/>
                  </a:cubicBezTo>
                  <a:cubicBezTo>
                    <a:pt x="61" y="41"/>
                    <a:pt x="35" y="48"/>
                    <a:pt x="10" y="53"/>
                  </a:cubicBezTo>
                  <a:close/>
                </a:path>
              </a:pathLst>
            </a:custGeom>
            <a:solidFill>
              <a:srgbClr val="FDDD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5" name="Google Shape;1445;p21"/>
            <p:cNvSpPr/>
            <p:nvPr/>
          </p:nvSpPr>
          <p:spPr>
            <a:xfrm>
              <a:off x="4131" y="1370"/>
              <a:ext cx="114" cy="46"/>
            </a:xfrm>
            <a:custGeom>
              <a:avLst/>
              <a:gdLst/>
              <a:ahLst/>
              <a:cxnLst/>
              <a:rect l="l" t="t" r="r" b="b"/>
              <a:pathLst>
                <a:path w="48" h="19" extrusionOk="0">
                  <a:moveTo>
                    <a:pt x="0" y="19"/>
                  </a:moveTo>
                  <a:cubicBezTo>
                    <a:pt x="11" y="11"/>
                    <a:pt x="22" y="5"/>
                    <a:pt x="35" y="1"/>
                  </a:cubicBezTo>
                  <a:cubicBezTo>
                    <a:pt x="37" y="1"/>
                    <a:pt x="40" y="0"/>
                    <a:pt x="42" y="0"/>
                  </a:cubicBezTo>
                  <a:cubicBezTo>
                    <a:pt x="45" y="0"/>
                    <a:pt x="47" y="2"/>
                    <a:pt x="48" y="5"/>
                  </a:cubicBezTo>
                  <a:cubicBezTo>
                    <a:pt x="48" y="8"/>
                    <a:pt x="45" y="9"/>
                    <a:pt x="43" y="10"/>
                  </a:cubicBezTo>
                  <a:cubicBezTo>
                    <a:pt x="28" y="11"/>
                    <a:pt x="14" y="15"/>
                    <a:pt x="0" y="19"/>
                  </a:cubicBezTo>
                  <a:close/>
                </a:path>
              </a:pathLst>
            </a:custGeom>
            <a:solidFill>
              <a:srgbClr val="F5D6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6" name="Google Shape;1446;p21"/>
            <p:cNvSpPr/>
            <p:nvPr/>
          </p:nvSpPr>
          <p:spPr>
            <a:xfrm>
              <a:off x="3516" y="1629"/>
              <a:ext cx="47" cy="26"/>
            </a:xfrm>
            <a:custGeom>
              <a:avLst/>
              <a:gdLst/>
              <a:ahLst/>
              <a:cxnLst/>
              <a:rect l="l" t="t" r="r" b="b"/>
              <a:pathLst>
                <a:path w="20" h="11" extrusionOk="0">
                  <a:moveTo>
                    <a:pt x="20" y="2"/>
                  </a:moveTo>
                  <a:cubicBezTo>
                    <a:pt x="17" y="10"/>
                    <a:pt x="10" y="11"/>
                    <a:pt x="4" y="11"/>
                  </a:cubicBezTo>
                  <a:cubicBezTo>
                    <a:pt x="2" y="11"/>
                    <a:pt x="1" y="11"/>
                    <a:pt x="0" y="9"/>
                  </a:cubicBezTo>
                  <a:cubicBezTo>
                    <a:pt x="0" y="7"/>
                    <a:pt x="1" y="6"/>
                    <a:pt x="3" y="5"/>
                  </a:cubicBezTo>
                  <a:cubicBezTo>
                    <a:pt x="8" y="3"/>
                    <a:pt x="13" y="0"/>
                    <a:pt x="20" y="2"/>
                  </a:cubicBezTo>
                  <a:close/>
                </a:path>
              </a:pathLst>
            </a:custGeom>
            <a:solidFill>
              <a:srgbClr val="EFD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1" name="Google Shape;1451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"/>
            <a:ext cx="7465483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52" name="Google Shape;1452;p22"/>
          <p:cNvGrpSpPr/>
          <p:nvPr/>
        </p:nvGrpSpPr>
        <p:grpSpPr>
          <a:xfrm flipH="1">
            <a:off x="4555067" y="-11291"/>
            <a:ext cx="7636933" cy="6869291"/>
            <a:chOff x="0" y="-3"/>
            <a:chExt cx="7636933" cy="6869291"/>
          </a:xfrm>
        </p:grpSpPr>
        <p:sp>
          <p:nvSpPr>
            <p:cNvPr id="1453" name="Google Shape;1453;p22"/>
            <p:cNvSpPr/>
            <p:nvPr/>
          </p:nvSpPr>
          <p:spPr>
            <a:xfrm>
              <a:off x="0" y="0"/>
              <a:ext cx="7636933" cy="6869288"/>
            </a:xfrm>
            <a:custGeom>
              <a:avLst/>
              <a:gdLst/>
              <a:ahLst/>
              <a:cxnLst/>
              <a:rect l="l" t="t" r="r" b="b"/>
              <a:pathLst>
                <a:path w="7179732" h="6524977" extrusionOk="0">
                  <a:moveTo>
                    <a:pt x="0" y="0"/>
                  </a:moveTo>
                  <a:lnTo>
                    <a:pt x="7179733" y="0"/>
                  </a:lnTo>
                  <a:lnTo>
                    <a:pt x="4594578" y="6524978"/>
                  </a:lnTo>
                  <a:lnTo>
                    <a:pt x="0" y="65249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AF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4" name="Google Shape;1454;p22"/>
            <p:cNvSpPr/>
            <p:nvPr/>
          </p:nvSpPr>
          <p:spPr>
            <a:xfrm>
              <a:off x="0" y="-3"/>
              <a:ext cx="7315200" cy="6767737"/>
            </a:xfrm>
            <a:custGeom>
              <a:avLst/>
              <a:gdLst/>
              <a:ahLst/>
              <a:cxnLst/>
              <a:rect l="l" t="t" r="r" b="b"/>
              <a:pathLst>
                <a:path w="7179732" h="6524977" extrusionOk="0">
                  <a:moveTo>
                    <a:pt x="0" y="0"/>
                  </a:moveTo>
                  <a:lnTo>
                    <a:pt x="7179733" y="0"/>
                  </a:lnTo>
                  <a:lnTo>
                    <a:pt x="4594578" y="6524978"/>
                  </a:lnTo>
                  <a:lnTo>
                    <a:pt x="0" y="652497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F9800"/>
                </a:gs>
                <a:gs pos="26000">
                  <a:srgbClr val="FF9800"/>
                </a:gs>
                <a:gs pos="55000">
                  <a:srgbClr val="FCBF16"/>
                </a:gs>
                <a:gs pos="100000">
                  <a:srgbClr val="FCBF16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55" name="Google Shape;1455;p22"/>
          <p:cNvSpPr txBox="1"/>
          <p:nvPr/>
        </p:nvSpPr>
        <p:spPr>
          <a:xfrm>
            <a:off x="6294302" y="884586"/>
            <a:ext cx="5726248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THANKS!</a:t>
            </a:r>
            <a:endParaRPr/>
          </a:p>
        </p:txBody>
      </p:sp>
      <p:cxnSp>
        <p:nvCxnSpPr>
          <p:cNvPr id="1456" name="Google Shape;1456;p22"/>
          <p:cNvCxnSpPr/>
          <p:nvPr/>
        </p:nvCxnSpPr>
        <p:spPr>
          <a:xfrm>
            <a:off x="9741957" y="3496692"/>
            <a:ext cx="2019251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57" name="Google Shape;1457;p22"/>
          <p:cNvCxnSpPr/>
          <p:nvPr/>
        </p:nvCxnSpPr>
        <p:spPr>
          <a:xfrm>
            <a:off x="6977401" y="3502056"/>
            <a:ext cx="1821581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1458" name="Google Shape;1458;p22"/>
          <p:cNvGrpSpPr/>
          <p:nvPr/>
        </p:nvGrpSpPr>
        <p:grpSpPr>
          <a:xfrm>
            <a:off x="8895870" y="3201559"/>
            <a:ext cx="703395" cy="703395"/>
            <a:chOff x="627235" y="5458033"/>
            <a:chExt cx="849367" cy="849367"/>
          </a:xfrm>
        </p:grpSpPr>
        <p:sp>
          <p:nvSpPr>
            <p:cNvPr id="1459" name="Google Shape;1459;p22"/>
            <p:cNvSpPr/>
            <p:nvPr/>
          </p:nvSpPr>
          <p:spPr>
            <a:xfrm>
              <a:off x="627235" y="5458033"/>
              <a:ext cx="849367" cy="849367"/>
            </a:xfrm>
            <a:custGeom>
              <a:avLst/>
              <a:gdLst/>
              <a:ahLst/>
              <a:cxnLst/>
              <a:rect l="l" t="t" r="r" b="b"/>
              <a:pathLst>
                <a:path w="849367" h="849367" extrusionOk="0">
                  <a:moveTo>
                    <a:pt x="849367" y="424684"/>
                  </a:moveTo>
                  <a:cubicBezTo>
                    <a:pt x="849367" y="659230"/>
                    <a:pt x="659230" y="849367"/>
                    <a:pt x="424684" y="849367"/>
                  </a:cubicBezTo>
                  <a:cubicBezTo>
                    <a:pt x="190137" y="849367"/>
                    <a:pt x="0" y="659230"/>
                    <a:pt x="0" y="424684"/>
                  </a:cubicBezTo>
                  <a:cubicBezTo>
                    <a:pt x="0" y="190137"/>
                    <a:pt x="190137" y="0"/>
                    <a:pt x="424684" y="0"/>
                  </a:cubicBezTo>
                  <a:cubicBezTo>
                    <a:pt x="659230" y="0"/>
                    <a:pt x="849367" y="190137"/>
                    <a:pt x="849367" y="42468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0" name="Google Shape;1460;p22"/>
            <p:cNvSpPr/>
            <p:nvPr/>
          </p:nvSpPr>
          <p:spPr>
            <a:xfrm>
              <a:off x="736500" y="5562370"/>
              <a:ext cx="662009" cy="640647"/>
            </a:xfrm>
            <a:custGeom>
              <a:avLst/>
              <a:gdLst/>
              <a:ahLst/>
              <a:cxnLst/>
              <a:rect l="l" t="t" r="r" b="b"/>
              <a:pathLst>
                <a:path w="662009" h="640647" extrusionOk="0">
                  <a:moveTo>
                    <a:pt x="398577" y="121941"/>
                  </a:moveTo>
                  <a:lnTo>
                    <a:pt x="398577" y="121941"/>
                  </a:lnTo>
                  <a:lnTo>
                    <a:pt x="383196" y="121941"/>
                  </a:lnTo>
                  <a:cubicBezTo>
                    <a:pt x="383196" y="81301"/>
                    <a:pt x="383219" y="40662"/>
                    <a:pt x="383219" y="0"/>
                  </a:cubicBezTo>
                  <a:cubicBezTo>
                    <a:pt x="255480" y="21385"/>
                    <a:pt x="127740" y="42748"/>
                    <a:pt x="0" y="64133"/>
                  </a:cubicBezTo>
                  <a:cubicBezTo>
                    <a:pt x="0" y="234805"/>
                    <a:pt x="0" y="405476"/>
                    <a:pt x="0" y="576124"/>
                  </a:cubicBezTo>
                  <a:cubicBezTo>
                    <a:pt x="127717" y="597624"/>
                    <a:pt x="255411" y="619147"/>
                    <a:pt x="383128" y="640647"/>
                  </a:cubicBezTo>
                  <a:cubicBezTo>
                    <a:pt x="383151" y="467982"/>
                    <a:pt x="383196" y="295179"/>
                    <a:pt x="383219" y="122514"/>
                  </a:cubicBezTo>
                  <a:lnTo>
                    <a:pt x="398072" y="122514"/>
                  </a:lnTo>
                  <a:cubicBezTo>
                    <a:pt x="398072" y="132530"/>
                    <a:pt x="398049" y="142639"/>
                    <a:pt x="398049" y="152655"/>
                  </a:cubicBezTo>
                  <a:cubicBezTo>
                    <a:pt x="475569" y="152655"/>
                    <a:pt x="553088" y="152655"/>
                    <a:pt x="630608" y="152655"/>
                  </a:cubicBezTo>
                  <a:cubicBezTo>
                    <a:pt x="630608" y="248397"/>
                    <a:pt x="630608" y="344322"/>
                    <a:pt x="630608" y="440087"/>
                  </a:cubicBezTo>
                  <a:lnTo>
                    <a:pt x="614907" y="440087"/>
                  </a:lnTo>
                  <a:cubicBezTo>
                    <a:pt x="614907" y="349548"/>
                    <a:pt x="614907" y="258803"/>
                    <a:pt x="614907" y="168264"/>
                  </a:cubicBezTo>
                  <a:cubicBezTo>
                    <a:pt x="542590" y="168264"/>
                    <a:pt x="470274" y="168242"/>
                    <a:pt x="397958" y="168242"/>
                  </a:cubicBezTo>
                  <a:cubicBezTo>
                    <a:pt x="397958" y="181490"/>
                    <a:pt x="397958" y="194761"/>
                    <a:pt x="397958" y="208010"/>
                  </a:cubicBezTo>
                  <a:cubicBezTo>
                    <a:pt x="400296" y="207781"/>
                    <a:pt x="407149" y="206910"/>
                    <a:pt x="413177" y="206337"/>
                  </a:cubicBezTo>
                  <a:cubicBezTo>
                    <a:pt x="419435" y="205741"/>
                    <a:pt x="424890" y="205488"/>
                    <a:pt x="427457" y="205236"/>
                  </a:cubicBezTo>
                  <a:cubicBezTo>
                    <a:pt x="427457" y="232604"/>
                    <a:pt x="427457" y="259972"/>
                    <a:pt x="427457" y="287340"/>
                  </a:cubicBezTo>
                  <a:cubicBezTo>
                    <a:pt x="455467" y="287340"/>
                    <a:pt x="483499" y="287340"/>
                    <a:pt x="511509" y="287340"/>
                  </a:cubicBezTo>
                  <a:cubicBezTo>
                    <a:pt x="511601" y="294491"/>
                    <a:pt x="510867" y="314272"/>
                    <a:pt x="497298" y="333435"/>
                  </a:cubicBezTo>
                  <a:cubicBezTo>
                    <a:pt x="495648" y="335772"/>
                    <a:pt x="481551" y="355118"/>
                    <a:pt x="455879" y="363003"/>
                  </a:cubicBezTo>
                  <a:cubicBezTo>
                    <a:pt x="442677" y="367060"/>
                    <a:pt x="430597" y="366808"/>
                    <a:pt x="421933" y="366624"/>
                  </a:cubicBezTo>
                  <a:cubicBezTo>
                    <a:pt x="412100" y="366418"/>
                    <a:pt x="403894" y="365180"/>
                    <a:pt x="397958" y="363988"/>
                  </a:cubicBezTo>
                  <a:cubicBezTo>
                    <a:pt x="397958" y="374143"/>
                    <a:pt x="397958" y="384274"/>
                    <a:pt x="397958" y="394428"/>
                  </a:cubicBezTo>
                  <a:cubicBezTo>
                    <a:pt x="448109" y="394428"/>
                    <a:pt x="498261" y="394428"/>
                    <a:pt x="548412" y="394428"/>
                  </a:cubicBezTo>
                  <a:cubicBezTo>
                    <a:pt x="548412" y="403986"/>
                    <a:pt x="548412" y="413521"/>
                    <a:pt x="548412" y="423079"/>
                  </a:cubicBezTo>
                  <a:cubicBezTo>
                    <a:pt x="498261" y="423079"/>
                    <a:pt x="448086" y="423079"/>
                    <a:pt x="397935" y="423079"/>
                  </a:cubicBezTo>
                  <a:cubicBezTo>
                    <a:pt x="397935" y="431996"/>
                    <a:pt x="397935" y="440935"/>
                    <a:pt x="397935" y="449851"/>
                  </a:cubicBezTo>
                  <a:cubicBezTo>
                    <a:pt x="447788" y="449851"/>
                    <a:pt x="497665" y="449851"/>
                    <a:pt x="547518" y="449851"/>
                  </a:cubicBezTo>
                  <a:cubicBezTo>
                    <a:pt x="547518" y="460005"/>
                    <a:pt x="547518" y="470159"/>
                    <a:pt x="547518" y="480313"/>
                  </a:cubicBezTo>
                  <a:cubicBezTo>
                    <a:pt x="497642" y="480313"/>
                    <a:pt x="447765" y="480313"/>
                    <a:pt x="397912" y="480313"/>
                  </a:cubicBezTo>
                  <a:cubicBezTo>
                    <a:pt x="397912" y="492003"/>
                    <a:pt x="397912" y="503693"/>
                    <a:pt x="397912" y="515406"/>
                  </a:cubicBezTo>
                  <a:cubicBezTo>
                    <a:pt x="470251" y="515406"/>
                    <a:pt x="542567" y="515406"/>
                    <a:pt x="614907" y="515406"/>
                  </a:cubicBezTo>
                  <a:cubicBezTo>
                    <a:pt x="614907" y="490468"/>
                    <a:pt x="614907" y="465529"/>
                    <a:pt x="614907" y="440591"/>
                  </a:cubicBezTo>
                  <a:lnTo>
                    <a:pt x="630608" y="440591"/>
                  </a:lnTo>
                  <a:cubicBezTo>
                    <a:pt x="630608" y="440591"/>
                    <a:pt x="630608" y="440591"/>
                    <a:pt x="630608" y="440591"/>
                  </a:cubicBezTo>
                  <a:cubicBezTo>
                    <a:pt x="641083" y="440591"/>
                    <a:pt x="651535" y="440591"/>
                    <a:pt x="662010" y="440591"/>
                  </a:cubicBezTo>
                  <a:cubicBezTo>
                    <a:pt x="662010" y="334420"/>
                    <a:pt x="662010" y="228249"/>
                    <a:pt x="662010" y="122101"/>
                  </a:cubicBezTo>
                  <a:cubicBezTo>
                    <a:pt x="574199" y="122032"/>
                    <a:pt x="486388" y="121987"/>
                    <a:pt x="398577" y="121941"/>
                  </a:cubicBezTo>
                  <a:close/>
                  <a:moveTo>
                    <a:pt x="267834" y="452946"/>
                  </a:moveTo>
                  <a:cubicBezTo>
                    <a:pt x="246334" y="472451"/>
                    <a:pt x="215070" y="482743"/>
                    <a:pt x="177387" y="482743"/>
                  </a:cubicBezTo>
                  <a:cubicBezTo>
                    <a:pt x="145572" y="482743"/>
                    <a:pt x="109838" y="473735"/>
                    <a:pt x="90470" y="460808"/>
                  </a:cubicBezTo>
                  <a:lnTo>
                    <a:pt x="86230" y="457988"/>
                  </a:lnTo>
                  <a:lnTo>
                    <a:pt x="100899" y="409281"/>
                  </a:lnTo>
                  <a:lnTo>
                    <a:pt x="108509" y="413957"/>
                  </a:lnTo>
                  <a:cubicBezTo>
                    <a:pt x="129092" y="426632"/>
                    <a:pt x="155933" y="434196"/>
                    <a:pt x="180275" y="434196"/>
                  </a:cubicBezTo>
                  <a:cubicBezTo>
                    <a:pt x="218049" y="434196"/>
                    <a:pt x="241521" y="415538"/>
                    <a:pt x="241521" y="385511"/>
                  </a:cubicBezTo>
                  <a:cubicBezTo>
                    <a:pt x="241521" y="358625"/>
                    <a:pt x="226622" y="343359"/>
                    <a:pt x="184561" y="327177"/>
                  </a:cubicBezTo>
                  <a:cubicBezTo>
                    <a:pt x="122926" y="305333"/>
                    <a:pt x="94160" y="273954"/>
                    <a:pt x="94160" y="228478"/>
                  </a:cubicBezTo>
                  <a:cubicBezTo>
                    <a:pt x="94160" y="172367"/>
                    <a:pt x="140301" y="133195"/>
                    <a:pt x="206359" y="133195"/>
                  </a:cubicBezTo>
                  <a:cubicBezTo>
                    <a:pt x="246082" y="133195"/>
                    <a:pt x="270630" y="143739"/>
                    <a:pt x="281747" y="150042"/>
                  </a:cubicBezTo>
                  <a:lnTo>
                    <a:pt x="286698" y="152838"/>
                  </a:lnTo>
                  <a:lnTo>
                    <a:pt x="270653" y="200285"/>
                  </a:lnTo>
                  <a:lnTo>
                    <a:pt x="263479" y="196366"/>
                  </a:lnTo>
                  <a:cubicBezTo>
                    <a:pt x="251262" y="189696"/>
                    <a:pt x="231160" y="181742"/>
                    <a:pt x="204938" y="181742"/>
                  </a:cubicBezTo>
                  <a:cubicBezTo>
                    <a:pt x="167302" y="181742"/>
                    <a:pt x="150455" y="202807"/>
                    <a:pt x="150455" y="223665"/>
                  </a:cubicBezTo>
                  <a:cubicBezTo>
                    <a:pt x="150455" y="248672"/>
                    <a:pt x="165124" y="262379"/>
                    <a:pt x="210806" y="280051"/>
                  </a:cubicBezTo>
                  <a:cubicBezTo>
                    <a:pt x="272143" y="303729"/>
                    <a:pt x="298296" y="334260"/>
                    <a:pt x="298296" y="382119"/>
                  </a:cubicBezTo>
                  <a:cubicBezTo>
                    <a:pt x="298296" y="409968"/>
                    <a:pt x="287478" y="435113"/>
                    <a:pt x="267834" y="452946"/>
                  </a:cubicBezTo>
                  <a:close/>
                </a:path>
              </a:pathLst>
            </a:custGeom>
            <a:solidFill>
              <a:srgbClr val="FF98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61" name="Google Shape;1461;p22"/>
          <p:cNvSpPr txBox="1"/>
          <p:nvPr/>
        </p:nvSpPr>
        <p:spPr>
          <a:xfrm>
            <a:off x="7872806" y="3935685"/>
            <a:ext cx="277533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plantillaspowerpoint.org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62" name="Google Shape;1462;p22"/>
          <p:cNvGrpSpPr/>
          <p:nvPr/>
        </p:nvGrpSpPr>
        <p:grpSpPr>
          <a:xfrm>
            <a:off x="7960030" y="4578878"/>
            <a:ext cx="2468122" cy="355392"/>
            <a:chOff x="359484" y="5996664"/>
            <a:chExt cx="4327937" cy="623192"/>
          </a:xfrm>
        </p:grpSpPr>
        <p:sp>
          <p:nvSpPr>
            <p:cNvPr id="1463" name="Google Shape;1463;p22"/>
            <p:cNvSpPr/>
            <p:nvPr/>
          </p:nvSpPr>
          <p:spPr>
            <a:xfrm>
              <a:off x="1294284" y="6009071"/>
              <a:ext cx="573085" cy="610785"/>
            </a:xfrm>
            <a:custGeom>
              <a:avLst/>
              <a:gdLst/>
              <a:ahLst/>
              <a:cxnLst/>
              <a:rect l="l" t="t" r="r" b="b"/>
              <a:pathLst>
                <a:path w="3960440" h="3960000" extrusionOk="0">
                  <a:moveTo>
                    <a:pt x="1979373" y="472350"/>
                  </a:moveTo>
                  <a:cubicBezTo>
                    <a:pt x="1228307" y="485871"/>
                    <a:pt x="850011" y="1078219"/>
                    <a:pt x="813783" y="1434034"/>
                  </a:cubicBezTo>
                  <a:cubicBezTo>
                    <a:pt x="787561" y="1781828"/>
                    <a:pt x="889690" y="2005359"/>
                    <a:pt x="1119009" y="2222584"/>
                  </a:cubicBezTo>
                  <a:cubicBezTo>
                    <a:pt x="1178964" y="2123026"/>
                    <a:pt x="1260199" y="1908547"/>
                    <a:pt x="1328015" y="1812920"/>
                  </a:cubicBezTo>
                  <a:cubicBezTo>
                    <a:pt x="1222115" y="1647651"/>
                    <a:pt x="1255483" y="1756375"/>
                    <a:pt x="1234998" y="1431771"/>
                  </a:cubicBezTo>
                  <a:cubicBezTo>
                    <a:pt x="1331609" y="922504"/>
                    <a:pt x="1719145" y="812633"/>
                    <a:pt x="2217373" y="891303"/>
                  </a:cubicBezTo>
                  <a:cubicBezTo>
                    <a:pt x="2693518" y="1016895"/>
                    <a:pt x="2787642" y="1344599"/>
                    <a:pt x="2783502" y="1606823"/>
                  </a:cubicBezTo>
                  <a:cubicBezTo>
                    <a:pt x="2771081" y="1743454"/>
                    <a:pt x="2679609" y="2064482"/>
                    <a:pt x="2456028" y="2225955"/>
                  </a:cubicBezTo>
                  <a:cubicBezTo>
                    <a:pt x="2192422" y="2399851"/>
                    <a:pt x="2004893" y="2209395"/>
                    <a:pt x="2026974" y="2018938"/>
                  </a:cubicBezTo>
                  <a:cubicBezTo>
                    <a:pt x="2072519" y="1810540"/>
                    <a:pt x="2086043" y="1754994"/>
                    <a:pt x="2135727" y="1554876"/>
                  </a:cubicBezTo>
                  <a:cubicBezTo>
                    <a:pt x="2195073" y="1382360"/>
                    <a:pt x="2084273" y="1259912"/>
                    <a:pt x="1915898" y="1219889"/>
                  </a:cubicBezTo>
                  <a:cubicBezTo>
                    <a:pt x="1750283" y="1186766"/>
                    <a:pt x="1626460" y="1331294"/>
                    <a:pt x="1589196" y="1434803"/>
                  </a:cubicBezTo>
                  <a:cubicBezTo>
                    <a:pt x="1499489" y="1732912"/>
                    <a:pt x="1614533" y="1824000"/>
                    <a:pt x="1574511" y="1939931"/>
                  </a:cubicBezTo>
                  <a:cubicBezTo>
                    <a:pt x="1332991" y="2671400"/>
                    <a:pt x="1220920" y="3468343"/>
                    <a:pt x="1339611" y="3487664"/>
                  </a:cubicBezTo>
                  <a:cubicBezTo>
                    <a:pt x="1434840" y="3497327"/>
                    <a:pt x="1730357" y="3129057"/>
                    <a:pt x="1887692" y="2422431"/>
                  </a:cubicBezTo>
                  <a:cubicBezTo>
                    <a:pt x="1985681" y="2531460"/>
                    <a:pt x="2093439" y="2747804"/>
                    <a:pt x="2336342" y="2720202"/>
                  </a:cubicBezTo>
                  <a:cubicBezTo>
                    <a:pt x="2693796" y="2666377"/>
                    <a:pt x="3092265" y="2401394"/>
                    <a:pt x="3176454" y="1627140"/>
                  </a:cubicBezTo>
                  <a:cubicBezTo>
                    <a:pt x="3254038" y="999456"/>
                    <a:pt x="2816023" y="430731"/>
                    <a:pt x="1979373" y="472350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reflection stA="50000" endA="300" endPos="55500" dist="50800" dir="5400000" sy="-100000" algn="bl" rotWithShape="0"/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4" name="Google Shape;1464;p22"/>
            <p:cNvSpPr/>
            <p:nvPr/>
          </p:nvSpPr>
          <p:spPr>
            <a:xfrm>
              <a:off x="359484" y="6009071"/>
              <a:ext cx="573149" cy="610785"/>
            </a:xfrm>
            <a:custGeom>
              <a:avLst/>
              <a:gdLst/>
              <a:ahLst/>
              <a:cxnLst/>
              <a:rect l="l" t="t" r="r" b="b"/>
              <a:pathLst>
                <a:path w="3888432" h="3960440" extrusionOk="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reflection stA="50000" endA="300" endPos="55500" dist="50800" dir="5400000" sy="-100000" algn="bl" rotWithShape="0"/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5" name="Google Shape;1465;p22"/>
            <p:cNvSpPr/>
            <p:nvPr/>
          </p:nvSpPr>
          <p:spPr>
            <a:xfrm>
              <a:off x="3157215" y="6009071"/>
              <a:ext cx="573085" cy="610785"/>
            </a:xfrm>
            <a:custGeom>
              <a:avLst/>
              <a:gdLst/>
              <a:ahLst/>
              <a:cxnLst/>
              <a:rect l="l" t="t" r="r" b="b"/>
              <a:pathLst>
                <a:path w="3960000" h="3960000" extrusionOk="0">
                  <a:moveTo>
                    <a:pt x="3160999" y="1374274"/>
                  </a:moveTo>
                  <a:lnTo>
                    <a:pt x="3155132" y="1419362"/>
                  </a:lnTo>
                  <a:lnTo>
                    <a:pt x="3160999" y="1374274"/>
                  </a:lnTo>
                  <a:close/>
                  <a:moveTo>
                    <a:pt x="2496208" y="770986"/>
                  </a:moveTo>
                  <a:cubicBezTo>
                    <a:pt x="2113414" y="770986"/>
                    <a:pt x="1929581" y="1106902"/>
                    <a:pt x="1921633" y="1292845"/>
                  </a:cubicBezTo>
                  <a:cubicBezTo>
                    <a:pt x="1914712" y="1454769"/>
                    <a:pt x="1928136" y="1522392"/>
                    <a:pt x="1942445" y="1570340"/>
                  </a:cubicBezTo>
                  <a:cubicBezTo>
                    <a:pt x="1547199" y="1510736"/>
                    <a:pt x="1237189" y="1330681"/>
                    <a:pt x="815277" y="836121"/>
                  </a:cubicBezTo>
                  <a:cubicBezTo>
                    <a:pt x="618819" y="1229038"/>
                    <a:pt x="733086" y="1558961"/>
                    <a:pt x="965659" y="1735195"/>
                  </a:cubicBezTo>
                  <a:cubicBezTo>
                    <a:pt x="864541" y="1716416"/>
                    <a:pt x="662904" y="1695759"/>
                    <a:pt x="570453" y="1629310"/>
                  </a:cubicBezTo>
                  <a:cubicBezTo>
                    <a:pt x="597898" y="2016450"/>
                    <a:pt x="990931" y="2177657"/>
                    <a:pt x="1196057" y="2257108"/>
                  </a:cubicBezTo>
                  <a:cubicBezTo>
                    <a:pt x="1113718" y="2275887"/>
                    <a:pt x="943857" y="2321380"/>
                    <a:pt x="813848" y="2296824"/>
                  </a:cubicBezTo>
                  <a:cubicBezTo>
                    <a:pt x="926523" y="2634848"/>
                    <a:pt x="1326064" y="2611755"/>
                    <a:pt x="1486410" y="2607420"/>
                  </a:cubicBezTo>
                  <a:cubicBezTo>
                    <a:pt x="1297174" y="2749708"/>
                    <a:pt x="1000058" y="2795794"/>
                    <a:pt x="489408" y="2829018"/>
                  </a:cubicBezTo>
                  <a:cubicBezTo>
                    <a:pt x="914827" y="3139596"/>
                    <a:pt x="1734874" y="3242281"/>
                    <a:pt x="2062787" y="3146219"/>
                  </a:cubicBezTo>
                  <a:cubicBezTo>
                    <a:pt x="2763394" y="2903535"/>
                    <a:pt x="2915370" y="2621267"/>
                    <a:pt x="3074271" y="2105563"/>
                  </a:cubicBezTo>
                  <a:cubicBezTo>
                    <a:pt x="3173740" y="1733406"/>
                    <a:pt x="3145310" y="1648999"/>
                    <a:pt x="3207849" y="1493166"/>
                  </a:cubicBezTo>
                  <a:cubicBezTo>
                    <a:pt x="3270388" y="1337333"/>
                    <a:pt x="3414210" y="1276468"/>
                    <a:pt x="3449507" y="1170564"/>
                  </a:cubicBezTo>
                  <a:cubicBezTo>
                    <a:pt x="3349883" y="1192977"/>
                    <a:pt x="3252716" y="1239516"/>
                    <a:pt x="3140091" y="1227260"/>
                  </a:cubicBezTo>
                  <a:cubicBezTo>
                    <a:pt x="3219995" y="1183499"/>
                    <a:pt x="3274317" y="996523"/>
                    <a:pt x="3324107" y="851504"/>
                  </a:cubicBezTo>
                  <a:cubicBezTo>
                    <a:pt x="3215037" y="921165"/>
                    <a:pt x="3152155" y="998691"/>
                    <a:pt x="2995677" y="1008938"/>
                  </a:cubicBezTo>
                  <a:cubicBezTo>
                    <a:pt x="2884471" y="881691"/>
                    <a:pt x="2678487" y="770986"/>
                    <a:pt x="2496208" y="77098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reflection stA="50000" endA="300" endPos="55500" dist="50800" dir="5400000" sy="-100000" algn="bl" rotWithShape="0"/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6" name="Google Shape;1466;p22"/>
            <p:cNvSpPr/>
            <p:nvPr/>
          </p:nvSpPr>
          <p:spPr>
            <a:xfrm>
              <a:off x="2219126" y="6009071"/>
              <a:ext cx="573085" cy="610785"/>
            </a:xfrm>
            <a:custGeom>
              <a:avLst/>
              <a:gdLst/>
              <a:ahLst/>
              <a:cxnLst/>
              <a:rect l="l" t="t" r="r" b="b"/>
              <a:pathLst>
                <a:path w="3960000" h="3960000" extrusionOk="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reflection stA="50000" endA="300" endPos="55500" dist="50800" dir="5400000" sy="-100000" algn="bl" rotWithShape="0"/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7" name="Google Shape;1467;p22"/>
            <p:cNvSpPr/>
            <p:nvPr/>
          </p:nvSpPr>
          <p:spPr>
            <a:xfrm>
              <a:off x="4112293" y="5996664"/>
              <a:ext cx="575128" cy="623192"/>
            </a:xfrm>
            <a:custGeom>
              <a:avLst/>
              <a:gdLst/>
              <a:ahLst/>
              <a:cxnLst/>
              <a:rect l="l" t="t" r="r" b="b"/>
              <a:pathLst>
                <a:path w="3186824" h="3240000" extrusionOk="0">
                  <a:moveTo>
                    <a:pt x="2141174" y="1384899"/>
                  </a:moveTo>
                  <a:lnTo>
                    <a:pt x="2141174" y="1528887"/>
                  </a:lnTo>
                  <a:lnTo>
                    <a:pt x="1997174" y="1528887"/>
                  </a:lnTo>
                  <a:lnTo>
                    <a:pt x="1997174" y="1744911"/>
                  </a:lnTo>
                  <a:lnTo>
                    <a:pt x="2141174" y="1744911"/>
                  </a:lnTo>
                  <a:lnTo>
                    <a:pt x="2141174" y="1888899"/>
                  </a:lnTo>
                  <a:lnTo>
                    <a:pt x="2357174" y="1888899"/>
                  </a:lnTo>
                  <a:lnTo>
                    <a:pt x="2357174" y="1744911"/>
                  </a:lnTo>
                  <a:lnTo>
                    <a:pt x="2501174" y="1744911"/>
                  </a:lnTo>
                  <a:lnTo>
                    <a:pt x="2501174" y="1528887"/>
                  </a:lnTo>
                  <a:lnTo>
                    <a:pt x="2357174" y="1528887"/>
                  </a:lnTo>
                  <a:lnTo>
                    <a:pt x="2357174" y="1384899"/>
                  </a:lnTo>
                  <a:close/>
                  <a:moveTo>
                    <a:pt x="1286582" y="1008157"/>
                  </a:moveTo>
                  <a:cubicBezTo>
                    <a:pt x="1148208" y="1006486"/>
                    <a:pt x="1009270" y="1051569"/>
                    <a:pt x="894997" y="1143711"/>
                  </a:cubicBezTo>
                  <a:cubicBezTo>
                    <a:pt x="666451" y="1327995"/>
                    <a:pt x="600947" y="1648602"/>
                    <a:pt x="738892" y="1907765"/>
                  </a:cubicBezTo>
                  <a:cubicBezTo>
                    <a:pt x="876837" y="2166928"/>
                    <a:pt x="1179371" y="2291639"/>
                    <a:pt x="1459875" y="2204971"/>
                  </a:cubicBezTo>
                  <a:cubicBezTo>
                    <a:pt x="1676459" y="2138053"/>
                    <a:pt x="1832801" y="1959669"/>
                    <a:pt x="1876637" y="1747242"/>
                  </a:cubicBezTo>
                  <a:lnTo>
                    <a:pt x="1879565" y="1747242"/>
                  </a:lnTo>
                  <a:lnTo>
                    <a:pt x="1879565" y="1728291"/>
                  </a:lnTo>
                  <a:cubicBezTo>
                    <a:pt x="1891883" y="1671800"/>
                    <a:pt x="1894168" y="1612713"/>
                    <a:pt x="1887545" y="1552862"/>
                  </a:cubicBezTo>
                  <a:lnTo>
                    <a:pt x="1879565" y="1553745"/>
                  </a:lnTo>
                  <a:lnTo>
                    <a:pt x="1879565" y="1531218"/>
                  </a:lnTo>
                  <a:lnTo>
                    <a:pt x="1231565" y="1531218"/>
                  </a:lnTo>
                  <a:lnTo>
                    <a:pt x="1231565" y="1747242"/>
                  </a:lnTo>
                  <a:lnTo>
                    <a:pt x="1565835" y="1747242"/>
                  </a:lnTo>
                  <a:cubicBezTo>
                    <a:pt x="1530201" y="1827940"/>
                    <a:pt x="1460959" y="1892348"/>
                    <a:pt x="1371795" y="1919897"/>
                  </a:cubicBezTo>
                  <a:cubicBezTo>
                    <a:pt x="1228031" y="1964316"/>
                    <a:pt x="1072976" y="1900399"/>
                    <a:pt x="1002277" y="1767573"/>
                  </a:cubicBezTo>
                  <a:cubicBezTo>
                    <a:pt x="931578" y="1634747"/>
                    <a:pt x="965150" y="1470429"/>
                    <a:pt x="1082284" y="1375980"/>
                  </a:cubicBezTo>
                  <a:cubicBezTo>
                    <a:pt x="1199418" y="1281531"/>
                    <a:pt x="1367118" y="1283556"/>
                    <a:pt x="1481937" y="1380807"/>
                  </a:cubicBezTo>
                  <a:lnTo>
                    <a:pt x="1674778" y="1153129"/>
                  </a:lnTo>
                  <a:cubicBezTo>
                    <a:pt x="1562764" y="1058254"/>
                    <a:pt x="1424955" y="1009828"/>
                    <a:pt x="1286582" y="1008157"/>
                  </a:cubicBezTo>
                  <a:close/>
                  <a:moveTo>
                    <a:pt x="293028" y="0"/>
                  </a:moveTo>
                  <a:lnTo>
                    <a:pt x="2893796" y="0"/>
                  </a:lnTo>
                  <a:cubicBezTo>
                    <a:pt x="3055631" y="0"/>
                    <a:pt x="3186824" y="131193"/>
                    <a:pt x="3186824" y="293028"/>
                  </a:cubicBezTo>
                  <a:lnTo>
                    <a:pt x="3186824" y="2946972"/>
                  </a:lnTo>
                  <a:cubicBezTo>
                    <a:pt x="3186824" y="3108807"/>
                    <a:pt x="3055631" y="3240000"/>
                    <a:pt x="2893796" y="3240000"/>
                  </a:cubicBezTo>
                  <a:lnTo>
                    <a:pt x="293028" y="3240000"/>
                  </a:lnTo>
                  <a:cubicBezTo>
                    <a:pt x="131193" y="3240000"/>
                    <a:pt x="0" y="3108807"/>
                    <a:pt x="0" y="2946972"/>
                  </a:cubicBezTo>
                  <a:lnTo>
                    <a:pt x="0" y="293028"/>
                  </a:lnTo>
                  <a:cubicBezTo>
                    <a:pt x="0" y="131193"/>
                    <a:pt x="131193" y="0"/>
                    <a:pt x="2930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reflection stA="50000" endA="300" endPos="55500" dist="50800" dir="5400000" sy="-100000" algn="bl" rotWithShape="0"/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68" name="Google Shape;1468;p22"/>
          <p:cNvSpPr txBox="1"/>
          <p:nvPr/>
        </p:nvSpPr>
        <p:spPr>
          <a:xfrm>
            <a:off x="7191628" y="2384008"/>
            <a:ext cx="3968607" cy="5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Please keep this slide for attribution</a:t>
            </a:r>
            <a:endParaRPr sz="2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69" name="Google Shape;1469;p22"/>
          <p:cNvSpPr/>
          <p:nvPr/>
        </p:nvSpPr>
        <p:spPr>
          <a:xfrm rot="5400000">
            <a:off x="9001871" y="3137477"/>
            <a:ext cx="377793" cy="4586752"/>
          </a:xfrm>
          <a:custGeom>
            <a:avLst/>
            <a:gdLst/>
            <a:ahLst/>
            <a:cxnLst/>
            <a:rect l="l" t="t" r="r" b="b"/>
            <a:pathLst>
              <a:path w="514679" h="5883241" extrusionOk="0">
                <a:moveTo>
                  <a:pt x="0" y="455834"/>
                </a:moveTo>
                <a:lnTo>
                  <a:pt x="452990" y="0"/>
                </a:lnTo>
                <a:lnTo>
                  <a:pt x="514679" y="5411147"/>
                </a:lnTo>
                <a:lnTo>
                  <a:pt x="0" y="5883241"/>
                </a:lnTo>
                <a:lnTo>
                  <a:pt x="0" y="455834"/>
                </a:lnTo>
                <a:close/>
              </a:path>
            </a:pathLst>
          </a:custGeom>
          <a:gradFill>
            <a:gsLst>
              <a:gs pos="0">
                <a:srgbClr val="D65F03"/>
              </a:gs>
              <a:gs pos="74000">
                <a:srgbClr val="D65F03">
                  <a:alpha val="62745"/>
                </a:srgbClr>
              </a:gs>
              <a:gs pos="100000">
                <a:srgbClr val="FDC209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0" name="Google Shape;1470;p22"/>
          <p:cNvSpPr txBox="1"/>
          <p:nvPr/>
        </p:nvSpPr>
        <p:spPr>
          <a:xfrm>
            <a:off x="7093727" y="5248589"/>
            <a:ext cx="444941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TEMPLATE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5" name="Google Shape;1475;p23"/>
          <p:cNvSpPr txBox="1"/>
          <p:nvPr/>
        </p:nvSpPr>
        <p:spPr>
          <a:xfrm>
            <a:off x="865099" y="1991024"/>
            <a:ext cx="5543552" cy="5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33">
                <a:solidFill>
                  <a:srgbClr val="FF9800"/>
                </a:solidFill>
                <a:latin typeface="Arial"/>
                <a:ea typeface="Arial"/>
                <a:cs typeface="Arial"/>
                <a:sym typeface="Arial"/>
              </a:rPr>
              <a:t>ELABORADO POR  : </a:t>
            </a:r>
            <a:r>
              <a:rPr lang="en-US" sz="2133">
                <a:solidFill>
                  <a:srgbClr val="050602"/>
                </a:solidFill>
                <a:latin typeface="Arial"/>
                <a:ea typeface="Arial"/>
                <a:cs typeface="Arial"/>
                <a:sym typeface="Arial"/>
              </a:rPr>
              <a:t>plantillaspowerpoint.org</a:t>
            </a:r>
            <a:endParaRPr sz="2133">
              <a:solidFill>
                <a:srgbClr val="05060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33" b="1">
              <a:solidFill>
                <a:srgbClr val="02FFB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76" name="Google Shape;1476;p23"/>
          <p:cNvGrpSpPr/>
          <p:nvPr/>
        </p:nvGrpSpPr>
        <p:grpSpPr>
          <a:xfrm>
            <a:off x="865099" y="2996870"/>
            <a:ext cx="3985576" cy="2126071"/>
            <a:chOff x="877424" y="2601843"/>
            <a:chExt cx="2989182" cy="1594553"/>
          </a:xfrm>
        </p:grpSpPr>
        <p:sp>
          <p:nvSpPr>
            <p:cNvPr id="1477" name="Google Shape;1477;p23"/>
            <p:cNvSpPr txBox="1"/>
            <p:nvPr/>
          </p:nvSpPr>
          <p:spPr>
            <a:xfrm>
              <a:off x="877424" y="2601843"/>
              <a:ext cx="2117100" cy="30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33">
                  <a:solidFill>
                    <a:srgbClr val="FF9800"/>
                  </a:solidFill>
                  <a:latin typeface="Arial"/>
                  <a:ea typeface="Arial"/>
                  <a:cs typeface="Arial"/>
                  <a:sym typeface="Arial"/>
                </a:rPr>
                <a:t>IMAGES :</a:t>
              </a:r>
              <a:endParaRPr sz="2133">
                <a:solidFill>
                  <a:srgbClr val="FF98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8" name="Google Shape;1478;p23"/>
            <p:cNvSpPr txBox="1"/>
            <p:nvPr/>
          </p:nvSpPr>
          <p:spPr>
            <a:xfrm>
              <a:off x="877424" y="2910468"/>
              <a:ext cx="2989182" cy="1285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380944" marR="0" lvl="0" indent="-380944" algn="l" rtl="0">
                <a:spcBef>
                  <a:spcPts val="0"/>
                </a:spcBef>
                <a:spcAft>
                  <a:spcPts val="0"/>
                </a:spcAft>
                <a:buClr>
                  <a:srgbClr val="050602"/>
                </a:buClr>
                <a:buSzPts val="2000"/>
                <a:buFont typeface="Arial"/>
                <a:buChar char="•"/>
              </a:pPr>
              <a:r>
                <a:rPr lang="en-US" sz="2000">
                  <a:solidFill>
                    <a:srgbClr val="050602"/>
                  </a:solidFill>
                  <a:latin typeface="Arial"/>
                  <a:ea typeface="Arial"/>
                  <a:cs typeface="Arial"/>
                  <a:sym typeface="Arial"/>
                </a:rPr>
                <a:t>pexels.com</a:t>
              </a:r>
              <a:endParaRPr/>
            </a:p>
            <a:p>
              <a:pPr marL="380972" marR="0" lvl="0" indent="-380972" algn="l" rtl="0">
                <a:spcBef>
                  <a:spcPts val="0"/>
                </a:spcBef>
                <a:spcAft>
                  <a:spcPts val="0"/>
                </a:spcAft>
                <a:buClr>
                  <a:srgbClr val="050602"/>
                </a:buClr>
                <a:buSzPts val="2000"/>
                <a:buFont typeface="Arial"/>
                <a:buChar char="•"/>
              </a:pPr>
              <a:r>
                <a:rPr lang="en-US" sz="2000">
                  <a:solidFill>
                    <a:srgbClr val="050602"/>
                  </a:solidFill>
                  <a:latin typeface="Arial"/>
                  <a:ea typeface="Arial"/>
                  <a:cs typeface="Arial"/>
                  <a:sym typeface="Arial"/>
                </a:rPr>
                <a:t>pixabay.com</a:t>
              </a:r>
              <a:endParaRPr/>
            </a:p>
            <a:p>
              <a:pPr marL="380972" marR="0" lvl="0" indent="-380972" algn="l" rtl="0">
                <a:spcBef>
                  <a:spcPts val="0"/>
                </a:spcBef>
                <a:spcAft>
                  <a:spcPts val="0"/>
                </a:spcAft>
                <a:buClr>
                  <a:srgbClr val="050602"/>
                </a:buClr>
                <a:buSzPts val="2000"/>
                <a:buFont typeface="Arial"/>
                <a:buChar char="•"/>
              </a:pPr>
              <a:r>
                <a:rPr lang="en-US" sz="2000">
                  <a:solidFill>
                    <a:srgbClr val="050602"/>
                  </a:solidFill>
                  <a:latin typeface="Arial"/>
                  <a:ea typeface="Arial"/>
                  <a:cs typeface="Arial"/>
                  <a:sym typeface="Arial"/>
                </a:rPr>
                <a:t>pngegg.com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5060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79" name="Google Shape;1479;p23"/>
          <p:cNvSpPr txBox="1"/>
          <p:nvPr/>
        </p:nvSpPr>
        <p:spPr>
          <a:xfrm>
            <a:off x="865099" y="4622723"/>
            <a:ext cx="28228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33">
                <a:solidFill>
                  <a:srgbClr val="FF9800"/>
                </a:solidFill>
                <a:latin typeface="Arial"/>
                <a:ea typeface="Arial"/>
                <a:cs typeface="Arial"/>
                <a:sym typeface="Arial"/>
              </a:rPr>
              <a:t>FONTS :</a:t>
            </a:r>
            <a:endParaRPr sz="2133">
              <a:solidFill>
                <a:srgbClr val="FF98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"/>
          <p:cNvSpPr txBox="1"/>
          <p:nvPr/>
        </p:nvSpPr>
        <p:spPr>
          <a:xfrm>
            <a:off x="865099" y="5034223"/>
            <a:ext cx="3527168" cy="9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80944" marR="0" lvl="0" indent="-380944" algn="l" rtl="0">
              <a:spcBef>
                <a:spcPts val="0"/>
              </a:spcBef>
              <a:spcAft>
                <a:spcPts val="0"/>
              </a:spcAft>
              <a:buClr>
                <a:srgbClr val="050602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050602"/>
                </a:solidFill>
                <a:latin typeface="Arial"/>
                <a:ea typeface="Arial"/>
                <a:cs typeface="Arial"/>
                <a:sym typeface="Arial"/>
              </a:rPr>
              <a:t>Arial (titulo)</a:t>
            </a:r>
            <a:endParaRPr/>
          </a:p>
          <a:p>
            <a:pPr marL="380944" marR="0" lvl="0" indent="-380944" algn="l" rtl="0">
              <a:spcBef>
                <a:spcPts val="0"/>
              </a:spcBef>
              <a:spcAft>
                <a:spcPts val="0"/>
              </a:spcAft>
              <a:buClr>
                <a:srgbClr val="050602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050602"/>
                </a:solidFill>
                <a:latin typeface="Arial"/>
                <a:ea typeface="Arial"/>
                <a:cs typeface="Arial"/>
                <a:sym typeface="Arial"/>
              </a:rPr>
              <a:t>Arial (cuerpo)</a:t>
            </a:r>
            <a:endParaRPr/>
          </a:p>
        </p:txBody>
      </p:sp>
      <p:grpSp>
        <p:nvGrpSpPr>
          <p:cNvPr id="1481" name="Google Shape;1481;p23"/>
          <p:cNvGrpSpPr/>
          <p:nvPr/>
        </p:nvGrpSpPr>
        <p:grpSpPr>
          <a:xfrm>
            <a:off x="10613760" y="138071"/>
            <a:ext cx="1516482" cy="1337518"/>
            <a:chOff x="1908" y="463"/>
            <a:chExt cx="3864" cy="3408"/>
          </a:xfrm>
        </p:grpSpPr>
        <p:sp>
          <p:nvSpPr>
            <p:cNvPr id="1482" name="Google Shape;1482;p23"/>
            <p:cNvSpPr/>
            <p:nvPr/>
          </p:nvSpPr>
          <p:spPr>
            <a:xfrm>
              <a:off x="1908" y="463"/>
              <a:ext cx="3864" cy="3408"/>
            </a:xfrm>
            <a:custGeom>
              <a:avLst/>
              <a:gdLst/>
              <a:ahLst/>
              <a:cxnLst/>
              <a:rect l="l" t="t" r="r" b="b"/>
              <a:pathLst>
                <a:path w="1627" h="1435" extrusionOk="0">
                  <a:moveTo>
                    <a:pt x="844" y="1"/>
                  </a:moveTo>
                  <a:cubicBezTo>
                    <a:pt x="935" y="2"/>
                    <a:pt x="1022" y="21"/>
                    <a:pt x="1107" y="51"/>
                  </a:cubicBezTo>
                  <a:cubicBezTo>
                    <a:pt x="1168" y="71"/>
                    <a:pt x="1226" y="98"/>
                    <a:pt x="1279" y="132"/>
                  </a:cubicBezTo>
                  <a:cubicBezTo>
                    <a:pt x="1291" y="140"/>
                    <a:pt x="1302" y="150"/>
                    <a:pt x="1312" y="160"/>
                  </a:cubicBezTo>
                  <a:cubicBezTo>
                    <a:pt x="1319" y="167"/>
                    <a:pt x="1321" y="174"/>
                    <a:pt x="1318" y="184"/>
                  </a:cubicBezTo>
                  <a:cubicBezTo>
                    <a:pt x="1304" y="237"/>
                    <a:pt x="1296" y="291"/>
                    <a:pt x="1298" y="346"/>
                  </a:cubicBezTo>
                  <a:cubicBezTo>
                    <a:pt x="1301" y="429"/>
                    <a:pt x="1328" y="502"/>
                    <a:pt x="1384" y="564"/>
                  </a:cubicBezTo>
                  <a:cubicBezTo>
                    <a:pt x="1397" y="579"/>
                    <a:pt x="1410" y="594"/>
                    <a:pt x="1423" y="609"/>
                  </a:cubicBezTo>
                  <a:cubicBezTo>
                    <a:pt x="1433" y="620"/>
                    <a:pt x="1442" y="633"/>
                    <a:pt x="1447" y="647"/>
                  </a:cubicBezTo>
                  <a:cubicBezTo>
                    <a:pt x="1447" y="649"/>
                    <a:pt x="1448" y="650"/>
                    <a:pt x="1449" y="652"/>
                  </a:cubicBezTo>
                  <a:cubicBezTo>
                    <a:pt x="1485" y="693"/>
                    <a:pt x="1511" y="741"/>
                    <a:pt x="1543" y="785"/>
                  </a:cubicBezTo>
                  <a:cubicBezTo>
                    <a:pt x="1550" y="794"/>
                    <a:pt x="1556" y="803"/>
                    <a:pt x="1563" y="813"/>
                  </a:cubicBezTo>
                  <a:cubicBezTo>
                    <a:pt x="1572" y="825"/>
                    <a:pt x="1581" y="836"/>
                    <a:pt x="1595" y="842"/>
                  </a:cubicBezTo>
                  <a:cubicBezTo>
                    <a:pt x="1606" y="847"/>
                    <a:pt x="1615" y="856"/>
                    <a:pt x="1620" y="867"/>
                  </a:cubicBezTo>
                  <a:cubicBezTo>
                    <a:pt x="1627" y="881"/>
                    <a:pt x="1621" y="896"/>
                    <a:pt x="1608" y="902"/>
                  </a:cubicBezTo>
                  <a:cubicBezTo>
                    <a:pt x="1603" y="904"/>
                    <a:pt x="1598" y="904"/>
                    <a:pt x="1595" y="899"/>
                  </a:cubicBezTo>
                  <a:cubicBezTo>
                    <a:pt x="1592" y="895"/>
                    <a:pt x="1589" y="891"/>
                    <a:pt x="1587" y="887"/>
                  </a:cubicBezTo>
                  <a:cubicBezTo>
                    <a:pt x="1526" y="777"/>
                    <a:pt x="1446" y="682"/>
                    <a:pt x="1343" y="609"/>
                  </a:cubicBezTo>
                  <a:cubicBezTo>
                    <a:pt x="1309" y="585"/>
                    <a:pt x="1270" y="582"/>
                    <a:pt x="1230" y="590"/>
                  </a:cubicBezTo>
                  <a:cubicBezTo>
                    <a:pt x="1205" y="595"/>
                    <a:pt x="1194" y="614"/>
                    <a:pt x="1197" y="640"/>
                  </a:cubicBezTo>
                  <a:cubicBezTo>
                    <a:pt x="1199" y="665"/>
                    <a:pt x="1208" y="688"/>
                    <a:pt x="1223" y="707"/>
                  </a:cubicBezTo>
                  <a:cubicBezTo>
                    <a:pt x="1263" y="758"/>
                    <a:pt x="1306" y="806"/>
                    <a:pt x="1343" y="859"/>
                  </a:cubicBezTo>
                  <a:cubicBezTo>
                    <a:pt x="1360" y="883"/>
                    <a:pt x="1369" y="909"/>
                    <a:pt x="1370" y="939"/>
                  </a:cubicBezTo>
                  <a:cubicBezTo>
                    <a:pt x="1371" y="1003"/>
                    <a:pt x="1378" y="1067"/>
                    <a:pt x="1396" y="1129"/>
                  </a:cubicBezTo>
                  <a:cubicBezTo>
                    <a:pt x="1406" y="1163"/>
                    <a:pt x="1422" y="1193"/>
                    <a:pt x="1437" y="1224"/>
                  </a:cubicBezTo>
                  <a:cubicBezTo>
                    <a:pt x="1457" y="1266"/>
                    <a:pt x="1469" y="1309"/>
                    <a:pt x="1470" y="1356"/>
                  </a:cubicBezTo>
                  <a:cubicBezTo>
                    <a:pt x="1470" y="1373"/>
                    <a:pt x="1466" y="1390"/>
                    <a:pt x="1458" y="1406"/>
                  </a:cubicBezTo>
                  <a:cubicBezTo>
                    <a:pt x="1445" y="1431"/>
                    <a:pt x="1426" y="1435"/>
                    <a:pt x="1403" y="1418"/>
                  </a:cubicBezTo>
                  <a:cubicBezTo>
                    <a:pt x="1395" y="1412"/>
                    <a:pt x="1388" y="1404"/>
                    <a:pt x="1383" y="1395"/>
                  </a:cubicBezTo>
                  <a:cubicBezTo>
                    <a:pt x="1358" y="1359"/>
                    <a:pt x="1340" y="1319"/>
                    <a:pt x="1332" y="1276"/>
                  </a:cubicBezTo>
                  <a:cubicBezTo>
                    <a:pt x="1330" y="1267"/>
                    <a:pt x="1330" y="1258"/>
                    <a:pt x="1331" y="1249"/>
                  </a:cubicBezTo>
                  <a:cubicBezTo>
                    <a:pt x="1332" y="1238"/>
                    <a:pt x="1336" y="1229"/>
                    <a:pt x="1347" y="1225"/>
                  </a:cubicBezTo>
                  <a:cubicBezTo>
                    <a:pt x="1352" y="1223"/>
                    <a:pt x="1352" y="1220"/>
                    <a:pt x="1351" y="1215"/>
                  </a:cubicBezTo>
                  <a:cubicBezTo>
                    <a:pt x="1347" y="1196"/>
                    <a:pt x="1338" y="1178"/>
                    <a:pt x="1329" y="1161"/>
                  </a:cubicBezTo>
                  <a:cubicBezTo>
                    <a:pt x="1301" y="1104"/>
                    <a:pt x="1267" y="1051"/>
                    <a:pt x="1220" y="1008"/>
                  </a:cubicBezTo>
                  <a:cubicBezTo>
                    <a:pt x="1191" y="981"/>
                    <a:pt x="1160" y="957"/>
                    <a:pt x="1128" y="934"/>
                  </a:cubicBezTo>
                  <a:cubicBezTo>
                    <a:pt x="1104" y="915"/>
                    <a:pt x="1079" y="897"/>
                    <a:pt x="1062" y="871"/>
                  </a:cubicBezTo>
                  <a:cubicBezTo>
                    <a:pt x="1051" y="855"/>
                    <a:pt x="1042" y="837"/>
                    <a:pt x="1036" y="818"/>
                  </a:cubicBezTo>
                  <a:cubicBezTo>
                    <a:pt x="1023" y="779"/>
                    <a:pt x="995" y="758"/>
                    <a:pt x="958" y="746"/>
                  </a:cubicBezTo>
                  <a:cubicBezTo>
                    <a:pt x="943" y="741"/>
                    <a:pt x="931" y="741"/>
                    <a:pt x="918" y="749"/>
                  </a:cubicBezTo>
                  <a:cubicBezTo>
                    <a:pt x="878" y="772"/>
                    <a:pt x="841" y="799"/>
                    <a:pt x="817" y="839"/>
                  </a:cubicBezTo>
                  <a:cubicBezTo>
                    <a:pt x="808" y="854"/>
                    <a:pt x="803" y="869"/>
                    <a:pt x="804" y="887"/>
                  </a:cubicBezTo>
                  <a:cubicBezTo>
                    <a:pt x="809" y="950"/>
                    <a:pt x="822" y="1012"/>
                    <a:pt x="839" y="1072"/>
                  </a:cubicBezTo>
                  <a:cubicBezTo>
                    <a:pt x="855" y="1132"/>
                    <a:pt x="875" y="1191"/>
                    <a:pt x="893" y="1251"/>
                  </a:cubicBezTo>
                  <a:cubicBezTo>
                    <a:pt x="898" y="1271"/>
                    <a:pt x="899" y="1290"/>
                    <a:pt x="890" y="1308"/>
                  </a:cubicBezTo>
                  <a:cubicBezTo>
                    <a:pt x="875" y="1337"/>
                    <a:pt x="843" y="1341"/>
                    <a:pt x="822" y="1317"/>
                  </a:cubicBezTo>
                  <a:cubicBezTo>
                    <a:pt x="804" y="1296"/>
                    <a:pt x="799" y="1270"/>
                    <a:pt x="795" y="1244"/>
                  </a:cubicBezTo>
                  <a:cubicBezTo>
                    <a:pt x="792" y="1219"/>
                    <a:pt x="796" y="1195"/>
                    <a:pt x="793" y="1170"/>
                  </a:cubicBezTo>
                  <a:cubicBezTo>
                    <a:pt x="790" y="1142"/>
                    <a:pt x="785" y="1114"/>
                    <a:pt x="772" y="1088"/>
                  </a:cubicBezTo>
                  <a:cubicBezTo>
                    <a:pt x="770" y="1085"/>
                    <a:pt x="768" y="1082"/>
                    <a:pt x="767" y="1079"/>
                  </a:cubicBezTo>
                  <a:cubicBezTo>
                    <a:pt x="752" y="1054"/>
                    <a:pt x="733" y="1040"/>
                    <a:pt x="702" y="1045"/>
                  </a:cubicBezTo>
                  <a:cubicBezTo>
                    <a:pt x="674" y="1049"/>
                    <a:pt x="656" y="1064"/>
                    <a:pt x="646" y="1089"/>
                  </a:cubicBezTo>
                  <a:cubicBezTo>
                    <a:pt x="637" y="1111"/>
                    <a:pt x="635" y="1134"/>
                    <a:pt x="635" y="1157"/>
                  </a:cubicBezTo>
                  <a:cubicBezTo>
                    <a:pt x="635" y="1169"/>
                    <a:pt x="635" y="1182"/>
                    <a:pt x="631" y="1194"/>
                  </a:cubicBezTo>
                  <a:cubicBezTo>
                    <a:pt x="624" y="1213"/>
                    <a:pt x="609" y="1217"/>
                    <a:pt x="594" y="1204"/>
                  </a:cubicBezTo>
                  <a:cubicBezTo>
                    <a:pt x="576" y="1189"/>
                    <a:pt x="575" y="1171"/>
                    <a:pt x="587" y="1151"/>
                  </a:cubicBezTo>
                  <a:cubicBezTo>
                    <a:pt x="595" y="1137"/>
                    <a:pt x="598" y="1120"/>
                    <a:pt x="601" y="1103"/>
                  </a:cubicBezTo>
                  <a:cubicBezTo>
                    <a:pt x="608" y="1064"/>
                    <a:pt x="610" y="1024"/>
                    <a:pt x="600" y="985"/>
                  </a:cubicBezTo>
                  <a:cubicBezTo>
                    <a:pt x="592" y="957"/>
                    <a:pt x="578" y="934"/>
                    <a:pt x="548" y="925"/>
                  </a:cubicBezTo>
                  <a:cubicBezTo>
                    <a:pt x="542" y="923"/>
                    <a:pt x="536" y="923"/>
                    <a:pt x="530" y="922"/>
                  </a:cubicBezTo>
                  <a:cubicBezTo>
                    <a:pt x="521" y="922"/>
                    <a:pt x="514" y="930"/>
                    <a:pt x="516" y="939"/>
                  </a:cubicBezTo>
                  <a:cubicBezTo>
                    <a:pt x="519" y="949"/>
                    <a:pt x="516" y="957"/>
                    <a:pt x="506" y="962"/>
                  </a:cubicBezTo>
                  <a:cubicBezTo>
                    <a:pt x="481" y="974"/>
                    <a:pt x="449" y="960"/>
                    <a:pt x="448" y="930"/>
                  </a:cubicBezTo>
                  <a:cubicBezTo>
                    <a:pt x="448" y="911"/>
                    <a:pt x="447" y="892"/>
                    <a:pt x="443" y="874"/>
                  </a:cubicBezTo>
                  <a:cubicBezTo>
                    <a:pt x="442" y="868"/>
                    <a:pt x="441" y="863"/>
                    <a:pt x="438" y="858"/>
                  </a:cubicBezTo>
                  <a:cubicBezTo>
                    <a:pt x="436" y="854"/>
                    <a:pt x="433" y="850"/>
                    <a:pt x="428" y="850"/>
                  </a:cubicBezTo>
                  <a:cubicBezTo>
                    <a:pt x="423" y="851"/>
                    <a:pt x="418" y="854"/>
                    <a:pt x="416" y="859"/>
                  </a:cubicBezTo>
                  <a:cubicBezTo>
                    <a:pt x="404" y="889"/>
                    <a:pt x="396" y="921"/>
                    <a:pt x="393" y="953"/>
                  </a:cubicBezTo>
                  <a:cubicBezTo>
                    <a:pt x="391" y="982"/>
                    <a:pt x="393" y="1010"/>
                    <a:pt x="402" y="1038"/>
                  </a:cubicBezTo>
                  <a:cubicBezTo>
                    <a:pt x="405" y="1049"/>
                    <a:pt x="402" y="1056"/>
                    <a:pt x="393" y="1062"/>
                  </a:cubicBezTo>
                  <a:cubicBezTo>
                    <a:pt x="386" y="1065"/>
                    <a:pt x="379" y="1068"/>
                    <a:pt x="372" y="1069"/>
                  </a:cubicBezTo>
                  <a:cubicBezTo>
                    <a:pt x="362" y="1071"/>
                    <a:pt x="352" y="1069"/>
                    <a:pt x="347" y="1059"/>
                  </a:cubicBezTo>
                  <a:cubicBezTo>
                    <a:pt x="341" y="1049"/>
                    <a:pt x="341" y="1038"/>
                    <a:pt x="347" y="1028"/>
                  </a:cubicBezTo>
                  <a:cubicBezTo>
                    <a:pt x="349" y="1025"/>
                    <a:pt x="352" y="1022"/>
                    <a:pt x="357" y="1022"/>
                  </a:cubicBezTo>
                  <a:cubicBezTo>
                    <a:pt x="363" y="1022"/>
                    <a:pt x="363" y="1019"/>
                    <a:pt x="363" y="1014"/>
                  </a:cubicBezTo>
                  <a:cubicBezTo>
                    <a:pt x="361" y="1004"/>
                    <a:pt x="358" y="995"/>
                    <a:pt x="353" y="986"/>
                  </a:cubicBezTo>
                  <a:cubicBezTo>
                    <a:pt x="344" y="968"/>
                    <a:pt x="344" y="949"/>
                    <a:pt x="349" y="930"/>
                  </a:cubicBezTo>
                  <a:cubicBezTo>
                    <a:pt x="352" y="919"/>
                    <a:pt x="354" y="908"/>
                    <a:pt x="357" y="897"/>
                  </a:cubicBezTo>
                  <a:cubicBezTo>
                    <a:pt x="363" y="872"/>
                    <a:pt x="362" y="847"/>
                    <a:pt x="354" y="823"/>
                  </a:cubicBezTo>
                  <a:cubicBezTo>
                    <a:pt x="347" y="798"/>
                    <a:pt x="328" y="790"/>
                    <a:pt x="304" y="800"/>
                  </a:cubicBezTo>
                  <a:cubicBezTo>
                    <a:pt x="300" y="802"/>
                    <a:pt x="295" y="805"/>
                    <a:pt x="291" y="807"/>
                  </a:cubicBezTo>
                  <a:cubicBezTo>
                    <a:pt x="276" y="817"/>
                    <a:pt x="263" y="829"/>
                    <a:pt x="247" y="837"/>
                  </a:cubicBezTo>
                  <a:cubicBezTo>
                    <a:pt x="234" y="844"/>
                    <a:pt x="228" y="860"/>
                    <a:pt x="223" y="874"/>
                  </a:cubicBezTo>
                  <a:cubicBezTo>
                    <a:pt x="214" y="900"/>
                    <a:pt x="212" y="927"/>
                    <a:pt x="207" y="954"/>
                  </a:cubicBezTo>
                  <a:cubicBezTo>
                    <a:pt x="206" y="963"/>
                    <a:pt x="204" y="972"/>
                    <a:pt x="203" y="981"/>
                  </a:cubicBezTo>
                  <a:cubicBezTo>
                    <a:pt x="202" y="996"/>
                    <a:pt x="194" y="1005"/>
                    <a:pt x="183" y="1014"/>
                  </a:cubicBezTo>
                  <a:cubicBezTo>
                    <a:pt x="101" y="1082"/>
                    <a:pt x="60" y="1169"/>
                    <a:pt x="64" y="1277"/>
                  </a:cubicBezTo>
                  <a:cubicBezTo>
                    <a:pt x="64" y="1283"/>
                    <a:pt x="66" y="1287"/>
                    <a:pt x="71" y="1291"/>
                  </a:cubicBezTo>
                  <a:cubicBezTo>
                    <a:pt x="81" y="1300"/>
                    <a:pt x="84" y="1312"/>
                    <a:pt x="83" y="1325"/>
                  </a:cubicBezTo>
                  <a:cubicBezTo>
                    <a:pt x="82" y="1346"/>
                    <a:pt x="76" y="1366"/>
                    <a:pt x="66" y="1385"/>
                  </a:cubicBezTo>
                  <a:cubicBezTo>
                    <a:pt x="56" y="1405"/>
                    <a:pt x="43" y="1406"/>
                    <a:pt x="30" y="1389"/>
                  </a:cubicBezTo>
                  <a:cubicBezTo>
                    <a:pt x="13" y="1366"/>
                    <a:pt x="6" y="1340"/>
                    <a:pt x="4" y="1312"/>
                  </a:cubicBezTo>
                  <a:cubicBezTo>
                    <a:pt x="0" y="1231"/>
                    <a:pt x="18" y="1154"/>
                    <a:pt x="51" y="1081"/>
                  </a:cubicBezTo>
                  <a:cubicBezTo>
                    <a:pt x="67" y="1047"/>
                    <a:pt x="83" y="1014"/>
                    <a:pt x="103" y="983"/>
                  </a:cubicBezTo>
                  <a:cubicBezTo>
                    <a:pt x="123" y="953"/>
                    <a:pt x="133" y="920"/>
                    <a:pt x="142" y="886"/>
                  </a:cubicBezTo>
                  <a:cubicBezTo>
                    <a:pt x="152" y="844"/>
                    <a:pt x="162" y="803"/>
                    <a:pt x="174" y="762"/>
                  </a:cubicBezTo>
                  <a:cubicBezTo>
                    <a:pt x="184" y="730"/>
                    <a:pt x="201" y="703"/>
                    <a:pt x="225" y="679"/>
                  </a:cubicBezTo>
                  <a:cubicBezTo>
                    <a:pt x="236" y="669"/>
                    <a:pt x="246" y="658"/>
                    <a:pt x="255" y="647"/>
                  </a:cubicBezTo>
                  <a:cubicBezTo>
                    <a:pt x="262" y="639"/>
                    <a:pt x="267" y="631"/>
                    <a:pt x="270" y="621"/>
                  </a:cubicBezTo>
                  <a:cubicBezTo>
                    <a:pt x="272" y="612"/>
                    <a:pt x="270" y="605"/>
                    <a:pt x="263" y="599"/>
                  </a:cubicBezTo>
                  <a:cubicBezTo>
                    <a:pt x="256" y="594"/>
                    <a:pt x="250" y="597"/>
                    <a:pt x="244" y="601"/>
                  </a:cubicBezTo>
                  <a:cubicBezTo>
                    <a:pt x="204" y="626"/>
                    <a:pt x="168" y="655"/>
                    <a:pt x="137" y="691"/>
                  </a:cubicBezTo>
                  <a:cubicBezTo>
                    <a:pt x="133" y="696"/>
                    <a:pt x="129" y="700"/>
                    <a:pt x="124" y="704"/>
                  </a:cubicBezTo>
                  <a:cubicBezTo>
                    <a:pt x="119" y="706"/>
                    <a:pt x="114" y="707"/>
                    <a:pt x="108" y="706"/>
                  </a:cubicBezTo>
                  <a:cubicBezTo>
                    <a:pt x="94" y="702"/>
                    <a:pt x="84" y="670"/>
                    <a:pt x="98" y="658"/>
                  </a:cubicBezTo>
                  <a:cubicBezTo>
                    <a:pt x="115" y="645"/>
                    <a:pt x="133" y="634"/>
                    <a:pt x="152" y="622"/>
                  </a:cubicBezTo>
                  <a:cubicBezTo>
                    <a:pt x="169" y="611"/>
                    <a:pt x="187" y="599"/>
                    <a:pt x="205" y="588"/>
                  </a:cubicBezTo>
                  <a:cubicBezTo>
                    <a:pt x="250" y="560"/>
                    <a:pt x="274" y="518"/>
                    <a:pt x="287" y="468"/>
                  </a:cubicBezTo>
                  <a:cubicBezTo>
                    <a:pt x="288" y="464"/>
                    <a:pt x="288" y="460"/>
                    <a:pt x="289" y="455"/>
                  </a:cubicBezTo>
                  <a:cubicBezTo>
                    <a:pt x="296" y="436"/>
                    <a:pt x="293" y="420"/>
                    <a:pt x="274" y="409"/>
                  </a:cubicBezTo>
                  <a:cubicBezTo>
                    <a:pt x="266" y="404"/>
                    <a:pt x="266" y="398"/>
                    <a:pt x="269" y="390"/>
                  </a:cubicBezTo>
                  <a:cubicBezTo>
                    <a:pt x="273" y="381"/>
                    <a:pt x="280" y="374"/>
                    <a:pt x="289" y="370"/>
                  </a:cubicBezTo>
                  <a:cubicBezTo>
                    <a:pt x="335" y="348"/>
                    <a:pt x="374" y="317"/>
                    <a:pt x="414" y="286"/>
                  </a:cubicBezTo>
                  <a:cubicBezTo>
                    <a:pt x="450" y="258"/>
                    <a:pt x="487" y="232"/>
                    <a:pt x="521" y="202"/>
                  </a:cubicBezTo>
                  <a:cubicBezTo>
                    <a:pt x="524" y="199"/>
                    <a:pt x="528" y="198"/>
                    <a:pt x="532" y="197"/>
                  </a:cubicBezTo>
                  <a:cubicBezTo>
                    <a:pt x="542" y="195"/>
                    <a:pt x="552" y="193"/>
                    <a:pt x="562" y="191"/>
                  </a:cubicBezTo>
                  <a:cubicBezTo>
                    <a:pt x="584" y="186"/>
                    <a:pt x="595" y="167"/>
                    <a:pt x="590" y="146"/>
                  </a:cubicBezTo>
                  <a:cubicBezTo>
                    <a:pt x="588" y="138"/>
                    <a:pt x="593" y="134"/>
                    <a:pt x="597" y="131"/>
                  </a:cubicBezTo>
                  <a:cubicBezTo>
                    <a:pt x="640" y="99"/>
                    <a:pt x="678" y="62"/>
                    <a:pt x="714" y="23"/>
                  </a:cubicBezTo>
                  <a:cubicBezTo>
                    <a:pt x="719" y="17"/>
                    <a:pt x="726" y="15"/>
                    <a:pt x="733" y="14"/>
                  </a:cubicBezTo>
                  <a:cubicBezTo>
                    <a:pt x="770" y="5"/>
                    <a:pt x="806" y="0"/>
                    <a:pt x="8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3" name="Google Shape;1483;p23"/>
            <p:cNvSpPr/>
            <p:nvPr/>
          </p:nvSpPr>
          <p:spPr>
            <a:xfrm>
              <a:off x="1932" y="511"/>
              <a:ext cx="3545" cy="3289"/>
            </a:xfrm>
            <a:custGeom>
              <a:avLst/>
              <a:gdLst/>
              <a:ahLst/>
              <a:cxnLst/>
              <a:rect l="l" t="t" r="r" b="b"/>
              <a:pathLst>
                <a:path w="1493" h="1385" extrusionOk="0">
                  <a:moveTo>
                    <a:pt x="348" y="673"/>
                  </a:moveTo>
                  <a:cubicBezTo>
                    <a:pt x="311" y="697"/>
                    <a:pt x="281" y="728"/>
                    <a:pt x="255" y="762"/>
                  </a:cubicBezTo>
                  <a:cubicBezTo>
                    <a:pt x="221" y="806"/>
                    <a:pt x="193" y="854"/>
                    <a:pt x="179" y="908"/>
                  </a:cubicBezTo>
                  <a:cubicBezTo>
                    <a:pt x="176" y="921"/>
                    <a:pt x="174" y="935"/>
                    <a:pt x="173" y="949"/>
                  </a:cubicBezTo>
                  <a:cubicBezTo>
                    <a:pt x="173" y="953"/>
                    <a:pt x="172" y="956"/>
                    <a:pt x="168" y="958"/>
                  </a:cubicBezTo>
                  <a:cubicBezTo>
                    <a:pt x="98" y="1014"/>
                    <a:pt x="52" y="1085"/>
                    <a:pt x="36" y="1173"/>
                  </a:cubicBezTo>
                  <a:cubicBezTo>
                    <a:pt x="30" y="1204"/>
                    <a:pt x="31" y="1235"/>
                    <a:pt x="37" y="1266"/>
                  </a:cubicBezTo>
                  <a:cubicBezTo>
                    <a:pt x="37" y="1269"/>
                    <a:pt x="38" y="1271"/>
                    <a:pt x="40" y="1273"/>
                  </a:cubicBezTo>
                  <a:cubicBezTo>
                    <a:pt x="57" y="1286"/>
                    <a:pt x="59" y="1304"/>
                    <a:pt x="58" y="1323"/>
                  </a:cubicBezTo>
                  <a:cubicBezTo>
                    <a:pt x="57" y="1333"/>
                    <a:pt x="54" y="1344"/>
                    <a:pt x="50" y="1354"/>
                  </a:cubicBezTo>
                  <a:cubicBezTo>
                    <a:pt x="47" y="1364"/>
                    <a:pt x="41" y="1366"/>
                    <a:pt x="33" y="1359"/>
                  </a:cubicBezTo>
                  <a:cubicBezTo>
                    <a:pt x="25" y="1352"/>
                    <a:pt x="20" y="1342"/>
                    <a:pt x="17" y="1331"/>
                  </a:cubicBezTo>
                  <a:cubicBezTo>
                    <a:pt x="0" y="1247"/>
                    <a:pt x="15" y="1166"/>
                    <a:pt x="46" y="1087"/>
                  </a:cubicBezTo>
                  <a:cubicBezTo>
                    <a:pt x="63" y="1043"/>
                    <a:pt x="86" y="1003"/>
                    <a:pt x="114" y="965"/>
                  </a:cubicBezTo>
                  <a:cubicBezTo>
                    <a:pt x="132" y="942"/>
                    <a:pt x="138" y="915"/>
                    <a:pt x="143" y="887"/>
                  </a:cubicBezTo>
                  <a:cubicBezTo>
                    <a:pt x="153" y="828"/>
                    <a:pt x="169" y="771"/>
                    <a:pt x="196" y="718"/>
                  </a:cubicBezTo>
                  <a:cubicBezTo>
                    <a:pt x="208" y="695"/>
                    <a:pt x="220" y="672"/>
                    <a:pt x="240" y="655"/>
                  </a:cubicBezTo>
                  <a:cubicBezTo>
                    <a:pt x="244" y="652"/>
                    <a:pt x="247" y="648"/>
                    <a:pt x="250" y="644"/>
                  </a:cubicBezTo>
                  <a:cubicBezTo>
                    <a:pt x="260" y="631"/>
                    <a:pt x="270" y="620"/>
                    <a:pt x="283" y="610"/>
                  </a:cubicBezTo>
                  <a:cubicBezTo>
                    <a:pt x="295" y="601"/>
                    <a:pt x="301" y="587"/>
                    <a:pt x="304" y="571"/>
                  </a:cubicBezTo>
                  <a:cubicBezTo>
                    <a:pt x="295" y="580"/>
                    <a:pt x="290" y="589"/>
                    <a:pt x="281" y="596"/>
                  </a:cubicBezTo>
                  <a:cubicBezTo>
                    <a:pt x="278" y="594"/>
                    <a:pt x="280" y="591"/>
                    <a:pt x="279" y="589"/>
                  </a:cubicBezTo>
                  <a:cubicBezTo>
                    <a:pt x="277" y="570"/>
                    <a:pt x="266" y="562"/>
                    <a:pt x="247" y="566"/>
                  </a:cubicBezTo>
                  <a:cubicBezTo>
                    <a:pt x="233" y="569"/>
                    <a:pt x="221" y="576"/>
                    <a:pt x="210" y="584"/>
                  </a:cubicBezTo>
                  <a:cubicBezTo>
                    <a:pt x="174" y="608"/>
                    <a:pt x="144" y="638"/>
                    <a:pt x="115" y="669"/>
                  </a:cubicBezTo>
                  <a:cubicBezTo>
                    <a:pt x="112" y="672"/>
                    <a:pt x="110" y="677"/>
                    <a:pt x="104" y="674"/>
                  </a:cubicBezTo>
                  <a:cubicBezTo>
                    <a:pt x="98" y="671"/>
                    <a:pt x="98" y="665"/>
                    <a:pt x="99" y="660"/>
                  </a:cubicBezTo>
                  <a:cubicBezTo>
                    <a:pt x="103" y="647"/>
                    <a:pt x="112" y="638"/>
                    <a:pt x="122" y="630"/>
                  </a:cubicBezTo>
                  <a:cubicBezTo>
                    <a:pt x="152" y="610"/>
                    <a:pt x="183" y="592"/>
                    <a:pt x="213" y="573"/>
                  </a:cubicBezTo>
                  <a:cubicBezTo>
                    <a:pt x="232" y="561"/>
                    <a:pt x="249" y="547"/>
                    <a:pt x="264" y="532"/>
                  </a:cubicBezTo>
                  <a:cubicBezTo>
                    <a:pt x="293" y="504"/>
                    <a:pt x="308" y="470"/>
                    <a:pt x="304" y="428"/>
                  </a:cubicBezTo>
                  <a:cubicBezTo>
                    <a:pt x="314" y="433"/>
                    <a:pt x="318" y="440"/>
                    <a:pt x="319" y="450"/>
                  </a:cubicBezTo>
                  <a:cubicBezTo>
                    <a:pt x="321" y="478"/>
                    <a:pt x="326" y="505"/>
                    <a:pt x="317" y="534"/>
                  </a:cubicBezTo>
                  <a:cubicBezTo>
                    <a:pt x="324" y="529"/>
                    <a:pt x="325" y="529"/>
                    <a:pt x="327" y="522"/>
                  </a:cubicBezTo>
                  <a:cubicBezTo>
                    <a:pt x="330" y="511"/>
                    <a:pt x="331" y="500"/>
                    <a:pt x="331" y="488"/>
                  </a:cubicBezTo>
                  <a:cubicBezTo>
                    <a:pt x="330" y="469"/>
                    <a:pt x="332" y="450"/>
                    <a:pt x="334" y="432"/>
                  </a:cubicBezTo>
                  <a:cubicBezTo>
                    <a:pt x="335" y="426"/>
                    <a:pt x="333" y="422"/>
                    <a:pt x="330" y="418"/>
                  </a:cubicBezTo>
                  <a:cubicBezTo>
                    <a:pt x="319" y="404"/>
                    <a:pt x="308" y="390"/>
                    <a:pt x="297" y="377"/>
                  </a:cubicBezTo>
                  <a:cubicBezTo>
                    <a:pt x="290" y="367"/>
                    <a:pt x="290" y="365"/>
                    <a:pt x="301" y="357"/>
                  </a:cubicBezTo>
                  <a:cubicBezTo>
                    <a:pt x="366" y="308"/>
                    <a:pt x="434" y="261"/>
                    <a:pt x="498" y="209"/>
                  </a:cubicBezTo>
                  <a:cubicBezTo>
                    <a:pt x="516" y="194"/>
                    <a:pt x="536" y="182"/>
                    <a:pt x="560" y="178"/>
                  </a:cubicBezTo>
                  <a:cubicBezTo>
                    <a:pt x="575" y="175"/>
                    <a:pt x="589" y="170"/>
                    <a:pt x="602" y="162"/>
                  </a:cubicBezTo>
                  <a:cubicBezTo>
                    <a:pt x="610" y="158"/>
                    <a:pt x="617" y="153"/>
                    <a:pt x="622" y="146"/>
                  </a:cubicBezTo>
                  <a:cubicBezTo>
                    <a:pt x="631" y="134"/>
                    <a:pt x="629" y="126"/>
                    <a:pt x="616" y="119"/>
                  </a:cubicBezTo>
                  <a:cubicBezTo>
                    <a:pt x="611" y="116"/>
                    <a:pt x="611" y="114"/>
                    <a:pt x="615" y="110"/>
                  </a:cubicBezTo>
                  <a:cubicBezTo>
                    <a:pt x="643" y="84"/>
                    <a:pt x="671" y="57"/>
                    <a:pt x="699" y="31"/>
                  </a:cubicBezTo>
                  <a:cubicBezTo>
                    <a:pt x="703" y="28"/>
                    <a:pt x="707" y="26"/>
                    <a:pt x="711" y="24"/>
                  </a:cubicBezTo>
                  <a:cubicBezTo>
                    <a:pt x="767" y="3"/>
                    <a:pt x="825" y="0"/>
                    <a:pt x="884" y="6"/>
                  </a:cubicBezTo>
                  <a:cubicBezTo>
                    <a:pt x="1019" y="19"/>
                    <a:pt x="1143" y="64"/>
                    <a:pt x="1262" y="129"/>
                  </a:cubicBezTo>
                  <a:cubicBezTo>
                    <a:pt x="1288" y="143"/>
                    <a:pt x="1287" y="143"/>
                    <a:pt x="1281" y="172"/>
                  </a:cubicBezTo>
                  <a:cubicBezTo>
                    <a:pt x="1270" y="217"/>
                    <a:pt x="1263" y="264"/>
                    <a:pt x="1263" y="310"/>
                  </a:cubicBezTo>
                  <a:cubicBezTo>
                    <a:pt x="1263" y="404"/>
                    <a:pt x="1295" y="485"/>
                    <a:pt x="1360" y="552"/>
                  </a:cubicBezTo>
                  <a:cubicBezTo>
                    <a:pt x="1385" y="578"/>
                    <a:pt x="1407" y="606"/>
                    <a:pt x="1429" y="635"/>
                  </a:cubicBezTo>
                  <a:cubicBezTo>
                    <a:pt x="1450" y="661"/>
                    <a:pt x="1471" y="687"/>
                    <a:pt x="1489" y="715"/>
                  </a:cubicBezTo>
                  <a:cubicBezTo>
                    <a:pt x="1490" y="718"/>
                    <a:pt x="1493" y="720"/>
                    <a:pt x="1493" y="726"/>
                  </a:cubicBezTo>
                  <a:cubicBezTo>
                    <a:pt x="1489" y="721"/>
                    <a:pt x="1486" y="717"/>
                    <a:pt x="1483" y="714"/>
                  </a:cubicBezTo>
                  <a:cubicBezTo>
                    <a:pt x="1434" y="657"/>
                    <a:pt x="1381" y="605"/>
                    <a:pt x="1315" y="567"/>
                  </a:cubicBezTo>
                  <a:cubicBezTo>
                    <a:pt x="1281" y="547"/>
                    <a:pt x="1245" y="532"/>
                    <a:pt x="1204" y="532"/>
                  </a:cubicBezTo>
                  <a:cubicBezTo>
                    <a:pt x="1173" y="532"/>
                    <a:pt x="1146" y="545"/>
                    <a:pt x="1124" y="567"/>
                  </a:cubicBezTo>
                  <a:cubicBezTo>
                    <a:pt x="1123" y="568"/>
                    <a:pt x="1122" y="569"/>
                    <a:pt x="1121" y="570"/>
                  </a:cubicBezTo>
                  <a:cubicBezTo>
                    <a:pt x="1120" y="572"/>
                    <a:pt x="1118" y="574"/>
                    <a:pt x="1120" y="576"/>
                  </a:cubicBezTo>
                  <a:cubicBezTo>
                    <a:pt x="1122" y="578"/>
                    <a:pt x="1124" y="576"/>
                    <a:pt x="1126" y="574"/>
                  </a:cubicBezTo>
                  <a:cubicBezTo>
                    <a:pt x="1165" y="533"/>
                    <a:pt x="1212" y="533"/>
                    <a:pt x="1262" y="551"/>
                  </a:cubicBezTo>
                  <a:cubicBezTo>
                    <a:pt x="1265" y="552"/>
                    <a:pt x="1268" y="553"/>
                    <a:pt x="1272" y="555"/>
                  </a:cubicBezTo>
                  <a:cubicBezTo>
                    <a:pt x="1263" y="557"/>
                    <a:pt x="1256" y="554"/>
                    <a:pt x="1249" y="554"/>
                  </a:cubicBezTo>
                  <a:cubicBezTo>
                    <a:pt x="1242" y="554"/>
                    <a:pt x="1235" y="555"/>
                    <a:pt x="1228" y="555"/>
                  </a:cubicBezTo>
                  <a:cubicBezTo>
                    <a:pt x="1221" y="556"/>
                    <a:pt x="1214" y="557"/>
                    <a:pt x="1208" y="560"/>
                  </a:cubicBezTo>
                  <a:cubicBezTo>
                    <a:pt x="1176" y="569"/>
                    <a:pt x="1163" y="592"/>
                    <a:pt x="1169" y="624"/>
                  </a:cubicBezTo>
                  <a:cubicBezTo>
                    <a:pt x="1172" y="643"/>
                    <a:pt x="1180" y="659"/>
                    <a:pt x="1189" y="676"/>
                  </a:cubicBezTo>
                  <a:cubicBezTo>
                    <a:pt x="1214" y="718"/>
                    <a:pt x="1245" y="756"/>
                    <a:pt x="1273" y="796"/>
                  </a:cubicBezTo>
                  <a:cubicBezTo>
                    <a:pt x="1282" y="810"/>
                    <a:pt x="1291" y="824"/>
                    <a:pt x="1301" y="837"/>
                  </a:cubicBezTo>
                  <a:cubicBezTo>
                    <a:pt x="1334" y="879"/>
                    <a:pt x="1347" y="928"/>
                    <a:pt x="1349" y="981"/>
                  </a:cubicBezTo>
                  <a:cubicBezTo>
                    <a:pt x="1352" y="1044"/>
                    <a:pt x="1361" y="1106"/>
                    <a:pt x="1383" y="1165"/>
                  </a:cubicBezTo>
                  <a:cubicBezTo>
                    <a:pt x="1389" y="1183"/>
                    <a:pt x="1397" y="1199"/>
                    <a:pt x="1408" y="1214"/>
                  </a:cubicBezTo>
                  <a:cubicBezTo>
                    <a:pt x="1416" y="1224"/>
                    <a:pt x="1417" y="1238"/>
                    <a:pt x="1420" y="1250"/>
                  </a:cubicBezTo>
                  <a:cubicBezTo>
                    <a:pt x="1428" y="1283"/>
                    <a:pt x="1434" y="1316"/>
                    <a:pt x="1433" y="1350"/>
                  </a:cubicBezTo>
                  <a:cubicBezTo>
                    <a:pt x="1433" y="1359"/>
                    <a:pt x="1432" y="1368"/>
                    <a:pt x="1428" y="1376"/>
                  </a:cubicBezTo>
                  <a:cubicBezTo>
                    <a:pt x="1424" y="1384"/>
                    <a:pt x="1420" y="1385"/>
                    <a:pt x="1412" y="1381"/>
                  </a:cubicBezTo>
                  <a:cubicBezTo>
                    <a:pt x="1406" y="1377"/>
                    <a:pt x="1401" y="1373"/>
                    <a:pt x="1397" y="1368"/>
                  </a:cubicBezTo>
                  <a:cubicBezTo>
                    <a:pt x="1366" y="1328"/>
                    <a:pt x="1349" y="1283"/>
                    <a:pt x="1343" y="1233"/>
                  </a:cubicBezTo>
                  <a:cubicBezTo>
                    <a:pt x="1342" y="1231"/>
                    <a:pt x="1343" y="1229"/>
                    <a:pt x="1343" y="1226"/>
                  </a:cubicBezTo>
                  <a:cubicBezTo>
                    <a:pt x="1345" y="1212"/>
                    <a:pt x="1351" y="1209"/>
                    <a:pt x="1364" y="1216"/>
                  </a:cubicBezTo>
                  <a:cubicBezTo>
                    <a:pt x="1368" y="1218"/>
                    <a:pt x="1372" y="1220"/>
                    <a:pt x="1375" y="1223"/>
                  </a:cubicBezTo>
                  <a:cubicBezTo>
                    <a:pt x="1378" y="1225"/>
                    <a:pt x="1381" y="1225"/>
                    <a:pt x="1383" y="1222"/>
                  </a:cubicBezTo>
                  <a:cubicBezTo>
                    <a:pt x="1385" y="1220"/>
                    <a:pt x="1384" y="1218"/>
                    <a:pt x="1383" y="1215"/>
                  </a:cubicBezTo>
                  <a:cubicBezTo>
                    <a:pt x="1336" y="1136"/>
                    <a:pt x="1291" y="1056"/>
                    <a:pt x="1226" y="989"/>
                  </a:cubicBezTo>
                  <a:cubicBezTo>
                    <a:pt x="1198" y="962"/>
                    <a:pt x="1167" y="939"/>
                    <a:pt x="1137" y="914"/>
                  </a:cubicBezTo>
                  <a:cubicBezTo>
                    <a:pt x="1108" y="890"/>
                    <a:pt x="1080" y="865"/>
                    <a:pt x="1059" y="834"/>
                  </a:cubicBezTo>
                  <a:cubicBezTo>
                    <a:pt x="1037" y="804"/>
                    <a:pt x="1029" y="771"/>
                    <a:pt x="1034" y="734"/>
                  </a:cubicBezTo>
                  <a:cubicBezTo>
                    <a:pt x="1034" y="728"/>
                    <a:pt x="1035" y="722"/>
                    <a:pt x="1035" y="716"/>
                  </a:cubicBezTo>
                  <a:cubicBezTo>
                    <a:pt x="1035" y="716"/>
                    <a:pt x="1035" y="715"/>
                    <a:pt x="1034" y="714"/>
                  </a:cubicBezTo>
                  <a:cubicBezTo>
                    <a:pt x="1031" y="719"/>
                    <a:pt x="1029" y="724"/>
                    <a:pt x="1026" y="729"/>
                  </a:cubicBezTo>
                  <a:cubicBezTo>
                    <a:pt x="1023" y="733"/>
                    <a:pt x="1020" y="735"/>
                    <a:pt x="1014" y="733"/>
                  </a:cubicBezTo>
                  <a:cubicBezTo>
                    <a:pt x="948" y="699"/>
                    <a:pt x="878" y="690"/>
                    <a:pt x="805" y="697"/>
                  </a:cubicBezTo>
                  <a:cubicBezTo>
                    <a:pt x="804" y="697"/>
                    <a:pt x="803" y="697"/>
                    <a:pt x="802" y="697"/>
                  </a:cubicBezTo>
                  <a:cubicBezTo>
                    <a:pt x="802" y="697"/>
                    <a:pt x="801" y="697"/>
                    <a:pt x="800" y="696"/>
                  </a:cubicBezTo>
                  <a:cubicBezTo>
                    <a:pt x="807" y="675"/>
                    <a:pt x="818" y="656"/>
                    <a:pt x="830" y="638"/>
                  </a:cubicBezTo>
                  <a:cubicBezTo>
                    <a:pt x="853" y="604"/>
                    <a:pt x="880" y="575"/>
                    <a:pt x="911" y="550"/>
                  </a:cubicBezTo>
                  <a:cubicBezTo>
                    <a:pt x="921" y="542"/>
                    <a:pt x="932" y="538"/>
                    <a:pt x="944" y="534"/>
                  </a:cubicBezTo>
                  <a:cubicBezTo>
                    <a:pt x="952" y="531"/>
                    <a:pt x="959" y="535"/>
                    <a:pt x="965" y="538"/>
                  </a:cubicBezTo>
                  <a:cubicBezTo>
                    <a:pt x="977" y="545"/>
                    <a:pt x="987" y="554"/>
                    <a:pt x="995" y="565"/>
                  </a:cubicBezTo>
                  <a:cubicBezTo>
                    <a:pt x="1014" y="590"/>
                    <a:pt x="1027" y="617"/>
                    <a:pt x="1031" y="648"/>
                  </a:cubicBezTo>
                  <a:cubicBezTo>
                    <a:pt x="1034" y="655"/>
                    <a:pt x="1034" y="662"/>
                    <a:pt x="1034" y="667"/>
                  </a:cubicBezTo>
                  <a:cubicBezTo>
                    <a:pt x="1032" y="658"/>
                    <a:pt x="1034" y="648"/>
                    <a:pt x="1033" y="637"/>
                  </a:cubicBezTo>
                  <a:cubicBezTo>
                    <a:pt x="1030" y="606"/>
                    <a:pt x="1023" y="576"/>
                    <a:pt x="1008" y="548"/>
                  </a:cubicBezTo>
                  <a:cubicBezTo>
                    <a:pt x="1004" y="541"/>
                    <a:pt x="999" y="535"/>
                    <a:pt x="994" y="529"/>
                  </a:cubicBezTo>
                  <a:cubicBezTo>
                    <a:pt x="974" y="508"/>
                    <a:pt x="952" y="502"/>
                    <a:pt x="928" y="516"/>
                  </a:cubicBezTo>
                  <a:cubicBezTo>
                    <a:pt x="889" y="539"/>
                    <a:pt x="846" y="551"/>
                    <a:pt x="803" y="561"/>
                  </a:cubicBezTo>
                  <a:cubicBezTo>
                    <a:pt x="787" y="565"/>
                    <a:pt x="776" y="572"/>
                    <a:pt x="765" y="585"/>
                  </a:cubicBezTo>
                  <a:cubicBezTo>
                    <a:pt x="735" y="622"/>
                    <a:pt x="706" y="660"/>
                    <a:pt x="688" y="705"/>
                  </a:cubicBezTo>
                  <a:cubicBezTo>
                    <a:pt x="683" y="717"/>
                    <a:pt x="680" y="728"/>
                    <a:pt x="680" y="741"/>
                  </a:cubicBezTo>
                  <a:cubicBezTo>
                    <a:pt x="686" y="724"/>
                    <a:pt x="692" y="707"/>
                    <a:pt x="701" y="691"/>
                  </a:cubicBezTo>
                  <a:cubicBezTo>
                    <a:pt x="710" y="674"/>
                    <a:pt x="720" y="659"/>
                    <a:pt x="732" y="644"/>
                  </a:cubicBezTo>
                  <a:cubicBezTo>
                    <a:pt x="743" y="630"/>
                    <a:pt x="756" y="616"/>
                    <a:pt x="770" y="604"/>
                  </a:cubicBezTo>
                  <a:cubicBezTo>
                    <a:pt x="784" y="592"/>
                    <a:pt x="800" y="582"/>
                    <a:pt x="816" y="573"/>
                  </a:cubicBezTo>
                  <a:cubicBezTo>
                    <a:pt x="833" y="564"/>
                    <a:pt x="851" y="563"/>
                    <a:pt x="870" y="558"/>
                  </a:cubicBezTo>
                  <a:cubicBezTo>
                    <a:pt x="844" y="582"/>
                    <a:pt x="824" y="611"/>
                    <a:pt x="807" y="642"/>
                  </a:cubicBezTo>
                  <a:cubicBezTo>
                    <a:pt x="789" y="676"/>
                    <a:pt x="773" y="711"/>
                    <a:pt x="767" y="749"/>
                  </a:cubicBezTo>
                  <a:cubicBezTo>
                    <a:pt x="763" y="777"/>
                    <a:pt x="766" y="806"/>
                    <a:pt x="769" y="834"/>
                  </a:cubicBezTo>
                  <a:cubicBezTo>
                    <a:pt x="777" y="932"/>
                    <a:pt x="807" y="1026"/>
                    <a:pt x="832" y="1120"/>
                  </a:cubicBezTo>
                  <a:cubicBezTo>
                    <a:pt x="843" y="1160"/>
                    <a:pt x="854" y="1199"/>
                    <a:pt x="864" y="1239"/>
                  </a:cubicBezTo>
                  <a:cubicBezTo>
                    <a:pt x="866" y="1251"/>
                    <a:pt x="856" y="1276"/>
                    <a:pt x="846" y="1283"/>
                  </a:cubicBezTo>
                  <a:cubicBezTo>
                    <a:pt x="839" y="1288"/>
                    <a:pt x="833" y="1284"/>
                    <a:pt x="827" y="1279"/>
                  </a:cubicBezTo>
                  <a:cubicBezTo>
                    <a:pt x="818" y="1270"/>
                    <a:pt x="814" y="1258"/>
                    <a:pt x="806" y="1248"/>
                  </a:cubicBezTo>
                  <a:cubicBezTo>
                    <a:pt x="798" y="1236"/>
                    <a:pt x="797" y="1224"/>
                    <a:pt x="801" y="1210"/>
                  </a:cubicBezTo>
                  <a:cubicBezTo>
                    <a:pt x="801" y="1208"/>
                    <a:pt x="801" y="1206"/>
                    <a:pt x="802" y="1205"/>
                  </a:cubicBezTo>
                  <a:cubicBezTo>
                    <a:pt x="811" y="1182"/>
                    <a:pt x="809" y="1158"/>
                    <a:pt x="802" y="1135"/>
                  </a:cubicBezTo>
                  <a:cubicBezTo>
                    <a:pt x="791" y="1091"/>
                    <a:pt x="772" y="1051"/>
                    <a:pt x="735" y="1021"/>
                  </a:cubicBezTo>
                  <a:cubicBezTo>
                    <a:pt x="724" y="1011"/>
                    <a:pt x="710" y="1004"/>
                    <a:pt x="695" y="1002"/>
                  </a:cubicBezTo>
                  <a:cubicBezTo>
                    <a:pt x="666" y="999"/>
                    <a:pt x="645" y="1012"/>
                    <a:pt x="632" y="1039"/>
                  </a:cubicBezTo>
                  <a:cubicBezTo>
                    <a:pt x="619" y="1068"/>
                    <a:pt x="617" y="1099"/>
                    <a:pt x="615" y="1130"/>
                  </a:cubicBezTo>
                  <a:cubicBezTo>
                    <a:pt x="614" y="1143"/>
                    <a:pt x="614" y="1156"/>
                    <a:pt x="606" y="1167"/>
                  </a:cubicBezTo>
                  <a:cubicBezTo>
                    <a:pt x="604" y="1169"/>
                    <a:pt x="602" y="1172"/>
                    <a:pt x="598" y="1173"/>
                  </a:cubicBezTo>
                  <a:cubicBezTo>
                    <a:pt x="594" y="1173"/>
                    <a:pt x="590" y="1173"/>
                    <a:pt x="592" y="1167"/>
                  </a:cubicBezTo>
                  <a:cubicBezTo>
                    <a:pt x="595" y="1160"/>
                    <a:pt x="594" y="1154"/>
                    <a:pt x="592" y="1148"/>
                  </a:cubicBezTo>
                  <a:cubicBezTo>
                    <a:pt x="590" y="1142"/>
                    <a:pt x="592" y="1137"/>
                    <a:pt x="593" y="1132"/>
                  </a:cubicBezTo>
                  <a:cubicBezTo>
                    <a:pt x="601" y="1087"/>
                    <a:pt x="609" y="1042"/>
                    <a:pt x="612" y="997"/>
                  </a:cubicBezTo>
                  <a:cubicBezTo>
                    <a:pt x="615" y="948"/>
                    <a:pt x="590" y="904"/>
                    <a:pt x="549" y="887"/>
                  </a:cubicBezTo>
                  <a:cubicBezTo>
                    <a:pt x="530" y="879"/>
                    <a:pt x="511" y="880"/>
                    <a:pt x="492" y="891"/>
                  </a:cubicBezTo>
                  <a:cubicBezTo>
                    <a:pt x="488" y="893"/>
                    <a:pt x="486" y="896"/>
                    <a:pt x="487" y="901"/>
                  </a:cubicBezTo>
                  <a:cubicBezTo>
                    <a:pt x="488" y="912"/>
                    <a:pt x="484" y="917"/>
                    <a:pt x="476" y="918"/>
                  </a:cubicBezTo>
                  <a:cubicBezTo>
                    <a:pt x="465" y="918"/>
                    <a:pt x="455" y="911"/>
                    <a:pt x="455" y="902"/>
                  </a:cubicBezTo>
                  <a:cubicBezTo>
                    <a:pt x="453" y="885"/>
                    <a:pt x="452" y="868"/>
                    <a:pt x="454" y="851"/>
                  </a:cubicBezTo>
                  <a:cubicBezTo>
                    <a:pt x="456" y="827"/>
                    <a:pt x="429" y="807"/>
                    <a:pt x="406" y="815"/>
                  </a:cubicBezTo>
                  <a:cubicBezTo>
                    <a:pt x="400" y="817"/>
                    <a:pt x="396" y="821"/>
                    <a:pt x="394" y="828"/>
                  </a:cubicBezTo>
                  <a:cubicBezTo>
                    <a:pt x="378" y="878"/>
                    <a:pt x="372" y="930"/>
                    <a:pt x="373" y="983"/>
                  </a:cubicBezTo>
                  <a:cubicBezTo>
                    <a:pt x="373" y="997"/>
                    <a:pt x="375" y="1011"/>
                    <a:pt x="375" y="1024"/>
                  </a:cubicBezTo>
                  <a:cubicBezTo>
                    <a:pt x="376" y="1033"/>
                    <a:pt x="370" y="1039"/>
                    <a:pt x="362" y="1040"/>
                  </a:cubicBezTo>
                  <a:cubicBezTo>
                    <a:pt x="357" y="1040"/>
                    <a:pt x="350" y="1030"/>
                    <a:pt x="350" y="1024"/>
                  </a:cubicBezTo>
                  <a:cubicBezTo>
                    <a:pt x="350" y="1019"/>
                    <a:pt x="353" y="1015"/>
                    <a:pt x="357" y="1016"/>
                  </a:cubicBezTo>
                  <a:cubicBezTo>
                    <a:pt x="365" y="1016"/>
                    <a:pt x="365" y="1012"/>
                    <a:pt x="364" y="1007"/>
                  </a:cubicBezTo>
                  <a:cubicBezTo>
                    <a:pt x="359" y="989"/>
                    <a:pt x="361" y="969"/>
                    <a:pt x="351" y="952"/>
                  </a:cubicBezTo>
                  <a:cubicBezTo>
                    <a:pt x="346" y="942"/>
                    <a:pt x="345" y="932"/>
                    <a:pt x="348" y="921"/>
                  </a:cubicBezTo>
                  <a:cubicBezTo>
                    <a:pt x="355" y="899"/>
                    <a:pt x="358" y="876"/>
                    <a:pt x="367" y="855"/>
                  </a:cubicBezTo>
                  <a:cubicBezTo>
                    <a:pt x="372" y="844"/>
                    <a:pt x="373" y="835"/>
                    <a:pt x="369" y="823"/>
                  </a:cubicBezTo>
                  <a:cubicBezTo>
                    <a:pt x="364" y="809"/>
                    <a:pt x="360" y="793"/>
                    <a:pt x="351" y="780"/>
                  </a:cubicBezTo>
                  <a:cubicBezTo>
                    <a:pt x="336" y="757"/>
                    <a:pt x="313" y="749"/>
                    <a:pt x="287" y="757"/>
                  </a:cubicBezTo>
                  <a:cubicBezTo>
                    <a:pt x="284" y="758"/>
                    <a:pt x="280" y="761"/>
                    <a:pt x="282" y="753"/>
                  </a:cubicBezTo>
                  <a:cubicBezTo>
                    <a:pt x="276" y="756"/>
                    <a:pt x="274" y="764"/>
                    <a:pt x="267" y="766"/>
                  </a:cubicBezTo>
                  <a:cubicBezTo>
                    <a:pt x="266" y="759"/>
                    <a:pt x="271" y="754"/>
                    <a:pt x="274" y="750"/>
                  </a:cubicBezTo>
                  <a:cubicBezTo>
                    <a:pt x="299" y="717"/>
                    <a:pt x="328" y="688"/>
                    <a:pt x="365" y="668"/>
                  </a:cubicBezTo>
                  <a:cubicBezTo>
                    <a:pt x="368" y="666"/>
                    <a:pt x="372" y="664"/>
                    <a:pt x="375" y="662"/>
                  </a:cubicBezTo>
                  <a:cubicBezTo>
                    <a:pt x="378" y="658"/>
                    <a:pt x="383" y="655"/>
                    <a:pt x="386" y="650"/>
                  </a:cubicBezTo>
                  <a:cubicBezTo>
                    <a:pt x="435" y="626"/>
                    <a:pt x="485" y="605"/>
                    <a:pt x="539" y="597"/>
                  </a:cubicBezTo>
                  <a:cubicBezTo>
                    <a:pt x="556" y="594"/>
                    <a:pt x="573" y="593"/>
                    <a:pt x="590" y="596"/>
                  </a:cubicBezTo>
                  <a:cubicBezTo>
                    <a:pt x="623" y="603"/>
                    <a:pt x="645" y="624"/>
                    <a:pt x="653" y="657"/>
                  </a:cubicBezTo>
                  <a:cubicBezTo>
                    <a:pt x="658" y="683"/>
                    <a:pt x="656" y="709"/>
                    <a:pt x="652" y="734"/>
                  </a:cubicBezTo>
                  <a:cubicBezTo>
                    <a:pt x="648" y="753"/>
                    <a:pt x="643" y="772"/>
                    <a:pt x="638" y="790"/>
                  </a:cubicBezTo>
                  <a:cubicBezTo>
                    <a:pt x="634" y="800"/>
                    <a:pt x="632" y="811"/>
                    <a:pt x="628" y="821"/>
                  </a:cubicBezTo>
                  <a:cubicBezTo>
                    <a:pt x="631" y="812"/>
                    <a:pt x="634" y="803"/>
                    <a:pt x="637" y="794"/>
                  </a:cubicBezTo>
                  <a:cubicBezTo>
                    <a:pt x="650" y="749"/>
                    <a:pt x="662" y="705"/>
                    <a:pt x="665" y="658"/>
                  </a:cubicBezTo>
                  <a:cubicBezTo>
                    <a:pt x="666" y="636"/>
                    <a:pt x="664" y="613"/>
                    <a:pt x="660" y="591"/>
                  </a:cubicBezTo>
                  <a:cubicBezTo>
                    <a:pt x="660" y="593"/>
                    <a:pt x="660" y="594"/>
                    <a:pt x="660" y="595"/>
                  </a:cubicBezTo>
                  <a:cubicBezTo>
                    <a:pt x="660" y="601"/>
                    <a:pt x="661" y="609"/>
                    <a:pt x="655" y="611"/>
                  </a:cubicBezTo>
                  <a:cubicBezTo>
                    <a:pt x="650" y="612"/>
                    <a:pt x="649" y="604"/>
                    <a:pt x="647" y="600"/>
                  </a:cubicBezTo>
                  <a:cubicBezTo>
                    <a:pt x="641" y="591"/>
                    <a:pt x="634" y="584"/>
                    <a:pt x="624" y="581"/>
                  </a:cubicBezTo>
                  <a:cubicBezTo>
                    <a:pt x="611" y="577"/>
                    <a:pt x="597" y="575"/>
                    <a:pt x="583" y="577"/>
                  </a:cubicBezTo>
                  <a:cubicBezTo>
                    <a:pt x="539" y="582"/>
                    <a:pt x="498" y="598"/>
                    <a:pt x="457" y="616"/>
                  </a:cubicBezTo>
                  <a:cubicBezTo>
                    <a:pt x="433" y="627"/>
                    <a:pt x="409" y="638"/>
                    <a:pt x="385" y="651"/>
                  </a:cubicBezTo>
                  <a:cubicBezTo>
                    <a:pt x="377" y="657"/>
                    <a:pt x="366" y="660"/>
                    <a:pt x="357" y="666"/>
                  </a:cubicBezTo>
                  <a:cubicBezTo>
                    <a:pt x="353" y="668"/>
                    <a:pt x="350" y="670"/>
                    <a:pt x="348" y="673"/>
                  </a:cubicBezTo>
                  <a:close/>
                </a:path>
              </a:pathLst>
            </a:custGeom>
            <a:gradFill>
              <a:gsLst>
                <a:gs pos="0">
                  <a:srgbClr val="FF9800"/>
                </a:gs>
                <a:gs pos="26000">
                  <a:srgbClr val="FF9800"/>
                </a:gs>
                <a:gs pos="55000">
                  <a:srgbClr val="FCBF16"/>
                </a:gs>
                <a:gs pos="100000">
                  <a:srgbClr val="FCBF16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4" name="Google Shape;1484;p23"/>
            <p:cNvSpPr/>
            <p:nvPr/>
          </p:nvSpPr>
          <p:spPr>
            <a:xfrm>
              <a:off x="3798" y="2202"/>
              <a:ext cx="214" cy="275"/>
            </a:xfrm>
            <a:custGeom>
              <a:avLst/>
              <a:gdLst/>
              <a:ahLst/>
              <a:cxnLst/>
              <a:rect l="l" t="t" r="r" b="b"/>
              <a:pathLst>
                <a:path w="90" h="115" extrusionOk="0">
                  <a:moveTo>
                    <a:pt x="90" y="0"/>
                  </a:moveTo>
                  <a:cubicBezTo>
                    <a:pt x="53" y="33"/>
                    <a:pt x="24" y="71"/>
                    <a:pt x="2" y="116"/>
                  </a:cubicBezTo>
                  <a:cubicBezTo>
                    <a:pt x="1" y="110"/>
                    <a:pt x="0" y="106"/>
                    <a:pt x="1" y="101"/>
                  </a:cubicBezTo>
                  <a:cubicBezTo>
                    <a:pt x="14" y="69"/>
                    <a:pt x="29" y="37"/>
                    <a:pt x="49" y="8"/>
                  </a:cubicBezTo>
                  <a:cubicBezTo>
                    <a:pt x="54" y="2"/>
                    <a:pt x="58" y="0"/>
                    <a:pt x="66" y="0"/>
                  </a:cubicBezTo>
                  <a:cubicBezTo>
                    <a:pt x="74" y="1"/>
                    <a:pt x="82" y="0"/>
                    <a:pt x="90" y="0"/>
                  </a:cubicBezTo>
                  <a:close/>
                </a:path>
              </a:pathLst>
            </a:custGeom>
            <a:solidFill>
              <a:srgbClr val="FDDC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5" name="Google Shape;1485;p23"/>
            <p:cNvSpPr/>
            <p:nvPr/>
          </p:nvSpPr>
          <p:spPr>
            <a:xfrm>
              <a:off x="5639" y="2453"/>
              <a:ext cx="109" cy="136"/>
            </a:xfrm>
            <a:custGeom>
              <a:avLst/>
              <a:gdLst/>
              <a:ahLst/>
              <a:cxnLst/>
              <a:rect l="l" t="t" r="r" b="b"/>
              <a:pathLst>
                <a:path w="46" h="57" extrusionOk="0">
                  <a:moveTo>
                    <a:pt x="0" y="0"/>
                  </a:moveTo>
                  <a:cubicBezTo>
                    <a:pt x="12" y="9"/>
                    <a:pt x="25" y="15"/>
                    <a:pt x="35" y="26"/>
                  </a:cubicBezTo>
                  <a:cubicBezTo>
                    <a:pt x="41" y="33"/>
                    <a:pt x="46" y="40"/>
                    <a:pt x="43" y="50"/>
                  </a:cubicBezTo>
                  <a:cubicBezTo>
                    <a:pt x="42" y="53"/>
                    <a:pt x="41" y="56"/>
                    <a:pt x="37" y="57"/>
                  </a:cubicBezTo>
                  <a:cubicBezTo>
                    <a:pt x="34" y="57"/>
                    <a:pt x="32" y="54"/>
                    <a:pt x="31" y="52"/>
                  </a:cubicBezTo>
                  <a:cubicBezTo>
                    <a:pt x="20" y="35"/>
                    <a:pt x="10" y="18"/>
                    <a:pt x="0" y="0"/>
                  </a:cubicBezTo>
                  <a:close/>
                </a:path>
              </a:pathLst>
            </a:custGeom>
            <a:solidFill>
              <a:srgbClr val="FB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6" name="Google Shape;1486;p23"/>
            <p:cNvSpPr/>
            <p:nvPr/>
          </p:nvSpPr>
          <p:spPr>
            <a:xfrm>
              <a:off x="3297" y="805"/>
              <a:ext cx="107" cy="95"/>
            </a:xfrm>
            <a:custGeom>
              <a:avLst/>
              <a:gdLst/>
              <a:ahLst/>
              <a:cxnLst/>
              <a:rect l="l" t="t" r="r" b="b"/>
              <a:pathLst>
                <a:path w="45" h="40" extrusionOk="0">
                  <a:moveTo>
                    <a:pt x="0" y="40"/>
                  </a:moveTo>
                  <a:cubicBezTo>
                    <a:pt x="8" y="28"/>
                    <a:pt x="14" y="17"/>
                    <a:pt x="17" y="5"/>
                  </a:cubicBezTo>
                  <a:cubicBezTo>
                    <a:pt x="18" y="3"/>
                    <a:pt x="18" y="0"/>
                    <a:pt x="21" y="1"/>
                  </a:cubicBezTo>
                  <a:cubicBezTo>
                    <a:pt x="29" y="4"/>
                    <a:pt x="37" y="6"/>
                    <a:pt x="42" y="13"/>
                  </a:cubicBezTo>
                  <a:cubicBezTo>
                    <a:pt x="45" y="17"/>
                    <a:pt x="45" y="21"/>
                    <a:pt x="40" y="24"/>
                  </a:cubicBezTo>
                  <a:cubicBezTo>
                    <a:pt x="28" y="31"/>
                    <a:pt x="16" y="36"/>
                    <a:pt x="0" y="40"/>
                  </a:cubicBezTo>
                  <a:close/>
                </a:path>
              </a:pathLst>
            </a:custGeom>
            <a:solidFill>
              <a:srgbClr val="FC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7" name="Google Shape;1487;p23"/>
            <p:cNvSpPr/>
            <p:nvPr/>
          </p:nvSpPr>
          <p:spPr>
            <a:xfrm>
              <a:off x="3791" y="2209"/>
              <a:ext cx="100" cy="173"/>
            </a:xfrm>
            <a:custGeom>
              <a:avLst/>
              <a:gdLst/>
              <a:ahLst/>
              <a:cxnLst/>
              <a:rect l="l" t="t" r="r" b="b"/>
              <a:pathLst>
                <a:path w="42" h="73" extrusionOk="0">
                  <a:moveTo>
                    <a:pt x="42" y="0"/>
                  </a:moveTo>
                  <a:cubicBezTo>
                    <a:pt x="26" y="23"/>
                    <a:pt x="14" y="48"/>
                    <a:pt x="1" y="73"/>
                  </a:cubicBezTo>
                  <a:cubicBezTo>
                    <a:pt x="0" y="56"/>
                    <a:pt x="29" y="4"/>
                    <a:pt x="42" y="0"/>
                  </a:cubicBezTo>
                  <a:close/>
                </a:path>
              </a:pathLst>
            </a:custGeom>
            <a:solidFill>
              <a:srgbClr val="F2D3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8" name="Google Shape;1488;p23"/>
            <p:cNvSpPr/>
            <p:nvPr/>
          </p:nvSpPr>
          <p:spPr>
            <a:xfrm>
              <a:off x="2754" y="2057"/>
              <a:ext cx="97" cy="52"/>
            </a:xfrm>
            <a:custGeom>
              <a:avLst/>
              <a:gdLst/>
              <a:ahLst/>
              <a:cxnLst/>
              <a:rect l="l" t="t" r="r" b="b"/>
              <a:pathLst>
                <a:path w="41" h="22" extrusionOk="0">
                  <a:moveTo>
                    <a:pt x="39" y="1"/>
                  </a:moveTo>
                  <a:cubicBezTo>
                    <a:pt x="41" y="10"/>
                    <a:pt x="32" y="7"/>
                    <a:pt x="29" y="11"/>
                  </a:cubicBezTo>
                  <a:cubicBezTo>
                    <a:pt x="24" y="7"/>
                    <a:pt x="21" y="12"/>
                    <a:pt x="17" y="14"/>
                  </a:cubicBezTo>
                  <a:cubicBezTo>
                    <a:pt x="12" y="16"/>
                    <a:pt x="7" y="19"/>
                    <a:pt x="2" y="22"/>
                  </a:cubicBezTo>
                  <a:cubicBezTo>
                    <a:pt x="0" y="19"/>
                    <a:pt x="3" y="18"/>
                    <a:pt x="4" y="17"/>
                  </a:cubicBezTo>
                  <a:cubicBezTo>
                    <a:pt x="15" y="11"/>
                    <a:pt x="25" y="4"/>
                    <a:pt x="37" y="0"/>
                  </a:cubicBezTo>
                  <a:cubicBezTo>
                    <a:pt x="38" y="0"/>
                    <a:pt x="38" y="0"/>
                    <a:pt x="39" y="1"/>
                  </a:cubicBezTo>
                  <a:close/>
                </a:path>
              </a:pathLst>
            </a:custGeom>
            <a:solidFill>
              <a:srgbClr val="4B4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9" name="Google Shape;1489;p23"/>
            <p:cNvSpPr/>
            <p:nvPr/>
          </p:nvSpPr>
          <p:spPr>
            <a:xfrm>
              <a:off x="4378" y="2023"/>
              <a:ext cx="14" cy="84"/>
            </a:xfrm>
            <a:custGeom>
              <a:avLst/>
              <a:gdLst/>
              <a:ahLst/>
              <a:cxnLst/>
              <a:rect l="l" t="t" r="r" b="b"/>
              <a:pathLst>
                <a:path w="6" h="35" extrusionOk="0">
                  <a:moveTo>
                    <a:pt x="3" y="0"/>
                  </a:moveTo>
                  <a:cubicBezTo>
                    <a:pt x="6" y="12"/>
                    <a:pt x="5" y="23"/>
                    <a:pt x="3" y="35"/>
                  </a:cubicBezTo>
                  <a:cubicBezTo>
                    <a:pt x="4" y="27"/>
                    <a:pt x="0" y="19"/>
                    <a:pt x="1" y="11"/>
                  </a:cubicBezTo>
                  <a:cubicBezTo>
                    <a:pt x="4" y="8"/>
                    <a:pt x="2" y="3"/>
                    <a:pt x="3" y="0"/>
                  </a:cubicBezTo>
                  <a:close/>
                </a:path>
              </a:pathLst>
            </a:custGeom>
            <a:solidFill>
              <a:srgbClr val="8675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p23"/>
            <p:cNvSpPr/>
            <p:nvPr/>
          </p:nvSpPr>
          <p:spPr>
            <a:xfrm>
              <a:off x="2694" y="924"/>
              <a:ext cx="2211" cy="743"/>
            </a:xfrm>
            <a:custGeom>
              <a:avLst/>
              <a:gdLst/>
              <a:ahLst/>
              <a:cxnLst/>
              <a:rect l="l" t="t" r="r" b="b"/>
              <a:pathLst>
                <a:path w="931" h="313" extrusionOk="0">
                  <a:moveTo>
                    <a:pt x="312" y="137"/>
                  </a:moveTo>
                  <a:cubicBezTo>
                    <a:pt x="320" y="145"/>
                    <a:pt x="319" y="152"/>
                    <a:pt x="308" y="157"/>
                  </a:cubicBezTo>
                  <a:cubicBezTo>
                    <a:pt x="300" y="161"/>
                    <a:pt x="291" y="160"/>
                    <a:pt x="281" y="160"/>
                  </a:cubicBezTo>
                  <a:cubicBezTo>
                    <a:pt x="270" y="159"/>
                    <a:pt x="258" y="157"/>
                    <a:pt x="246" y="153"/>
                  </a:cubicBezTo>
                  <a:cubicBezTo>
                    <a:pt x="254" y="148"/>
                    <a:pt x="260" y="143"/>
                    <a:pt x="266" y="138"/>
                  </a:cubicBezTo>
                  <a:cubicBezTo>
                    <a:pt x="266" y="139"/>
                    <a:pt x="267" y="139"/>
                    <a:pt x="267" y="140"/>
                  </a:cubicBezTo>
                  <a:cubicBezTo>
                    <a:pt x="261" y="154"/>
                    <a:pt x="261" y="154"/>
                    <a:pt x="276" y="155"/>
                  </a:cubicBezTo>
                  <a:cubicBezTo>
                    <a:pt x="285" y="156"/>
                    <a:pt x="293" y="156"/>
                    <a:pt x="302" y="154"/>
                  </a:cubicBezTo>
                  <a:cubicBezTo>
                    <a:pt x="305" y="153"/>
                    <a:pt x="308" y="153"/>
                    <a:pt x="309" y="149"/>
                  </a:cubicBezTo>
                  <a:cubicBezTo>
                    <a:pt x="309" y="146"/>
                    <a:pt x="305" y="145"/>
                    <a:pt x="302" y="144"/>
                  </a:cubicBezTo>
                  <a:cubicBezTo>
                    <a:pt x="296" y="142"/>
                    <a:pt x="290" y="141"/>
                    <a:pt x="284" y="140"/>
                  </a:cubicBezTo>
                  <a:cubicBezTo>
                    <a:pt x="284" y="139"/>
                    <a:pt x="283" y="139"/>
                    <a:pt x="284" y="138"/>
                  </a:cubicBezTo>
                  <a:cubicBezTo>
                    <a:pt x="288" y="135"/>
                    <a:pt x="294" y="132"/>
                    <a:pt x="291" y="125"/>
                  </a:cubicBezTo>
                  <a:cubicBezTo>
                    <a:pt x="287" y="117"/>
                    <a:pt x="279" y="119"/>
                    <a:pt x="274" y="121"/>
                  </a:cubicBezTo>
                  <a:cubicBezTo>
                    <a:pt x="262" y="125"/>
                    <a:pt x="252" y="133"/>
                    <a:pt x="244" y="142"/>
                  </a:cubicBezTo>
                  <a:cubicBezTo>
                    <a:pt x="233" y="153"/>
                    <a:pt x="220" y="157"/>
                    <a:pt x="205" y="157"/>
                  </a:cubicBezTo>
                  <a:cubicBezTo>
                    <a:pt x="161" y="160"/>
                    <a:pt x="118" y="171"/>
                    <a:pt x="76" y="183"/>
                  </a:cubicBezTo>
                  <a:cubicBezTo>
                    <a:pt x="64" y="186"/>
                    <a:pt x="52" y="192"/>
                    <a:pt x="42" y="198"/>
                  </a:cubicBezTo>
                  <a:cubicBezTo>
                    <a:pt x="38" y="200"/>
                    <a:pt x="36" y="202"/>
                    <a:pt x="37" y="208"/>
                  </a:cubicBezTo>
                  <a:cubicBezTo>
                    <a:pt x="45" y="243"/>
                    <a:pt x="41" y="278"/>
                    <a:pt x="37" y="313"/>
                  </a:cubicBezTo>
                  <a:cubicBezTo>
                    <a:pt x="34" y="312"/>
                    <a:pt x="35" y="310"/>
                    <a:pt x="35" y="308"/>
                  </a:cubicBezTo>
                  <a:cubicBezTo>
                    <a:pt x="34" y="306"/>
                    <a:pt x="35" y="304"/>
                    <a:pt x="35" y="303"/>
                  </a:cubicBezTo>
                  <a:cubicBezTo>
                    <a:pt x="35" y="273"/>
                    <a:pt x="35" y="244"/>
                    <a:pt x="29" y="215"/>
                  </a:cubicBezTo>
                  <a:cubicBezTo>
                    <a:pt x="29" y="213"/>
                    <a:pt x="30" y="208"/>
                    <a:pt x="26" y="209"/>
                  </a:cubicBezTo>
                  <a:cubicBezTo>
                    <a:pt x="20" y="210"/>
                    <a:pt x="25" y="214"/>
                    <a:pt x="25" y="217"/>
                  </a:cubicBezTo>
                  <a:cubicBezTo>
                    <a:pt x="30" y="236"/>
                    <a:pt x="29" y="256"/>
                    <a:pt x="27" y="276"/>
                  </a:cubicBezTo>
                  <a:cubicBezTo>
                    <a:pt x="24" y="253"/>
                    <a:pt x="18" y="231"/>
                    <a:pt x="4" y="212"/>
                  </a:cubicBezTo>
                  <a:cubicBezTo>
                    <a:pt x="0" y="206"/>
                    <a:pt x="3" y="199"/>
                    <a:pt x="11" y="195"/>
                  </a:cubicBezTo>
                  <a:cubicBezTo>
                    <a:pt x="33" y="184"/>
                    <a:pt x="56" y="176"/>
                    <a:pt x="79" y="171"/>
                  </a:cubicBezTo>
                  <a:cubicBezTo>
                    <a:pt x="123" y="161"/>
                    <a:pt x="168" y="156"/>
                    <a:pt x="212" y="144"/>
                  </a:cubicBezTo>
                  <a:cubicBezTo>
                    <a:pt x="229" y="140"/>
                    <a:pt x="244" y="135"/>
                    <a:pt x="258" y="126"/>
                  </a:cubicBezTo>
                  <a:cubicBezTo>
                    <a:pt x="267" y="119"/>
                    <a:pt x="277" y="115"/>
                    <a:pt x="287" y="113"/>
                  </a:cubicBezTo>
                  <a:cubicBezTo>
                    <a:pt x="302" y="110"/>
                    <a:pt x="306" y="114"/>
                    <a:pt x="304" y="129"/>
                  </a:cubicBezTo>
                  <a:cubicBezTo>
                    <a:pt x="328" y="122"/>
                    <a:pt x="352" y="114"/>
                    <a:pt x="375" y="107"/>
                  </a:cubicBezTo>
                  <a:cubicBezTo>
                    <a:pt x="488" y="72"/>
                    <a:pt x="603" y="40"/>
                    <a:pt x="720" y="19"/>
                  </a:cubicBezTo>
                  <a:cubicBezTo>
                    <a:pt x="777" y="8"/>
                    <a:pt x="835" y="0"/>
                    <a:pt x="893" y="1"/>
                  </a:cubicBezTo>
                  <a:cubicBezTo>
                    <a:pt x="903" y="1"/>
                    <a:pt x="914" y="3"/>
                    <a:pt x="924" y="3"/>
                  </a:cubicBezTo>
                  <a:cubicBezTo>
                    <a:pt x="931" y="3"/>
                    <a:pt x="931" y="6"/>
                    <a:pt x="929" y="11"/>
                  </a:cubicBezTo>
                  <a:cubicBezTo>
                    <a:pt x="923" y="22"/>
                    <a:pt x="918" y="34"/>
                    <a:pt x="911" y="48"/>
                  </a:cubicBezTo>
                  <a:cubicBezTo>
                    <a:pt x="911" y="37"/>
                    <a:pt x="909" y="29"/>
                    <a:pt x="910" y="22"/>
                  </a:cubicBezTo>
                  <a:cubicBezTo>
                    <a:pt x="910" y="15"/>
                    <a:pt x="907" y="14"/>
                    <a:pt x="901" y="13"/>
                  </a:cubicBezTo>
                  <a:cubicBezTo>
                    <a:pt x="876" y="11"/>
                    <a:pt x="851" y="14"/>
                    <a:pt x="825" y="15"/>
                  </a:cubicBezTo>
                  <a:cubicBezTo>
                    <a:pt x="784" y="16"/>
                    <a:pt x="748" y="33"/>
                    <a:pt x="709" y="42"/>
                  </a:cubicBezTo>
                  <a:cubicBezTo>
                    <a:pt x="660" y="54"/>
                    <a:pt x="611" y="65"/>
                    <a:pt x="561" y="72"/>
                  </a:cubicBezTo>
                  <a:cubicBezTo>
                    <a:pt x="477" y="84"/>
                    <a:pt x="397" y="111"/>
                    <a:pt x="316" y="135"/>
                  </a:cubicBezTo>
                  <a:cubicBezTo>
                    <a:pt x="314" y="135"/>
                    <a:pt x="313" y="136"/>
                    <a:pt x="312" y="1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1" name="Google Shape;1491;p23"/>
            <p:cNvSpPr/>
            <p:nvPr/>
          </p:nvSpPr>
          <p:spPr>
            <a:xfrm>
              <a:off x="3117" y="1347"/>
              <a:ext cx="575" cy="346"/>
            </a:xfrm>
            <a:custGeom>
              <a:avLst/>
              <a:gdLst/>
              <a:ahLst/>
              <a:cxnLst/>
              <a:rect l="l" t="t" r="r" b="b"/>
              <a:pathLst>
                <a:path w="241" h="146" extrusionOk="0">
                  <a:moveTo>
                    <a:pt x="62" y="101"/>
                  </a:moveTo>
                  <a:cubicBezTo>
                    <a:pt x="51" y="102"/>
                    <a:pt x="40" y="100"/>
                    <a:pt x="30" y="94"/>
                  </a:cubicBezTo>
                  <a:cubicBezTo>
                    <a:pt x="28" y="92"/>
                    <a:pt x="26" y="91"/>
                    <a:pt x="24" y="94"/>
                  </a:cubicBezTo>
                  <a:cubicBezTo>
                    <a:pt x="22" y="97"/>
                    <a:pt x="21" y="101"/>
                    <a:pt x="25" y="103"/>
                  </a:cubicBezTo>
                  <a:cubicBezTo>
                    <a:pt x="29" y="106"/>
                    <a:pt x="34" y="106"/>
                    <a:pt x="39" y="106"/>
                  </a:cubicBezTo>
                  <a:cubicBezTo>
                    <a:pt x="50" y="106"/>
                    <a:pt x="62" y="104"/>
                    <a:pt x="73" y="103"/>
                  </a:cubicBezTo>
                  <a:cubicBezTo>
                    <a:pt x="75" y="102"/>
                    <a:pt x="77" y="101"/>
                    <a:pt x="77" y="105"/>
                  </a:cubicBezTo>
                  <a:cubicBezTo>
                    <a:pt x="59" y="110"/>
                    <a:pt x="40" y="114"/>
                    <a:pt x="21" y="108"/>
                  </a:cubicBezTo>
                  <a:cubicBezTo>
                    <a:pt x="16" y="107"/>
                    <a:pt x="16" y="110"/>
                    <a:pt x="16" y="112"/>
                  </a:cubicBezTo>
                  <a:cubicBezTo>
                    <a:pt x="13" y="125"/>
                    <a:pt x="21" y="137"/>
                    <a:pt x="35" y="138"/>
                  </a:cubicBezTo>
                  <a:cubicBezTo>
                    <a:pt x="42" y="139"/>
                    <a:pt x="48" y="138"/>
                    <a:pt x="55" y="139"/>
                  </a:cubicBezTo>
                  <a:cubicBezTo>
                    <a:pt x="40" y="145"/>
                    <a:pt x="26" y="146"/>
                    <a:pt x="12" y="137"/>
                  </a:cubicBezTo>
                  <a:cubicBezTo>
                    <a:pt x="3" y="132"/>
                    <a:pt x="0" y="121"/>
                    <a:pt x="3" y="109"/>
                  </a:cubicBezTo>
                  <a:cubicBezTo>
                    <a:pt x="10" y="85"/>
                    <a:pt x="26" y="67"/>
                    <a:pt x="45" y="52"/>
                  </a:cubicBezTo>
                  <a:cubicBezTo>
                    <a:pt x="92" y="17"/>
                    <a:pt x="144" y="0"/>
                    <a:pt x="203" y="0"/>
                  </a:cubicBezTo>
                  <a:cubicBezTo>
                    <a:pt x="207" y="0"/>
                    <a:pt x="211" y="0"/>
                    <a:pt x="215" y="1"/>
                  </a:cubicBezTo>
                  <a:cubicBezTo>
                    <a:pt x="235" y="7"/>
                    <a:pt x="242" y="23"/>
                    <a:pt x="233" y="41"/>
                  </a:cubicBezTo>
                  <a:cubicBezTo>
                    <a:pt x="231" y="44"/>
                    <a:pt x="229" y="47"/>
                    <a:pt x="227" y="50"/>
                  </a:cubicBezTo>
                  <a:cubicBezTo>
                    <a:pt x="204" y="78"/>
                    <a:pt x="173" y="92"/>
                    <a:pt x="140" y="104"/>
                  </a:cubicBezTo>
                  <a:cubicBezTo>
                    <a:pt x="153" y="96"/>
                    <a:pt x="166" y="87"/>
                    <a:pt x="178" y="78"/>
                  </a:cubicBezTo>
                  <a:cubicBezTo>
                    <a:pt x="193" y="67"/>
                    <a:pt x="207" y="55"/>
                    <a:pt x="217" y="39"/>
                  </a:cubicBezTo>
                  <a:cubicBezTo>
                    <a:pt x="224" y="29"/>
                    <a:pt x="222" y="22"/>
                    <a:pt x="214" y="18"/>
                  </a:cubicBezTo>
                  <a:cubicBezTo>
                    <a:pt x="212" y="17"/>
                    <a:pt x="210" y="16"/>
                    <a:pt x="208" y="19"/>
                  </a:cubicBezTo>
                  <a:cubicBezTo>
                    <a:pt x="179" y="55"/>
                    <a:pt x="138" y="67"/>
                    <a:pt x="94" y="76"/>
                  </a:cubicBezTo>
                  <a:cubicBezTo>
                    <a:pt x="76" y="80"/>
                    <a:pt x="57" y="81"/>
                    <a:pt x="38" y="82"/>
                  </a:cubicBezTo>
                  <a:cubicBezTo>
                    <a:pt x="36" y="82"/>
                    <a:pt x="33" y="80"/>
                    <a:pt x="32" y="83"/>
                  </a:cubicBezTo>
                  <a:cubicBezTo>
                    <a:pt x="31" y="85"/>
                    <a:pt x="33" y="87"/>
                    <a:pt x="34" y="89"/>
                  </a:cubicBezTo>
                  <a:cubicBezTo>
                    <a:pt x="39" y="94"/>
                    <a:pt x="45" y="97"/>
                    <a:pt x="52" y="98"/>
                  </a:cubicBezTo>
                  <a:cubicBezTo>
                    <a:pt x="55" y="100"/>
                    <a:pt x="60" y="95"/>
                    <a:pt x="62" y="10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2" name="Google Shape;1492;p23"/>
            <p:cNvSpPr/>
            <p:nvPr/>
          </p:nvSpPr>
          <p:spPr>
            <a:xfrm>
              <a:off x="2841" y="1872"/>
              <a:ext cx="687" cy="527"/>
            </a:xfrm>
            <a:custGeom>
              <a:avLst/>
              <a:gdLst/>
              <a:ahLst/>
              <a:cxnLst/>
              <a:rect l="l" t="t" r="r" b="b"/>
              <a:pathLst>
                <a:path w="289" h="221" extrusionOk="0">
                  <a:moveTo>
                    <a:pt x="2" y="79"/>
                  </a:moveTo>
                  <a:cubicBezTo>
                    <a:pt x="1" y="79"/>
                    <a:pt x="1" y="78"/>
                    <a:pt x="0" y="78"/>
                  </a:cubicBezTo>
                  <a:cubicBezTo>
                    <a:pt x="25" y="63"/>
                    <a:pt x="50" y="51"/>
                    <a:pt x="76" y="39"/>
                  </a:cubicBezTo>
                  <a:cubicBezTo>
                    <a:pt x="111" y="24"/>
                    <a:pt x="147" y="10"/>
                    <a:pt x="186" y="3"/>
                  </a:cubicBezTo>
                  <a:cubicBezTo>
                    <a:pt x="194" y="2"/>
                    <a:pt x="203" y="0"/>
                    <a:pt x="212" y="1"/>
                  </a:cubicBezTo>
                  <a:cubicBezTo>
                    <a:pt x="239" y="1"/>
                    <a:pt x="262" y="8"/>
                    <a:pt x="271" y="38"/>
                  </a:cubicBezTo>
                  <a:cubicBezTo>
                    <a:pt x="275" y="28"/>
                    <a:pt x="275" y="20"/>
                    <a:pt x="275" y="11"/>
                  </a:cubicBezTo>
                  <a:cubicBezTo>
                    <a:pt x="281" y="22"/>
                    <a:pt x="283" y="34"/>
                    <a:pt x="284" y="46"/>
                  </a:cubicBezTo>
                  <a:cubicBezTo>
                    <a:pt x="289" y="94"/>
                    <a:pt x="279" y="140"/>
                    <a:pt x="266" y="186"/>
                  </a:cubicBezTo>
                  <a:cubicBezTo>
                    <a:pt x="263" y="198"/>
                    <a:pt x="259" y="210"/>
                    <a:pt x="255" y="222"/>
                  </a:cubicBezTo>
                  <a:cubicBezTo>
                    <a:pt x="251" y="222"/>
                    <a:pt x="252" y="220"/>
                    <a:pt x="253" y="218"/>
                  </a:cubicBezTo>
                  <a:cubicBezTo>
                    <a:pt x="261" y="188"/>
                    <a:pt x="268" y="158"/>
                    <a:pt x="270" y="127"/>
                  </a:cubicBezTo>
                  <a:cubicBezTo>
                    <a:pt x="271" y="111"/>
                    <a:pt x="270" y="96"/>
                    <a:pt x="266" y="81"/>
                  </a:cubicBezTo>
                  <a:cubicBezTo>
                    <a:pt x="256" y="44"/>
                    <a:pt x="229" y="25"/>
                    <a:pt x="187" y="24"/>
                  </a:cubicBezTo>
                  <a:cubicBezTo>
                    <a:pt x="151" y="24"/>
                    <a:pt x="117" y="34"/>
                    <a:pt x="83" y="45"/>
                  </a:cubicBezTo>
                  <a:cubicBezTo>
                    <a:pt x="55" y="55"/>
                    <a:pt x="29" y="67"/>
                    <a:pt x="2" y="7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p23"/>
            <p:cNvSpPr/>
            <p:nvPr/>
          </p:nvSpPr>
          <p:spPr>
            <a:xfrm>
              <a:off x="3473" y="2102"/>
              <a:ext cx="171" cy="703"/>
            </a:xfrm>
            <a:custGeom>
              <a:avLst/>
              <a:gdLst/>
              <a:ahLst/>
              <a:cxnLst/>
              <a:rect l="l" t="t" r="r" b="b"/>
              <a:pathLst>
                <a:path w="72" h="296" extrusionOk="0">
                  <a:moveTo>
                    <a:pt x="68" y="0"/>
                  </a:moveTo>
                  <a:cubicBezTo>
                    <a:pt x="53" y="47"/>
                    <a:pt x="36" y="94"/>
                    <a:pt x="24" y="142"/>
                  </a:cubicBezTo>
                  <a:cubicBezTo>
                    <a:pt x="38" y="134"/>
                    <a:pt x="46" y="135"/>
                    <a:pt x="50" y="147"/>
                  </a:cubicBezTo>
                  <a:cubicBezTo>
                    <a:pt x="66" y="191"/>
                    <a:pt x="72" y="234"/>
                    <a:pt x="48" y="277"/>
                  </a:cubicBezTo>
                  <a:cubicBezTo>
                    <a:pt x="47" y="277"/>
                    <a:pt x="47" y="278"/>
                    <a:pt x="47" y="278"/>
                  </a:cubicBezTo>
                  <a:cubicBezTo>
                    <a:pt x="35" y="296"/>
                    <a:pt x="26" y="296"/>
                    <a:pt x="15" y="277"/>
                  </a:cubicBezTo>
                  <a:cubicBezTo>
                    <a:pt x="0" y="252"/>
                    <a:pt x="0" y="224"/>
                    <a:pt x="3" y="196"/>
                  </a:cubicBezTo>
                  <a:cubicBezTo>
                    <a:pt x="12" y="128"/>
                    <a:pt x="36" y="64"/>
                    <a:pt x="66" y="2"/>
                  </a:cubicBezTo>
                  <a:cubicBezTo>
                    <a:pt x="67" y="2"/>
                    <a:pt x="67" y="1"/>
                    <a:pt x="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4" name="Google Shape;1494;p23"/>
            <p:cNvSpPr/>
            <p:nvPr/>
          </p:nvSpPr>
          <p:spPr>
            <a:xfrm>
              <a:off x="3882" y="755"/>
              <a:ext cx="458" cy="169"/>
            </a:xfrm>
            <a:custGeom>
              <a:avLst/>
              <a:gdLst/>
              <a:ahLst/>
              <a:cxnLst/>
              <a:rect l="l" t="t" r="r" b="b"/>
              <a:pathLst>
                <a:path w="193" h="71" extrusionOk="0">
                  <a:moveTo>
                    <a:pt x="44" y="70"/>
                  </a:moveTo>
                  <a:cubicBezTo>
                    <a:pt x="33" y="71"/>
                    <a:pt x="22" y="69"/>
                    <a:pt x="12" y="65"/>
                  </a:cubicBezTo>
                  <a:cubicBezTo>
                    <a:pt x="8" y="64"/>
                    <a:pt x="1" y="64"/>
                    <a:pt x="0" y="57"/>
                  </a:cubicBezTo>
                  <a:cubicBezTo>
                    <a:pt x="0" y="51"/>
                    <a:pt x="5" y="49"/>
                    <a:pt x="9" y="46"/>
                  </a:cubicBezTo>
                  <a:cubicBezTo>
                    <a:pt x="21" y="37"/>
                    <a:pt x="34" y="32"/>
                    <a:pt x="48" y="26"/>
                  </a:cubicBezTo>
                  <a:cubicBezTo>
                    <a:pt x="84" y="13"/>
                    <a:pt x="120" y="3"/>
                    <a:pt x="159" y="0"/>
                  </a:cubicBezTo>
                  <a:cubicBezTo>
                    <a:pt x="167" y="0"/>
                    <a:pt x="176" y="1"/>
                    <a:pt x="184" y="3"/>
                  </a:cubicBezTo>
                  <a:cubicBezTo>
                    <a:pt x="192" y="5"/>
                    <a:pt x="193" y="7"/>
                    <a:pt x="187" y="13"/>
                  </a:cubicBezTo>
                  <a:cubicBezTo>
                    <a:pt x="186" y="15"/>
                    <a:pt x="185" y="16"/>
                    <a:pt x="184" y="17"/>
                  </a:cubicBezTo>
                  <a:cubicBezTo>
                    <a:pt x="142" y="48"/>
                    <a:pt x="96" y="67"/>
                    <a:pt x="44" y="7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" name="Google Shape;1495;p23"/>
            <p:cNvSpPr/>
            <p:nvPr/>
          </p:nvSpPr>
          <p:spPr>
            <a:xfrm>
              <a:off x="4425" y="1522"/>
              <a:ext cx="497" cy="456"/>
            </a:xfrm>
            <a:custGeom>
              <a:avLst/>
              <a:gdLst/>
              <a:ahLst/>
              <a:cxnLst/>
              <a:rect l="l" t="t" r="r" b="b"/>
              <a:pathLst>
                <a:path w="209" h="192" extrusionOk="0">
                  <a:moveTo>
                    <a:pt x="209" y="8"/>
                  </a:moveTo>
                  <a:cubicBezTo>
                    <a:pt x="185" y="34"/>
                    <a:pt x="156" y="43"/>
                    <a:pt x="127" y="52"/>
                  </a:cubicBezTo>
                  <a:cubicBezTo>
                    <a:pt x="101" y="61"/>
                    <a:pt x="75" y="66"/>
                    <a:pt x="48" y="71"/>
                  </a:cubicBezTo>
                  <a:cubicBezTo>
                    <a:pt x="40" y="73"/>
                    <a:pt x="37" y="76"/>
                    <a:pt x="36" y="83"/>
                  </a:cubicBezTo>
                  <a:cubicBezTo>
                    <a:pt x="29" y="116"/>
                    <a:pt x="25" y="150"/>
                    <a:pt x="25" y="184"/>
                  </a:cubicBezTo>
                  <a:cubicBezTo>
                    <a:pt x="25" y="187"/>
                    <a:pt x="28" y="191"/>
                    <a:pt x="22" y="192"/>
                  </a:cubicBezTo>
                  <a:cubicBezTo>
                    <a:pt x="18" y="192"/>
                    <a:pt x="16" y="189"/>
                    <a:pt x="14" y="186"/>
                  </a:cubicBezTo>
                  <a:cubicBezTo>
                    <a:pt x="10" y="174"/>
                    <a:pt x="6" y="162"/>
                    <a:pt x="5" y="150"/>
                  </a:cubicBezTo>
                  <a:cubicBezTo>
                    <a:pt x="2" y="127"/>
                    <a:pt x="0" y="105"/>
                    <a:pt x="0" y="82"/>
                  </a:cubicBezTo>
                  <a:cubicBezTo>
                    <a:pt x="1" y="67"/>
                    <a:pt x="1" y="68"/>
                    <a:pt x="16" y="66"/>
                  </a:cubicBezTo>
                  <a:cubicBezTo>
                    <a:pt x="54" y="61"/>
                    <a:pt x="93" y="54"/>
                    <a:pt x="129" y="41"/>
                  </a:cubicBezTo>
                  <a:cubicBezTo>
                    <a:pt x="151" y="33"/>
                    <a:pt x="171" y="23"/>
                    <a:pt x="188" y="7"/>
                  </a:cubicBezTo>
                  <a:cubicBezTo>
                    <a:pt x="196" y="0"/>
                    <a:pt x="200" y="8"/>
                    <a:pt x="209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p23"/>
            <p:cNvSpPr/>
            <p:nvPr/>
          </p:nvSpPr>
          <p:spPr>
            <a:xfrm>
              <a:off x="3986" y="1354"/>
              <a:ext cx="318" cy="206"/>
            </a:xfrm>
            <a:custGeom>
              <a:avLst/>
              <a:gdLst/>
              <a:ahLst/>
              <a:cxnLst/>
              <a:rect l="l" t="t" r="r" b="b"/>
              <a:pathLst>
                <a:path w="134" h="87" extrusionOk="0">
                  <a:moveTo>
                    <a:pt x="106" y="1"/>
                  </a:moveTo>
                  <a:cubicBezTo>
                    <a:pt x="115" y="1"/>
                    <a:pt x="126" y="0"/>
                    <a:pt x="130" y="10"/>
                  </a:cubicBezTo>
                  <a:cubicBezTo>
                    <a:pt x="134" y="20"/>
                    <a:pt x="128" y="28"/>
                    <a:pt x="122" y="35"/>
                  </a:cubicBezTo>
                  <a:cubicBezTo>
                    <a:pt x="115" y="44"/>
                    <a:pt x="106" y="50"/>
                    <a:pt x="97" y="56"/>
                  </a:cubicBezTo>
                  <a:cubicBezTo>
                    <a:pt x="74" y="69"/>
                    <a:pt x="50" y="79"/>
                    <a:pt x="23" y="84"/>
                  </a:cubicBezTo>
                  <a:cubicBezTo>
                    <a:pt x="17" y="85"/>
                    <a:pt x="9" y="87"/>
                    <a:pt x="5" y="81"/>
                  </a:cubicBezTo>
                  <a:cubicBezTo>
                    <a:pt x="0" y="74"/>
                    <a:pt x="5" y="67"/>
                    <a:pt x="8" y="61"/>
                  </a:cubicBezTo>
                  <a:cubicBezTo>
                    <a:pt x="12" y="54"/>
                    <a:pt x="18" y="49"/>
                    <a:pt x="25" y="44"/>
                  </a:cubicBezTo>
                  <a:cubicBezTo>
                    <a:pt x="42" y="30"/>
                    <a:pt x="60" y="18"/>
                    <a:pt x="80" y="7"/>
                  </a:cubicBezTo>
                  <a:cubicBezTo>
                    <a:pt x="88" y="3"/>
                    <a:pt x="96" y="0"/>
                    <a:pt x="106" y="1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" name="Google Shape;1497;p23"/>
            <p:cNvSpPr/>
            <p:nvPr/>
          </p:nvSpPr>
          <p:spPr>
            <a:xfrm>
              <a:off x="4411" y="1228"/>
              <a:ext cx="330" cy="264"/>
            </a:xfrm>
            <a:custGeom>
              <a:avLst/>
              <a:gdLst/>
              <a:ahLst/>
              <a:cxnLst/>
              <a:rect l="l" t="t" r="r" b="b"/>
              <a:pathLst>
                <a:path w="139" h="110" extrusionOk="0">
                  <a:moveTo>
                    <a:pt x="66" y="45"/>
                  </a:moveTo>
                  <a:cubicBezTo>
                    <a:pt x="61" y="42"/>
                    <a:pt x="56" y="39"/>
                    <a:pt x="50" y="38"/>
                  </a:cubicBezTo>
                  <a:cubicBezTo>
                    <a:pt x="42" y="37"/>
                    <a:pt x="34" y="35"/>
                    <a:pt x="28" y="44"/>
                  </a:cubicBezTo>
                  <a:cubicBezTo>
                    <a:pt x="22" y="54"/>
                    <a:pt x="21" y="68"/>
                    <a:pt x="27" y="75"/>
                  </a:cubicBezTo>
                  <a:cubicBezTo>
                    <a:pt x="33" y="81"/>
                    <a:pt x="41" y="79"/>
                    <a:pt x="49" y="80"/>
                  </a:cubicBezTo>
                  <a:cubicBezTo>
                    <a:pt x="46" y="85"/>
                    <a:pt x="41" y="83"/>
                    <a:pt x="36" y="84"/>
                  </a:cubicBezTo>
                  <a:cubicBezTo>
                    <a:pt x="52" y="97"/>
                    <a:pt x="71" y="97"/>
                    <a:pt x="91" y="99"/>
                  </a:cubicBezTo>
                  <a:cubicBezTo>
                    <a:pt x="68" y="111"/>
                    <a:pt x="37" y="101"/>
                    <a:pt x="22" y="84"/>
                  </a:cubicBezTo>
                  <a:cubicBezTo>
                    <a:pt x="18" y="80"/>
                    <a:pt x="14" y="75"/>
                    <a:pt x="11" y="70"/>
                  </a:cubicBezTo>
                  <a:cubicBezTo>
                    <a:pt x="0" y="58"/>
                    <a:pt x="10" y="36"/>
                    <a:pt x="24" y="27"/>
                  </a:cubicBezTo>
                  <a:cubicBezTo>
                    <a:pt x="53" y="6"/>
                    <a:pt x="97" y="0"/>
                    <a:pt x="130" y="34"/>
                  </a:cubicBezTo>
                  <a:cubicBezTo>
                    <a:pt x="133" y="37"/>
                    <a:pt x="136" y="40"/>
                    <a:pt x="139" y="46"/>
                  </a:cubicBezTo>
                  <a:cubicBezTo>
                    <a:pt x="123" y="33"/>
                    <a:pt x="108" y="23"/>
                    <a:pt x="90" y="20"/>
                  </a:cubicBezTo>
                  <a:cubicBezTo>
                    <a:pt x="71" y="16"/>
                    <a:pt x="55" y="19"/>
                    <a:pt x="38" y="33"/>
                  </a:cubicBezTo>
                  <a:cubicBezTo>
                    <a:pt x="51" y="33"/>
                    <a:pt x="60" y="36"/>
                    <a:pt x="68" y="43"/>
                  </a:cubicBezTo>
                  <a:cubicBezTo>
                    <a:pt x="68" y="45"/>
                    <a:pt x="68" y="46"/>
                    <a:pt x="66" y="45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" name="Google Shape;1498;p23"/>
            <p:cNvSpPr/>
            <p:nvPr/>
          </p:nvSpPr>
          <p:spPr>
            <a:xfrm>
              <a:off x="3597" y="615"/>
              <a:ext cx="230" cy="136"/>
            </a:xfrm>
            <a:custGeom>
              <a:avLst/>
              <a:gdLst/>
              <a:ahLst/>
              <a:cxnLst/>
              <a:rect l="l" t="t" r="r" b="b"/>
              <a:pathLst>
                <a:path w="97" h="57" extrusionOk="0">
                  <a:moveTo>
                    <a:pt x="32" y="19"/>
                  </a:moveTo>
                  <a:cubicBezTo>
                    <a:pt x="46" y="5"/>
                    <a:pt x="63" y="0"/>
                    <a:pt x="81" y="3"/>
                  </a:cubicBezTo>
                  <a:cubicBezTo>
                    <a:pt x="88" y="4"/>
                    <a:pt x="94" y="7"/>
                    <a:pt x="96" y="13"/>
                  </a:cubicBezTo>
                  <a:cubicBezTo>
                    <a:pt x="97" y="20"/>
                    <a:pt x="93" y="24"/>
                    <a:pt x="88" y="28"/>
                  </a:cubicBezTo>
                  <a:cubicBezTo>
                    <a:pt x="68" y="45"/>
                    <a:pt x="46" y="57"/>
                    <a:pt x="18" y="55"/>
                  </a:cubicBezTo>
                  <a:cubicBezTo>
                    <a:pt x="16" y="55"/>
                    <a:pt x="14" y="55"/>
                    <a:pt x="12" y="55"/>
                  </a:cubicBezTo>
                  <a:cubicBezTo>
                    <a:pt x="8" y="54"/>
                    <a:pt x="4" y="54"/>
                    <a:pt x="2" y="49"/>
                  </a:cubicBezTo>
                  <a:cubicBezTo>
                    <a:pt x="0" y="44"/>
                    <a:pt x="4" y="41"/>
                    <a:pt x="7" y="38"/>
                  </a:cubicBezTo>
                  <a:cubicBezTo>
                    <a:pt x="12" y="34"/>
                    <a:pt x="17" y="30"/>
                    <a:pt x="23" y="25"/>
                  </a:cubicBezTo>
                  <a:cubicBezTo>
                    <a:pt x="21" y="32"/>
                    <a:pt x="15" y="37"/>
                    <a:pt x="20" y="42"/>
                  </a:cubicBezTo>
                  <a:cubicBezTo>
                    <a:pt x="26" y="47"/>
                    <a:pt x="32" y="46"/>
                    <a:pt x="39" y="44"/>
                  </a:cubicBezTo>
                  <a:cubicBezTo>
                    <a:pt x="46" y="42"/>
                    <a:pt x="53" y="39"/>
                    <a:pt x="58" y="34"/>
                  </a:cubicBezTo>
                  <a:cubicBezTo>
                    <a:pt x="63" y="30"/>
                    <a:pt x="69" y="26"/>
                    <a:pt x="66" y="19"/>
                  </a:cubicBezTo>
                  <a:cubicBezTo>
                    <a:pt x="63" y="13"/>
                    <a:pt x="56" y="14"/>
                    <a:pt x="50" y="15"/>
                  </a:cubicBezTo>
                  <a:cubicBezTo>
                    <a:pt x="44" y="16"/>
                    <a:pt x="38" y="17"/>
                    <a:pt x="32" y="19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9" name="Google Shape;1499;p23"/>
            <p:cNvSpPr/>
            <p:nvPr/>
          </p:nvSpPr>
          <p:spPr>
            <a:xfrm>
              <a:off x="5140" y="3474"/>
              <a:ext cx="162" cy="245"/>
            </a:xfrm>
            <a:custGeom>
              <a:avLst/>
              <a:gdLst/>
              <a:ahLst/>
              <a:cxnLst/>
              <a:rect l="l" t="t" r="r" b="b"/>
              <a:pathLst>
                <a:path w="68" h="103" extrusionOk="0">
                  <a:moveTo>
                    <a:pt x="60" y="102"/>
                  </a:moveTo>
                  <a:cubicBezTo>
                    <a:pt x="49" y="101"/>
                    <a:pt x="40" y="96"/>
                    <a:pt x="32" y="86"/>
                  </a:cubicBezTo>
                  <a:cubicBezTo>
                    <a:pt x="14" y="62"/>
                    <a:pt x="7" y="34"/>
                    <a:pt x="1" y="5"/>
                  </a:cubicBezTo>
                  <a:cubicBezTo>
                    <a:pt x="0" y="4"/>
                    <a:pt x="0" y="1"/>
                    <a:pt x="2" y="0"/>
                  </a:cubicBezTo>
                  <a:cubicBezTo>
                    <a:pt x="6" y="0"/>
                    <a:pt x="6" y="3"/>
                    <a:pt x="6" y="5"/>
                  </a:cubicBezTo>
                  <a:cubicBezTo>
                    <a:pt x="9" y="19"/>
                    <a:pt x="13" y="34"/>
                    <a:pt x="19" y="47"/>
                  </a:cubicBezTo>
                  <a:cubicBezTo>
                    <a:pt x="26" y="66"/>
                    <a:pt x="37" y="81"/>
                    <a:pt x="58" y="86"/>
                  </a:cubicBezTo>
                  <a:cubicBezTo>
                    <a:pt x="63" y="87"/>
                    <a:pt x="65" y="92"/>
                    <a:pt x="67" y="96"/>
                  </a:cubicBezTo>
                  <a:cubicBezTo>
                    <a:pt x="68" y="101"/>
                    <a:pt x="67" y="103"/>
                    <a:pt x="60" y="102"/>
                  </a:cubicBezTo>
                  <a:close/>
                </a:path>
              </a:pathLst>
            </a:custGeom>
            <a:solidFill>
              <a:srgbClr val="0302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0" name="Google Shape;1500;p23"/>
            <p:cNvSpPr/>
            <p:nvPr/>
          </p:nvSpPr>
          <p:spPr>
            <a:xfrm>
              <a:off x="3449" y="943"/>
              <a:ext cx="205" cy="95"/>
            </a:xfrm>
            <a:custGeom>
              <a:avLst/>
              <a:gdLst/>
              <a:ahLst/>
              <a:cxnLst/>
              <a:rect l="l" t="t" r="r" b="b"/>
              <a:pathLst>
                <a:path w="86" h="40" extrusionOk="0">
                  <a:moveTo>
                    <a:pt x="17" y="18"/>
                  </a:moveTo>
                  <a:cubicBezTo>
                    <a:pt x="13" y="26"/>
                    <a:pt x="16" y="28"/>
                    <a:pt x="21" y="28"/>
                  </a:cubicBezTo>
                  <a:cubicBezTo>
                    <a:pt x="38" y="28"/>
                    <a:pt x="52" y="22"/>
                    <a:pt x="66" y="14"/>
                  </a:cubicBezTo>
                  <a:cubicBezTo>
                    <a:pt x="68" y="13"/>
                    <a:pt x="70" y="11"/>
                    <a:pt x="69" y="8"/>
                  </a:cubicBezTo>
                  <a:cubicBezTo>
                    <a:pt x="68" y="6"/>
                    <a:pt x="65" y="6"/>
                    <a:pt x="63" y="6"/>
                  </a:cubicBezTo>
                  <a:cubicBezTo>
                    <a:pt x="56" y="6"/>
                    <a:pt x="49" y="6"/>
                    <a:pt x="41" y="6"/>
                  </a:cubicBezTo>
                  <a:cubicBezTo>
                    <a:pt x="52" y="2"/>
                    <a:pt x="64" y="0"/>
                    <a:pt x="76" y="1"/>
                  </a:cubicBezTo>
                  <a:cubicBezTo>
                    <a:pt x="84" y="2"/>
                    <a:pt x="86" y="6"/>
                    <a:pt x="80" y="13"/>
                  </a:cubicBezTo>
                  <a:cubicBezTo>
                    <a:pt x="76" y="17"/>
                    <a:pt x="71" y="20"/>
                    <a:pt x="66" y="22"/>
                  </a:cubicBezTo>
                  <a:cubicBezTo>
                    <a:pt x="49" y="30"/>
                    <a:pt x="32" y="36"/>
                    <a:pt x="14" y="38"/>
                  </a:cubicBezTo>
                  <a:cubicBezTo>
                    <a:pt x="10" y="38"/>
                    <a:pt x="4" y="40"/>
                    <a:pt x="2" y="36"/>
                  </a:cubicBezTo>
                  <a:cubicBezTo>
                    <a:pt x="0" y="31"/>
                    <a:pt x="6" y="28"/>
                    <a:pt x="8" y="25"/>
                  </a:cubicBezTo>
                  <a:cubicBezTo>
                    <a:pt x="10" y="23"/>
                    <a:pt x="12" y="22"/>
                    <a:pt x="17" y="18"/>
                  </a:cubicBezTo>
                  <a:close/>
                </a:path>
              </a:pathLst>
            </a:custGeom>
            <a:solidFill>
              <a:srgbClr val="0404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1" name="Google Shape;1501;p23"/>
            <p:cNvSpPr/>
            <p:nvPr/>
          </p:nvSpPr>
          <p:spPr>
            <a:xfrm>
              <a:off x="3480" y="1610"/>
              <a:ext cx="109" cy="62"/>
            </a:xfrm>
            <a:custGeom>
              <a:avLst/>
              <a:gdLst/>
              <a:ahLst/>
              <a:cxnLst/>
              <a:rect l="l" t="t" r="r" b="b"/>
              <a:pathLst>
                <a:path w="46" h="26" extrusionOk="0">
                  <a:moveTo>
                    <a:pt x="15" y="25"/>
                  </a:moveTo>
                  <a:cubicBezTo>
                    <a:pt x="10" y="25"/>
                    <a:pt x="3" y="26"/>
                    <a:pt x="2" y="20"/>
                  </a:cubicBezTo>
                  <a:cubicBezTo>
                    <a:pt x="0" y="14"/>
                    <a:pt x="6" y="10"/>
                    <a:pt x="10" y="8"/>
                  </a:cubicBezTo>
                  <a:cubicBezTo>
                    <a:pt x="17" y="3"/>
                    <a:pt x="25" y="1"/>
                    <a:pt x="33" y="1"/>
                  </a:cubicBezTo>
                  <a:cubicBezTo>
                    <a:pt x="37" y="1"/>
                    <a:pt x="42" y="0"/>
                    <a:pt x="44" y="5"/>
                  </a:cubicBezTo>
                  <a:cubicBezTo>
                    <a:pt x="46" y="11"/>
                    <a:pt x="44" y="16"/>
                    <a:pt x="39" y="19"/>
                  </a:cubicBezTo>
                  <a:cubicBezTo>
                    <a:pt x="31" y="24"/>
                    <a:pt x="23" y="25"/>
                    <a:pt x="15" y="25"/>
                  </a:cubicBezTo>
                  <a:close/>
                </a:path>
              </a:pathLst>
            </a:custGeom>
            <a:solidFill>
              <a:srgbClr val="0303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2" name="Google Shape;1502;p23"/>
            <p:cNvSpPr/>
            <p:nvPr/>
          </p:nvSpPr>
          <p:spPr>
            <a:xfrm>
              <a:off x="3240" y="1560"/>
              <a:ext cx="102" cy="27"/>
            </a:xfrm>
            <a:custGeom>
              <a:avLst/>
              <a:gdLst/>
              <a:ahLst/>
              <a:cxnLst/>
              <a:rect l="l" t="t" r="r" b="b"/>
              <a:pathLst>
                <a:path w="43" h="11" extrusionOk="0">
                  <a:moveTo>
                    <a:pt x="10" y="11"/>
                  </a:moveTo>
                  <a:cubicBezTo>
                    <a:pt x="7" y="8"/>
                    <a:pt x="3" y="11"/>
                    <a:pt x="0" y="8"/>
                  </a:cubicBezTo>
                  <a:cubicBezTo>
                    <a:pt x="15" y="8"/>
                    <a:pt x="29" y="5"/>
                    <a:pt x="43" y="0"/>
                  </a:cubicBezTo>
                  <a:cubicBezTo>
                    <a:pt x="33" y="7"/>
                    <a:pt x="22" y="11"/>
                    <a:pt x="10" y="11"/>
                  </a:cubicBezTo>
                  <a:close/>
                </a:path>
              </a:pathLst>
            </a:custGeom>
            <a:solidFill>
              <a:srgbClr val="594E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3" name="Google Shape;1503;p23"/>
            <p:cNvSpPr/>
            <p:nvPr/>
          </p:nvSpPr>
          <p:spPr>
            <a:xfrm>
              <a:off x="3423" y="2389"/>
              <a:ext cx="24" cy="79"/>
            </a:xfrm>
            <a:custGeom>
              <a:avLst/>
              <a:gdLst/>
              <a:ahLst/>
              <a:cxnLst/>
              <a:rect l="l" t="t" r="r" b="b"/>
              <a:pathLst>
                <a:path w="10" h="33" extrusionOk="0">
                  <a:moveTo>
                    <a:pt x="8" y="0"/>
                  </a:moveTo>
                  <a:cubicBezTo>
                    <a:pt x="9" y="2"/>
                    <a:pt x="9" y="3"/>
                    <a:pt x="10" y="4"/>
                  </a:cubicBezTo>
                  <a:cubicBezTo>
                    <a:pt x="7" y="14"/>
                    <a:pt x="4" y="23"/>
                    <a:pt x="0" y="33"/>
                  </a:cubicBezTo>
                  <a:cubicBezTo>
                    <a:pt x="1" y="22"/>
                    <a:pt x="4" y="11"/>
                    <a:pt x="8" y="0"/>
                  </a:cubicBezTo>
                  <a:close/>
                </a:path>
              </a:pathLst>
            </a:custGeom>
            <a:solidFill>
              <a:srgbClr val="594E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4" name="Google Shape;1504;p23"/>
            <p:cNvSpPr/>
            <p:nvPr/>
          </p:nvSpPr>
          <p:spPr>
            <a:xfrm>
              <a:off x="3290" y="1582"/>
              <a:ext cx="38" cy="14"/>
            </a:xfrm>
            <a:custGeom>
              <a:avLst/>
              <a:gdLst/>
              <a:ahLst/>
              <a:cxnLst/>
              <a:rect l="l" t="t" r="r" b="b"/>
              <a:pathLst>
                <a:path w="16" h="6" extrusionOk="0">
                  <a:moveTo>
                    <a:pt x="4" y="6"/>
                  </a:moveTo>
                  <a:cubicBezTo>
                    <a:pt x="3" y="5"/>
                    <a:pt x="1" y="4"/>
                    <a:pt x="0" y="4"/>
                  </a:cubicBezTo>
                  <a:cubicBezTo>
                    <a:pt x="6" y="2"/>
                    <a:pt x="11" y="1"/>
                    <a:pt x="16" y="0"/>
                  </a:cubicBezTo>
                  <a:cubicBezTo>
                    <a:pt x="13" y="4"/>
                    <a:pt x="9" y="5"/>
                    <a:pt x="4" y="6"/>
                  </a:cubicBezTo>
                  <a:close/>
                </a:path>
              </a:pathLst>
            </a:custGeom>
            <a:solidFill>
              <a:srgbClr val="5348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5" name="Google Shape;1505;p23"/>
            <p:cNvSpPr/>
            <p:nvPr/>
          </p:nvSpPr>
          <p:spPr>
            <a:xfrm>
              <a:off x="4568" y="1330"/>
              <a:ext cx="26" cy="26"/>
            </a:xfrm>
            <a:custGeom>
              <a:avLst/>
              <a:gdLst/>
              <a:ahLst/>
              <a:cxnLst/>
              <a:rect l="l" t="t" r="r" b="b"/>
              <a:pathLst>
                <a:path w="11" h="11" extrusionOk="0">
                  <a:moveTo>
                    <a:pt x="0" y="2"/>
                  </a:moveTo>
                  <a:cubicBezTo>
                    <a:pt x="1" y="1"/>
                    <a:pt x="1" y="1"/>
                    <a:pt x="2" y="0"/>
                  </a:cubicBezTo>
                  <a:cubicBezTo>
                    <a:pt x="6" y="2"/>
                    <a:pt x="8" y="5"/>
                    <a:pt x="11" y="11"/>
                  </a:cubicBezTo>
                  <a:cubicBezTo>
                    <a:pt x="6" y="7"/>
                    <a:pt x="3" y="4"/>
                    <a:pt x="0" y="2"/>
                  </a:cubicBezTo>
                  <a:close/>
                </a:path>
              </a:pathLst>
            </a:custGeom>
            <a:solidFill>
              <a:srgbClr val="4C42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6" name="Google Shape;1506;p23"/>
            <p:cNvSpPr/>
            <p:nvPr/>
          </p:nvSpPr>
          <p:spPr>
            <a:xfrm>
              <a:off x="2613" y="2251"/>
              <a:ext cx="27" cy="31"/>
            </a:xfrm>
            <a:custGeom>
              <a:avLst/>
              <a:gdLst/>
              <a:ahLst/>
              <a:cxnLst/>
              <a:rect l="l" t="t" r="r" b="b"/>
              <a:pathLst>
                <a:path w="11" h="13" extrusionOk="0">
                  <a:moveTo>
                    <a:pt x="0" y="11"/>
                  </a:moveTo>
                  <a:cubicBezTo>
                    <a:pt x="3" y="7"/>
                    <a:pt x="6" y="4"/>
                    <a:pt x="10" y="0"/>
                  </a:cubicBezTo>
                  <a:cubicBezTo>
                    <a:pt x="10" y="1"/>
                    <a:pt x="11" y="1"/>
                    <a:pt x="11" y="2"/>
                  </a:cubicBezTo>
                  <a:cubicBezTo>
                    <a:pt x="8" y="5"/>
                    <a:pt x="5" y="9"/>
                    <a:pt x="2" y="13"/>
                  </a:cubicBezTo>
                  <a:cubicBezTo>
                    <a:pt x="2" y="12"/>
                    <a:pt x="1" y="11"/>
                    <a:pt x="0" y="11"/>
                  </a:cubicBezTo>
                  <a:close/>
                </a:path>
              </a:pathLst>
            </a:custGeom>
            <a:solidFill>
              <a:srgbClr val="453C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7" name="Google Shape;1507;p23"/>
            <p:cNvSpPr/>
            <p:nvPr/>
          </p:nvSpPr>
          <p:spPr>
            <a:xfrm>
              <a:off x="4022" y="993"/>
              <a:ext cx="370" cy="78"/>
            </a:xfrm>
            <a:custGeom>
              <a:avLst/>
              <a:gdLst/>
              <a:ahLst/>
              <a:cxnLst/>
              <a:rect l="l" t="t" r="r" b="b"/>
              <a:pathLst>
                <a:path w="156" h="33" extrusionOk="0">
                  <a:moveTo>
                    <a:pt x="156" y="4"/>
                  </a:moveTo>
                  <a:cubicBezTo>
                    <a:pt x="105" y="17"/>
                    <a:pt x="54" y="31"/>
                    <a:pt x="0" y="33"/>
                  </a:cubicBezTo>
                  <a:cubicBezTo>
                    <a:pt x="50" y="20"/>
                    <a:pt x="100" y="10"/>
                    <a:pt x="150" y="2"/>
                  </a:cubicBezTo>
                  <a:cubicBezTo>
                    <a:pt x="153" y="2"/>
                    <a:pt x="156" y="0"/>
                    <a:pt x="156" y="4"/>
                  </a:cubicBezTo>
                  <a:close/>
                </a:path>
              </a:pathLst>
            </a:custGeom>
            <a:solidFill>
              <a:srgbClr val="F7D7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8" name="Google Shape;1508;p23"/>
            <p:cNvSpPr/>
            <p:nvPr/>
          </p:nvSpPr>
          <p:spPr>
            <a:xfrm>
              <a:off x="4378" y="988"/>
              <a:ext cx="54" cy="14"/>
            </a:xfrm>
            <a:custGeom>
              <a:avLst/>
              <a:gdLst/>
              <a:ahLst/>
              <a:cxnLst/>
              <a:rect l="l" t="t" r="r" b="b"/>
              <a:pathLst>
                <a:path w="23" h="6" extrusionOk="0">
                  <a:moveTo>
                    <a:pt x="6" y="6"/>
                  </a:moveTo>
                  <a:cubicBezTo>
                    <a:pt x="5" y="4"/>
                    <a:pt x="2" y="5"/>
                    <a:pt x="0" y="4"/>
                  </a:cubicBezTo>
                  <a:cubicBezTo>
                    <a:pt x="8" y="2"/>
                    <a:pt x="15" y="0"/>
                    <a:pt x="23" y="2"/>
                  </a:cubicBezTo>
                  <a:cubicBezTo>
                    <a:pt x="17" y="4"/>
                    <a:pt x="12" y="5"/>
                    <a:pt x="6" y="6"/>
                  </a:cubicBezTo>
                  <a:close/>
                </a:path>
              </a:pathLst>
            </a:custGeom>
            <a:solidFill>
              <a:srgbClr val="A08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9" name="Google Shape;1509;p23"/>
            <p:cNvSpPr/>
            <p:nvPr/>
          </p:nvSpPr>
          <p:spPr>
            <a:xfrm>
              <a:off x="3300" y="1435"/>
              <a:ext cx="164" cy="71"/>
            </a:xfrm>
            <a:custGeom>
              <a:avLst/>
              <a:gdLst/>
              <a:ahLst/>
              <a:cxnLst/>
              <a:rect l="l" t="t" r="r" b="b"/>
              <a:pathLst>
                <a:path w="69" h="30" extrusionOk="0">
                  <a:moveTo>
                    <a:pt x="0" y="30"/>
                  </a:moveTo>
                  <a:cubicBezTo>
                    <a:pt x="14" y="13"/>
                    <a:pt x="31" y="7"/>
                    <a:pt x="49" y="2"/>
                  </a:cubicBezTo>
                  <a:cubicBezTo>
                    <a:pt x="51" y="2"/>
                    <a:pt x="53" y="2"/>
                    <a:pt x="56" y="1"/>
                  </a:cubicBezTo>
                  <a:cubicBezTo>
                    <a:pt x="60" y="1"/>
                    <a:pt x="66" y="0"/>
                    <a:pt x="68" y="4"/>
                  </a:cubicBezTo>
                  <a:cubicBezTo>
                    <a:pt x="69" y="9"/>
                    <a:pt x="65" y="13"/>
                    <a:pt x="60" y="15"/>
                  </a:cubicBezTo>
                  <a:cubicBezTo>
                    <a:pt x="42" y="23"/>
                    <a:pt x="23" y="28"/>
                    <a:pt x="0" y="30"/>
                  </a:cubicBezTo>
                  <a:close/>
                </a:path>
              </a:pathLst>
            </a:custGeom>
            <a:solidFill>
              <a:srgbClr val="FB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p23"/>
            <p:cNvSpPr/>
            <p:nvPr/>
          </p:nvSpPr>
          <p:spPr>
            <a:xfrm>
              <a:off x="3502" y="1387"/>
              <a:ext cx="64" cy="43"/>
            </a:xfrm>
            <a:custGeom>
              <a:avLst/>
              <a:gdLst/>
              <a:ahLst/>
              <a:cxnLst/>
              <a:rect l="l" t="t" r="r" b="b"/>
              <a:pathLst>
                <a:path w="27" h="18" extrusionOk="0">
                  <a:moveTo>
                    <a:pt x="21" y="0"/>
                  </a:moveTo>
                  <a:cubicBezTo>
                    <a:pt x="22" y="0"/>
                    <a:pt x="24" y="0"/>
                    <a:pt x="25" y="1"/>
                  </a:cubicBezTo>
                  <a:cubicBezTo>
                    <a:pt x="27" y="3"/>
                    <a:pt x="24" y="5"/>
                    <a:pt x="23" y="6"/>
                  </a:cubicBezTo>
                  <a:cubicBezTo>
                    <a:pt x="20" y="9"/>
                    <a:pt x="17" y="11"/>
                    <a:pt x="13" y="13"/>
                  </a:cubicBezTo>
                  <a:cubicBezTo>
                    <a:pt x="11" y="15"/>
                    <a:pt x="7" y="18"/>
                    <a:pt x="4" y="15"/>
                  </a:cubicBezTo>
                  <a:cubicBezTo>
                    <a:pt x="0" y="13"/>
                    <a:pt x="4" y="9"/>
                    <a:pt x="4" y="7"/>
                  </a:cubicBezTo>
                  <a:cubicBezTo>
                    <a:pt x="2" y="1"/>
                    <a:pt x="7" y="3"/>
                    <a:pt x="9" y="2"/>
                  </a:cubicBezTo>
                  <a:cubicBezTo>
                    <a:pt x="13" y="1"/>
                    <a:pt x="17" y="1"/>
                    <a:pt x="21" y="0"/>
                  </a:cubicBezTo>
                  <a:close/>
                </a:path>
              </a:pathLst>
            </a:custGeom>
            <a:solidFill>
              <a:srgbClr val="F5D5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1" name="Google Shape;1511;p23"/>
            <p:cNvSpPr/>
            <p:nvPr/>
          </p:nvSpPr>
          <p:spPr>
            <a:xfrm>
              <a:off x="3506" y="2482"/>
              <a:ext cx="98" cy="273"/>
            </a:xfrm>
            <a:custGeom>
              <a:avLst/>
              <a:gdLst/>
              <a:ahLst/>
              <a:cxnLst/>
              <a:rect l="l" t="t" r="r" b="b"/>
              <a:pathLst>
                <a:path w="41" h="115" extrusionOk="0">
                  <a:moveTo>
                    <a:pt x="3" y="69"/>
                  </a:moveTo>
                  <a:cubicBezTo>
                    <a:pt x="4" y="50"/>
                    <a:pt x="4" y="34"/>
                    <a:pt x="8" y="17"/>
                  </a:cubicBezTo>
                  <a:cubicBezTo>
                    <a:pt x="10" y="11"/>
                    <a:pt x="11" y="1"/>
                    <a:pt x="19" y="1"/>
                  </a:cubicBezTo>
                  <a:cubicBezTo>
                    <a:pt x="26" y="0"/>
                    <a:pt x="29" y="9"/>
                    <a:pt x="31" y="15"/>
                  </a:cubicBezTo>
                  <a:cubicBezTo>
                    <a:pt x="41" y="39"/>
                    <a:pt x="41" y="63"/>
                    <a:pt x="36" y="88"/>
                  </a:cubicBezTo>
                  <a:cubicBezTo>
                    <a:pt x="35" y="95"/>
                    <a:pt x="33" y="103"/>
                    <a:pt x="27" y="108"/>
                  </a:cubicBezTo>
                  <a:cubicBezTo>
                    <a:pt x="19" y="115"/>
                    <a:pt x="11" y="114"/>
                    <a:pt x="6" y="104"/>
                  </a:cubicBezTo>
                  <a:cubicBezTo>
                    <a:pt x="0" y="92"/>
                    <a:pt x="3" y="79"/>
                    <a:pt x="3" y="69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2" name="Google Shape;1512;p23"/>
            <p:cNvSpPr/>
            <p:nvPr/>
          </p:nvSpPr>
          <p:spPr>
            <a:xfrm>
              <a:off x="3965" y="777"/>
              <a:ext cx="325" cy="111"/>
            </a:xfrm>
            <a:custGeom>
              <a:avLst/>
              <a:gdLst/>
              <a:ahLst/>
              <a:cxnLst/>
              <a:rect l="l" t="t" r="r" b="b"/>
              <a:pathLst>
                <a:path w="137" h="47" extrusionOk="0">
                  <a:moveTo>
                    <a:pt x="137" y="3"/>
                  </a:moveTo>
                  <a:cubicBezTo>
                    <a:pt x="130" y="7"/>
                    <a:pt x="124" y="12"/>
                    <a:pt x="118" y="15"/>
                  </a:cubicBezTo>
                  <a:cubicBezTo>
                    <a:pt x="111" y="19"/>
                    <a:pt x="104" y="20"/>
                    <a:pt x="95" y="17"/>
                  </a:cubicBezTo>
                  <a:cubicBezTo>
                    <a:pt x="75" y="10"/>
                    <a:pt x="56" y="16"/>
                    <a:pt x="37" y="26"/>
                  </a:cubicBezTo>
                  <a:cubicBezTo>
                    <a:pt x="29" y="30"/>
                    <a:pt x="21" y="36"/>
                    <a:pt x="13" y="42"/>
                  </a:cubicBezTo>
                  <a:cubicBezTo>
                    <a:pt x="10" y="44"/>
                    <a:pt x="6" y="47"/>
                    <a:pt x="0" y="47"/>
                  </a:cubicBezTo>
                  <a:cubicBezTo>
                    <a:pt x="2" y="41"/>
                    <a:pt x="6" y="38"/>
                    <a:pt x="10" y="34"/>
                  </a:cubicBezTo>
                  <a:cubicBezTo>
                    <a:pt x="25" y="21"/>
                    <a:pt x="43" y="14"/>
                    <a:pt x="62" y="10"/>
                  </a:cubicBezTo>
                  <a:cubicBezTo>
                    <a:pt x="86" y="4"/>
                    <a:pt x="111" y="1"/>
                    <a:pt x="136" y="0"/>
                  </a:cubicBezTo>
                  <a:cubicBezTo>
                    <a:pt x="136" y="1"/>
                    <a:pt x="136" y="2"/>
                    <a:pt x="137" y="3"/>
                  </a:cubicBezTo>
                  <a:close/>
                </a:path>
              </a:pathLst>
            </a:custGeom>
            <a:solidFill>
              <a:srgbClr val="FC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3" name="Google Shape;1513;p23"/>
            <p:cNvSpPr/>
            <p:nvPr/>
          </p:nvSpPr>
          <p:spPr>
            <a:xfrm>
              <a:off x="4022" y="822"/>
              <a:ext cx="159" cy="57"/>
            </a:xfrm>
            <a:custGeom>
              <a:avLst/>
              <a:gdLst/>
              <a:ahLst/>
              <a:cxnLst/>
              <a:rect l="l" t="t" r="r" b="b"/>
              <a:pathLst>
                <a:path w="67" h="24" extrusionOk="0">
                  <a:moveTo>
                    <a:pt x="0" y="22"/>
                  </a:moveTo>
                  <a:cubicBezTo>
                    <a:pt x="1" y="19"/>
                    <a:pt x="4" y="17"/>
                    <a:pt x="6" y="16"/>
                  </a:cubicBezTo>
                  <a:cubicBezTo>
                    <a:pt x="23" y="7"/>
                    <a:pt x="40" y="2"/>
                    <a:pt x="59" y="1"/>
                  </a:cubicBezTo>
                  <a:cubicBezTo>
                    <a:pt x="62" y="0"/>
                    <a:pt x="66" y="0"/>
                    <a:pt x="66" y="3"/>
                  </a:cubicBezTo>
                  <a:cubicBezTo>
                    <a:pt x="67" y="7"/>
                    <a:pt x="64" y="8"/>
                    <a:pt x="62" y="10"/>
                  </a:cubicBezTo>
                  <a:cubicBezTo>
                    <a:pt x="44" y="19"/>
                    <a:pt x="24" y="22"/>
                    <a:pt x="4" y="24"/>
                  </a:cubicBezTo>
                  <a:cubicBezTo>
                    <a:pt x="3" y="24"/>
                    <a:pt x="2" y="23"/>
                    <a:pt x="0" y="22"/>
                  </a:cubicBezTo>
                  <a:close/>
                </a:path>
              </a:pathLst>
            </a:custGeom>
            <a:solidFill>
              <a:srgbClr val="FBDA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4" name="Google Shape;1514;p23"/>
            <p:cNvSpPr/>
            <p:nvPr/>
          </p:nvSpPr>
          <p:spPr>
            <a:xfrm>
              <a:off x="4461" y="1701"/>
              <a:ext cx="33" cy="166"/>
            </a:xfrm>
            <a:custGeom>
              <a:avLst/>
              <a:gdLst/>
              <a:ahLst/>
              <a:cxnLst/>
              <a:rect l="l" t="t" r="r" b="b"/>
              <a:pathLst>
                <a:path w="14" h="70" extrusionOk="0">
                  <a:moveTo>
                    <a:pt x="1" y="70"/>
                  </a:moveTo>
                  <a:cubicBezTo>
                    <a:pt x="0" y="49"/>
                    <a:pt x="2" y="28"/>
                    <a:pt x="5" y="7"/>
                  </a:cubicBezTo>
                  <a:cubicBezTo>
                    <a:pt x="6" y="4"/>
                    <a:pt x="6" y="0"/>
                    <a:pt x="11" y="1"/>
                  </a:cubicBezTo>
                  <a:cubicBezTo>
                    <a:pt x="14" y="2"/>
                    <a:pt x="11" y="6"/>
                    <a:pt x="11" y="8"/>
                  </a:cubicBezTo>
                  <a:cubicBezTo>
                    <a:pt x="6" y="29"/>
                    <a:pt x="5" y="49"/>
                    <a:pt x="1" y="70"/>
                  </a:cubicBezTo>
                  <a:close/>
                </a:path>
              </a:pathLst>
            </a:custGeom>
            <a:solidFill>
              <a:srgbClr val="E9C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23"/>
            <p:cNvSpPr/>
            <p:nvPr/>
          </p:nvSpPr>
          <p:spPr>
            <a:xfrm>
              <a:off x="4024" y="1406"/>
              <a:ext cx="233" cy="126"/>
            </a:xfrm>
            <a:custGeom>
              <a:avLst/>
              <a:gdLst/>
              <a:ahLst/>
              <a:cxnLst/>
              <a:rect l="l" t="t" r="r" b="b"/>
              <a:pathLst>
                <a:path w="98" h="52" extrusionOk="0">
                  <a:moveTo>
                    <a:pt x="10" y="53"/>
                  </a:moveTo>
                  <a:cubicBezTo>
                    <a:pt x="5" y="53"/>
                    <a:pt x="2" y="53"/>
                    <a:pt x="1" y="49"/>
                  </a:cubicBezTo>
                  <a:cubicBezTo>
                    <a:pt x="0" y="46"/>
                    <a:pt x="1" y="43"/>
                    <a:pt x="4" y="42"/>
                  </a:cubicBezTo>
                  <a:cubicBezTo>
                    <a:pt x="27" y="25"/>
                    <a:pt x="50" y="9"/>
                    <a:pt x="78" y="1"/>
                  </a:cubicBezTo>
                  <a:cubicBezTo>
                    <a:pt x="81" y="0"/>
                    <a:pt x="85" y="0"/>
                    <a:pt x="88" y="0"/>
                  </a:cubicBezTo>
                  <a:cubicBezTo>
                    <a:pt x="96" y="2"/>
                    <a:pt x="98" y="6"/>
                    <a:pt x="93" y="12"/>
                  </a:cubicBezTo>
                  <a:cubicBezTo>
                    <a:pt x="90" y="17"/>
                    <a:pt x="87" y="21"/>
                    <a:pt x="83" y="24"/>
                  </a:cubicBezTo>
                  <a:cubicBezTo>
                    <a:pt x="61" y="41"/>
                    <a:pt x="35" y="48"/>
                    <a:pt x="10" y="53"/>
                  </a:cubicBezTo>
                  <a:close/>
                </a:path>
              </a:pathLst>
            </a:custGeom>
            <a:solidFill>
              <a:srgbClr val="FDDD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6" name="Google Shape;1516;p23"/>
            <p:cNvSpPr/>
            <p:nvPr/>
          </p:nvSpPr>
          <p:spPr>
            <a:xfrm>
              <a:off x="4131" y="1370"/>
              <a:ext cx="114" cy="46"/>
            </a:xfrm>
            <a:custGeom>
              <a:avLst/>
              <a:gdLst/>
              <a:ahLst/>
              <a:cxnLst/>
              <a:rect l="l" t="t" r="r" b="b"/>
              <a:pathLst>
                <a:path w="48" h="19" extrusionOk="0">
                  <a:moveTo>
                    <a:pt x="0" y="19"/>
                  </a:moveTo>
                  <a:cubicBezTo>
                    <a:pt x="11" y="11"/>
                    <a:pt x="22" y="5"/>
                    <a:pt x="35" y="1"/>
                  </a:cubicBezTo>
                  <a:cubicBezTo>
                    <a:pt x="37" y="1"/>
                    <a:pt x="40" y="0"/>
                    <a:pt x="42" y="0"/>
                  </a:cubicBezTo>
                  <a:cubicBezTo>
                    <a:pt x="45" y="0"/>
                    <a:pt x="47" y="2"/>
                    <a:pt x="48" y="5"/>
                  </a:cubicBezTo>
                  <a:cubicBezTo>
                    <a:pt x="48" y="8"/>
                    <a:pt x="45" y="9"/>
                    <a:pt x="43" y="10"/>
                  </a:cubicBezTo>
                  <a:cubicBezTo>
                    <a:pt x="28" y="11"/>
                    <a:pt x="14" y="15"/>
                    <a:pt x="0" y="19"/>
                  </a:cubicBezTo>
                  <a:close/>
                </a:path>
              </a:pathLst>
            </a:custGeom>
            <a:solidFill>
              <a:srgbClr val="F5D6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7" name="Google Shape;1517;p23"/>
            <p:cNvSpPr/>
            <p:nvPr/>
          </p:nvSpPr>
          <p:spPr>
            <a:xfrm>
              <a:off x="3516" y="1629"/>
              <a:ext cx="47" cy="26"/>
            </a:xfrm>
            <a:custGeom>
              <a:avLst/>
              <a:gdLst/>
              <a:ahLst/>
              <a:cxnLst/>
              <a:rect l="l" t="t" r="r" b="b"/>
              <a:pathLst>
                <a:path w="20" h="11" extrusionOk="0">
                  <a:moveTo>
                    <a:pt x="20" y="2"/>
                  </a:moveTo>
                  <a:cubicBezTo>
                    <a:pt x="17" y="10"/>
                    <a:pt x="10" y="11"/>
                    <a:pt x="4" y="11"/>
                  </a:cubicBezTo>
                  <a:cubicBezTo>
                    <a:pt x="2" y="11"/>
                    <a:pt x="1" y="11"/>
                    <a:pt x="0" y="9"/>
                  </a:cubicBezTo>
                  <a:cubicBezTo>
                    <a:pt x="0" y="7"/>
                    <a:pt x="1" y="6"/>
                    <a:pt x="3" y="5"/>
                  </a:cubicBezTo>
                  <a:cubicBezTo>
                    <a:pt x="8" y="3"/>
                    <a:pt x="13" y="0"/>
                    <a:pt x="20" y="2"/>
                  </a:cubicBezTo>
                  <a:close/>
                </a:path>
              </a:pathLst>
            </a:custGeom>
            <a:solidFill>
              <a:srgbClr val="EFD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18" name="Google Shape;1518;p23"/>
          <p:cNvSpPr txBox="1"/>
          <p:nvPr/>
        </p:nvSpPr>
        <p:spPr>
          <a:xfrm>
            <a:off x="328452" y="49490"/>
            <a:ext cx="6300948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>
                <a:solidFill>
                  <a:srgbClr val="FF9800"/>
                </a:solidFill>
                <a:latin typeface="Arial"/>
                <a:ea typeface="Arial"/>
                <a:cs typeface="Arial"/>
                <a:sym typeface="Arial"/>
              </a:rPr>
              <a:t>FUENTE</a:t>
            </a:r>
            <a:endParaRPr sz="6000" b="1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9" name="Google Shape;1519;p23"/>
          <p:cNvSpPr txBox="1"/>
          <p:nvPr/>
        </p:nvSpPr>
        <p:spPr>
          <a:xfrm>
            <a:off x="385602" y="937036"/>
            <a:ext cx="2392776" cy="310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plantillaspowerpoint.org</a:t>
            </a:r>
            <a:endParaRPr sz="14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20" name="Google Shape;1520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718582">
            <a:off x="-231347" y="518800"/>
            <a:ext cx="929874" cy="3827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21" name="Google Shape;1521;p23"/>
          <p:cNvCxnSpPr/>
          <p:nvPr/>
        </p:nvCxnSpPr>
        <p:spPr>
          <a:xfrm>
            <a:off x="3941675" y="596780"/>
            <a:ext cx="6681504" cy="0"/>
          </a:xfrm>
          <a:prstGeom prst="straightConnector1">
            <a:avLst/>
          </a:prstGeom>
          <a:noFill/>
          <a:ln w="9525" cap="flat" cmpd="sng">
            <a:solidFill>
              <a:srgbClr val="FF98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22" name="Google Shape;1522;p23"/>
          <p:cNvSpPr/>
          <p:nvPr/>
        </p:nvSpPr>
        <p:spPr>
          <a:xfrm flipH="1">
            <a:off x="11462793" y="0"/>
            <a:ext cx="727881" cy="6858000"/>
          </a:xfrm>
          <a:prstGeom prst="rtTriangle">
            <a:avLst/>
          </a:prstGeom>
          <a:gradFill>
            <a:gsLst>
              <a:gs pos="0">
                <a:srgbClr val="FF9800"/>
              </a:gs>
              <a:gs pos="26000">
                <a:srgbClr val="FF9800"/>
              </a:gs>
              <a:gs pos="55000">
                <a:srgbClr val="FCBF16"/>
              </a:gs>
              <a:gs pos="100000">
                <a:srgbClr val="FCBF16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23" name="Google Shape;1523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07674" y="1319781"/>
            <a:ext cx="6831282" cy="5090808"/>
          </a:xfrm>
          <a:prstGeom prst="rect">
            <a:avLst/>
          </a:prstGeom>
          <a:noFill/>
          <a:ln>
            <a:noFill/>
          </a:ln>
        </p:spPr>
      </p:pic>
      <p:sp>
        <p:nvSpPr>
          <p:cNvPr id="1524" name="Google Shape;1524;p23"/>
          <p:cNvSpPr txBox="1"/>
          <p:nvPr/>
        </p:nvSpPr>
        <p:spPr>
          <a:xfrm>
            <a:off x="9779105" y="6459958"/>
            <a:ext cx="2232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plantillaspowerpoint.org</a:t>
            </a:r>
            <a:endParaRPr sz="1400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25" name="Google Shape;1525;p23"/>
          <p:cNvGrpSpPr/>
          <p:nvPr/>
        </p:nvGrpSpPr>
        <p:grpSpPr>
          <a:xfrm>
            <a:off x="10895110" y="5490863"/>
            <a:ext cx="849367" cy="849367"/>
            <a:chOff x="627235" y="5458033"/>
            <a:chExt cx="849367" cy="849367"/>
          </a:xfrm>
        </p:grpSpPr>
        <p:sp>
          <p:nvSpPr>
            <p:cNvPr id="1526" name="Google Shape;1526;p23"/>
            <p:cNvSpPr/>
            <p:nvPr/>
          </p:nvSpPr>
          <p:spPr>
            <a:xfrm>
              <a:off x="627235" y="5458033"/>
              <a:ext cx="849367" cy="849367"/>
            </a:xfrm>
            <a:custGeom>
              <a:avLst/>
              <a:gdLst/>
              <a:ahLst/>
              <a:cxnLst/>
              <a:rect l="l" t="t" r="r" b="b"/>
              <a:pathLst>
                <a:path w="849367" h="849367" extrusionOk="0">
                  <a:moveTo>
                    <a:pt x="849367" y="424684"/>
                  </a:moveTo>
                  <a:cubicBezTo>
                    <a:pt x="849367" y="659230"/>
                    <a:pt x="659230" y="849367"/>
                    <a:pt x="424684" y="849367"/>
                  </a:cubicBezTo>
                  <a:cubicBezTo>
                    <a:pt x="190137" y="849367"/>
                    <a:pt x="0" y="659230"/>
                    <a:pt x="0" y="424684"/>
                  </a:cubicBezTo>
                  <a:cubicBezTo>
                    <a:pt x="0" y="190137"/>
                    <a:pt x="190137" y="0"/>
                    <a:pt x="424684" y="0"/>
                  </a:cubicBezTo>
                  <a:cubicBezTo>
                    <a:pt x="659230" y="0"/>
                    <a:pt x="849367" y="190137"/>
                    <a:pt x="849367" y="424684"/>
                  </a:cubicBezTo>
                  <a:close/>
                </a:path>
              </a:pathLst>
            </a:custGeom>
            <a:gradFill>
              <a:gsLst>
                <a:gs pos="0">
                  <a:srgbClr val="FF9800"/>
                </a:gs>
                <a:gs pos="26000">
                  <a:srgbClr val="FF9800"/>
                </a:gs>
                <a:gs pos="55000">
                  <a:srgbClr val="FCBF16"/>
                </a:gs>
                <a:gs pos="100000">
                  <a:srgbClr val="FCBF16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p23"/>
            <p:cNvSpPr/>
            <p:nvPr/>
          </p:nvSpPr>
          <p:spPr>
            <a:xfrm>
              <a:off x="736500" y="5562370"/>
              <a:ext cx="662009" cy="640647"/>
            </a:xfrm>
            <a:custGeom>
              <a:avLst/>
              <a:gdLst/>
              <a:ahLst/>
              <a:cxnLst/>
              <a:rect l="l" t="t" r="r" b="b"/>
              <a:pathLst>
                <a:path w="662009" h="640647" extrusionOk="0">
                  <a:moveTo>
                    <a:pt x="398577" y="121941"/>
                  </a:moveTo>
                  <a:lnTo>
                    <a:pt x="398577" y="121941"/>
                  </a:lnTo>
                  <a:lnTo>
                    <a:pt x="383196" y="121941"/>
                  </a:lnTo>
                  <a:cubicBezTo>
                    <a:pt x="383196" y="81301"/>
                    <a:pt x="383219" y="40662"/>
                    <a:pt x="383219" y="0"/>
                  </a:cubicBezTo>
                  <a:cubicBezTo>
                    <a:pt x="255480" y="21385"/>
                    <a:pt x="127740" y="42748"/>
                    <a:pt x="0" y="64133"/>
                  </a:cubicBezTo>
                  <a:cubicBezTo>
                    <a:pt x="0" y="234805"/>
                    <a:pt x="0" y="405476"/>
                    <a:pt x="0" y="576124"/>
                  </a:cubicBezTo>
                  <a:cubicBezTo>
                    <a:pt x="127717" y="597624"/>
                    <a:pt x="255411" y="619147"/>
                    <a:pt x="383128" y="640647"/>
                  </a:cubicBezTo>
                  <a:cubicBezTo>
                    <a:pt x="383151" y="467982"/>
                    <a:pt x="383196" y="295179"/>
                    <a:pt x="383219" y="122514"/>
                  </a:cubicBezTo>
                  <a:lnTo>
                    <a:pt x="398072" y="122514"/>
                  </a:lnTo>
                  <a:cubicBezTo>
                    <a:pt x="398072" y="132530"/>
                    <a:pt x="398049" y="142639"/>
                    <a:pt x="398049" y="152655"/>
                  </a:cubicBezTo>
                  <a:cubicBezTo>
                    <a:pt x="475569" y="152655"/>
                    <a:pt x="553088" y="152655"/>
                    <a:pt x="630608" y="152655"/>
                  </a:cubicBezTo>
                  <a:cubicBezTo>
                    <a:pt x="630608" y="248397"/>
                    <a:pt x="630608" y="344322"/>
                    <a:pt x="630608" y="440087"/>
                  </a:cubicBezTo>
                  <a:lnTo>
                    <a:pt x="614907" y="440087"/>
                  </a:lnTo>
                  <a:cubicBezTo>
                    <a:pt x="614907" y="349548"/>
                    <a:pt x="614907" y="258803"/>
                    <a:pt x="614907" y="168264"/>
                  </a:cubicBezTo>
                  <a:cubicBezTo>
                    <a:pt x="542590" y="168264"/>
                    <a:pt x="470274" y="168242"/>
                    <a:pt x="397958" y="168242"/>
                  </a:cubicBezTo>
                  <a:cubicBezTo>
                    <a:pt x="397958" y="181490"/>
                    <a:pt x="397958" y="194761"/>
                    <a:pt x="397958" y="208010"/>
                  </a:cubicBezTo>
                  <a:cubicBezTo>
                    <a:pt x="400296" y="207781"/>
                    <a:pt x="407149" y="206910"/>
                    <a:pt x="413177" y="206337"/>
                  </a:cubicBezTo>
                  <a:cubicBezTo>
                    <a:pt x="419435" y="205741"/>
                    <a:pt x="424890" y="205488"/>
                    <a:pt x="427457" y="205236"/>
                  </a:cubicBezTo>
                  <a:cubicBezTo>
                    <a:pt x="427457" y="232604"/>
                    <a:pt x="427457" y="259972"/>
                    <a:pt x="427457" y="287340"/>
                  </a:cubicBezTo>
                  <a:cubicBezTo>
                    <a:pt x="455467" y="287340"/>
                    <a:pt x="483499" y="287340"/>
                    <a:pt x="511509" y="287340"/>
                  </a:cubicBezTo>
                  <a:cubicBezTo>
                    <a:pt x="511601" y="294491"/>
                    <a:pt x="510867" y="314272"/>
                    <a:pt x="497298" y="333435"/>
                  </a:cubicBezTo>
                  <a:cubicBezTo>
                    <a:pt x="495648" y="335772"/>
                    <a:pt x="481551" y="355118"/>
                    <a:pt x="455879" y="363003"/>
                  </a:cubicBezTo>
                  <a:cubicBezTo>
                    <a:pt x="442677" y="367060"/>
                    <a:pt x="430597" y="366808"/>
                    <a:pt x="421933" y="366624"/>
                  </a:cubicBezTo>
                  <a:cubicBezTo>
                    <a:pt x="412100" y="366418"/>
                    <a:pt x="403894" y="365180"/>
                    <a:pt x="397958" y="363988"/>
                  </a:cubicBezTo>
                  <a:cubicBezTo>
                    <a:pt x="397958" y="374143"/>
                    <a:pt x="397958" y="384274"/>
                    <a:pt x="397958" y="394428"/>
                  </a:cubicBezTo>
                  <a:cubicBezTo>
                    <a:pt x="448109" y="394428"/>
                    <a:pt x="498261" y="394428"/>
                    <a:pt x="548412" y="394428"/>
                  </a:cubicBezTo>
                  <a:cubicBezTo>
                    <a:pt x="548412" y="403986"/>
                    <a:pt x="548412" y="413521"/>
                    <a:pt x="548412" y="423079"/>
                  </a:cubicBezTo>
                  <a:cubicBezTo>
                    <a:pt x="498261" y="423079"/>
                    <a:pt x="448086" y="423079"/>
                    <a:pt x="397935" y="423079"/>
                  </a:cubicBezTo>
                  <a:cubicBezTo>
                    <a:pt x="397935" y="431996"/>
                    <a:pt x="397935" y="440935"/>
                    <a:pt x="397935" y="449851"/>
                  </a:cubicBezTo>
                  <a:cubicBezTo>
                    <a:pt x="447788" y="449851"/>
                    <a:pt x="497665" y="449851"/>
                    <a:pt x="547518" y="449851"/>
                  </a:cubicBezTo>
                  <a:cubicBezTo>
                    <a:pt x="547518" y="460005"/>
                    <a:pt x="547518" y="470159"/>
                    <a:pt x="547518" y="480313"/>
                  </a:cubicBezTo>
                  <a:cubicBezTo>
                    <a:pt x="497642" y="480313"/>
                    <a:pt x="447765" y="480313"/>
                    <a:pt x="397912" y="480313"/>
                  </a:cubicBezTo>
                  <a:cubicBezTo>
                    <a:pt x="397912" y="492003"/>
                    <a:pt x="397912" y="503693"/>
                    <a:pt x="397912" y="515406"/>
                  </a:cubicBezTo>
                  <a:cubicBezTo>
                    <a:pt x="470251" y="515406"/>
                    <a:pt x="542567" y="515406"/>
                    <a:pt x="614907" y="515406"/>
                  </a:cubicBezTo>
                  <a:cubicBezTo>
                    <a:pt x="614907" y="490468"/>
                    <a:pt x="614907" y="465529"/>
                    <a:pt x="614907" y="440591"/>
                  </a:cubicBezTo>
                  <a:lnTo>
                    <a:pt x="630608" y="440591"/>
                  </a:lnTo>
                  <a:cubicBezTo>
                    <a:pt x="630608" y="440591"/>
                    <a:pt x="630608" y="440591"/>
                    <a:pt x="630608" y="440591"/>
                  </a:cubicBezTo>
                  <a:cubicBezTo>
                    <a:pt x="641083" y="440591"/>
                    <a:pt x="651535" y="440591"/>
                    <a:pt x="662010" y="440591"/>
                  </a:cubicBezTo>
                  <a:cubicBezTo>
                    <a:pt x="662010" y="334420"/>
                    <a:pt x="662010" y="228249"/>
                    <a:pt x="662010" y="122101"/>
                  </a:cubicBezTo>
                  <a:cubicBezTo>
                    <a:pt x="574199" y="122032"/>
                    <a:pt x="486388" y="121987"/>
                    <a:pt x="398577" y="121941"/>
                  </a:cubicBezTo>
                  <a:close/>
                  <a:moveTo>
                    <a:pt x="267834" y="452946"/>
                  </a:moveTo>
                  <a:cubicBezTo>
                    <a:pt x="246334" y="472451"/>
                    <a:pt x="215070" y="482743"/>
                    <a:pt x="177387" y="482743"/>
                  </a:cubicBezTo>
                  <a:cubicBezTo>
                    <a:pt x="145572" y="482743"/>
                    <a:pt x="109838" y="473735"/>
                    <a:pt x="90470" y="460808"/>
                  </a:cubicBezTo>
                  <a:lnTo>
                    <a:pt x="86230" y="457988"/>
                  </a:lnTo>
                  <a:lnTo>
                    <a:pt x="100899" y="409281"/>
                  </a:lnTo>
                  <a:lnTo>
                    <a:pt x="108509" y="413957"/>
                  </a:lnTo>
                  <a:cubicBezTo>
                    <a:pt x="129092" y="426632"/>
                    <a:pt x="155933" y="434196"/>
                    <a:pt x="180275" y="434196"/>
                  </a:cubicBezTo>
                  <a:cubicBezTo>
                    <a:pt x="218049" y="434196"/>
                    <a:pt x="241521" y="415538"/>
                    <a:pt x="241521" y="385511"/>
                  </a:cubicBezTo>
                  <a:cubicBezTo>
                    <a:pt x="241521" y="358625"/>
                    <a:pt x="226622" y="343359"/>
                    <a:pt x="184561" y="327177"/>
                  </a:cubicBezTo>
                  <a:cubicBezTo>
                    <a:pt x="122926" y="305333"/>
                    <a:pt x="94160" y="273954"/>
                    <a:pt x="94160" y="228478"/>
                  </a:cubicBezTo>
                  <a:cubicBezTo>
                    <a:pt x="94160" y="172367"/>
                    <a:pt x="140301" y="133195"/>
                    <a:pt x="206359" y="133195"/>
                  </a:cubicBezTo>
                  <a:cubicBezTo>
                    <a:pt x="246082" y="133195"/>
                    <a:pt x="270630" y="143739"/>
                    <a:pt x="281747" y="150042"/>
                  </a:cubicBezTo>
                  <a:lnTo>
                    <a:pt x="286698" y="152838"/>
                  </a:lnTo>
                  <a:lnTo>
                    <a:pt x="270653" y="200285"/>
                  </a:lnTo>
                  <a:lnTo>
                    <a:pt x="263479" y="196366"/>
                  </a:lnTo>
                  <a:cubicBezTo>
                    <a:pt x="251262" y="189696"/>
                    <a:pt x="231160" y="181742"/>
                    <a:pt x="204938" y="181742"/>
                  </a:cubicBezTo>
                  <a:cubicBezTo>
                    <a:pt x="167302" y="181742"/>
                    <a:pt x="150455" y="202807"/>
                    <a:pt x="150455" y="223665"/>
                  </a:cubicBezTo>
                  <a:cubicBezTo>
                    <a:pt x="150455" y="248672"/>
                    <a:pt x="165124" y="262379"/>
                    <a:pt x="210806" y="280051"/>
                  </a:cubicBezTo>
                  <a:cubicBezTo>
                    <a:pt x="272143" y="303729"/>
                    <a:pt x="298296" y="334260"/>
                    <a:pt x="298296" y="382119"/>
                  </a:cubicBezTo>
                  <a:cubicBezTo>
                    <a:pt x="298296" y="409968"/>
                    <a:pt x="287478" y="435113"/>
                    <a:pt x="267834" y="4529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2" name="Google Shape;1532;p24"/>
          <p:cNvSpPr txBox="1">
            <a:spLocks noGrp="1"/>
          </p:cNvSpPr>
          <p:nvPr>
            <p:ph type="body" idx="1"/>
          </p:nvPr>
        </p:nvSpPr>
        <p:spPr>
          <a:xfrm>
            <a:off x="323528" y="123484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None/>
            </a:pPr>
            <a:r>
              <a:rPr lang="en-US" sz="6400"/>
              <a:t>Fully Editable Icon Sets: A</a:t>
            </a:r>
            <a:endParaRPr/>
          </a:p>
        </p:txBody>
      </p:sp>
      <p:sp>
        <p:nvSpPr>
          <p:cNvPr id="1533" name="Google Shape;1533;p24"/>
          <p:cNvSpPr/>
          <p:nvPr/>
        </p:nvSpPr>
        <p:spPr>
          <a:xfrm>
            <a:off x="6112072" y="1492158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 extrusionOk="0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FCBF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4" name="Google Shape;1534;p24"/>
          <p:cNvSpPr/>
          <p:nvPr/>
        </p:nvSpPr>
        <p:spPr>
          <a:xfrm>
            <a:off x="5273317" y="1562685"/>
            <a:ext cx="523147" cy="383627"/>
          </a:xfrm>
          <a:custGeom>
            <a:avLst/>
            <a:gdLst/>
            <a:ahLst/>
            <a:cxnLst/>
            <a:rect l="l" t="t" r="r" b="b"/>
            <a:pathLst>
              <a:path w="3240001" h="2375905" extrusionOk="0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FCBF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5" name="Google Shape;1535;p24"/>
          <p:cNvSpPr/>
          <p:nvPr/>
        </p:nvSpPr>
        <p:spPr>
          <a:xfrm>
            <a:off x="6114156" y="4520205"/>
            <a:ext cx="313133" cy="707899"/>
          </a:xfrm>
          <a:custGeom>
            <a:avLst/>
            <a:gdLst/>
            <a:ahLst/>
            <a:cxnLst/>
            <a:rect l="l" t="t" r="r" b="b"/>
            <a:pathLst>
              <a:path w="1346449" h="3166775" extrusionOk="0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FCBF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6" name="Google Shape;1536;p24"/>
          <p:cNvSpPr/>
          <p:nvPr/>
        </p:nvSpPr>
        <p:spPr>
          <a:xfrm rot="-2700000">
            <a:off x="9585735" y="3654559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 extrusionOk="0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FCBF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7" name="Google Shape;1537;p24"/>
          <p:cNvSpPr/>
          <p:nvPr/>
        </p:nvSpPr>
        <p:spPr>
          <a:xfrm flipH="1">
            <a:off x="5267028" y="4641908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 extrusionOk="0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FCBF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8" name="Google Shape;1538;p24"/>
          <p:cNvSpPr/>
          <p:nvPr/>
        </p:nvSpPr>
        <p:spPr>
          <a:xfrm>
            <a:off x="7745409" y="3642508"/>
            <a:ext cx="460779" cy="453389"/>
          </a:xfrm>
          <a:custGeom>
            <a:avLst/>
            <a:gdLst/>
            <a:ahLst/>
            <a:cxnLst/>
            <a:rect l="l" t="t" r="r" b="b"/>
            <a:pathLst>
              <a:path w="3214097" h="3162551" extrusionOk="0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FCBF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9" name="Google Shape;1539;p24"/>
          <p:cNvSpPr/>
          <p:nvPr/>
        </p:nvSpPr>
        <p:spPr>
          <a:xfrm>
            <a:off x="11063700" y="3600571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 extrusionOk="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FCBF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0" name="Google Shape;1540;p24"/>
          <p:cNvSpPr/>
          <p:nvPr/>
        </p:nvSpPr>
        <p:spPr>
          <a:xfrm>
            <a:off x="6950830" y="1518722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FCBF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1" name="Google Shape;1541;p24"/>
          <p:cNvSpPr/>
          <p:nvPr/>
        </p:nvSpPr>
        <p:spPr>
          <a:xfrm rot="5400000">
            <a:off x="7737685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 extrusionOk="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FCBF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2" name="Google Shape;1542;p24"/>
          <p:cNvSpPr/>
          <p:nvPr/>
        </p:nvSpPr>
        <p:spPr>
          <a:xfrm>
            <a:off x="6809933" y="4618989"/>
            <a:ext cx="513183" cy="510343"/>
          </a:xfrm>
          <a:custGeom>
            <a:avLst/>
            <a:gdLst/>
            <a:ahLst/>
            <a:cxnLst/>
            <a:rect l="l" t="t" r="r" b="b"/>
            <a:pathLst>
              <a:path w="3228711" h="3210836" extrusionOk="0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FCBF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3" name="Google Shape;1543;p24"/>
          <p:cNvSpPr/>
          <p:nvPr/>
        </p:nvSpPr>
        <p:spPr>
          <a:xfrm rot="-5400000">
            <a:off x="8525359" y="1470618"/>
            <a:ext cx="567400" cy="567775"/>
          </a:xfrm>
          <a:custGeom>
            <a:avLst/>
            <a:gdLst/>
            <a:ahLst/>
            <a:cxnLst/>
            <a:rect l="l" t="t" r="r" b="b"/>
            <a:pathLst>
              <a:path w="3185463" h="3187558" extrusionOk="0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FCBF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4" name="Google Shape;1544;p24"/>
          <p:cNvSpPr/>
          <p:nvPr/>
        </p:nvSpPr>
        <p:spPr>
          <a:xfrm>
            <a:off x="9408552" y="1424301"/>
            <a:ext cx="473301" cy="660395"/>
          </a:xfrm>
          <a:custGeom>
            <a:avLst/>
            <a:gdLst/>
            <a:ahLst/>
            <a:cxnLst/>
            <a:rect l="l" t="t" r="r" b="b"/>
            <a:pathLst>
              <a:path w="2512265" h="3505352" extrusionOk="0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FCBF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5" name="Google Shape;1545;p24"/>
          <p:cNvSpPr/>
          <p:nvPr/>
        </p:nvSpPr>
        <p:spPr>
          <a:xfrm>
            <a:off x="7705751" y="4600959"/>
            <a:ext cx="385791" cy="546392"/>
          </a:xfrm>
          <a:custGeom>
            <a:avLst/>
            <a:gdLst/>
            <a:ahLst/>
            <a:cxnLst/>
            <a:rect l="l" t="t" r="r" b="b"/>
            <a:pathLst>
              <a:path w="2387678" h="3240000" extrusionOk="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FCBF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6" name="Google Shape;1546;p24"/>
          <p:cNvSpPr/>
          <p:nvPr/>
        </p:nvSpPr>
        <p:spPr>
          <a:xfrm rot="-900000">
            <a:off x="6137536" y="3634207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 extrusionOk="0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FCBF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7" name="Google Shape;1547;p24"/>
          <p:cNvSpPr/>
          <p:nvPr/>
        </p:nvSpPr>
        <p:spPr>
          <a:xfrm>
            <a:off x="4401179" y="3545253"/>
            <a:ext cx="527335" cy="493633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CBF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8" name="Google Shape;1548;p24"/>
          <p:cNvSpPr/>
          <p:nvPr/>
        </p:nvSpPr>
        <p:spPr>
          <a:xfrm>
            <a:off x="4376241" y="4613422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FCBF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9" name="Google Shape;1549;p24"/>
          <p:cNvSpPr/>
          <p:nvPr/>
        </p:nvSpPr>
        <p:spPr>
          <a:xfrm rot="-2794008">
            <a:off x="10126693" y="1539353"/>
            <a:ext cx="551843" cy="546087"/>
          </a:xfrm>
          <a:custGeom>
            <a:avLst/>
            <a:gdLst/>
            <a:ahLst/>
            <a:cxnLst/>
            <a:rect l="l" t="t" r="r" b="b"/>
            <a:pathLst>
              <a:path w="1807240" h="1788383" extrusionOk="0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FCBF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0" name="Google Shape;1550;p24"/>
          <p:cNvSpPr/>
          <p:nvPr/>
        </p:nvSpPr>
        <p:spPr>
          <a:xfrm>
            <a:off x="10932826" y="1539420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 extrusionOk="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FCBF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1" name="Google Shape;1551;p24"/>
          <p:cNvSpPr/>
          <p:nvPr/>
        </p:nvSpPr>
        <p:spPr>
          <a:xfrm>
            <a:off x="9363475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FCBF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2" name="Google Shape;1552;p24"/>
          <p:cNvSpPr/>
          <p:nvPr/>
        </p:nvSpPr>
        <p:spPr>
          <a:xfrm>
            <a:off x="8488431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FCBF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3" name="Google Shape;1553;p24"/>
          <p:cNvSpPr/>
          <p:nvPr/>
        </p:nvSpPr>
        <p:spPr>
          <a:xfrm>
            <a:off x="10238515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FCBF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4" name="Google Shape;1554;p24"/>
          <p:cNvSpPr/>
          <p:nvPr/>
        </p:nvSpPr>
        <p:spPr>
          <a:xfrm>
            <a:off x="11113559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FCBF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5" name="Google Shape;1555;p24"/>
          <p:cNvSpPr/>
          <p:nvPr/>
        </p:nvSpPr>
        <p:spPr>
          <a:xfrm>
            <a:off x="4351196" y="1478775"/>
            <a:ext cx="604245" cy="616479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FCBF1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56" name="Google Shape;1556;p24"/>
          <p:cNvGrpSpPr/>
          <p:nvPr/>
        </p:nvGrpSpPr>
        <p:grpSpPr>
          <a:xfrm>
            <a:off x="9367813" y="5419905"/>
            <a:ext cx="404151" cy="560241"/>
            <a:chOff x="-38860326" y="3221750"/>
            <a:chExt cx="228427" cy="316650"/>
          </a:xfrm>
        </p:grpSpPr>
        <p:sp>
          <p:nvSpPr>
            <p:cNvPr id="1557" name="Google Shape;1557;p24"/>
            <p:cNvSpPr/>
            <p:nvPr/>
          </p:nvSpPr>
          <p:spPr>
            <a:xfrm>
              <a:off x="-38735874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8" name="Google Shape;1558;p24"/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9" name="Google Shape;1559;p24"/>
            <p:cNvSpPr/>
            <p:nvPr/>
          </p:nvSpPr>
          <p:spPr>
            <a:xfrm>
              <a:off x="-38859551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0" name="Google Shape;1560;p24"/>
            <p:cNvSpPr/>
            <p:nvPr/>
          </p:nvSpPr>
          <p:spPr>
            <a:xfrm>
              <a:off x="-38860326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61" name="Google Shape;1561;p24"/>
          <p:cNvGrpSpPr/>
          <p:nvPr/>
        </p:nvGrpSpPr>
        <p:grpSpPr>
          <a:xfrm>
            <a:off x="4313801" y="2400899"/>
            <a:ext cx="644203" cy="641015"/>
            <a:chOff x="-38538975" y="3954250"/>
            <a:chExt cx="318225" cy="316650"/>
          </a:xfrm>
        </p:grpSpPr>
        <p:sp>
          <p:nvSpPr>
            <p:cNvPr id="1562" name="Google Shape;1562;p24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p24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6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64" name="Google Shape;1564;p24"/>
          <p:cNvGrpSpPr/>
          <p:nvPr/>
        </p:nvGrpSpPr>
        <p:grpSpPr>
          <a:xfrm>
            <a:off x="4399885" y="5618925"/>
            <a:ext cx="495398" cy="442067"/>
            <a:chOff x="-42996151" y="3612600"/>
            <a:chExt cx="323752" cy="288900"/>
          </a:xfrm>
        </p:grpSpPr>
        <p:sp>
          <p:nvSpPr>
            <p:cNvPr id="1565" name="Google Shape;1565;p24"/>
            <p:cNvSpPr/>
            <p:nvPr/>
          </p:nvSpPr>
          <p:spPr>
            <a:xfrm>
              <a:off x="-42914224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24"/>
            <p:cNvSpPr/>
            <p:nvPr/>
          </p:nvSpPr>
          <p:spPr>
            <a:xfrm>
              <a:off x="-42946526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24"/>
            <p:cNvSpPr/>
            <p:nvPr/>
          </p:nvSpPr>
          <p:spPr>
            <a:xfrm>
              <a:off x="-42996151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68" name="Google Shape;1568;p24"/>
          <p:cNvGrpSpPr/>
          <p:nvPr/>
        </p:nvGrpSpPr>
        <p:grpSpPr>
          <a:xfrm>
            <a:off x="8432704" y="5501965"/>
            <a:ext cx="496541" cy="485831"/>
            <a:chOff x="-41117651" y="3605525"/>
            <a:chExt cx="324500" cy="317500"/>
          </a:xfrm>
        </p:grpSpPr>
        <p:sp>
          <p:nvSpPr>
            <p:cNvPr id="1569" name="Google Shape;1569;p24"/>
            <p:cNvSpPr/>
            <p:nvPr/>
          </p:nvSpPr>
          <p:spPr>
            <a:xfrm>
              <a:off x="-41016851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0" name="Google Shape;1570;p24"/>
            <p:cNvSpPr/>
            <p:nvPr/>
          </p:nvSpPr>
          <p:spPr>
            <a:xfrm>
              <a:off x="-40900276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1" name="Google Shape;1571;p24"/>
            <p:cNvSpPr/>
            <p:nvPr/>
          </p:nvSpPr>
          <p:spPr>
            <a:xfrm>
              <a:off x="-41117651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72" name="Google Shape;1572;p24"/>
          <p:cNvGrpSpPr/>
          <p:nvPr/>
        </p:nvGrpSpPr>
        <p:grpSpPr>
          <a:xfrm>
            <a:off x="5285555" y="5542723"/>
            <a:ext cx="469687" cy="475692"/>
            <a:chOff x="-42617299" y="3587775"/>
            <a:chExt cx="306950" cy="310875"/>
          </a:xfrm>
        </p:grpSpPr>
        <p:sp>
          <p:nvSpPr>
            <p:cNvPr id="1573" name="Google Shape;1573;p24"/>
            <p:cNvSpPr/>
            <p:nvPr/>
          </p:nvSpPr>
          <p:spPr>
            <a:xfrm>
              <a:off x="-42617299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4" name="Google Shape;1574;p24"/>
            <p:cNvSpPr/>
            <p:nvPr/>
          </p:nvSpPr>
          <p:spPr>
            <a:xfrm>
              <a:off x="-42500724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75" name="Google Shape;1575;p24"/>
          <p:cNvGrpSpPr/>
          <p:nvPr/>
        </p:nvGrpSpPr>
        <p:grpSpPr>
          <a:xfrm>
            <a:off x="10221237" y="5564685"/>
            <a:ext cx="486941" cy="443559"/>
            <a:chOff x="-40745125" y="3632900"/>
            <a:chExt cx="318226" cy="289875"/>
          </a:xfrm>
        </p:grpSpPr>
        <p:sp>
          <p:nvSpPr>
            <p:cNvPr id="1576" name="Google Shape;1576;p24"/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24"/>
            <p:cNvSpPr/>
            <p:nvPr/>
          </p:nvSpPr>
          <p:spPr>
            <a:xfrm>
              <a:off x="-40508051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8" name="Google Shape;1578;p24"/>
            <p:cNvSpPr/>
            <p:nvPr/>
          </p:nvSpPr>
          <p:spPr>
            <a:xfrm>
              <a:off x="-40466299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9" name="Google Shape;1579;p24"/>
            <p:cNvSpPr/>
            <p:nvPr/>
          </p:nvSpPr>
          <p:spPr>
            <a:xfrm>
              <a:off x="-40723049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0" name="Google Shape;1580;p24"/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1" name="Google Shape;1581;p24"/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2" name="Google Shape;1582;p24"/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3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83" name="Google Shape;1583;p24"/>
          <p:cNvSpPr/>
          <p:nvPr/>
        </p:nvSpPr>
        <p:spPr>
          <a:xfrm>
            <a:off x="6077468" y="5543601"/>
            <a:ext cx="412229" cy="486939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rgbClr val="FCBF1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84" name="Google Shape;1584;p24"/>
          <p:cNvGrpSpPr/>
          <p:nvPr/>
        </p:nvGrpSpPr>
        <p:grpSpPr>
          <a:xfrm>
            <a:off x="11105261" y="5521085"/>
            <a:ext cx="476115" cy="484531"/>
            <a:chOff x="-40372574" y="3604550"/>
            <a:chExt cx="311150" cy="316650"/>
          </a:xfrm>
        </p:grpSpPr>
        <p:sp>
          <p:nvSpPr>
            <p:cNvPr id="1585" name="Google Shape;1585;p24"/>
            <p:cNvSpPr/>
            <p:nvPr/>
          </p:nvSpPr>
          <p:spPr>
            <a:xfrm>
              <a:off x="-40372574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6" name="Google Shape;1586;p24"/>
            <p:cNvSpPr/>
            <p:nvPr/>
          </p:nvSpPr>
          <p:spPr>
            <a:xfrm>
              <a:off x="-40312699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7" name="Google Shape;1587;p24"/>
            <p:cNvSpPr/>
            <p:nvPr/>
          </p:nvSpPr>
          <p:spPr>
            <a:xfrm>
              <a:off x="-40250476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88" name="Google Shape;1588;p24"/>
          <p:cNvGrpSpPr/>
          <p:nvPr/>
        </p:nvGrpSpPr>
        <p:grpSpPr>
          <a:xfrm>
            <a:off x="6835001" y="5544805"/>
            <a:ext cx="486936" cy="484531"/>
            <a:chOff x="-41893474" y="3584850"/>
            <a:chExt cx="318223" cy="316650"/>
          </a:xfrm>
        </p:grpSpPr>
        <p:sp>
          <p:nvSpPr>
            <p:cNvPr id="1589" name="Google Shape;1589;p24"/>
            <p:cNvSpPr/>
            <p:nvPr/>
          </p:nvSpPr>
          <p:spPr>
            <a:xfrm>
              <a:off x="-41827301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5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0" name="Google Shape;1590;p24"/>
            <p:cNvSpPr/>
            <p:nvPr/>
          </p:nvSpPr>
          <p:spPr>
            <a:xfrm>
              <a:off x="-41726501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1" name="Google Shape;1591;p24"/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2" name="Google Shape;1592;p24"/>
            <p:cNvSpPr/>
            <p:nvPr/>
          </p:nvSpPr>
          <p:spPr>
            <a:xfrm>
              <a:off x="-41893474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93" name="Google Shape;1593;p24"/>
          <p:cNvGrpSpPr/>
          <p:nvPr/>
        </p:nvGrpSpPr>
        <p:grpSpPr>
          <a:xfrm>
            <a:off x="7644055" y="5591328"/>
            <a:ext cx="483343" cy="378489"/>
            <a:chOff x="-41526451" y="3653375"/>
            <a:chExt cx="315875" cy="247350"/>
          </a:xfrm>
        </p:grpSpPr>
        <p:sp>
          <p:nvSpPr>
            <p:cNvPr id="1594" name="Google Shape;1594;p24"/>
            <p:cNvSpPr/>
            <p:nvPr/>
          </p:nvSpPr>
          <p:spPr>
            <a:xfrm>
              <a:off x="-41526451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5" name="Google Shape;1595;p24"/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96" name="Google Shape;1596;p24"/>
          <p:cNvGrpSpPr/>
          <p:nvPr/>
        </p:nvGrpSpPr>
        <p:grpSpPr>
          <a:xfrm>
            <a:off x="5231489" y="2522332"/>
            <a:ext cx="480672" cy="552945"/>
            <a:chOff x="-42971724" y="3217825"/>
            <a:chExt cx="275675" cy="317125"/>
          </a:xfrm>
        </p:grpSpPr>
        <p:sp>
          <p:nvSpPr>
            <p:cNvPr id="1597" name="Google Shape;1597;p24"/>
            <p:cNvSpPr/>
            <p:nvPr/>
          </p:nvSpPr>
          <p:spPr>
            <a:xfrm>
              <a:off x="-42951251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8" name="Google Shape;1598;p24"/>
            <p:cNvSpPr/>
            <p:nvPr/>
          </p:nvSpPr>
          <p:spPr>
            <a:xfrm>
              <a:off x="-42971724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9" name="Google Shape;1599;p24"/>
            <p:cNvSpPr/>
            <p:nvPr/>
          </p:nvSpPr>
          <p:spPr>
            <a:xfrm>
              <a:off x="-42866974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00" name="Google Shape;1600;p24"/>
          <p:cNvGrpSpPr/>
          <p:nvPr/>
        </p:nvGrpSpPr>
        <p:grpSpPr>
          <a:xfrm>
            <a:off x="9324641" y="2518241"/>
            <a:ext cx="554821" cy="553467"/>
            <a:chOff x="-41111351" y="3239100"/>
            <a:chExt cx="318201" cy="317425"/>
          </a:xfrm>
        </p:grpSpPr>
        <p:sp>
          <p:nvSpPr>
            <p:cNvPr id="1601" name="Google Shape;1601;p24"/>
            <p:cNvSpPr/>
            <p:nvPr/>
          </p:nvSpPr>
          <p:spPr>
            <a:xfrm>
              <a:off x="-41111351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2" name="Google Shape;1602;p24"/>
            <p:cNvSpPr/>
            <p:nvPr/>
          </p:nvSpPr>
          <p:spPr>
            <a:xfrm>
              <a:off x="-41110576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3" name="Google Shape;1603;p24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4" name="Google Shape;1604;p24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05" name="Google Shape;1605;p24"/>
          <p:cNvGrpSpPr/>
          <p:nvPr/>
        </p:nvGrpSpPr>
        <p:grpSpPr>
          <a:xfrm>
            <a:off x="6093085" y="2522325"/>
            <a:ext cx="640955" cy="553467"/>
            <a:chOff x="-42651700" y="3217825"/>
            <a:chExt cx="367600" cy="317425"/>
          </a:xfrm>
        </p:grpSpPr>
        <p:sp>
          <p:nvSpPr>
            <p:cNvPr id="1606" name="Google Shape;1606;p24"/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7" name="Google Shape;1607;p24"/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8" name="Google Shape;1608;p24"/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9" name="Google Shape;1609;p24"/>
            <p:cNvSpPr/>
            <p:nvPr/>
          </p:nvSpPr>
          <p:spPr>
            <a:xfrm>
              <a:off x="-42561374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10" name="Google Shape;1610;p24"/>
          <p:cNvGrpSpPr/>
          <p:nvPr/>
        </p:nvGrpSpPr>
        <p:grpSpPr>
          <a:xfrm>
            <a:off x="10113537" y="2490023"/>
            <a:ext cx="562494" cy="552639"/>
            <a:chOff x="-40748276" y="3238700"/>
            <a:chExt cx="322602" cy="316950"/>
          </a:xfrm>
        </p:grpSpPr>
        <p:sp>
          <p:nvSpPr>
            <p:cNvPr id="1611" name="Google Shape;1611;p24"/>
            <p:cNvSpPr/>
            <p:nvPr/>
          </p:nvSpPr>
          <p:spPr>
            <a:xfrm>
              <a:off x="-40709676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2" name="Google Shape;1612;p24"/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3" name="Google Shape;1613;p24"/>
            <p:cNvSpPr/>
            <p:nvPr/>
          </p:nvSpPr>
          <p:spPr>
            <a:xfrm>
              <a:off x="-40678174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4" name="Google Shape;1614;p24"/>
            <p:cNvSpPr/>
            <p:nvPr/>
          </p:nvSpPr>
          <p:spPr>
            <a:xfrm>
              <a:off x="-40513549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5" name="Google Shape;1615;p24"/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6" name="Google Shape;1616;p24"/>
            <p:cNvSpPr/>
            <p:nvPr/>
          </p:nvSpPr>
          <p:spPr>
            <a:xfrm>
              <a:off x="-40748276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6" h="3513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17" name="Google Shape;1617;p24"/>
          <p:cNvSpPr/>
          <p:nvPr/>
        </p:nvSpPr>
        <p:spPr>
          <a:xfrm>
            <a:off x="6935788" y="2523415"/>
            <a:ext cx="543877" cy="551288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rgbClr val="FCBF1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AE4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18" name="Google Shape;1618;p24"/>
          <p:cNvGrpSpPr/>
          <p:nvPr/>
        </p:nvGrpSpPr>
        <p:grpSpPr>
          <a:xfrm>
            <a:off x="10973889" y="2490315"/>
            <a:ext cx="553467" cy="504036"/>
            <a:chOff x="-40378075" y="3267450"/>
            <a:chExt cx="317425" cy="289075"/>
          </a:xfrm>
        </p:grpSpPr>
        <p:sp>
          <p:nvSpPr>
            <p:cNvPr id="1619" name="Google Shape;1619;p24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0" name="Google Shape;1620;p24"/>
            <p:cNvSpPr/>
            <p:nvPr/>
          </p:nvSpPr>
          <p:spPr>
            <a:xfrm>
              <a:off x="-40316649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1" name="Google Shape;1621;p24"/>
            <p:cNvSpPr/>
            <p:nvPr/>
          </p:nvSpPr>
          <p:spPr>
            <a:xfrm>
              <a:off x="-40209524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2" name="Google Shape;1622;p24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23" name="Google Shape;1623;p24"/>
          <p:cNvGrpSpPr/>
          <p:nvPr/>
        </p:nvGrpSpPr>
        <p:grpSpPr>
          <a:xfrm>
            <a:off x="7701993" y="2496465"/>
            <a:ext cx="553509" cy="553163"/>
            <a:chOff x="-41895049" y="3217225"/>
            <a:chExt cx="317448" cy="317250"/>
          </a:xfrm>
        </p:grpSpPr>
        <p:sp>
          <p:nvSpPr>
            <p:cNvPr id="1624" name="Google Shape;1624;p24"/>
            <p:cNvSpPr/>
            <p:nvPr/>
          </p:nvSpPr>
          <p:spPr>
            <a:xfrm>
              <a:off x="-41895049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0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5" name="Google Shape;1625;p24"/>
            <p:cNvSpPr/>
            <p:nvPr/>
          </p:nvSpPr>
          <p:spPr>
            <a:xfrm>
              <a:off x="-41619376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0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6" name="Google Shape;1626;p24"/>
            <p:cNvSpPr/>
            <p:nvPr/>
          </p:nvSpPr>
          <p:spPr>
            <a:xfrm>
              <a:off x="-41832826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18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7" name="Google Shape;1627;p24"/>
            <p:cNvSpPr/>
            <p:nvPr/>
          </p:nvSpPr>
          <p:spPr>
            <a:xfrm>
              <a:off x="-41880076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8" name="Google Shape;1628;p24"/>
            <p:cNvSpPr/>
            <p:nvPr/>
          </p:nvSpPr>
          <p:spPr>
            <a:xfrm>
              <a:off x="-41880876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2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29" name="Google Shape;1629;p24"/>
          <p:cNvGrpSpPr/>
          <p:nvPr/>
        </p:nvGrpSpPr>
        <p:grpSpPr>
          <a:xfrm>
            <a:off x="8529347" y="2475152"/>
            <a:ext cx="557608" cy="550765"/>
            <a:chOff x="-41530374" y="3218800"/>
            <a:chExt cx="319800" cy="315875"/>
          </a:xfrm>
        </p:grpSpPr>
        <p:sp>
          <p:nvSpPr>
            <p:cNvPr id="1630" name="Google Shape;1630;p24"/>
            <p:cNvSpPr/>
            <p:nvPr/>
          </p:nvSpPr>
          <p:spPr>
            <a:xfrm>
              <a:off x="-41530374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1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1" name="Google Shape;1631;p24"/>
            <p:cNvSpPr/>
            <p:nvPr/>
          </p:nvSpPr>
          <p:spPr>
            <a:xfrm>
              <a:off x="-41435074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32" name="Google Shape;1632;p24"/>
          <p:cNvGrpSpPr/>
          <p:nvPr/>
        </p:nvGrpSpPr>
        <p:grpSpPr>
          <a:xfrm>
            <a:off x="5180728" y="3466336"/>
            <a:ext cx="669093" cy="669093"/>
            <a:chOff x="5049725" y="249400"/>
            <a:chExt cx="481825" cy="481825"/>
          </a:xfrm>
        </p:grpSpPr>
        <p:sp>
          <p:nvSpPr>
            <p:cNvPr id="1633" name="Google Shape;1633;p24"/>
            <p:cNvSpPr/>
            <p:nvPr/>
          </p:nvSpPr>
          <p:spPr>
            <a:xfrm>
              <a:off x="5191775" y="560925"/>
              <a:ext cx="197625" cy="170300"/>
            </a:xfrm>
            <a:custGeom>
              <a:avLst/>
              <a:gdLst/>
              <a:ahLst/>
              <a:cxnLst/>
              <a:rect l="l" t="t" r="r" b="b"/>
              <a:pathLst>
                <a:path w="7903" h="6812" extrusionOk="0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4" name="Google Shape;1634;p24"/>
            <p:cNvSpPr/>
            <p:nvPr/>
          </p:nvSpPr>
          <p:spPr>
            <a:xfrm>
              <a:off x="5049725" y="249400"/>
              <a:ext cx="481825" cy="396225"/>
            </a:xfrm>
            <a:custGeom>
              <a:avLst/>
              <a:gdLst/>
              <a:ahLst/>
              <a:cxnLst/>
              <a:rect l="l" t="t" r="r" b="b"/>
              <a:pathLst>
                <a:path w="19273" h="15849" extrusionOk="0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35" name="Google Shape;1635;p24"/>
          <p:cNvGrpSpPr/>
          <p:nvPr/>
        </p:nvGrpSpPr>
        <p:grpSpPr>
          <a:xfrm>
            <a:off x="6907679" y="3560867"/>
            <a:ext cx="526700" cy="526700"/>
            <a:chOff x="5660400" y="238125"/>
            <a:chExt cx="481825" cy="481825"/>
          </a:xfrm>
        </p:grpSpPr>
        <p:sp>
          <p:nvSpPr>
            <p:cNvPr id="1636" name="Google Shape;1636;p24"/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7" name="Google Shape;1637;p24"/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38" name="Google Shape;1638;p24"/>
          <p:cNvGrpSpPr/>
          <p:nvPr/>
        </p:nvGrpSpPr>
        <p:grpSpPr>
          <a:xfrm>
            <a:off x="10124373" y="3635895"/>
            <a:ext cx="588395" cy="379268"/>
            <a:chOff x="1492675" y="1520750"/>
            <a:chExt cx="481825" cy="310575"/>
          </a:xfrm>
        </p:grpSpPr>
        <p:sp>
          <p:nvSpPr>
            <p:cNvPr id="1639" name="Google Shape;1639;p24"/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0" name="Google Shape;1640;p24"/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41" name="Google Shape;1641;p24"/>
          <p:cNvGrpSpPr/>
          <p:nvPr/>
        </p:nvGrpSpPr>
        <p:grpSpPr>
          <a:xfrm>
            <a:off x="8576549" y="3664413"/>
            <a:ext cx="451911" cy="423656"/>
            <a:chOff x="4456875" y="2635825"/>
            <a:chExt cx="481825" cy="451700"/>
          </a:xfrm>
        </p:grpSpPr>
        <p:sp>
          <p:nvSpPr>
            <p:cNvPr id="1642" name="Google Shape;1642;p24"/>
            <p:cNvSpPr/>
            <p:nvPr/>
          </p:nvSpPr>
          <p:spPr>
            <a:xfrm>
              <a:off x="4542475" y="3031050"/>
              <a:ext cx="189725" cy="56475"/>
            </a:xfrm>
            <a:custGeom>
              <a:avLst/>
              <a:gdLst/>
              <a:ahLst/>
              <a:cxnLst/>
              <a:rect l="l" t="t" r="r" b="b"/>
              <a:pathLst>
                <a:path w="7589" h="2259" extrusionOk="0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3" name="Google Shape;1643;p24"/>
            <p:cNvSpPr/>
            <p:nvPr/>
          </p:nvSpPr>
          <p:spPr>
            <a:xfrm>
              <a:off x="4456875" y="2946350"/>
              <a:ext cx="256125" cy="56500"/>
            </a:xfrm>
            <a:custGeom>
              <a:avLst/>
              <a:gdLst/>
              <a:ahLst/>
              <a:cxnLst/>
              <a:rect l="l" t="t" r="r" b="b"/>
              <a:pathLst>
                <a:path w="10245" h="2260" extrusionOk="0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4" name="Google Shape;1644;p24"/>
            <p:cNvSpPr/>
            <p:nvPr/>
          </p:nvSpPr>
          <p:spPr>
            <a:xfrm>
              <a:off x="4741225" y="2861675"/>
              <a:ext cx="169400" cy="141175"/>
            </a:xfrm>
            <a:custGeom>
              <a:avLst/>
              <a:gdLst/>
              <a:ahLst/>
              <a:cxnLst/>
              <a:rect l="l" t="t" r="r" b="b"/>
              <a:pathLst>
                <a:path w="6775" h="5647" extrusionOk="0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5" name="Google Shape;1645;p24"/>
            <p:cNvSpPr/>
            <p:nvPr/>
          </p:nvSpPr>
          <p:spPr>
            <a:xfrm>
              <a:off x="4741225" y="3031050"/>
              <a:ext cx="169400" cy="42400"/>
            </a:xfrm>
            <a:custGeom>
              <a:avLst/>
              <a:gdLst/>
              <a:ahLst/>
              <a:cxnLst/>
              <a:rect l="l" t="t" r="r" b="b"/>
              <a:pathLst>
                <a:path w="6775" h="1695" extrusionOk="0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6" name="Google Shape;1646;p24"/>
            <p:cNvSpPr/>
            <p:nvPr/>
          </p:nvSpPr>
          <p:spPr>
            <a:xfrm>
              <a:off x="445687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7" name="Google Shape;1647;p24"/>
            <p:cNvSpPr/>
            <p:nvPr/>
          </p:nvSpPr>
          <p:spPr>
            <a:xfrm>
              <a:off x="4741225" y="2791125"/>
              <a:ext cx="169400" cy="42325"/>
            </a:xfrm>
            <a:custGeom>
              <a:avLst/>
              <a:gdLst/>
              <a:ahLst/>
              <a:cxnLst/>
              <a:rect l="l" t="t" r="r" b="b"/>
              <a:pathLst>
                <a:path w="6775" h="1693" extrusionOk="0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AE45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3" name="Google Shape;1653;p25"/>
          <p:cNvSpPr txBox="1">
            <a:spLocks noGrp="1"/>
          </p:cNvSpPr>
          <p:nvPr>
            <p:ph type="body" idx="1"/>
          </p:nvPr>
        </p:nvSpPr>
        <p:spPr>
          <a:xfrm>
            <a:off x="323528" y="123484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None/>
            </a:pPr>
            <a:r>
              <a:rPr lang="en-US" sz="6400"/>
              <a:t>Fully Editable Icon Sets: B</a:t>
            </a:r>
            <a:endParaRPr/>
          </a:p>
        </p:txBody>
      </p:sp>
      <p:grpSp>
        <p:nvGrpSpPr>
          <p:cNvPr id="1654" name="Google Shape;1654;p25"/>
          <p:cNvGrpSpPr/>
          <p:nvPr/>
        </p:nvGrpSpPr>
        <p:grpSpPr>
          <a:xfrm>
            <a:off x="4171829" y="1572829"/>
            <a:ext cx="7724899" cy="4479755"/>
            <a:chOff x="4171826" y="1572826"/>
            <a:chExt cx="8233076" cy="4479755"/>
          </a:xfrm>
        </p:grpSpPr>
        <p:sp>
          <p:nvSpPr>
            <p:cNvPr id="1655" name="Google Shape;1655;p25"/>
            <p:cNvSpPr/>
            <p:nvPr/>
          </p:nvSpPr>
          <p:spPr>
            <a:xfrm>
              <a:off x="6164041" y="1656593"/>
              <a:ext cx="590309" cy="652294"/>
            </a:xfrm>
            <a:custGeom>
              <a:avLst/>
              <a:gdLst/>
              <a:ahLst/>
              <a:cxnLst/>
              <a:rect l="l" t="t" r="r" b="b"/>
              <a:pathLst>
                <a:path w="341005" h="376812" extrusionOk="0">
                  <a:moveTo>
                    <a:pt x="179590" y="105941"/>
                  </a:moveTo>
                  <a:cubicBezTo>
                    <a:pt x="189466" y="103284"/>
                    <a:pt x="200229" y="106383"/>
                    <a:pt x="207502" y="113978"/>
                  </a:cubicBezTo>
                  <a:lnTo>
                    <a:pt x="205155" y="116193"/>
                  </a:lnTo>
                  <a:cubicBezTo>
                    <a:pt x="198727" y="109493"/>
                    <a:pt x="189244" y="106732"/>
                    <a:pt x="180543" y="109027"/>
                  </a:cubicBezTo>
                  <a:cubicBezTo>
                    <a:pt x="171284" y="111470"/>
                    <a:pt x="164597" y="119184"/>
                    <a:pt x="163491" y="128699"/>
                  </a:cubicBezTo>
                  <a:lnTo>
                    <a:pt x="160301" y="128192"/>
                  </a:lnTo>
                  <a:cubicBezTo>
                    <a:pt x="160626" y="125509"/>
                    <a:pt x="161343" y="122953"/>
                    <a:pt x="162397" y="120583"/>
                  </a:cubicBezTo>
                  <a:cubicBezTo>
                    <a:pt x="163188" y="118806"/>
                    <a:pt x="164168" y="117134"/>
                    <a:pt x="165317" y="115593"/>
                  </a:cubicBezTo>
                  <a:close/>
                  <a:moveTo>
                    <a:pt x="184774" y="76800"/>
                  </a:moveTo>
                  <a:cubicBezTo>
                    <a:pt x="189722" y="75892"/>
                    <a:pt x="194950" y="76276"/>
                    <a:pt x="199898" y="78055"/>
                  </a:cubicBezTo>
                  <a:lnTo>
                    <a:pt x="198784" y="81085"/>
                  </a:lnTo>
                  <a:cubicBezTo>
                    <a:pt x="190044" y="77951"/>
                    <a:pt x="180324" y="79705"/>
                    <a:pt x="173557" y="85636"/>
                  </a:cubicBezTo>
                  <a:cubicBezTo>
                    <a:pt x="166357" y="91948"/>
                    <a:pt x="163808" y="101834"/>
                    <a:pt x="167057" y="110845"/>
                  </a:cubicBezTo>
                  <a:lnTo>
                    <a:pt x="163976" y="111813"/>
                  </a:lnTo>
                  <a:cubicBezTo>
                    <a:pt x="161264" y="104174"/>
                    <a:pt x="162206" y="95982"/>
                    <a:pt x="166259" y="89343"/>
                  </a:cubicBezTo>
                  <a:lnTo>
                    <a:pt x="171329" y="83298"/>
                  </a:lnTo>
                  <a:cubicBezTo>
                    <a:pt x="175158" y="79908"/>
                    <a:pt x="179826" y="77708"/>
                    <a:pt x="184774" y="76800"/>
                  </a:cubicBezTo>
                  <a:close/>
                  <a:moveTo>
                    <a:pt x="179076" y="24908"/>
                  </a:moveTo>
                  <a:cubicBezTo>
                    <a:pt x="173882" y="25821"/>
                    <a:pt x="169065" y="28595"/>
                    <a:pt x="165693" y="33023"/>
                  </a:cubicBezTo>
                  <a:lnTo>
                    <a:pt x="165081" y="32645"/>
                  </a:lnTo>
                  <a:lnTo>
                    <a:pt x="164343" y="33841"/>
                  </a:lnTo>
                  <a:lnTo>
                    <a:pt x="159156" y="28989"/>
                  </a:lnTo>
                  <a:cubicBezTo>
                    <a:pt x="147650" y="21890"/>
                    <a:pt x="132568" y="25462"/>
                    <a:pt x="125468" y="36968"/>
                  </a:cubicBezTo>
                  <a:cubicBezTo>
                    <a:pt x="125028" y="37682"/>
                    <a:pt x="124628" y="38410"/>
                    <a:pt x="124607" y="39302"/>
                  </a:cubicBezTo>
                  <a:cubicBezTo>
                    <a:pt x="121192" y="53871"/>
                    <a:pt x="126621" y="67918"/>
                    <a:pt x="137512" y="72288"/>
                  </a:cubicBezTo>
                  <a:lnTo>
                    <a:pt x="136408" y="75373"/>
                  </a:lnTo>
                  <a:cubicBezTo>
                    <a:pt x="125065" y="70889"/>
                    <a:pt x="118824" y="57470"/>
                    <a:pt x="120792" y="42874"/>
                  </a:cubicBezTo>
                  <a:cubicBezTo>
                    <a:pt x="110219" y="38045"/>
                    <a:pt x="97555" y="41998"/>
                    <a:pt x="91229" y="52250"/>
                  </a:cubicBezTo>
                  <a:cubicBezTo>
                    <a:pt x="86215" y="60377"/>
                    <a:pt x="87164" y="68019"/>
                    <a:pt x="90995" y="75559"/>
                  </a:cubicBezTo>
                  <a:cubicBezTo>
                    <a:pt x="88405" y="77546"/>
                    <a:pt x="86197" y="80074"/>
                    <a:pt x="84391" y="83001"/>
                  </a:cubicBezTo>
                  <a:cubicBezTo>
                    <a:pt x="75261" y="97799"/>
                    <a:pt x="79855" y="117197"/>
                    <a:pt x="94653" y="126328"/>
                  </a:cubicBezTo>
                  <a:cubicBezTo>
                    <a:pt x="99603" y="129383"/>
                    <a:pt x="105068" y="130901"/>
                    <a:pt x="110449" y="130283"/>
                  </a:cubicBezTo>
                  <a:cubicBezTo>
                    <a:pt x="111461" y="121556"/>
                    <a:pt x="114239" y="112980"/>
                    <a:pt x="118788" y="105103"/>
                  </a:cubicBezTo>
                  <a:lnTo>
                    <a:pt x="122060" y="106993"/>
                  </a:lnTo>
                  <a:cubicBezTo>
                    <a:pt x="117549" y="114804"/>
                    <a:pt x="114885" y="123345"/>
                    <a:pt x="114602" y="132066"/>
                  </a:cubicBezTo>
                  <a:cubicBezTo>
                    <a:pt x="118189" y="142541"/>
                    <a:pt x="127538" y="149533"/>
                    <a:pt x="138054" y="150704"/>
                  </a:cubicBezTo>
                  <a:lnTo>
                    <a:pt x="138622" y="157584"/>
                  </a:lnTo>
                  <a:cubicBezTo>
                    <a:pt x="141809" y="168599"/>
                    <a:pt x="152592" y="175355"/>
                    <a:pt x="163536" y="173320"/>
                  </a:cubicBezTo>
                  <a:lnTo>
                    <a:pt x="163736" y="174011"/>
                  </a:lnTo>
                  <a:lnTo>
                    <a:pt x="165086" y="173621"/>
                  </a:lnTo>
                  <a:lnTo>
                    <a:pt x="165671" y="180699"/>
                  </a:lnTo>
                  <a:cubicBezTo>
                    <a:pt x="169429" y="193686"/>
                    <a:pt x="183003" y="201168"/>
                    <a:pt x="195990" y="197411"/>
                  </a:cubicBezTo>
                  <a:cubicBezTo>
                    <a:pt x="196796" y="197178"/>
                    <a:pt x="197581" y="196907"/>
                    <a:pt x="198196" y="196260"/>
                  </a:cubicBezTo>
                  <a:cubicBezTo>
                    <a:pt x="209934" y="188156"/>
                    <a:pt x="215400" y="175007"/>
                    <a:pt x="211155" y="164763"/>
                  </a:cubicBezTo>
                  <a:cubicBezTo>
                    <a:pt x="205121" y="170199"/>
                    <a:pt x="196738" y="172687"/>
                    <a:pt x="188343" y="171472"/>
                  </a:cubicBezTo>
                  <a:lnTo>
                    <a:pt x="188829" y="168281"/>
                  </a:lnTo>
                  <a:cubicBezTo>
                    <a:pt x="198020" y="169602"/>
                    <a:pt x="207192" y="165939"/>
                    <a:pt x="212635" y="158774"/>
                  </a:cubicBezTo>
                  <a:cubicBezTo>
                    <a:pt x="218427" y="151149"/>
                    <a:pt x="218946" y="140953"/>
                    <a:pt x="213960" y="132774"/>
                  </a:cubicBezTo>
                  <a:lnTo>
                    <a:pt x="216785" y="131210"/>
                  </a:lnTo>
                  <a:cubicBezTo>
                    <a:pt x="222366" y="140465"/>
                    <a:pt x="221779" y="151983"/>
                    <a:pt x="215286" y="160619"/>
                  </a:cubicBezTo>
                  <a:lnTo>
                    <a:pt x="213805" y="162105"/>
                  </a:lnTo>
                  <a:cubicBezTo>
                    <a:pt x="218946" y="172938"/>
                    <a:pt x="214526" y="186813"/>
                    <a:pt x="203421" y="196175"/>
                  </a:cubicBezTo>
                  <a:cubicBezTo>
                    <a:pt x="208012" y="206854"/>
                    <a:pt x="220050" y="212429"/>
                    <a:pt x="231622" y="209082"/>
                  </a:cubicBezTo>
                  <a:cubicBezTo>
                    <a:pt x="239377" y="206838"/>
                    <a:pt x="243741" y="201989"/>
                    <a:pt x="246092" y="195539"/>
                  </a:cubicBezTo>
                  <a:cubicBezTo>
                    <a:pt x="255042" y="199507"/>
                    <a:pt x="265290" y="198199"/>
                    <a:pt x="272958" y="192601"/>
                  </a:cubicBezTo>
                  <a:lnTo>
                    <a:pt x="276795" y="193971"/>
                  </a:lnTo>
                  <a:cubicBezTo>
                    <a:pt x="289009" y="194016"/>
                    <a:pt x="298363" y="193248"/>
                    <a:pt x="304258" y="183694"/>
                  </a:cubicBezTo>
                  <a:cubicBezTo>
                    <a:pt x="309343" y="175453"/>
                    <a:pt x="308953" y="165378"/>
                    <a:pt x="303795" y="157923"/>
                  </a:cubicBezTo>
                  <a:cubicBezTo>
                    <a:pt x="298315" y="164420"/>
                    <a:pt x="291041" y="168177"/>
                    <a:pt x="283702" y="168174"/>
                  </a:cubicBezTo>
                  <a:lnTo>
                    <a:pt x="283555" y="164527"/>
                  </a:lnTo>
                  <a:cubicBezTo>
                    <a:pt x="293404" y="164978"/>
                    <a:pt x="303289" y="157339"/>
                    <a:pt x="308110" y="145450"/>
                  </a:cubicBezTo>
                  <a:cubicBezTo>
                    <a:pt x="311022" y="136198"/>
                    <a:pt x="308752" y="126109"/>
                    <a:pt x="302169" y="119023"/>
                  </a:cubicBezTo>
                  <a:cubicBezTo>
                    <a:pt x="296249" y="127191"/>
                    <a:pt x="286098" y="131525"/>
                    <a:pt x="275782" y="130309"/>
                  </a:cubicBezTo>
                  <a:lnTo>
                    <a:pt x="276183" y="127106"/>
                  </a:lnTo>
                  <a:cubicBezTo>
                    <a:pt x="285405" y="128184"/>
                    <a:pt x="294478" y="124281"/>
                    <a:pt x="299730" y="116974"/>
                  </a:cubicBezTo>
                  <a:lnTo>
                    <a:pt x="300207" y="116045"/>
                  </a:lnTo>
                  <a:cubicBezTo>
                    <a:pt x="300079" y="107222"/>
                    <a:pt x="295342" y="98867"/>
                    <a:pt x="287259" y="93880"/>
                  </a:cubicBezTo>
                  <a:cubicBezTo>
                    <a:pt x="284295" y="92051"/>
                    <a:pt x="281129" y="90828"/>
                    <a:pt x="277855" y="90561"/>
                  </a:cubicBezTo>
                  <a:cubicBezTo>
                    <a:pt x="271916" y="104194"/>
                    <a:pt x="259881" y="112708"/>
                    <a:pt x="248172" y="111695"/>
                  </a:cubicBezTo>
                  <a:cubicBezTo>
                    <a:pt x="248002" y="114741"/>
                    <a:pt x="246936" y="117719"/>
                    <a:pt x="245089" y="120348"/>
                  </a:cubicBezTo>
                  <a:cubicBezTo>
                    <a:pt x="241307" y="125729"/>
                    <a:pt x="234825" y="128827"/>
                    <a:pt x="228007" y="128511"/>
                  </a:cubicBezTo>
                  <a:lnTo>
                    <a:pt x="228158" y="125380"/>
                  </a:lnTo>
                  <a:cubicBezTo>
                    <a:pt x="233848" y="125642"/>
                    <a:pt x="239262" y="123097"/>
                    <a:pt x="242439" y="118667"/>
                  </a:cubicBezTo>
                  <a:cubicBezTo>
                    <a:pt x="244071" y="116391"/>
                    <a:pt x="244987" y="113796"/>
                    <a:pt x="245116" y="111152"/>
                  </a:cubicBezTo>
                  <a:lnTo>
                    <a:pt x="243716" y="110904"/>
                  </a:lnTo>
                  <a:lnTo>
                    <a:pt x="244539" y="108155"/>
                  </a:lnTo>
                  <a:cubicBezTo>
                    <a:pt x="244792" y="106166"/>
                    <a:pt x="244131" y="104285"/>
                    <a:pt x="243078" y="102544"/>
                  </a:cubicBezTo>
                  <a:cubicBezTo>
                    <a:pt x="240257" y="97875"/>
                    <a:pt x="235048" y="94922"/>
                    <a:pt x="229344" y="94755"/>
                  </a:cubicBezTo>
                  <a:lnTo>
                    <a:pt x="229436" y="91621"/>
                  </a:lnTo>
                  <a:cubicBezTo>
                    <a:pt x="236268" y="91821"/>
                    <a:pt x="242499" y="95409"/>
                    <a:pt x="245850" y="101072"/>
                  </a:cubicBezTo>
                  <a:cubicBezTo>
                    <a:pt x="247129" y="103235"/>
                    <a:pt x="247915" y="105575"/>
                    <a:pt x="248037" y="107973"/>
                  </a:cubicBezTo>
                  <a:cubicBezTo>
                    <a:pt x="258268" y="109553"/>
                    <a:pt x="268981" y="102051"/>
                    <a:pt x="274232" y="89778"/>
                  </a:cubicBezTo>
                  <a:cubicBezTo>
                    <a:pt x="278708" y="77339"/>
                    <a:pt x="274020" y="63056"/>
                    <a:pt x="262316" y="55834"/>
                  </a:cubicBezTo>
                  <a:cubicBezTo>
                    <a:pt x="257734" y="53007"/>
                    <a:pt x="252666" y="51626"/>
                    <a:pt x="247691" y="52231"/>
                  </a:cubicBezTo>
                  <a:cubicBezTo>
                    <a:pt x="248705" y="60913"/>
                    <a:pt x="245967" y="69020"/>
                    <a:pt x="239739" y="74185"/>
                  </a:cubicBezTo>
                  <a:lnTo>
                    <a:pt x="237649" y="71664"/>
                  </a:lnTo>
                  <a:cubicBezTo>
                    <a:pt x="244579" y="65918"/>
                    <a:pt x="246481" y="55888"/>
                    <a:pt x="243151" y="45920"/>
                  </a:cubicBezTo>
                  <a:cubicBezTo>
                    <a:pt x="241194" y="40124"/>
                    <a:pt x="237183" y="35004"/>
                    <a:pt x="231542" y="31523"/>
                  </a:cubicBezTo>
                  <a:cubicBezTo>
                    <a:pt x="221392" y="25261"/>
                    <a:pt x="208864" y="26095"/>
                    <a:pt x="199763" y="32668"/>
                  </a:cubicBezTo>
                  <a:lnTo>
                    <a:pt x="194721" y="27952"/>
                  </a:lnTo>
                  <a:cubicBezTo>
                    <a:pt x="189842" y="24941"/>
                    <a:pt x="184271" y="23995"/>
                    <a:pt x="179076" y="24908"/>
                  </a:cubicBezTo>
                  <a:close/>
                  <a:moveTo>
                    <a:pt x="190632" y="62"/>
                  </a:moveTo>
                  <a:cubicBezTo>
                    <a:pt x="300121" y="2329"/>
                    <a:pt x="391248" y="125645"/>
                    <a:pt x="309641" y="225160"/>
                  </a:cubicBezTo>
                  <a:cubicBezTo>
                    <a:pt x="282892" y="251229"/>
                    <a:pt x="279266" y="288859"/>
                    <a:pt x="302841" y="374772"/>
                  </a:cubicBezTo>
                  <a:lnTo>
                    <a:pt x="121266" y="376812"/>
                  </a:lnTo>
                  <a:lnTo>
                    <a:pt x="109025" y="322355"/>
                  </a:lnTo>
                  <a:cubicBezTo>
                    <a:pt x="76580" y="333165"/>
                    <a:pt x="40716" y="329924"/>
                    <a:pt x="28778" y="318327"/>
                  </a:cubicBezTo>
                  <a:cubicBezTo>
                    <a:pt x="22923" y="311868"/>
                    <a:pt x="25422" y="291738"/>
                    <a:pt x="32859" y="276164"/>
                  </a:cubicBezTo>
                  <a:cubicBezTo>
                    <a:pt x="35235" y="270344"/>
                    <a:pt x="23179" y="268321"/>
                    <a:pt x="20618" y="259843"/>
                  </a:cubicBezTo>
                  <a:cubicBezTo>
                    <a:pt x="19440" y="251965"/>
                    <a:pt x="27377" y="251682"/>
                    <a:pt x="30757" y="247602"/>
                  </a:cubicBezTo>
                  <a:lnTo>
                    <a:pt x="18516" y="238938"/>
                  </a:lnTo>
                  <a:cubicBezTo>
                    <a:pt x="12669" y="232923"/>
                    <a:pt x="25811" y="221592"/>
                    <a:pt x="29458" y="212919"/>
                  </a:cubicBezTo>
                  <a:cubicBezTo>
                    <a:pt x="16679" y="208924"/>
                    <a:pt x="7006" y="203466"/>
                    <a:pt x="307" y="196983"/>
                  </a:cubicBezTo>
                  <a:cubicBezTo>
                    <a:pt x="-2572" y="186228"/>
                    <a:pt x="15339" y="171234"/>
                    <a:pt x="31089" y="151672"/>
                  </a:cubicBezTo>
                  <a:cubicBezTo>
                    <a:pt x="47602" y="132201"/>
                    <a:pt x="33821" y="117353"/>
                    <a:pt x="46470" y="75544"/>
                  </a:cubicBezTo>
                  <a:cubicBezTo>
                    <a:pt x="66559" y="23813"/>
                    <a:pt x="114124" y="-1423"/>
                    <a:pt x="190632" y="62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6" name="Google Shape;1656;p25"/>
            <p:cNvSpPr/>
            <p:nvPr/>
          </p:nvSpPr>
          <p:spPr>
            <a:xfrm>
              <a:off x="7148965" y="1671110"/>
              <a:ext cx="620063" cy="623260"/>
            </a:xfrm>
            <a:custGeom>
              <a:avLst/>
              <a:gdLst/>
              <a:ahLst/>
              <a:cxnLst/>
              <a:rect l="l" t="t" r="r" b="b"/>
              <a:pathLst>
                <a:path w="3068057" h="3083879" extrusionOk="0">
                  <a:moveTo>
                    <a:pt x="1943022" y="0"/>
                  </a:moveTo>
                  <a:cubicBezTo>
                    <a:pt x="2091435" y="0"/>
                    <a:pt x="2214809" y="107202"/>
                    <a:pt x="2232575" y="249298"/>
                  </a:cubicBezTo>
                  <a:cubicBezTo>
                    <a:pt x="2066806" y="323095"/>
                    <a:pt x="1966497" y="475331"/>
                    <a:pt x="1992863" y="623272"/>
                  </a:cubicBezTo>
                  <a:lnTo>
                    <a:pt x="2032344" y="614884"/>
                  </a:lnTo>
                  <a:cubicBezTo>
                    <a:pt x="2007703" y="472429"/>
                    <a:pt x="2119863" y="324636"/>
                    <a:pt x="2294697" y="266187"/>
                  </a:cubicBezTo>
                  <a:cubicBezTo>
                    <a:pt x="2304190" y="260641"/>
                    <a:pt x="2314409" y="260119"/>
                    <a:pt x="2324748" y="260119"/>
                  </a:cubicBezTo>
                  <a:cubicBezTo>
                    <a:pt x="2491310" y="260119"/>
                    <a:pt x="2626336" y="395145"/>
                    <a:pt x="2626336" y="561708"/>
                  </a:cubicBezTo>
                  <a:lnTo>
                    <a:pt x="2609021" y="647481"/>
                  </a:lnTo>
                  <a:lnTo>
                    <a:pt x="2626336" y="647481"/>
                  </a:lnTo>
                  <a:lnTo>
                    <a:pt x="2626336" y="656343"/>
                  </a:lnTo>
                  <a:cubicBezTo>
                    <a:pt x="2762823" y="669742"/>
                    <a:pt x="2867295" y="786613"/>
                    <a:pt x="2867295" y="927882"/>
                  </a:cubicBezTo>
                  <a:lnTo>
                    <a:pt x="2850464" y="1011252"/>
                  </a:lnTo>
                  <a:cubicBezTo>
                    <a:pt x="2978255" y="1064152"/>
                    <a:pt x="3068057" y="1190111"/>
                    <a:pt x="3068057" y="1337042"/>
                  </a:cubicBezTo>
                  <a:cubicBezTo>
                    <a:pt x="3068057" y="1418703"/>
                    <a:pt x="3040320" y="1493884"/>
                    <a:pt x="2992210" y="1551889"/>
                  </a:cubicBezTo>
                  <a:cubicBezTo>
                    <a:pt x="2909241" y="1651289"/>
                    <a:pt x="2791782" y="1696238"/>
                    <a:pt x="2686704" y="1660749"/>
                  </a:cubicBezTo>
                  <a:lnTo>
                    <a:pt x="2673794" y="1698968"/>
                  </a:lnTo>
                  <a:cubicBezTo>
                    <a:pt x="2768232" y="1730865"/>
                    <a:pt x="2870956" y="1707121"/>
                    <a:pt x="2955415" y="1640323"/>
                  </a:cubicBezTo>
                  <a:cubicBezTo>
                    <a:pt x="2993943" y="1688574"/>
                    <a:pt x="3012247" y="1750635"/>
                    <a:pt x="3012247" y="1816968"/>
                  </a:cubicBezTo>
                  <a:cubicBezTo>
                    <a:pt x="3012247" y="1986406"/>
                    <a:pt x="2892829" y="2127952"/>
                    <a:pt x="2733451" y="2161496"/>
                  </a:cubicBezTo>
                  <a:cubicBezTo>
                    <a:pt x="2570803" y="2185843"/>
                    <a:pt x="2422847" y="2122052"/>
                    <a:pt x="2373218" y="2004561"/>
                  </a:cubicBezTo>
                  <a:cubicBezTo>
                    <a:pt x="2397575" y="1987765"/>
                    <a:pt x="2417022" y="1964396"/>
                    <a:pt x="2431421" y="1936987"/>
                  </a:cubicBezTo>
                  <a:cubicBezTo>
                    <a:pt x="2469123" y="1865220"/>
                    <a:pt x="2466430" y="1776674"/>
                    <a:pt x="2424327" y="1703750"/>
                  </a:cubicBezTo>
                  <a:lnTo>
                    <a:pt x="2390880" y="1723060"/>
                  </a:lnTo>
                  <a:cubicBezTo>
                    <a:pt x="2426033" y="1783948"/>
                    <a:pt x="2428758" y="1857660"/>
                    <a:pt x="2398065" y="1917447"/>
                  </a:cubicBezTo>
                  <a:cubicBezTo>
                    <a:pt x="2386618" y="1939743"/>
                    <a:pt x="2371177" y="1958844"/>
                    <a:pt x="2348681" y="1969064"/>
                  </a:cubicBezTo>
                  <a:lnTo>
                    <a:pt x="2314536" y="1978212"/>
                  </a:lnTo>
                  <a:lnTo>
                    <a:pt x="2320989" y="1994504"/>
                  </a:lnTo>
                  <a:cubicBezTo>
                    <a:pt x="2292439" y="2010252"/>
                    <a:pt x="2259301" y="2017439"/>
                    <a:pt x="2224883" y="2015050"/>
                  </a:cubicBezTo>
                  <a:cubicBezTo>
                    <a:pt x="2157880" y="2010397"/>
                    <a:pt x="2096183" y="1970105"/>
                    <a:pt x="2062112" y="1908746"/>
                  </a:cubicBezTo>
                  <a:lnTo>
                    <a:pt x="2028307" y="1927422"/>
                  </a:lnTo>
                  <a:cubicBezTo>
                    <a:pt x="2069101" y="2000945"/>
                    <a:pt x="2143517" y="2048870"/>
                    <a:pt x="2224395" y="2053708"/>
                  </a:cubicBezTo>
                  <a:cubicBezTo>
                    <a:pt x="2263912" y="2056070"/>
                    <a:pt x="2302036" y="2047984"/>
                    <a:pt x="2335071" y="2030056"/>
                  </a:cubicBezTo>
                  <a:cubicBezTo>
                    <a:pt x="2400196" y="2159379"/>
                    <a:pt x="2567325" y="2230480"/>
                    <a:pt x="2748680" y="2204554"/>
                  </a:cubicBezTo>
                  <a:cubicBezTo>
                    <a:pt x="2767068" y="2240602"/>
                    <a:pt x="2774723" y="2281713"/>
                    <a:pt x="2774723" y="2324613"/>
                  </a:cubicBezTo>
                  <a:cubicBezTo>
                    <a:pt x="2774723" y="2444667"/>
                    <a:pt x="2714770" y="2550720"/>
                    <a:pt x="2619461" y="2609132"/>
                  </a:cubicBezTo>
                  <a:cubicBezTo>
                    <a:pt x="2594093" y="2739763"/>
                    <a:pt x="2496512" y="2844553"/>
                    <a:pt x="2368919" y="2876858"/>
                  </a:cubicBezTo>
                  <a:cubicBezTo>
                    <a:pt x="2184369" y="2908073"/>
                    <a:pt x="2016372" y="2826285"/>
                    <a:pt x="1978290" y="2684161"/>
                  </a:cubicBezTo>
                  <a:lnTo>
                    <a:pt x="1939323" y="2694602"/>
                  </a:lnTo>
                  <a:cubicBezTo>
                    <a:pt x="1970494" y="2810931"/>
                    <a:pt x="2075973" y="2892306"/>
                    <a:pt x="2210223" y="2912307"/>
                  </a:cubicBezTo>
                  <a:cubicBezTo>
                    <a:pt x="2165434" y="3014618"/>
                    <a:pt x="2062317" y="3083879"/>
                    <a:pt x="1943022" y="3083879"/>
                  </a:cubicBezTo>
                  <a:cubicBezTo>
                    <a:pt x="1804718" y="3083879"/>
                    <a:pt x="1736151" y="2990782"/>
                    <a:pt x="1657612" y="2862428"/>
                  </a:cubicBezTo>
                  <a:cubicBezTo>
                    <a:pt x="1632100" y="2775963"/>
                    <a:pt x="1598588" y="2449530"/>
                    <a:pt x="1653064" y="2147091"/>
                  </a:cubicBezTo>
                  <a:cubicBezTo>
                    <a:pt x="1775302" y="2294672"/>
                    <a:pt x="1947360" y="2360889"/>
                    <a:pt x="2101389" y="2319520"/>
                  </a:cubicBezTo>
                  <a:lnTo>
                    <a:pt x="2085913" y="2268654"/>
                  </a:lnTo>
                  <a:cubicBezTo>
                    <a:pt x="1935632" y="2308197"/>
                    <a:pt x="1765039" y="2228547"/>
                    <a:pt x="1652548" y="2065927"/>
                  </a:cubicBezTo>
                  <a:cubicBezTo>
                    <a:pt x="1594744" y="1988631"/>
                    <a:pt x="1552933" y="1543383"/>
                    <a:pt x="1647107" y="1210118"/>
                  </a:cubicBezTo>
                  <a:cubicBezTo>
                    <a:pt x="1757451" y="1073526"/>
                    <a:pt x="1924310" y="1023711"/>
                    <a:pt x="2044795" y="1095494"/>
                  </a:cubicBezTo>
                  <a:lnTo>
                    <a:pt x="2046624" y="1092427"/>
                  </a:lnTo>
                  <a:cubicBezTo>
                    <a:pt x="2044963" y="1115904"/>
                    <a:pt x="2049817" y="1139574"/>
                    <a:pt x="2059741" y="1162003"/>
                  </a:cubicBezTo>
                  <a:cubicBezTo>
                    <a:pt x="2085174" y="1219476"/>
                    <a:pt x="2140055" y="1259997"/>
                    <a:pt x="2204060" y="1268556"/>
                  </a:cubicBezTo>
                  <a:lnTo>
                    <a:pt x="2208020" y="1238949"/>
                  </a:lnTo>
                  <a:cubicBezTo>
                    <a:pt x="2154665" y="1231814"/>
                    <a:pt x="2108853" y="1198319"/>
                    <a:pt x="2087448" y="1150798"/>
                  </a:cubicBezTo>
                  <a:cubicBezTo>
                    <a:pt x="2064784" y="1100476"/>
                    <a:pt x="2073123" y="1042569"/>
                    <a:pt x="2109077" y="1000639"/>
                  </a:cubicBezTo>
                  <a:cubicBezTo>
                    <a:pt x="2142987" y="961090"/>
                    <a:pt x="2196315" y="941798"/>
                    <a:pt x="2249471" y="949847"/>
                  </a:cubicBezTo>
                  <a:lnTo>
                    <a:pt x="2253988" y="920317"/>
                  </a:lnTo>
                  <a:cubicBezTo>
                    <a:pt x="2190211" y="910645"/>
                    <a:pt x="2126205" y="934132"/>
                    <a:pt x="2085632" y="982099"/>
                  </a:cubicBezTo>
                  <a:lnTo>
                    <a:pt x="2052614" y="1055246"/>
                  </a:lnTo>
                  <a:cubicBezTo>
                    <a:pt x="1928226" y="988072"/>
                    <a:pt x="1765306" y="1028878"/>
                    <a:pt x="1646726" y="1149851"/>
                  </a:cubicBezTo>
                  <a:cubicBezTo>
                    <a:pt x="1576863" y="1018908"/>
                    <a:pt x="1584053" y="461235"/>
                    <a:pt x="1633436" y="269593"/>
                  </a:cubicBezTo>
                  <a:cubicBezTo>
                    <a:pt x="1697428" y="119029"/>
                    <a:pt x="1776459" y="0"/>
                    <a:pt x="1943022" y="0"/>
                  </a:cubicBezTo>
                  <a:close/>
                  <a:moveTo>
                    <a:pt x="1125035" y="0"/>
                  </a:moveTo>
                  <a:cubicBezTo>
                    <a:pt x="1263339" y="0"/>
                    <a:pt x="1331906" y="93097"/>
                    <a:pt x="1410445" y="221451"/>
                  </a:cubicBezTo>
                  <a:cubicBezTo>
                    <a:pt x="1435957" y="307916"/>
                    <a:pt x="1469469" y="634350"/>
                    <a:pt x="1414993" y="936788"/>
                  </a:cubicBezTo>
                  <a:cubicBezTo>
                    <a:pt x="1292755" y="789207"/>
                    <a:pt x="1120697" y="722990"/>
                    <a:pt x="966668" y="764359"/>
                  </a:cubicBezTo>
                  <a:lnTo>
                    <a:pt x="982144" y="815225"/>
                  </a:lnTo>
                  <a:cubicBezTo>
                    <a:pt x="1132425" y="775682"/>
                    <a:pt x="1303018" y="855332"/>
                    <a:pt x="1415509" y="1017952"/>
                  </a:cubicBezTo>
                  <a:cubicBezTo>
                    <a:pt x="1473313" y="1095249"/>
                    <a:pt x="1515123" y="1540497"/>
                    <a:pt x="1420950" y="1873762"/>
                  </a:cubicBezTo>
                  <a:cubicBezTo>
                    <a:pt x="1310606" y="2010353"/>
                    <a:pt x="1143747" y="2060168"/>
                    <a:pt x="1023262" y="1988385"/>
                  </a:cubicBezTo>
                  <a:lnTo>
                    <a:pt x="1021433" y="1991453"/>
                  </a:lnTo>
                  <a:cubicBezTo>
                    <a:pt x="1023094" y="1967976"/>
                    <a:pt x="1018240" y="1944306"/>
                    <a:pt x="1008316" y="1921877"/>
                  </a:cubicBezTo>
                  <a:cubicBezTo>
                    <a:pt x="982883" y="1864403"/>
                    <a:pt x="928002" y="1823883"/>
                    <a:pt x="863997" y="1815323"/>
                  </a:cubicBezTo>
                  <a:lnTo>
                    <a:pt x="860037" y="1844930"/>
                  </a:lnTo>
                  <a:cubicBezTo>
                    <a:pt x="913392" y="1852066"/>
                    <a:pt x="959204" y="1885560"/>
                    <a:pt x="980609" y="1933082"/>
                  </a:cubicBezTo>
                  <a:cubicBezTo>
                    <a:pt x="1003273" y="1983404"/>
                    <a:pt x="994934" y="2041310"/>
                    <a:pt x="958980" y="2083241"/>
                  </a:cubicBezTo>
                  <a:cubicBezTo>
                    <a:pt x="925070" y="2122789"/>
                    <a:pt x="871742" y="2142082"/>
                    <a:pt x="818586" y="2134033"/>
                  </a:cubicBezTo>
                  <a:lnTo>
                    <a:pt x="814069" y="2163562"/>
                  </a:lnTo>
                  <a:cubicBezTo>
                    <a:pt x="877846" y="2173235"/>
                    <a:pt x="941852" y="2149747"/>
                    <a:pt x="982425" y="2101780"/>
                  </a:cubicBezTo>
                  <a:lnTo>
                    <a:pt x="1015443" y="2028633"/>
                  </a:lnTo>
                  <a:cubicBezTo>
                    <a:pt x="1139831" y="2095808"/>
                    <a:pt x="1302751" y="2055001"/>
                    <a:pt x="1421331" y="1934029"/>
                  </a:cubicBezTo>
                  <a:cubicBezTo>
                    <a:pt x="1491194" y="2064971"/>
                    <a:pt x="1484003" y="2622644"/>
                    <a:pt x="1434621" y="2814287"/>
                  </a:cubicBezTo>
                  <a:cubicBezTo>
                    <a:pt x="1370629" y="2964850"/>
                    <a:pt x="1291598" y="3083879"/>
                    <a:pt x="1125035" y="3083879"/>
                  </a:cubicBezTo>
                  <a:cubicBezTo>
                    <a:pt x="976622" y="3083879"/>
                    <a:pt x="853248" y="2976677"/>
                    <a:pt x="835482" y="2834581"/>
                  </a:cubicBezTo>
                  <a:cubicBezTo>
                    <a:pt x="1001251" y="2760784"/>
                    <a:pt x="1101560" y="2608549"/>
                    <a:pt x="1075194" y="2460607"/>
                  </a:cubicBezTo>
                  <a:lnTo>
                    <a:pt x="1035713" y="2468996"/>
                  </a:lnTo>
                  <a:cubicBezTo>
                    <a:pt x="1060354" y="2611450"/>
                    <a:pt x="948194" y="2759243"/>
                    <a:pt x="773360" y="2817692"/>
                  </a:cubicBezTo>
                  <a:cubicBezTo>
                    <a:pt x="763867" y="2823239"/>
                    <a:pt x="753648" y="2823760"/>
                    <a:pt x="743309" y="2823760"/>
                  </a:cubicBezTo>
                  <a:cubicBezTo>
                    <a:pt x="576747" y="2823760"/>
                    <a:pt x="441721" y="2688734"/>
                    <a:pt x="441721" y="2522172"/>
                  </a:cubicBezTo>
                  <a:lnTo>
                    <a:pt x="459036" y="2436399"/>
                  </a:lnTo>
                  <a:lnTo>
                    <a:pt x="441721" y="2436399"/>
                  </a:lnTo>
                  <a:lnTo>
                    <a:pt x="441721" y="2427537"/>
                  </a:lnTo>
                  <a:cubicBezTo>
                    <a:pt x="305234" y="2414137"/>
                    <a:pt x="200762" y="2297266"/>
                    <a:pt x="200762" y="2155997"/>
                  </a:cubicBezTo>
                  <a:lnTo>
                    <a:pt x="217593" y="2072628"/>
                  </a:lnTo>
                  <a:cubicBezTo>
                    <a:pt x="89802" y="2019727"/>
                    <a:pt x="0" y="1893768"/>
                    <a:pt x="0" y="1746838"/>
                  </a:cubicBezTo>
                  <a:cubicBezTo>
                    <a:pt x="0" y="1665177"/>
                    <a:pt x="27737" y="1589996"/>
                    <a:pt x="75847" y="1531990"/>
                  </a:cubicBezTo>
                  <a:cubicBezTo>
                    <a:pt x="158816" y="1432590"/>
                    <a:pt x="276275" y="1387641"/>
                    <a:pt x="381353" y="1423131"/>
                  </a:cubicBezTo>
                  <a:lnTo>
                    <a:pt x="394263" y="1384911"/>
                  </a:lnTo>
                  <a:cubicBezTo>
                    <a:pt x="299825" y="1353014"/>
                    <a:pt x="197101" y="1376758"/>
                    <a:pt x="112642" y="1443556"/>
                  </a:cubicBezTo>
                  <a:cubicBezTo>
                    <a:pt x="74114" y="1395305"/>
                    <a:pt x="55810" y="1333244"/>
                    <a:pt x="55810" y="1266911"/>
                  </a:cubicBezTo>
                  <a:cubicBezTo>
                    <a:pt x="55810" y="1097473"/>
                    <a:pt x="175228" y="955927"/>
                    <a:pt x="334606" y="922383"/>
                  </a:cubicBezTo>
                  <a:cubicBezTo>
                    <a:pt x="497254" y="898036"/>
                    <a:pt x="645210" y="961827"/>
                    <a:pt x="694839" y="1079319"/>
                  </a:cubicBezTo>
                  <a:cubicBezTo>
                    <a:pt x="670482" y="1096114"/>
                    <a:pt x="651035" y="1119484"/>
                    <a:pt x="636636" y="1146893"/>
                  </a:cubicBezTo>
                  <a:cubicBezTo>
                    <a:pt x="598934" y="1218660"/>
                    <a:pt x="601627" y="1307205"/>
                    <a:pt x="643730" y="1380130"/>
                  </a:cubicBezTo>
                  <a:lnTo>
                    <a:pt x="677177" y="1360819"/>
                  </a:lnTo>
                  <a:cubicBezTo>
                    <a:pt x="642024" y="1299932"/>
                    <a:pt x="639299" y="1226219"/>
                    <a:pt x="669992" y="1166433"/>
                  </a:cubicBezTo>
                  <a:cubicBezTo>
                    <a:pt x="681439" y="1144136"/>
                    <a:pt x="696880" y="1125036"/>
                    <a:pt x="719376" y="1114815"/>
                  </a:cubicBezTo>
                  <a:lnTo>
                    <a:pt x="753521" y="1105667"/>
                  </a:lnTo>
                  <a:lnTo>
                    <a:pt x="747068" y="1089375"/>
                  </a:lnTo>
                  <a:cubicBezTo>
                    <a:pt x="775618" y="1073627"/>
                    <a:pt x="808756" y="1066440"/>
                    <a:pt x="843174" y="1068829"/>
                  </a:cubicBezTo>
                  <a:cubicBezTo>
                    <a:pt x="910177" y="1073482"/>
                    <a:pt x="971874" y="1113774"/>
                    <a:pt x="1005945" y="1175134"/>
                  </a:cubicBezTo>
                  <a:lnTo>
                    <a:pt x="1039750" y="1156458"/>
                  </a:lnTo>
                  <a:cubicBezTo>
                    <a:pt x="998956" y="1082934"/>
                    <a:pt x="924540" y="1035010"/>
                    <a:pt x="843662" y="1030172"/>
                  </a:cubicBezTo>
                  <a:cubicBezTo>
                    <a:pt x="804145" y="1027809"/>
                    <a:pt x="766021" y="1035895"/>
                    <a:pt x="732986" y="1053824"/>
                  </a:cubicBezTo>
                  <a:cubicBezTo>
                    <a:pt x="667861" y="924500"/>
                    <a:pt x="500732" y="853399"/>
                    <a:pt x="319377" y="879325"/>
                  </a:cubicBezTo>
                  <a:cubicBezTo>
                    <a:pt x="300989" y="843277"/>
                    <a:pt x="293334" y="802167"/>
                    <a:pt x="293334" y="759266"/>
                  </a:cubicBezTo>
                  <a:cubicBezTo>
                    <a:pt x="293334" y="639212"/>
                    <a:pt x="353287" y="533159"/>
                    <a:pt x="448596" y="474747"/>
                  </a:cubicBezTo>
                  <a:cubicBezTo>
                    <a:pt x="473964" y="344116"/>
                    <a:pt x="571545" y="239326"/>
                    <a:pt x="699138" y="207021"/>
                  </a:cubicBezTo>
                  <a:cubicBezTo>
                    <a:pt x="883688" y="175806"/>
                    <a:pt x="1051685" y="257594"/>
                    <a:pt x="1089767" y="399718"/>
                  </a:cubicBezTo>
                  <a:lnTo>
                    <a:pt x="1128734" y="389277"/>
                  </a:lnTo>
                  <a:cubicBezTo>
                    <a:pt x="1097563" y="272948"/>
                    <a:pt x="992084" y="191573"/>
                    <a:pt x="857834" y="171572"/>
                  </a:cubicBezTo>
                  <a:cubicBezTo>
                    <a:pt x="902623" y="69261"/>
                    <a:pt x="1005740" y="0"/>
                    <a:pt x="1125035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57" name="Google Shape;1657;p25"/>
            <p:cNvGrpSpPr/>
            <p:nvPr/>
          </p:nvGrpSpPr>
          <p:grpSpPr>
            <a:xfrm>
              <a:off x="5178360" y="1609201"/>
              <a:ext cx="622206" cy="699686"/>
              <a:chOff x="4835382" y="-161249"/>
              <a:chExt cx="3078656" cy="3462027"/>
            </a:xfrm>
          </p:grpSpPr>
          <p:sp>
            <p:nvSpPr>
              <p:cNvPr id="1658" name="Google Shape;1658;p25"/>
              <p:cNvSpPr/>
              <p:nvPr/>
            </p:nvSpPr>
            <p:spPr>
              <a:xfrm>
                <a:off x="4835382" y="73243"/>
                <a:ext cx="2920830" cy="3227535"/>
              </a:xfrm>
              <a:custGeom>
                <a:avLst/>
                <a:gdLst/>
                <a:ahLst/>
                <a:cxnLst/>
                <a:rect l="l" t="t" r="r" b="b"/>
                <a:pathLst>
                  <a:path w="5331558" h="5891405" extrusionOk="0">
                    <a:moveTo>
                      <a:pt x="2980491" y="968"/>
                    </a:moveTo>
                    <a:cubicBezTo>
                      <a:pt x="1784302" y="-22254"/>
                      <a:pt x="1040642" y="372305"/>
                      <a:pt x="726547" y="1181117"/>
                    </a:cubicBezTo>
                    <a:cubicBezTo>
                      <a:pt x="528785" y="1834793"/>
                      <a:pt x="744238" y="2066938"/>
                      <a:pt x="486068" y="2371366"/>
                    </a:cubicBezTo>
                    <a:cubicBezTo>
                      <a:pt x="239818" y="2677225"/>
                      <a:pt x="-40213" y="2911644"/>
                      <a:pt x="4803" y="3079808"/>
                    </a:cubicBezTo>
                    <a:cubicBezTo>
                      <a:pt x="109541" y="3181162"/>
                      <a:pt x="260766" y="3266498"/>
                      <a:pt x="460575" y="3328959"/>
                    </a:cubicBezTo>
                    <a:cubicBezTo>
                      <a:pt x="403546" y="3464559"/>
                      <a:pt x="198074" y="3641722"/>
                      <a:pt x="289487" y="3735758"/>
                    </a:cubicBezTo>
                    <a:lnTo>
                      <a:pt x="480873" y="3871219"/>
                    </a:lnTo>
                    <a:cubicBezTo>
                      <a:pt x="428032" y="3935014"/>
                      <a:pt x="303940" y="3939433"/>
                      <a:pt x="322351" y="4062605"/>
                    </a:cubicBezTo>
                    <a:cubicBezTo>
                      <a:pt x="362395" y="4195168"/>
                      <a:pt x="550882" y="4226788"/>
                      <a:pt x="513737" y="4317787"/>
                    </a:cubicBezTo>
                    <a:cubicBezTo>
                      <a:pt x="397470" y="4561276"/>
                      <a:pt x="358392" y="4876020"/>
                      <a:pt x="449942" y="4977005"/>
                    </a:cubicBezTo>
                    <a:cubicBezTo>
                      <a:pt x="636587" y="5158310"/>
                      <a:pt x="1197305" y="5208988"/>
                      <a:pt x="1704584" y="5039972"/>
                    </a:cubicBezTo>
                    <a:lnTo>
                      <a:pt x="1895970" y="5891405"/>
                    </a:lnTo>
                    <a:lnTo>
                      <a:pt x="4734863" y="5859508"/>
                    </a:lnTo>
                    <a:cubicBezTo>
                      <a:pt x="4366268" y="4516262"/>
                      <a:pt x="4422975" y="3927926"/>
                      <a:pt x="4841189" y="3520345"/>
                    </a:cubicBezTo>
                    <a:cubicBezTo>
                      <a:pt x="6117095" y="1964448"/>
                      <a:pt x="4692333" y="36409"/>
                      <a:pt x="2980491" y="968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9" name="Google Shape;1659;p25"/>
              <p:cNvSpPr/>
              <p:nvPr/>
            </p:nvSpPr>
            <p:spPr>
              <a:xfrm rot="-3499458">
                <a:off x="5907878" y="-58593"/>
                <a:ext cx="1436045" cy="2141152"/>
              </a:xfrm>
              <a:custGeom>
                <a:avLst/>
                <a:gdLst/>
                <a:ahLst/>
                <a:cxnLst/>
                <a:rect l="l" t="t" r="r" b="b"/>
                <a:pathLst>
                  <a:path w="1170491" h="1745208" extrusionOk="0">
                    <a:moveTo>
                      <a:pt x="429221" y="671495"/>
                    </a:moveTo>
                    <a:cubicBezTo>
                      <a:pt x="415869" y="670322"/>
                      <a:pt x="402356" y="670624"/>
                      <a:pt x="388917" y="672439"/>
                    </a:cubicBezTo>
                    <a:cubicBezTo>
                      <a:pt x="370997" y="674859"/>
                      <a:pt x="353207" y="679968"/>
                      <a:pt x="336101" y="687858"/>
                    </a:cubicBezTo>
                    <a:lnTo>
                      <a:pt x="344770" y="708640"/>
                    </a:lnTo>
                    <a:cubicBezTo>
                      <a:pt x="405276" y="680369"/>
                      <a:pt x="475531" y="691805"/>
                      <a:pt x="523918" y="737799"/>
                    </a:cubicBezTo>
                    <a:cubicBezTo>
                      <a:pt x="569388" y="781022"/>
                      <a:pt x="587723" y="847396"/>
                      <a:pt x="571504" y="910067"/>
                    </a:cubicBezTo>
                    <a:lnTo>
                      <a:pt x="593243" y="915886"/>
                    </a:lnTo>
                    <a:cubicBezTo>
                      <a:pt x="611678" y="844923"/>
                      <a:pt x="590662" y="769719"/>
                      <a:pt x="538740" y="720849"/>
                    </a:cubicBezTo>
                    <a:cubicBezTo>
                      <a:pt x="507886" y="691808"/>
                      <a:pt x="469277" y="675014"/>
                      <a:pt x="429221" y="671495"/>
                    </a:cubicBezTo>
                    <a:close/>
                    <a:moveTo>
                      <a:pt x="588421" y="580980"/>
                    </a:moveTo>
                    <a:cubicBezTo>
                      <a:pt x="534186" y="581239"/>
                      <a:pt x="482134" y="605639"/>
                      <a:pt x="446738" y="649695"/>
                    </a:cubicBezTo>
                    <a:lnTo>
                      <a:pt x="463760" y="664437"/>
                    </a:lnTo>
                    <a:cubicBezTo>
                      <a:pt x="505329" y="612166"/>
                      <a:pt x="573320" y="591099"/>
                      <a:pt x="637132" y="610714"/>
                    </a:cubicBezTo>
                    <a:cubicBezTo>
                      <a:pt x="697098" y="629147"/>
                      <a:pt x="743088" y="680397"/>
                      <a:pt x="756495" y="743730"/>
                    </a:cubicBezTo>
                    <a:lnTo>
                      <a:pt x="778549" y="739251"/>
                    </a:lnTo>
                    <a:cubicBezTo>
                      <a:pt x="763432" y="667508"/>
                      <a:pt x="711108" y="609548"/>
                      <a:pt x="642848" y="588934"/>
                    </a:cubicBezTo>
                    <a:cubicBezTo>
                      <a:pt x="624821" y="583490"/>
                      <a:pt x="606500" y="580894"/>
                      <a:pt x="588421" y="580980"/>
                    </a:cubicBezTo>
                    <a:close/>
                    <a:moveTo>
                      <a:pt x="533817" y="0"/>
                    </a:moveTo>
                    <a:cubicBezTo>
                      <a:pt x="617807" y="1"/>
                      <a:pt x="687626" y="60667"/>
                      <a:pt x="697680" y="141081"/>
                    </a:cubicBezTo>
                    <a:cubicBezTo>
                      <a:pt x="603869" y="182843"/>
                      <a:pt x="547102" y="268997"/>
                      <a:pt x="562024" y="352718"/>
                    </a:cubicBezTo>
                    <a:lnTo>
                      <a:pt x="584367" y="347971"/>
                    </a:lnTo>
                    <a:cubicBezTo>
                      <a:pt x="570422" y="267354"/>
                      <a:pt x="633895" y="183716"/>
                      <a:pt x="732836" y="150639"/>
                    </a:cubicBezTo>
                    <a:cubicBezTo>
                      <a:pt x="738208" y="147500"/>
                      <a:pt x="743991" y="147205"/>
                      <a:pt x="749842" y="147205"/>
                    </a:cubicBezTo>
                    <a:cubicBezTo>
                      <a:pt x="844103" y="147205"/>
                      <a:pt x="920515" y="223618"/>
                      <a:pt x="920515" y="317877"/>
                    </a:cubicBezTo>
                    <a:lnTo>
                      <a:pt x="910716" y="366417"/>
                    </a:lnTo>
                    <a:lnTo>
                      <a:pt x="920515" y="366418"/>
                    </a:lnTo>
                    <a:lnTo>
                      <a:pt x="920515" y="371433"/>
                    </a:lnTo>
                    <a:cubicBezTo>
                      <a:pt x="997755" y="379016"/>
                      <a:pt x="1056877" y="445155"/>
                      <a:pt x="1056877" y="525101"/>
                    </a:cubicBezTo>
                    <a:lnTo>
                      <a:pt x="1047351" y="572282"/>
                    </a:lnTo>
                    <a:cubicBezTo>
                      <a:pt x="1119671" y="602218"/>
                      <a:pt x="1170491" y="673500"/>
                      <a:pt x="1170491" y="756650"/>
                    </a:cubicBezTo>
                    <a:cubicBezTo>
                      <a:pt x="1170490" y="802863"/>
                      <a:pt x="1154794" y="845409"/>
                      <a:pt x="1127569" y="878235"/>
                    </a:cubicBezTo>
                    <a:cubicBezTo>
                      <a:pt x="1080615" y="934488"/>
                      <a:pt x="1014142" y="959925"/>
                      <a:pt x="954678" y="939840"/>
                    </a:cubicBezTo>
                    <a:lnTo>
                      <a:pt x="947373" y="961469"/>
                    </a:lnTo>
                    <a:cubicBezTo>
                      <a:pt x="1000817" y="979520"/>
                      <a:pt x="1058949" y="966083"/>
                      <a:pt x="1106746" y="928282"/>
                    </a:cubicBezTo>
                    <a:cubicBezTo>
                      <a:pt x="1128548" y="955588"/>
                      <a:pt x="1138907" y="990708"/>
                      <a:pt x="1138907" y="1028247"/>
                    </a:cubicBezTo>
                    <a:cubicBezTo>
                      <a:pt x="1138907" y="1124134"/>
                      <a:pt x="1071328" y="1204237"/>
                      <a:pt x="981133" y="1223220"/>
                    </a:cubicBezTo>
                    <a:cubicBezTo>
                      <a:pt x="889088" y="1236998"/>
                      <a:pt x="805358" y="1200898"/>
                      <a:pt x="777272" y="1134408"/>
                    </a:cubicBezTo>
                    <a:cubicBezTo>
                      <a:pt x="791057" y="1124903"/>
                      <a:pt x="802061" y="1111678"/>
                      <a:pt x="810210" y="1096167"/>
                    </a:cubicBezTo>
                    <a:cubicBezTo>
                      <a:pt x="831546" y="1055553"/>
                      <a:pt x="830022" y="1005443"/>
                      <a:pt x="806195" y="964175"/>
                    </a:cubicBezTo>
                    <a:lnTo>
                      <a:pt x="787267" y="975103"/>
                    </a:lnTo>
                    <a:cubicBezTo>
                      <a:pt x="807161" y="1009560"/>
                      <a:pt x="808703" y="1051275"/>
                      <a:pt x="791333" y="1085110"/>
                    </a:cubicBezTo>
                    <a:cubicBezTo>
                      <a:pt x="784855" y="1097727"/>
                      <a:pt x="776117" y="1108536"/>
                      <a:pt x="763385" y="1114320"/>
                    </a:cubicBezTo>
                    <a:lnTo>
                      <a:pt x="744063" y="1119497"/>
                    </a:lnTo>
                    <a:lnTo>
                      <a:pt x="747716" y="1128718"/>
                    </a:lnTo>
                    <a:cubicBezTo>
                      <a:pt x="731558" y="1137628"/>
                      <a:pt x="712804" y="1141697"/>
                      <a:pt x="693327" y="1140344"/>
                    </a:cubicBezTo>
                    <a:cubicBezTo>
                      <a:pt x="655409" y="1137711"/>
                      <a:pt x="620494" y="1114908"/>
                      <a:pt x="601213" y="1080185"/>
                    </a:cubicBezTo>
                    <a:lnTo>
                      <a:pt x="582082" y="1090754"/>
                    </a:lnTo>
                    <a:cubicBezTo>
                      <a:pt x="605167" y="1132362"/>
                      <a:pt x="647281" y="1159482"/>
                      <a:pt x="693051" y="1162221"/>
                    </a:cubicBezTo>
                    <a:cubicBezTo>
                      <a:pt x="715413" y="1163558"/>
                      <a:pt x="736989" y="1158982"/>
                      <a:pt x="755684" y="1148835"/>
                    </a:cubicBezTo>
                    <a:cubicBezTo>
                      <a:pt x="792539" y="1222022"/>
                      <a:pt x="887119" y="1262260"/>
                      <a:pt x="989751" y="1247587"/>
                    </a:cubicBezTo>
                    <a:cubicBezTo>
                      <a:pt x="1000157" y="1267987"/>
                      <a:pt x="1004489" y="1291252"/>
                      <a:pt x="1004488" y="1315531"/>
                    </a:cubicBezTo>
                    <a:cubicBezTo>
                      <a:pt x="1004488" y="1381750"/>
                      <a:pt x="972258" y="1440443"/>
                      <a:pt x="920375" y="1473506"/>
                    </a:cubicBezTo>
                    <a:lnTo>
                      <a:pt x="913116" y="1474079"/>
                    </a:lnTo>
                    <a:cubicBezTo>
                      <a:pt x="850536" y="1469665"/>
                      <a:pt x="794159" y="1430126"/>
                      <a:pt x="766796" y="1371458"/>
                    </a:cubicBezTo>
                    <a:lnTo>
                      <a:pt x="746323" y="1380801"/>
                    </a:lnTo>
                    <a:cubicBezTo>
                      <a:pt x="776874" y="1446464"/>
                      <a:pt x="839753" y="1490827"/>
                      <a:pt x="909888" y="1496052"/>
                    </a:cubicBezTo>
                    <a:cubicBezTo>
                      <a:pt x="891948" y="1561049"/>
                      <a:pt x="840393" y="1611456"/>
                      <a:pt x="774838" y="1628054"/>
                    </a:cubicBezTo>
                    <a:cubicBezTo>
                      <a:pt x="686646" y="1642970"/>
                      <a:pt x="605133" y="1612285"/>
                      <a:pt x="571751" y="1552195"/>
                    </a:cubicBezTo>
                    <a:lnTo>
                      <a:pt x="550649" y="1566422"/>
                    </a:lnTo>
                    <a:cubicBezTo>
                      <a:pt x="577499" y="1609979"/>
                      <a:pt x="626419" y="1639383"/>
                      <a:pt x="685031" y="1648114"/>
                    </a:cubicBezTo>
                    <a:cubicBezTo>
                      <a:pt x="659684" y="1706013"/>
                      <a:pt x="601329" y="1745210"/>
                      <a:pt x="533818" y="1745209"/>
                    </a:cubicBezTo>
                    <a:cubicBezTo>
                      <a:pt x="455549" y="1745210"/>
                      <a:pt x="416747" y="1692524"/>
                      <a:pt x="372301" y="1619888"/>
                    </a:cubicBezTo>
                    <a:lnTo>
                      <a:pt x="366380" y="1592106"/>
                    </a:lnTo>
                    <a:cubicBezTo>
                      <a:pt x="305091" y="1567105"/>
                      <a:pt x="259811" y="1511085"/>
                      <a:pt x="250590" y="1443452"/>
                    </a:cubicBezTo>
                    <a:cubicBezTo>
                      <a:pt x="203712" y="1453117"/>
                      <a:pt x="158965" y="1444975"/>
                      <a:pt x="117260" y="1407178"/>
                    </a:cubicBezTo>
                    <a:cubicBezTo>
                      <a:pt x="55030" y="1350772"/>
                      <a:pt x="44039" y="1258933"/>
                      <a:pt x="90593" y="1192598"/>
                    </a:cubicBezTo>
                    <a:cubicBezTo>
                      <a:pt x="186799" y="1224213"/>
                      <a:pt x="285304" y="1199642"/>
                      <a:pt x="330760" y="1129474"/>
                    </a:cubicBezTo>
                    <a:lnTo>
                      <a:pt x="344999" y="1132822"/>
                    </a:lnTo>
                    <a:cubicBezTo>
                      <a:pt x="420009" y="1139731"/>
                      <a:pt x="490500" y="1101048"/>
                      <a:pt x="524987" y="1034051"/>
                    </a:cubicBezTo>
                    <a:lnTo>
                      <a:pt x="505360" y="1023014"/>
                    </a:lnTo>
                    <a:cubicBezTo>
                      <a:pt x="475089" y="1082544"/>
                      <a:pt x="412689" y="1116790"/>
                      <a:pt x="346243" y="1110339"/>
                    </a:cubicBezTo>
                    <a:cubicBezTo>
                      <a:pt x="283801" y="1104277"/>
                      <a:pt x="228486" y="1063265"/>
                      <a:pt x="202679" y="1003895"/>
                    </a:cubicBezTo>
                    <a:lnTo>
                      <a:pt x="181967" y="1012696"/>
                    </a:lnTo>
                    <a:cubicBezTo>
                      <a:pt x="205492" y="1066954"/>
                      <a:pt x="250941" y="1107583"/>
                      <a:pt x="305288" y="1123484"/>
                    </a:cubicBezTo>
                    <a:cubicBezTo>
                      <a:pt x="260051" y="1186174"/>
                      <a:pt x="162021" y="1201884"/>
                      <a:pt x="70961" y="1161909"/>
                    </a:cubicBezTo>
                    <a:cubicBezTo>
                      <a:pt x="64874" y="1160625"/>
                      <a:pt x="60391" y="1156961"/>
                      <a:pt x="56055" y="1153032"/>
                    </a:cubicBezTo>
                    <a:cubicBezTo>
                      <a:pt x="-13786" y="1089729"/>
                      <a:pt x="-19088" y="981796"/>
                      <a:pt x="44214" y="911953"/>
                    </a:cubicBezTo>
                    <a:lnTo>
                      <a:pt x="84073" y="882569"/>
                    </a:lnTo>
                    <a:lnTo>
                      <a:pt x="76811" y="875989"/>
                    </a:lnTo>
                    <a:lnTo>
                      <a:pt x="80179" y="872273"/>
                    </a:lnTo>
                    <a:cubicBezTo>
                      <a:pt x="28040" y="814783"/>
                      <a:pt x="28651" y="726072"/>
                      <a:pt x="82340" y="666836"/>
                    </a:cubicBezTo>
                    <a:lnTo>
                      <a:pt x="121082" y="638275"/>
                    </a:lnTo>
                    <a:cubicBezTo>
                      <a:pt x="89526" y="571593"/>
                      <a:pt x="96788" y="490523"/>
                      <a:pt x="145805" y="430894"/>
                    </a:cubicBezTo>
                    <a:cubicBezTo>
                      <a:pt x="198586" y="400645"/>
                      <a:pt x="259015" y="385179"/>
                      <a:pt x="321878" y="383347"/>
                    </a:cubicBezTo>
                    <a:lnTo>
                      <a:pt x="321111" y="357014"/>
                    </a:lnTo>
                    <a:cubicBezTo>
                      <a:pt x="257723" y="358862"/>
                      <a:pt x="196668" y="373772"/>
                      <a:pt x="141180" y="399723"/>
                    </a:cubicBezTo>
                    <a:cubicBezTo>
                      <a:pt x="117813" y="370058"/>
                      <a:pt x="106816" y="332072"/>
                      <a:pt x="106816" y="291518"/>
                    </a:cubicBezTo>
                    <a:cubicBezTo>
                      <a:pt x="106816" y="170286"/>
                      <a:pt x="205094" y="72008"/>
                      <a:pt x="326327" y="72008"/>
                    </a:cubicBezTo>
                    <a:cubicBezTo>
                      <a:pt x="350305" y="72008"/>
                      <a:pt x="373385" y="75853"/>
                      <a:pt x="394659" y="83948"/>
                    </a:cubicBezTo>
                    <a:cubicBezTo>
                      <a:pt x="425371" y="33609"/>
                      <a:pt x="467237" y="0"/>
                      <a:pt x="533817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60" name="Google Shape;1660;p25"/>
            <p:cNvSpPr/>
            <p:nvPr/>
          </p:nvSpPr>
          <p:spPr>
            <a:xfrm>
              <a:off x="4212742" y="1691988"/>
              <a:ext cx="529020" cy="581503"/>
            </a:xfrm>
            <a:custGeom>
              <a:avLst/>
              <a:gdLst/>
              <a:ahLst/>
              <a:cxnLst/>
              <a:rect l="l" t="t" r="r" b="b"/>
              <a:pathLst>
                <a:path w="2926108" h="3216409" extrusionOk="0">
                  <a:moveTo>
                    <a:pt x="1150286" y="2039882"/>
                  </a:moveTo>
                  <a:cubicBezTo>
                    <a:pt x="1216487" y="2110220"/>
                    <a:pt x="1249586" y="2238485"/>
                    <a:pt x="1348889" y="2250897"/>
                  </a:cubicBezTo>
                  <a:cubicBezTo>
                    <a:pt x="1452327" y="2213659"/>
                    <a:pt x="1530941" y="2147458"/>
                    <a:pt x="1597142" y="2052295"/>
                  </a:cubicBezTo>
                  <a:cubicBezTo>
                    <a:pt x="1634380" y="2030228"/>
                    <a:pt x="1712994" y="2049536"/>
                    <a:pt x="1721269" y="2072982"/>
                  </a:cubicBezTo>
                  <a:cubicBezTo>
                    <a:pt x="1533700" y="2362611"/>
                    <a:pt x="1615072" y="2763954"/>
                    <a:pt x="1568179" y="2830155"/>
                  </a:cubicBezTo>
                  <a:cubicBezTo>
                    <a:pt x="1391644" y="2965315"/>
                    <a:pt x="1231658" y="2893598"/>
                    <a:pt x="1063398" y="2925319"/>
                  </a:cubicBezTo>
                  <a:cubicBezTo>
                    <a:pt x="925479" y="2954282"/>
                    <a:pt x="820660" y="3107371"/>
                    <a:pt x="686879" y="3148747"/>
                  </a:cubicBezTo>
                  <a:cubicBezTo>
                    <a:pt x="536548" y="3184606"/>
                    <a:pt x="373804" y="3224602"/>
                    <a:pt x="215198" y="3214948"/>
                  </a:cubicBezTo>
                  <a:cubicBezTo>
                    <a:pt x="93829" y="3209431"/>
                    <a:pt x="71763" y="3046687"/>
                    <a:pt x="136584" y="2925318"/>
                  </a:cubicBezTo>
                  <a:cubicBezTo>
                    <a:pt x="168305" y="2828775"/>
                    <a:pt x="121415" y="2802571"/>
                    <a:pt x="107623" y="2710165"/>
                  </a:cubicBezTo>
                  <a:cubicBezTo>
                    <a:pt x="111150" y="2693172"/>
                    <a:pt x="127647" y="2691385"/>
                    <a:pt x="158288" y="2695563"/>
                  </a:cubicBezTo>
                  <a:lnTo>
                    <a:pt x="158288" y="2626239"/>
                  </a:lnTo>
                  <a:lnTo>
                    <a:pt x="266288" y="2626239"/>
                  </a:lnTo>
                  <a:lnTo>
                    <a:pt x="266288" y="2708276"/>
                  </a:lnTo>
                  <a:lnTo>
                    <a:pt x="307224" y="2711894"/>
                  </a:lnTo>
                  <a:lnTo>
                    <a:pt x="307224" y="2626239"/>
                  </a:lnTo>
                  <a:lnTo>
                    <a:pt x="415224" y="2626239"/>
                  </a:lnTo>
                  <a:lnTo>
                    <a:pt x="415224" y="2711420"/>
                  </a:lnTo>
                  <a:cubicBezTo>
                    <a:pt x="428487" y="2711947"/>
                    <a:pt x="442136" y="2710942"/>
                    <a:pt x="456160" y="2708700"/>
                  </a:cubicBezTo>
                  <a:lnTo>
                    <a:pt x="456160" y="2617963"/>
                  </a:lnTo>
                  <a:lnTo>
                    <a:pt x="564160" y="2617963"/>
                  </a:lnTo>
                  <a:lnTo>
                    <a:pt x="564160" y="2692500"/>
                  </a:lnTo>
                  <a:cubicBezTo>
                    <a:pt x="577696" y="2691220"/>
                    <a:pt x="591289" y="2688332"/>
                    <a:pt x="605096" y="2684680"/>
                  </a:cubicBezTo>
                  <a:lnTo>
                    <a:pt x="605096" y="2601411"/>
                  </a:lnTo>
                  <a:lnTo>
                    <a:pt x="713096" y="2601411"/>
                  </a:lnTo>
                  <a:lnTo>
                    <a:pt x="713096" y="2654658"/>
                  </a:lnTo>
                  <a:lnTo>
                    <a:pt x="754032" y="2641463"/>
                  </a:lnTo>
                  <a:lnTo>
                    <a:pt x="754032" y="2580721"/>
                  </a:lnTo>
                  <a:lnTo>
                    <a:pt x="862032" y="2580721"/>
                  </a:lnTo>
                  <a:lnTo>
                    <a:pt x="862032" y="2599792"/>
                  </a:lnTo>
                  <a:cubicBezTo>
                    <a:pt x="897454" y="2584791"/>
                    <a:pt x="934214" y="2567836"/>
                    <a:pt x="972371" y="2548802"/>
                  </a:cubicBezTo>
                  <a:cubicBezTo>
                    <a:pt x="1030297" y="2506047"/>
                    <a:pt x="939271" y="2219176"/>
                    <a:pt x="947546" y="2122633"/>
                  </a:cubicBezTo>
                  <a:cubicBezTo>
                    <a:pt x="957201" y="2082636"/>
                    <a:pt x="1082706" y="2067466"/>
                    <a:pt x="1150286" y="2039882"/>
                  </a:cubicBezTo>
                  <a:close/>
                  <a:moveTo>
                    <a:pt x="394278" y="1320337"/>
                  </a:moveTo>
                  <a:cubicBezTo>
                    <a:pt x="356565" y="1315036"/>
                    <a:pt x="316914" y="1320983"/>
                    <a:pt x="277262" y="1344774"/>
                  </a:cubicBezTo>
                  <a:cubicBezTo>
                    <a:pt x="169686" y="1368221"/>
                    <a:pt x="281399" y="1532343"/>
                    <a:pt x="314500" y="1626128"/>
                  </a:cubicBezTo>
                  <a:cubicBezTo>
                    <a:pt x="335188" y="1715776"/>
                    <a:pt x="306225" y="1838523"/>
                    <a:pt x="376563" y="1820593"/>
                  </a:cubicBezTo>
                  <a:cubicBezTo>
                    <a:pt x="535169" y="1786113"/>
                    <a:pt x="681363" y="1673020"/>
                    <a:pt x="628954" y="1493726"/>
                  </a:cubicBezTo>
                  <a:cubicBezTo>
                    <a:pt x="603094" y="1453384"/>
                    <a:pt x="507414" y="1336241"/>
                    <a:pt x="394278" y="1320337"/>
                  </a:cubicBezTo>
                  <a:close/>
                  <a:moveTo>
                    <a:pt x="1526804" y="66"/>
                  </a:moveTo>
                  <a:cubicBezTo>
                    <a:pt x="2066065" y="2824"/>
                    <a:pt x="2621877" y="129710"/>
                    <a:pt x="2896335" y="1038593"/>
                  </a:cubicBezTo>
                  <a:cubicBezTo>
                    <a:pt x="3057700" y="1564063"/>
                    <a:pt x="2532230" y="2366749"/>
                    <a:pt x="2064686" y="2292273"/>
                  </a:cubicBezTo>
                  <a:cubicBezTo>
                    <a:pt x="1885392" y="2267447"/>
                    <a:pt x="1950214" y="2015056"/>
                    <a:pt x="1555767" y="1940580"/>
                  </a:cubicBezTo>
                  <a:cubicBezTo>
                    <a:pt x="1179249" y="1868862"/>
                    <a:pt x="732393" y="2186075"/>
                    <a:pt x="554478" y="2159871"/>
                  </a:cubicBezTo>
                  <a:cubicBezTo>
                    <a:pt x="466211" y="2141942"/>
                    <a:pt x="394493" y="1904722"/>
                    <a:pt x="364151" y="1932305"/>
                  </a:cubicBezTo>
                  <a:cubicBezTo>
                    <a:pt x="322774" y="1970922"/>
                    <a:pt x="405526" y="2146079"/>
                    <a:pt x="467589" y="2205384"/>
                  </a:cubicBezTo>
                  <a:cubicBezTo>
                    <a:pt x="525515" y="2241243"/>
                    <a:pt x="732393" y="2202626"/>
                    <a:pt x="873070" y="2139183"/>
                  </a:cubicBezTo>
                  <a:cubicBezTo>
                    <a:pt x="913066" y="2128149"/>
                    <a:pt x="870312" y="2253655"/>
                    <a:pt x="877208" y="2333648"/>
                  </a:cubicBezTo>
                  <a:lnTo>
                    <a:pt x="862033" y="2337135"/>
                  </a:lnTo>
                  <a:lnTo>
                    <a:pt x="862033" y="2415799"/>
                  </a:lnTo>
                  <a:lnTo>
                    <a:pt x="754033" y="2415799"/>
                  </a:lnTo>
                  <a:lnTo>
                    <a:pt x="754033" y="2360695"/>
                  </a:lnTo>
                  <a:lnTo>
                    <a:pt x="713097" y="2366601"/>
                  </a:lnTo>
                  <a:lnTo>
                    <a:pt x="713097" y="2428213"/>
                  </a:lnTo>
                  <a:lnTo>
                    <a:pt x="605097" y="2428213"/>
                  </a:lnTo>
                  <a:lnTo>
                    <a:pt x="605097" y="2379641"/>
                  </a:lnTo>
                  <a:lnTo>
                    <a:pt x="564161" y="2382960"/>
                  </a:lnTo>
                  <a:lnTo>
                    <a:pt x="564161" y="2436489"/>
                  </a:lnTo>
                  <a:lnTo>
                    <a:pt x="456161" y="2436489"/>
                  </a:lnTo>
                  <a:lnTo>
                    <a:pt x="456161" y="2388351"/>
                  </a:lnTo>
                  <a:lnTo>
                    <a:pt x="415225" y="2389346"/>
                  </a:lnTo>
                  <a:lnTo>
                    <a:pt x="415225" y="2436489"/>
                  </a:lnTo>
                  <a:lnTo>
                    <a:pt x="307225" y="2436489"/>
                  </a:lnTo>
                  <a:lnTo>
                    <a:pt x="307225" y="2386989"/>
                  </a:lnTo>
                  <a:cubicBezTo>
                    <a:pt x="293173" y="2387203"/>
                    <a:pt x="279516" y="2386340"/>
                    <a:pt x="266289" y="2385150"/>
                  </a:cubicBezTo>
                  <a:lnTo>
                    <a:pt x="266289" y="2428213"/>
                  </a:lnTo>
                  <a:lnTo>
                    <a:pt x="158289" y="2428213"/>
                  </a:lnTo>
                  <a:lnTo>
                    <a:pt x="158289" y="2370613"/>
                  </a:lnTo>
                  <a:cubicBezTo>
                    <a:pt x="107017" y="2360332"/>
                    <a:pt x="72014" y="2345184"/>
                    <a:pt x="62108" y="2325373"/>
                  </a:cubicBezTo>
                  <a:cubicBezTo>
                    <a:pt x="37284" y="2261930"/>
                    <a:pt x="103484" y="2223314"/>
                    <a:pt x="124172" y="2172284"/>
                  </a:cubicBezTo>
                  <a:cubicBezTo>
                    <a:pt x="111759" y="2144700"/>
                    <a:pt x="74522" y="2141942"/>
                    <a:pt x="86934" y="2089533"/>
                  </a:cubicBezTo>
                  <a:cubicBezTo>
                    <a:pt x="96588" y="2053674"/>
                    <a:pt x="242782" y="2030228"/>
                    <a:pt x="264849" y="1994369"/>
                  </a:cubicBezTo>
                  <a:cubicBezTo>
                    <a:pt x="273125" y="1919892"/>
                    <a:pt x="-4093" y="1721291"/>
                    <a:pt x="45" y="1671639"/>
                  </a:cubicBezTo>
                  <a:cubicBezTo>
                    <a:pt x="12458" y="1619230"/>
                    <a:pt x="124172" y="1558546"/>
                    <a:pt x="190373" y="1477174"/>
                  </a:cubicBezTo>
                  <a:cubicBezTo>
                    <a:pt x="222094" y="1438557"/>
                    <a:pt x="80038" y="1267538"/>
                    <a:pt x="91072" y="1224783"/>
                  </a:cubicBezTo>
                  <a:cubicBezTo>
                    <a:pt x="111760" y="1092381"/>
                    <a:pt x="240023" y="943429"/>
                    <a:pt x="264849" y="703451"/>
                  </a:cubicBezTo>
                  <a:cubicBezTo>
                    <a:pt x="342084" y="332450"/>
                    <a:pt x="961338" y="-5451"/>
                    <a:pt x="1526804" y="66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p25"/>
            <p:cNvSpPr/>
            <p:nvPr/>
          </p:nvSpPr>
          <p:spPr>
            <a:xfrm>
              <a:off x="11781710" y="1671144"/>
              <a:ext cx="623192" cy="623192"/>
            </a:xfrm>
            <a:custGeom>
              <a:avLst/>
              <a:gdLst/>
              <a:ahLst/>
              <a:cxnLst/>
              <a:rect l="l" t="t" r="r" b="b"/>
              <a:pathLst>
                <a:path w="3240000" h="3240000" extrusionOk="0">
                  <a:moveTo>
                    <a:pt x="1303187" y="480874"/>
                  </a:moveTo>
                  <a:lnTo>
                    <a:pt x="1303187" y="1303187"/>
                  </a:lnTo>
                  <a:lnTo>
                    <a:pt x="480874" y="1303187"/>
                  </a:lnTo>
                  <a:lnTo>
                    <a:pt x="480874" y="1936813"/>
                  </a:lnTo>
                  <a:lnTo>
                    <a:pt x="1303187" y="1936813"/>
                  </a:lnTo>
                  <a:lnTo>
                    <a:pt x="1303187" y="2759126"/>
                  </a:lnTo>
                  <a:lnTo>
                    <a:pt x="1936813" y="2759126"/>
                  </a:lnTo>
                  <a:lnTo>
                    <a:pt x="1936813" y="1936813"/>
                  </a:lnTo>
                  <a:lnTo>
                    <a:pt x="2759126" y="1936813"/>
                  </a:lnTo>
                  <a:lnTo>
                    <a:pt x="2759126" y="1303187"/>
                  </a:lnTo>
                  <a:lnTo>
                    <a:pt x="1936813" y="1303187"/>
                  </a:lnTo>
                  <a:lnTo>
                    <a:pt x="1936813" y="480874"/>
                  </a:ln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25"/>
            <p:cNvSpPr/>
            <p:nvPr/>
          </p:nvSpPr>
          <p:spPr>
            <a:xfrm>
              <a:off x="5168121" y="5441795"/>
              <a:ext cx="610786" cy="610786"/>
            </a:xfrm>
            <a:custGeom>
              <a:avLst/>
              <a:gdLst/>
              <a:ahLst/>
              <a:cxnLst/>
              <a:rect l="l" t="t" r="r" b="b"/>
              <a:pathLst>
                <a:path w="3960440" h="3960000" extrusionOk="0">
                  <a:moveTo>
                    <a:pt x="1979373" y="472350"/>
                  </a:moveTo>
                  <a:cubicBezTo>
                    <a:pt x="1228307" y="485871"/>
                    <a:pt x="850011" y="1078219"/>
                    <a:pt x="813783" y="1434034"/>
                  </a:cubicBezTo>
                  <a:cubicBezTo>
                    <a:pt x="787561" y="1781828"/>
                    <a:pt x="889690" y="2005359"/>
                    <a:pt x="1119009" y="2222584"/>
                  </a:cubicBezTo>
                  <a:cubicBezTo>
                    <a:pt x="1178964" y="2123026"/>
                    <a:pt x="1260199" y="1908547"/>
                    <a:pt x="1328015" y="1812920"/>
                  </a:cubicBezTo>
                  <a:cubicBezTo>
                    <a:pt x="1222115" y="1647651"/>
                    <a:pt x="1255483" y="1756375"/>
                    <a:pt x="1234998" y="1431771"/>
                  </a:cubicBezTo>
                  <a:cubicBezTo>
                    <a:pt x="1331609" y="922504"/>
                    <a:pt x="1719145" y="812633"/>
                    <a:pt x="2217373" y="891303"/>
                  </a:cubicBezTo>
                  <a:cubicBezTo>
                    <a:pt x="2693518" y="1016895"/>
                    <a:pt x="2787642" y="1344599"/>
                    <a:pt x="2783502" y="1606823"/>
                  </a:cubicBezTo>
                  <a:cubicBezTo>
                    <a:pt x="2771081" y="1743454"/>
                    <a:pt x="2679609" y="2064482"/>
                    <a:pt x="2456028" y="2225955"/>
                  </a:cubicBezTo>
                  <a:cubicBezTo>
                    <a:pt x="2192422" y="2399851"/>
                    <a:pt x="2004893" y="2209395"/>
                    <a:pt x="2026974" y="2018938"/>
                  </a:cubicBezTo>
                  <a:cubicBezTo>
                    <a:pt x="2072519" y="1810540"/>
                    <a:pt x="2086043" y="1754994"/>
                    <a:pt x="2135727" y="1554876"/>
                  </a:cubicBezTo>
                  <a:cubicBezTo>
                    <a:pt x="2195073" y="1382360"/>
                    <a:pt x="2084273" y="1259912"/>
                    <a:pt x="1915898" y="1219889"/>
                  </a:cubicBezTo>
                  <a:cubicBezTo>
                    <a:pt x="1750283" y="1186766"/>
                    <a:pt x="1626460" y="1331294"/>
                    <a:pt x="1589196" y="1434803"/>
                  </a:cubicBezTo>
                  <a:cubicBezTo>
                    <a:pt x="1499489" y="1732912"/>
                    <a:pt x="1614533" y="1824000"/>
                    <a:pt x="1574511" y="1939931"/>
                  </a:cubicBezTo>
                  <a:cubicBezTo>
                    <a:pt x="1332991" y="2671400"/>
                    <a:pt x="1220920" y="3468343"/>
                    <a:pt x="1339611" y="3487664"/>
                  </a:cubicBezTo>
                  <a:cubicBezTo>
                    <a:pt x="1434840" y="3497327"/>
                    <a:pt x="1730357" y="3129057"/>
                    <a:pt x="1887692" y="2422431"/>
                  </a:cubicBezTo>
                  <a:cubicBezTo>
                    <a:pt x="1985681" y="2531460"/>
                    <a:pt x="2093439" y="2747804"/>
                    <a:pt x="2336342" y="2720202"/>
                  </a:cubicBezTo>
                  <a:cubicBezTo>
                    <a:pt x="2693796" y="2666377"/>
                    <a:pt x="3092265" y="2401394"/>
                    <a:pt x="3176454" y="1627140"/>
                  </a:cubicBezTo>
                  <a:cubicBezTo>
                    <a:pt x="3254038" y="999456"/>
                    <a:pt x="2816023" y="430731"/>
                    <a:pt x="1979373" y="472350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3" name="Google Shape;1663;p25"/>
            <p:cNvSpPr/>
            <p:nvPr/>
          </p:nvSpPr>
          <p:spPr>
            <a:xfrm>
              <a:off x="4171826" y="5441795"/>
              <a:ext cx="610854" cy="610786"/>
            </a:xfrm>
            <a:custGeom>
              <a:avLst/>
              <a:gdLst/>
              <a:ahLst/>
              <a:cxnLst/>
              <a:rect l="l" t="t" r="r" b="b"/>
              <a:pathLst>
                <a:path w="3888432" h="3960440" extrusionOk="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4" name="Google Shape;1664;p25"/>
            <p:cNvSpPr/>
            <p:nvPr/>
          </p:nvSpPr>
          <p:spPr>
            <a:xfrm>
              <a:off x="7153603" y="5441795"/>
              <a:ext cx="610786" cy="610786"/>
            </a:xfrm>
            <a:custGeom>
              <a:avLst/>
              <a:gdLst/>
              <a:ahLst/>
              <a:cxnLst/>
              <a:rect l="l" t="t" r="r" b="b"/>
              <a:pathLst>
                <a:path w="3960000" h="3960000" extrusionOk="0">
                  <a:moveTo>
                    <a:pt x="3160999" y="1374274"/>
                  </a:moveTo>
                  <a:lnTo>
                    <a:pt x="3155132" y="1419362"/>
                  </a:lnTo>
                  <a:lnTo>
                    <a:pt x="3160999" y="1374274"/>
                  </a:lnTo>
                  <a:close/>
                  <a:moveTo>
                    <a:pt x="2496208" y="770986"/>
                  </a:moveTo>
                  <a:cubicBezTo>
                    <a:pt x="2113414" y="770986"/>
                    <a:pt x="1929581" y="1106902"/>
                    <a:pt x="1921633" y="1292845"/>
                  </a:cubicBezTo>
                  <a:cubicBezTo>
                    <a:pt x="1914712" y="1454769"/>
                    <a:pt x="1928136" y="1522392"/>
                    <a:pt x="1942445" y="1570340"/>
                  </a:cubicBezTo>
                  <a:cubicBezTo>
                    <a:pt x="1547199" y="1510736"/>
                    <a:pt x="1237189" y="1330681"/>
                    <a:pt x="815277" y="836121"/>
                  </a:cubicBezTo>
                  <a:cubicBezTo>
                    <a:pt x="618819" y="1229038"/>
                    <a:pt x="733086" y="1558961"/>
                    <a:pt x="965659" y="1735195"/>
                  </a:cubicBezTo>
                  <a:cubicBezTo>
                    <a:pt x="864541" y="1716416"/>
                    <a:pt x="662904" y="1695759"/>
                    <a:pt x="570453" y="1629310"/>
                  </a:cubicBezTo>
                  <a:cubicBezTo>
                    <a:pt x="597898" y="2016450"/>
                    <a:pt x="990931" y="2177657"/>
                    <a:pt x="1196057" y="2257108"/>
                  </a:cubicBezTo>
                  <a:cubicBezTo>
                    <a:pt x="1113718" y="2275887"/>
                    <a:pt x="943857" y="2321380"/>
                    <a:pt x="813848" y="2296824"/>
                  </a:cubicBezTo>
                  <a:cubicBezTo>
                    <a:pt x="926523" y="2634848"/>
                    <a:pt x="1326064" y="2611755"/>
                    <a:pt x="1486410" y="2607420"/>
                  </a:cubicBezTo>
                  <a:cubicBezTo>
                    <a:pt x="1297174" y="2749708"/>
                    <a:pt x="1000058" y="2795794"/>
                    <a:pt x="489408" y="2829018"/>
                  </a:cubicBezTo>
                  <a:cubicBezTo>
                    <a:pt x="914827" y="3139596"/>
                    <a:pt x="1734874" y="3242281"/>
                    <a:pt x="2062787" y="3146219"/>
                  </a:cubicBezTo>
                  <a:cubicBezTo>
                    <a:pt x="2763394" y="2903535"/>
                    <a:pt x="2915370" y="2621267"/>
                    <a:pt x="3074271" y="2105563"/>
                  </a:cubicBezTo>
                  <a:cubicBezTo>
                    <a:pt x="3173740" y="1733406"/>
                    <a:pt x="3145310" y="1648999"/>
                    <a:pt x="3207849" y="1493166"/>
                  </a:cubicBezTo>
                  <a:cubicBezTo>
                    <a:pt x="3270388" y="1337333"/>
                    <a:pt x="3414210" y="1276468"/>
                    <a:pt x="3449507" y="1170564"/>
                  </a:cubicBezTo>
                  <a:cubicBezTo>
                    <a:pt x="3349883" y="1192977"/>
                    <a:pt x="3252716" y="1239516"/>
                    <a:pt x="3140091" y="1227260"/>
                  </a:cubicBezTo>
                  <a:cubicBezTo>
                    <a:pt x="3219995" y="1183499"/>
                    <a:pt x="3274317" y="996523"/>
                    <a:pt x="3324107" y="851504"/>
                  </a:cubicBezTo>
                  <a:cubicBezTo>
                    <a:pt x="3215037" y="921165"/>
                    <a:pt x="3152155" y="998691"/>
                    <a:pt x="2995677" y="1008938"/>
                  </a:cubicBezTo>
                  <a:cubicBezTo>
                    <a:pt x="2884471" y="881691"/>
                    <a:pt x="2678487" y="770986"/>
                    <a:pt x="2496208" y="77098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5" name="Google Shape;1665;p25"/>
            <p:cNvSpPr/>
            <p:nvPr/>
          </p:nvSpPr>
          <p:spPr>
            <a:xfrm>
              <a:off x="6153802" y="5441795"/>
              <a:ext cx="610786" cy="610786"/>
            </a:xfrm>
            <a:custGeom>
              <a:avLst/>
              <a:gdLst/>
              <a:ahLst/>
              <a:cxnLst/>
              <a:rect l="l" t="t" r="r" b="b"/>
              <a:pathLst>
                <a:path w="3960000" h="3960000" extrusionOk="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6" name="Google Shape;1666;p25"/>
            <p:cNvSpPr/>
            <p:nvPr/>
          </p:nvSpPr>
          <p:spPr>
            <a:xfrm>
              <a:off x="8171512" y="5429389"/>
              <a:ext cx="612962" cy="623192"/>
            </a:xfrm>
            <a:custGeom>
              <a:avLst/>
              <a:gdLst/>
              <a:ahLst/>
              <a:cxnLst/>
              <a:rect l="l" t="t" r="r" b="b"/>
              <a:pathLst>
                <a:path w="3186824" h="3240000" extrusionOk="0">
                  <a:moveTo>
                    <a:pt x="2141174" y="1384899"/>
                  </a:moveTo>
                  <a:lnTo>
                    <a:pt x="2141174" y="1528887"/>
                  </a:lnTo>
                  <a:lnTo>
                    <a:pt x="1997174" y="1528887"/>
                  </a:lnTo>
                  <a:lnTo>
                    <a:pt x="1997174" y="1744911"/>
                  </a:lnTo>
                  <a:lnTo>
                    <a:pt x="2141174" y="1744911"/>
                  </a:lnTo>
                  <a:lnTo>
                    <a:pt x="2141174" y="1888899"/>
                  </a:lnTo>
                  <a:lnTo>
                    <a:pt x="2357174" y="1888899"/>
                  </a:lnTo>
                  <a:lnTo>
                    <a:pt x="2357174" y="1744911"/>
                  </a:lnTo>
                  <a:lnTo>
                    <a:pt x="2501174" y="1744911"/>
                  </a:lnTo>
                  <a:lnTo>
                    <a:pt x="2501174" y="1528887"/>
                  </a:lnTo>
                  <a:lnTo>
                    <a:pt x="2357174" y="1528887"/>
                  </a:lnTo>
                  <a:lnTo>
                    <a:pt x="2357174" y="1384899"/>
                  </a:lnTo>
                  <a:close/>
                  <a:moveTo>
                    <a:pt x="1286582" y="1008157"/>
                  </a:moveTo>
                  <a:cubicBezTo>
                    <a:pt x="1148208" y="1006486"/>
                    <a:pt x="1009270" y="1051569"/>
                    <a:pt x="894997" y="1143711"/>
                  </a:cubicBezTo>
                  <a:cubicBezTo>
                    <a:pt x="666451" y="1327995"/>
                    <a:pt x="600947" y="1648602"/>
                    <a:pt x="738892" y="1907765"/>
                  </a:cubicBezTo>
                  <a:cubicBezTo>
                    <a:pt x="876837" y="2166928"/>
                    <a:pt x="1179371" y="2291639"/>
                    <a:pt x="1459875" y="2204971"/>
                  </a:cubicBezTo>
                  <a:cubicBezTo>
                    <a:pt x="1676459" y="2138053"/>
                    <a:pt x="1832801" y="1959669"/>
                    <a:pt x="1876637" y="1747242"/>
                  </a:cubicBezTo>
                  <a:lnTo>
                    <a:pt x="1879565" y="1747242"/>
                  </a:lnTo>
                  <a:lnTo>
                    <a:pt x="1879565" y="1728291"/>
                  </a:lnTo>
                  <a:cubicBezTo>
                    <a:pt x="1891883" y="1671800"/>
                    <a:pt x="1894168" y="1612713"/>
                    <a:pt x="1887545" y="1552862"/>
                  </a:cubicBezTo>
                  <a:lnTo>
                    <a:pt x="1879565" y="1553745"/>
                  </a:lnTo>
                  <a:lnTo>
                    <a:pt x="1879565" y="1531218"/>
                  </a:lnTo>
                  <a:lnTo>
                    <a:pt x="1231565" y="1531218"/>
                  </a:lnTo>
                  <a:lnTo>
                    <a:pt x="1231565" y="1747242"/>
                  </a:lnTo>
                  <a:lnTo>
                    <a:pt x="1565835" y="1747242"/>
                  </a:lnTo>
                  <a:cubicBezTo>
                    <a:pt x="1530201" y="1827940"/>
                    <a:pt x="1460959" y="1892348"/>
                    <a:pt x="1371795" y="1919897"/>
                  </a:cubicBezTo>
                  <a:cubicBezTo>
                    <a:pt x="1228031" y="1964316"/>
                    <a:pt x="1072976" y="1900399"/>
                    <a:pt x="1002277" y="1767573"/>
                  </a:cubicBezTo>
                  <a:cubicBezTo>
                    <a:pt x="931578" y="1634747"/>
                    <a:pt x="965150" y="1470429"/>
                    <a:pt x="1082284" y="1375980"/>
                  </a:cubicBezTo>
                  <a:cubicBezTo>
                    <a:pt x="1199418" y="1281531"/>
                    <a:pt x="1367118" y="1283556"/>
                    <a:pt x="1481937" y="1380807"/>
                  </a:cubicBezTo>
                  <a:lnTo>
                    <a:pt x="1674778" y="1153129"/>
                  </a:lnTo>
                  <a:cubicBezTo>
                    <a:pt x="1562764" y="1058254"/>
                    <a:pt x="1424955" y="1009828"/>
                    <a:pt x="1286582" y="1008157"/>
                  </a:cubicBezTo>
                  <a:close/>
                  <a:moveTo>
                    <a:pt x="293028" y="0"/>
                  </a:moveTo>
                  <a:lnTo>
                    <a:pt x="2893796" y="0"/>
                  </a:lnTo>
                  <a:cubicBezTo>
                    <a:pt x="3055631" y="0"/>
                    <a:pt x="3186824" y="131193"/>
                    <a:pt x="3186824" y="293028"/>
                  </a:cubicBezTo>
                  <a:lnTo>
                    <a:pt x="3186824" y="2946972"/>
                  </a:lnTo>
                  <a:cubicBezTo>
                    <a:pt x="3186824" y="3108807"/>
                    <a:pt x="3055631" y="3240000"/>
                    <a:pt x="2893796" y="3240000"/>
                  </a:cubicBezTo>
                  <a:lnTo>
                    <a:pt x="293028" y="3240000"/>
                  </a:lnTo>
                  <a:cubicBezTo>
                    <a:pt x="131193" y="3240000"/>
                    <a:pt x="0" y="3108807"/>
                    <a:pt x="0" y="2946972"/>
                  </a:cubicBezTo>
                  <a:lnTo>
                    <a:pt x="0" y="293028"/>
                  </a:lnTo>
                  <a:cubicBezTo>
                    <a:pt x="0" y="131193"/>
                    <a:pt x="131193" y="0"/>
                    <a:pt x="293028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7" name="Google Shape;1667;p25"/>
            <p:cNvSpPr/>
            <p:nvPr/>
          </p:nvSpPr>
          <p:spPr>
            <a:xfrm>
              <a:off x="9120000" y="5472311"/>
              <a:ext cx="574617" cy="580270"/>
            </a:xfrm>
            <a:custGeom>
              <a:avLst/>
              <a:gdLst/>
              <a:ahLst/>
              <a:cxnLst/>
              <a:rect l="l" t="t" r="r" b="b"/>
              <a:pathLst>
                <a:path w="3189723" h="3221116" extrusionOk="0">
                  <a:moveTo>
                    <a:pt x="2664630" y="2175617"/>
                  </a:moveTo>
                  <a:lnTo>
                    <a:pt x="2658205" y="2178566"/>
                  </a:lnTo>
                  <a:cubicBezTo>
                    <a:pt x="2662222" y="2175972"/>
                    <a:pt x="2664284" y="2175096"/>
                    <a:pt x="2664630" y="2175617"/>
                  </a:cubicBezTo>
                  <a:close/>
                  <a:moveTo>
                    <a:pt x="1477043" y="1144372"/>
                  </a:moveTo>
                  <a:lnTo>
                    <a:pt x="1409070" y="1159393"/>
                  </a:lnTo>
                  <a:cubicBezTo>
                    <a:pt x="1167974" y="1216277"/>
                    <a:pt x="1134894" y="1538245"/>
                    <a:pt x="1152384" y="1703728"/>
                  </a:cubicBezTo>
                  <a:cubicBezTo>
                    <a:pt x="1169874" y="1869211"/>
                    <a:pt x="1272747" y="2156947"/>
                    <a:pt x="1514013" y="2152290"/>
                  </a:cubicBezTo>
                  <a:cubicBezTo>
                    <a:pt x="1680659" y="2149073"/>
                    <a:pt x="1865876" y="1940767"/>
                    <a:pt x="1850815" y="1654259"/>
                  </a:cubicBezTo>
                  <a:cubicBezTo>
                    <a:pt x="1844015" y="1608142"/>
                    <a:pt x="1837162" y="1561942"/>
                    <a:pt x="1830467" y="1515986"/>
                  </a:cubicBezTo>
                  <a:cubicBezTo>
                    <a:pt x="1779361" y="1292438"/>
                    <a:pt x="1635542" y="1134285"/>
                    <a:pt x="1477043" y="1144372"/>
                  </a:cubicBezTo>
                  <a:close/>
                  <a:moveTo>
                    <a:pt x="1651152" y="501"/>
                  </a:moveTo>
                  <a:cubicBezTo>
                    <a:pt x="1977584" y="8635"/>
                    <a:pt x="2235425" y="52153"/>
                    <a:pt x="2580395" y="324821"/>
                  </a:cubicBezTo>
                  <a:cubicBezTo>
                    <a:pt x="3000061" y="656529"/>
                    <a:pt x="3430704" y="1549940"/>
                    <a:pt x="3030464" y="2249544"/>
                  </a:cubicBezTo>
                  <a:cubicBezTo>
                    <a:pt x="2882259" y="2451798"/>
                    <a:pt x="2785813" y="2507403"/>
                    <a:pt x="2585849" y="2588887"/>
                  </a:cubicBezTo>
                  <a:cubicBezTo>
                    <a:pt x="2194785" y="2615774"/>
                    <a:pt x="1984876" y="2478759"/>
                    <a:pt x="1973374" y="2195096"/>
                  </a:cubicBezTo>
                  <a:cubicBezTo>
                    <a:pt x="1841986" y="2496540"/>
                    <a:pt x="1610941" y="2555551"/>
                    <a:pt x="1390827" y="2527630"/>
                  </a:cubicBezTo>
                  <a:cubicBezTo>
                    <a:pt x="1131071" y="2494680"/>
                    <a:pt x="853863" y="2136270"/>
                    <a:pt x="783896" y="1665044"/>
                  </a:cubicBezTo>
                  <a:cubicBezTo>
                    <a:pt x="715204" y="1202409"/>
                    <a:pt x="991941" y="900416"/>
                    <a:pt x="1268509" y="819983"/>
                  </a:cubicBezTo>
                  <a:cubicBezTo>
                    <a:pt x="1288264" y="814237"/>
                    <a:pt x="1308391" y="810536"/>
                    <a:pt x="1328805" y="807930"/>
                  </a:cubicBezTo>
                  <a:cubicBezTo>
                    <a:pt x="1349219" y="805325"/>
                    <a:pt x="1369921" y="803817"/>
                    <a:pt x="1390827" y="802457"/>
                  </a:cubicBezTo>
                  <a:cubicBezTo>
                    <a:pt x="1416795" y="800769"/>
                    <a:pt x="1355770" y="788713"/>
                    <a:pt x="1462242" y="801708"/>
                  </a:cubicBezTo>
                  <a:cubicBezTo>
                    <a:pt x="1599590" y="818472"/>
                    <a:pt x="1776043" y="890774"/>
                    <a:pt x="1956122" y="1110076"/>
                  </a:cubicBezTo>
                  <a:lnTo>
                    <a:pt x="1973374" y="875315"/>
                  </a:lnTo>
                  <a:lnTo>
                    <a:pt x="2333414" y="875315"/>
                  </a:lnTo>
                  <a:cubicBezTo>
                    <a:pt x="2330539" y="1325736"/>
                    <a:pt x="2327663" y="1603628"/>
                    <a:pt x="2324788" y="2054049"/>
                  </a:cubicBezTo>
                  <a:cubicBezTo>
                    <a:pt x="2290850" y="2479718"/>
                    <a:pt x="2627788" y="2217580"/>
                    <a:pt x="2661746" y="2179658"/>
                  </a:cubicBezTo>
                  <a:lnTo>
                    <a:pt x="2691046" y="2188689"/>
                  </a:lnTo>
                  <a:lnTo>
                    <a:pt x="2667011" y="2175828"/>
                  </a:lnTo>
                  <a:cubicBezTo>
                    <a:pt x="2945550" y="1655295"/>
                    <a:pt x="2803444" y="1009445"/>
                    <a:pt x="2332141" y="653899"/>
                  </a:cubicBezTo>
                  <a:cubicBezTo>
                    <a:pt x="1860838" y="298353"/>
                    <a:pt x="1200794" y="339069"/>
                    <a:pt x="776764" y="749845"/>
                  </a:cubicBezTo>
                  <a:cubicBezTo>
                    <a:pt x="352733" y="1160621"/>
                    <a:pt x="291083" y="1819040"/>
                    <a:pt x="631487" y="2301392"/>
                  </a:cubicBezTo>
                  <a:cubicBezTo>
                    <a:pt x="971891" y="2783745"/>
                    <a:pt x="1612904" y="2946283"/>
                    <a:pt x="2142017" y="2684410"/>
                  </a:cubicBezTo>
                  <a:lnTo>
                    <a:pt x="2324866" y="3053856"/>
                  </a:lnTo>
                  <a:cubicBezTo>
                    <a:pt x="1613730" y="3405817"/>
                    <a:pt x="752200" y="3187363"/>
                    <a:pt x="294693" y="2539075"/>
                  </a:cubicBezTo>
                  <a:cubicBezTo>
                    <a:pt x="-162814" y="1890787"/>
                    <a:pt x="-79956" y="1005863"/>
                    <a:pt x="489947" y="453774"/>
                  </a:cubicBezTo>
                  <a:cubicBezTo>
                    <a:pt x="810518" y="143225"/>
                    <a:pt x="1231454" y="-9956"/>
                    <a:pt x="1651152" y="50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68" name="Google Shape;1668;p25"/>
            <p:cNvGrpSpPr/>
            <p:nvPr/>
          </p:nvGrpSpPr>
          <p:grpSpPr>
            <a:xfrm>
              <a:off x="10882933" y="5417608"/>
              <a:ext cx="583826" cy="583829"/>
              <a:chOff x="-65145698" y="3727425"/>
              <a:chExt cx="317423" cy="317425"/>
            </a:xfrm>
          </p:grpSpPr>
          <p:sp>
            <p:nvSpPr>
              <p:cNvPr id="1669" name="Google Shape;1669;p25"/>
              <p:cNvSpPr/>
              <p:nvPr/>
            </p:nvSpPr>
            <p:spPr>
              <a:xfrm>
                <a:off x="-65145698" y="3769150"/>
                <a:ext cx="275675" cy="275700"/>
              </a:xfrm>
              <a:custGeom>
                <a:avLst/>
                <a:gdLst/>
                <a:ahLst/>
                <a:cxnLst/>
                <a:rect l="l" t="t" r="r" b="b"/>
                <a:pathLst>
                  <a:path w="11027" h="11028" extrusionOk="0">
                    <a:moveTo>
                      <a:pt x="5514" y="1"/>
                    </a:moveTo>
                    <a:cubicBezTo>
                      <a:pt x="2489" y="1"/>
                      <a:pt x="0" y="2458"/>
                      <a:pt x="0" y="5514"/>
                    </a:cubicBezTo>
                    <a:cubicBezTo>
                      <a:pt x="0" y="8539"/>
                      <a:pt x="2489" y="11027"/>
                      <a:pt x="5514" y="11027"/>
                    </a:cubicBezTo>
                    <a:cubicBezTo>
                      <a:pt x="8538" y="11027"/>
                      <a:pt x="11027" y="8539"/>
                      <a:pt x="11027" y="5514"/>
                    </a:cubicBezTo>
                    <a:cubicBezTo>
                      <a:pt x="11027" y="5294"/>
                      <a:pt x="10869" y="5105"/>
                      <a:pt x="10649" y="5105"/>
                    </a:cubicBezTo>
                    <a:lnTo>
                      <a:pt x="5955" y="5105"/>
                    </a:lnTo>
                    <a:lnTo>
                      <a:pt x="5955" y="410"/>
                    </a:lnTo>
                    <a:cubicBezTo>
                      <a:pt x="5955" y="190"/>
                      <a:pt x="5766" y="1"/>
                      <a:pt x="5514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0" name="Google Shape;1670;p25"/>
              <p:cNvSpPr/>
              <p:nvPr/>
            </p:nvSpPr>
            <p:spPr>
              <a:xfrm>
                <a:off x="-64977150" y="3727425"/>
                <a:ext cx="148875" cy="147300"/>
              </a:xfrm>
              <a:custGeom>
                <a:avLst/>
                <a:gdLst/>
                <a:ahLst/>
                <a:cxnLst/>
                <a:rect l="l" t="t" r="r" b="b"/>
                <a:pathLst>
                  <a:path w="5955" h="5892" extrusionOk="0">
                    <a:moveTo>
                      <a:pt x="441" y="0"/>
                    </a:moveTo>
                    <a:cubicBezTo>
                      <a:pt x="189" y="0"/>
                      <a:pt x="0" y="158"/>
                      <a:pt x="0" y="378"/>
                    </a:cubicBezTo>
                    <a:lnTo>
                      <a:pt x="0" y="5513"/>
                    </a:lnTo>
                    <a:cubicBezTo>
                      <a:pt x="0" y="5702"/>
                      <a:pt x="189" y="5891"/>
                      <a:pt x="441" y="5891"/>
                    </a:cubicBezTo>
                    <a:lnTo>
                      <a:pt x="5514" y="5891"/>
                    </a:lnTo>
                    <a:cubicBezTo>
                      <a:pt x="5734" y="5891"/>
                      <a:pt x="5955" y="5702"/>
                      <a:pt x="5955" y="5513"/>
                    </a:cubicBezTo>
                    <a:cubicBezTo>
                      <a:pt x="5955" y="2489"/>
                      <a:pt x="3466" y="0"/>
                      <a:pt x="441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71" name="Google Shape;1671;p25"/>
            <p:cNvGrpSpPr/>
            <p:nvPr/>
          </p:nvGrpSpPr>
          <p:grpSpPr>
            <a:xfrm>
              <a:off x="5386424" y="3702820"/>
              <a:ext cx="558124" cy="508110"/>
              <a:chOff x="-61354872" y="3751050"/>
              <a:chExt cx="316650" cy="288275"/>
            </a:xfrm>
          </p:grpSpPr>
          <p:sp>
            <p:nvSpPr>
              <p:cNvPr id="1672" name="Google Shape;1672;p25"/>
              <p:cNvSpPr/>
              <p:nvPr/>
            </p:nvSpPr>
            <p:spPr>
              <a:xfrm>
                <a:off x="-61200500" y="3875475"/>
                <a:ext cx="41775" cy="41000"/>
              </a:xfrm>
              <a:custGeom>
                <a:avLst/>
                <a:gdLst/>
                <a:ahLst/>
                <a:cxnLst/>
                <a:rect l="l" t="t" r="r" b="b"/>
                <a:pathLst>
                  <a:path w="1670" h="1640" extrusionOk="0">
                    <a:moveTo>
                      <a:pt x="820" y="1"/>
                    </a:moveTo>
                    <a:cubicBezTo>
                      <a:pt x="379" y="1"/>
                      <a:pt x="1" y="348"/>
                      <a:pt x="1" y="820"/>
                    </a:cubicBezTo>
                    <a:cubicBezTo>
                      <a:pt x="1" y="1261"/>
                      <a:pt x="379" y="1639"/>
                      <a:pt x="820" y="1639"/>
                    </a:cubicBezTo>
                    <a:cubicBezTo>
                      <a:pt x="1292" y="1639"/>
                      <a:pt x="1670" y="1261"/>
                      <a:pt x="1670" y="820"/>
                    </a:cubicBezTo>
                    <a:cubicBezTo>
                      <a:pt x="1670" y="348"/>
                      <a:pt x="1292" y="1"/>
                      <a:pt x="820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3" name="Google Shape;1673;p25"/>
              <p:cNvSpPr/>
              <p:nvPr/>
            </p:nvSpPr>
            <p:spPr>
              <a:xfrm>
                <a:off x="-61293425" y="3813275"/>
                <a:ext cx="192975" cy="165425"/>
              </a:xfrm>
              <a:custGeom>
                <a:avLst/>
                <a:gdLst/>
                <a:ahLst/>
                <a:cxnLst/>
                <a:rect l="l" t="t" r="r" b="b"/>
                <a:pathLst>
                  <a:path w="7718" h="6617" extrusionOk="0">
                    <a:moveTo>
                      <a:pt x="6191" y="1260"/>
                    </a:moveTo>
                    <a:cubicBezTo>
                      <a:pt x="6301" y="1260"/>
                      <a:pt x="6411" y="1292"/>
                      <a:pt x="6490" y="1355"/>
                    </a:cubicBezTo>
                    <a:cubicBezTo>
                      <a:pt x="6648" y="1512"/>
                      <a:pt x="6648" y="1796"/>
                      <a:pt x="6490" y="1953"/>
                    </a:cubicBezTo>
                    <a:lnTo>
                      <a:pt x="5954" y="2457"/>
                    </a:lnTo>
                    <a:cubicBezTo>
                      <a:pt x="6112" y="2709"/>
                      <a:pt x="6207" y="3025"/>
                      <a:pt x="6207" y="3308"/>
                    </a:cubicBezTo>
                    <a:cubicBezTo>
                      <a:pt x="6207" y="3592"/>
                      <a:pt x="6112" y="3907"/>
                      <a:pt x="5954" y="4127"/>
                    </a:cubicBezTo>
                    <a:lnTo>
                      <a:pt x="6490" y="4631"/>
                    </a:lnTo>
                    <a:cubicBezTo>
                      <a:pt x="6648" y="4789"/>
                      <a:pt x="6648" y="5072"/>
                      <a:pt x="6490" y="5230"/>
                    </a:cubicBezTo>
                    <a:cubicBezTo>
                      <a:pt x="6396" y="5324"/>
                      <a:pt x="6270" y="5356"/>
                      <a:pt x="6207" y="5356"/>
                    </a:cubicBezTo>
                    <a:cubicBezTo>
                      <a:pt x="6080" y="5356"/>
                      <a:pt x="6017" y="5324"/>
                      <a:pt x="5923" y="5230"/>
                    </a:cubicBezTo>
                    <a:lnTo>
                      <a:pt x="5419" y="4726"/>
                    </a:lnTo>
                    <a:cubicBezTo>
                      <a:pt x="5167" y="4883"/>
                      <a:pt x="4852" y="4946"/>
                      <a:pt x="4600" y="4946"/>
                    </a:cubicBezTo>
                    <a:cubicBezTo>
                      <a:pt x="4316" y="4946"/>
                      <a:pt x="4001" y="4883"/>
                      <a:pt x="3749" y="4726"/>
                    </a:cubicBezTo>
                    <a:lnTo>
                      <a:pt x="3245" y="5230"/>
                    </a:lnTo>
                    <a:cubicBezTo>
                      <a:pt x="3182" y="5324"/>
                      <a:pt x="3056" y="5356"/>
                      <a:pt x="2961" y="5356"/>
                    </a:cubicBezTo>
                    <a:cubicBezTo>
                      <a:pt x="2835" y="5356"/>
                      <a:pt x="2772" y="5324"/>
                      <a:pt x="2709" y="5230"/>
                    </a:cubicBezTo>
                    <a:cubicBezTo>
                      <a:pt x="2552" y="5072"/>
                      <a:pt x="2552" y="4789"/>
                      <a:pt x="2709" y="4631"/>
                    </a:cubicBezTo>
                    <a:lnTo>
                      <a:pt x="3214" y="4127"/>
                    </a:lnTo>
                    <a:cubicBezTo>
                      <a:pt x="2961" y="3907"/>
                      <a:pt x="2898" y="3623"/>
                      <a:pt x="2898" y="3308"/>
                    </a:cubicBezTo>
                    <a:cubicBezTo>
                      <a:pt x="2898" y="2993"/>
                      <a:pt x="2961" y="2709"/>
                      <a:pt x="3119" y="2457"/>
                    </a:cubicBezTo>
                    <a:lnTo>
                      <a:pt x="2615" y="1953"/>
                    </a:lnTo>
                    <a:cubicBezTo>
                      <a:pt x="2457" y="1796"/>
                      <a:pt x="2457" y="1512"/>
                      <a:pt x="2615" y="1355"/>
                    </a:cubicBezTo>
                    <a:cubicBezTo>
                      <a:pt x="2694" y="1292"/>
                      <a:pt x="2804" y="1260"/>
                      <a:pt x="2914" y="1260"/>
                    </a:cubicBezTo>
                    <a:cubicBezTo>
                      <a:pt x="3025" y="1260"/>
                      <a:pt x="3135" y="1292"/>
                      <a:pt x="3214" y="1355"/>
                    </a:cubicBezTo>
                    <a:lnTo>
                      <a:pt x="3718" y="1890"/>
                    </a:lnTo>
                    <a:cubicBezTo>
                      <a:pt x="3970" y="1733"/>
                      <a:pt x="4253" y="1638"/>
                      <a:pt x="4537" y="1638"/>
                    </a:cubicBezTo>
                    <a:cubicBezTo>
                      <a:pt x="4820" y="1638"/>
                      <a:pt x="5135" y="1733"/>
                      <a:pt x="5387" y="1890"/>
                    </a:cubicBezTo>
                    <a:lnTo>
                      <a:pt x="5891" y="1355"/>
                    </a:lnTo>
                    <a:cubicBezTo>
                      <a:pt x="5970" y="1292"/>
                      <a:pt x="6080" y="1260"/>
                      <a:pt x="6191" y="1260"/>
                    </a:cubicBezTo>
                    <a:close/>
                    <a:moveTo>
                      <a:pt x="0" y="0"/>
                    </a:moveTo>
                    <a:lnTo>
                      <a:pt x="0" y="1260"/>
                    </a:lnTo>
                    <a:lnTo>
                      <a:pt x="851" y="1260"/>
                    </a:lnTo>
                    <a:cubicBezTo>
                      <a:pt x="1071" y="1260"/>
                      <a:pt x="1260" y="1449"/>
                      <a:pt x="1260" y="1638"/>
                    </a:cubicBezTo>
                    <a:cubicBezTo>
                      <a:pt x="1260" y="1859"/>
                      <a:pt x="1071" y="2079"/>
                      <a:pt x="851" y="2079"/>
                    </a:cubicBezTo>
                    <a:lnTo>
                      <a:pt x="0" y="2079"/>
                    </a:lnTo>
                    <a:lnTo>
                      <a:pt x="0" y="4568"/>
                    </a:lnTo>
                    <a:lnTo>
                      <a:pt x="851" y="4568"/>
                    </a:lnTo>
                    <a:cubicBezTo>
                      <a:pt x="1071" y="4568"/>
                      <a:pt x="1260" y="4757"/>
                      <a:pt x="1260" y="4946"/>
                    </a:cubicBezTo>
                    <a:cubicBezTo>
                      <a:pt x="1260" y="5198"/>
                      <a:pt x="1071" y="5387"/>
                      <a:pt x="851" y="5387"/>
                    </a:cubicBezTo>
                    <a:lnTo>
                      <a:pt x="0" y="5387"/>
                    </a:lnTo>
                    <a:lnTo>
                      <a:pt x="0" y="6616"/>
                    </a:lnTo>
                    <a:lnTo>
                      <a:pt x="7719" y="6616"/>
                    </a:lnTo>
                    <a:lnTo>
                      <a:pt x="7719" y="0"/>
                    </a:ln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4" name="Google Shape;1674;p25"/>
              <p:cNvSpPr/>
              <p:nvPr/>
            </p:nvSpPr>
            <p:spPr>
              <a:xfrm>
                <a:off x="-61354872" y="3751050"/>
                <a:ext cx="316650" cy="288275"/>
              </a:xfrm>
              <a:custGeom>
                <a:avLst/>
                <a:gdLst/>
                <a:ahLst/>
                <a:cxnLst/>
                <a:rect l="l" t="t" r="r" b="b"/>
                <a:pathLst>
                  <a:path w="12666" h="11531" extrusionOk="0">
                    <a:moveTo>
                      <a:pt x="10618" y="1701"/>
                    </a:moveTo>
                    <a:cubicBezTo>
                      <a:pt x="10870" y="1701"/>
                      <a:pt x="11027" y="1890"/>
                      <a:pt x="11027" y="2080"/>
                    </a:cubicBezTo>
                    <a:lnTo>
                      <a:pt x="11027" y="9546"/>
                    </a:lnTo>
                    <a:cubicBezTo>
                      <a:pt x="11027" y="9767"/>
                      <a:pt x="10807" y="9956"/>
                      <a:pt x="10618" y="9956"/>
                    </a:cubicBezTo>
                    <a:lnTo>
                      <a:pt x="2080" y="9956"/>
                    </a:lnTo>
                    <a:cubicBezTo>
                      <a:pt x="1828" y="9956"/>
                      <a:pt x="1670" y="9767"/>
                      <a:pt x="1670" y="9546"/>
                    </a:cubicBezTo>
                    <a:lnTo>
                      <a:pt x="1670" y="2080"/>
                    </a:lnTo>
                    <a:cubicBezTo>
                      <a:pt x="1670" y="1859"/>
                      <a:pt x="1891" y="1701"/>
                      <a:pt x="2080" y="1701"/>
                    </a:cubicBezTo>
                    <a:close/>
                    <a:moveTo>
                      <a:pt x="1198" y="0"/>
                    </a:moveTo>
                    <a:cubicBezTo>
                      <a:pt x="536" y="0"/>
                      <a:pt x="1" y="567"/>
                      <a:pt x="1" y="1229"/>
                    </a:cubicBezTo>
                    <a:lnTo>
                      <a:pt x="1" y="10334"/>
                    </a:lnTo>
                    <a:cubicBezTo>
                      <a:pt x="1" y="10995"/>
                      <a:pt x="536" y="11531"/>
                      <a:pt x="1198" y="11531"/>
                    </a:cubicBezTo>
                    <a:lnTo>
                      <a:pt x="11405" y="11531"/>
                    </a:lnTo>
                    <a:cubicBezTo>
                      <a:pt x="12067" y="11531"/>
                      <a:pt x="12666" y="10995"/>
                      <a:pt x="12666" y="10334"/>
                    </a:cubicBezTo>
                    <a:lnTo>
                      <a:pt x="12666" y="1260"/>
                    </a:lnTo>
                    <a:cubicBezTo>
                      <a:pt x="12666" y="567"/>
                      <a:pt x="12130" y="0"/>
                      <a:pt x="11405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75" name="Google Shape;1675;p25"/>
            <p:cNvGrpSpPr/>
            <p:nvPr/>
          </p:nvGrpSpPr>
          <p:grpSpPr>
            <a:xfrm>
              <a:off x="6231395" y="3669063"/>
              <a:ext cx="558129" cy="547020"/>
              <a:chOff x="-60988625" y="3740800"/>
              <a:chExt cx="316653" cy="310350"/>
            </a:xfrm>
          </p:grpSpPr>
          <p:sp>
            <p:nvSpPr>
              <p:cNvPr id="1676" name="Google Shape;1676;p25"/>
              <p:cNvSpPr/>
              <p:nvPr/>
            </p:nvSpPr>
            <p:spPr>
              <a:xfrm>
                <a:off x="-60988625" y="3740800"/>
                <a:ext cx="311125" cy="310350"/>
              </a:xfrm>
              <a:custGeom>
                <a:avLst/>
                <a:gdLst/>
                <a:ahLst/>
                <a:cxnLst/>
                <a:rect l="l" t="t" r="r" b="b"/>
                <a:pathLst>
                  <a:path w="12445" h="12414" extrusionOk="0">
                    <a:moveTo>
                      <a:pt x="7026" y="1670"/>
                    </a:moveTo>
                    <a:cubicBezTo>
                      <a:pt x="7278" y="1670"/>
                      <a:pt x="7467" y="1859"/>
                      <a:pt x="7467" y="2111"/>
                    </a:cubicBezTo>
                    <a:cubicBezTo>
                      <a:pt x="7467" y="2332"/>
                      <a:pt x="7278" y="2490"/>
                      <a:pt x="7026" y="2490"/>
                    </a:cubicBezTo>
                    <a:lnTo>
                      <a:pt x="2080" y="2490"/>
                    </a:lnTo>
                    <a:cubicBezTo>
                      <a:pt x="1828" y="2490"/>
                      <a:pt x="1639" y="2300"/>
                      <a:pt x="1639" y="2111"/>
                    </a:cubicBezTo>
                    <a:cubicBezTo>
                      <a:pt x="1639" y="1828"/>
                      <a:pt x="1828" y="1670"/>
                      <a:pt x="2080" y="1670"/>
                    </a:cubicBezTo>
                    <a:close/>
                    <a:moveTo>
                      <a:pt x="7026" y="4159"/>
                    </a:moveTo>
                    <a:cubicBezTo>
                      <a:pt x="7278" y="4159"/>
                      <a:pt x="7467" y="4348"/>
                      <a:pt x="7467" y="4537"/>
                    </a:cubicBezTo>
                    <a:cubicBezTo>
                      <a:pt x="7467" y="4789"/>
                      <a:pt x="7278" y="4978"/>
                      <a:pt x="7026" y="4978"/>
                    </a:cubicBezTo>
                    <a:lnTo>
                      <a:pt x="2080" y="4978"/>
                    </a:lnTo>
                    <a:cubicBezTo>
                      <a:pt x="1828" y="4978"/>
                      <a:pt x="1639" y="4789"/>
                      <a:pt x="1639" y="4537"/>
                    </a:cubicBezTo>
                    <a:cubicBezTo>
                      <a:pt x="1639" y="4317"/>
                      <a:pt x="1828" y="4159"/>
                      <a:pt x="2080" y="4159"/>
                    </a:cubicBezTo>
                    <a:close/>
                    <a:moveTo>
                      <a:pt x="7026" y="6648"/>
                    </a:moveTo>
                    <a:cubicBezTo>
                      <a:pt x="7278" y="6648"/>
                      <a:pt x="7467" y="6837"/>
                      <a:pt x="7467" y="7058"/>
                    </a:cubicBezTo>
                    <a:cubicBezTo>
                      <a:pt x="7467" y="7310"/>
                      <a:pt x="7278" y="7467"/>
                      <a:pt x="7026" y="7467"/>
                    </a:cubicBezTo>
                    <a:lnTo>
                      <a:pt x="2080" y="7467"/>
                    </a:lnTo>
                    <a:cubicBezTo>
                      <a:pt x="1828" y="7467"/>
                      <a:pt x="1639" y="7278"/>
                      <a:pt x="1639" y="7058"/>
                    </a:cubicBezTo>
                    <a:cubicBezTo>
                      <a:pt x="1639" y="6806"/>
                      <a:pt x="1828" y="6648"/>
                      <a:pt x="2080" y="6648"/>
                    </a:cubicBezTo>
                    <a:close/>
                    <a:moveTo>
                      <a:pt x="7026" y="9106"/>
                    </a:moveTo>
                    <a:cubicBezTo>
                      <a:pt x="7278" y="9106"/>
                      <a:pt x="7467" y="9295"/>
                      <a:pt x="7467" y="9515"/>
                    </a:cubicBezTo>
                    <a:cubicBezTo>
                      <a:pt x="7467" y="9736"/>
                      <a:pt x="7278" y="9893"/>
                      <a:pt x="7026" y="9893"/>
                    </a:cubicBezTo>
                    <a:lnTo>
                      <a:pt x="2080" y="9893"/>
                    </a:lnTo>
                    <a:cubicBezTo>
                      <a:pt x="1828" y="9893"/>
                      <a:pt x="1639" y="9704"/>
                      <a:pt x="1639" y="9515"/>
                    </a:cubicBezTo>
                    <a:cubicBezTo>
                      <a:pt x="1639" y="9263"/>
                      <a:pt x="1828" y="9106"/>
                      <a:pt x="2080" y="9106"/>
                    </a:cubicBezTo>
                    <a:close/>
                    <a:moveTo>
                      <a:pt x="11500" y="10775"/>
                    </a:moveTo>
                    <a:cubicBezTo>
                      <a:pt x="11342" y="11248"/>
                      <a:pt x="10870" y="11594"/>
                      <a:pt x="10303" y="11594"/>
                    </a:cubicBezTo>
                    <a:cubicBezTo>
                      <a:pt x="9767" y="11594"/>
                      <a:pt x="9326" y="11248"/>
                      <a:pt x="9137" y="10775"/>
                    </a:cubicBezTo>
                    <a:close/>
                    <a:moveTo>
                      <a:pt x="1261" y="1"/>
                    </a:moveTo>
                    <a:cubicBezTo>
                      <a:pt x="568" y="1"/>
                      <a:pt x="32" y="568"/>
                      <a:pt x="32" y="1229"/>
                    </a:cubicBezTo>
                    <a:lnTo>
                      <a:pt x="32" y="10334"/>
                    </a:lnTo>
                    <a:cubicBezTo>
                      <a:pt x="0" y="11468"/>
                      <a:pt x="946" y="12414"/>
                      <a:pt x="2080" y="12414"/>
                    </a:cubicBezTo>
                    <a:lnTo>
                      <a:pt x="10334" y="12414"/>
                    </a:lnTo>
                    <a:cubicBezTo>
                      <a:pt x="11500" y="12414"/>
                      <a:pt x="12445" y="11468"/>
                      <a:pt x="12445" y="10334"/>
                    </a:cubicBezTo>
                    <a:cubicBezTo>
                      <a:pt x="12445" y="10082"/>
                      <a:pt x="12224" y="9893"/>
                      <a:pt x="12004" y="9893"/>
                    </a:cubicBezTo>
                    <a:lnTo>
                      <a:pt x="9074" y="9893"/>
                    </a:lnTo>
                    <a:lnTo>
                      <a:pt x="9074" y="1229"/>
                    </a:lnTo>
                    <a:cubicBezTo>
                      <a:pt x="9074" y="568"/>
                      <a:pt x="8538" y="1"/>
                      <a:pt x="7877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7" name="Google Shape;1677;p25"/>
              <p:cNvSpPr/>
              <p:nvPr/>
            </p:nvSpPr>
            <p:spPr>
              <a:xfrm>
                <a:off x="-60742097" y="3920375"/>
                <a:ext cx="68550" cy="55175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2207" extrusionOk="0">
                    <a:moveTo>
                      <a:pt x="0" y="1"/>
                    </a:moveTo>
                    <a:lnTo>
                      <a:pt x="0" y="32"/>
                    </a:lnTo>
                    <a:lnTo>
                      <a:pt x="1009" y="1986"/>
                    </a:lnTo>
                    <a:cubicBezTo>
                      <a:pt x="1103" y="2080"/>
                      <a:pt x="1261" y="2206"/>
                      <a:pt x="1418" y="2206"/>
                    </a:cubicBezTo>
                    <a:cubicBezTo>
                      <a:pt x="1576" y="2206"/>
                      <a:pt x="1733" y="2143"/>
                      <a:pt x="1796" y="1986"/>
                    </a:cubicBezTo>
                    <a:lnTo>
                      <a:pt x="2741" y="32"/>
                    </a:lnTo>
                    <a:lnTo>
                      <a:pt x="2741" y="1"/>
                    </a:ln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8" name="Google Shape;1678;p25"/>
              <p:cNvSpPr/>
              <p:nvPr/>
            </p:nvSpPr>
            <p:spPr>
              <a:xfrm>
                <a:off x="-60740522" y="3741600"/>
                <a:ext cx="68550" cy="158325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6333" extrusionOk="0">
                    <a:moveTo>
                      <a:pt x="1796" y="819"/>
                    </a:moveTo>
                    <a:cubicBezTo>
                      <a:pt x="1891" y="819"/>
                      <a:pt x="1922" y="882"/>
                      <a:pt x="1922" y="945"/>
                    </a:cubicBezTo>
                    <a:lnTo>
                      <a:pt x="1922" y="1638"/>
                    </a:lnTo>
                    <a:lnTo>
                      <a:pt x="820" y="1638"/>
                    </a:lnTo>
                    <a:lnTo>
                      <a:pt x="820" y="945"/>
                    </a:lnTo>
                    <a:cubicBezTo>
                      <a:pt x="820" y="851"/>
                      <a:pt x="883" y="819"/>
                      <a:pt x="977" y="819"/>
                    </a:cubicBezTo>
                    <a:close/>
                    <a:moveTo>
                      <a:pt x="977" y="0"/>
                    </a:moveTo>
                    <a:cubicBezTo>
                      <a:pt x="410" y="0"/>
                      <a:pt x="1" y="410"/>
                      <a:pt x="1" y="945"/>
                    </a:cubicBezTo>
                    <a:lnTo>
                      <a:pt x="1" y="6333"/>
                    </a:lnTo>
                    <a:lnTo>
                      <a:pt x="2741" y="6333"/>
                    </a:lnTo>
                    <a:lnTo>
                      <a:pt x="2741" y="945"/>
                    </a:lnTo>
                    <a:cubicBezTo>
                      <a:pt x="2741" y="410"/>
                      <a:pt x="2300" y="0"/>
                      <a:pt x="1796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79" name="Google Shape;1679;p25"/>
            <p:cNvGrpSpPr/>
            <p:nvPr/>
          </p:nvGrpSpPr>
          <p:grpSpPr>
            <a:xfrm>
              <a:off x="9857793" y="3681088"/>
              <a:ext cx="511097" cy="494716"/>
              <a:chOff x="-59447249" y="3706150"/>
              <a:chExt cx="319000" cy="308775"/>
            </a:xfrm>
          </p:grpSpPr>
          <p:sp>
            <p:nvSpPr>
              <p:cNvPr id="1680" name="Google Shape;1680;p25"/>
              <p:cNvSpPr/>
              <p:nvPr/>
            </p:nvSpPr>
            <p:spPr>
              <a:xfrm>
                <a:off x="-59381876" y="3922750"/>
                <a:ext cx="79575" cy="29950"/>
              </a:xfrm>
              <a:custGeom>
                <a:avLst/>
                <a:gdLst/>
                <a:ahLst/>
                <a:cxnLst/>
                <a:rect l="l" t="t" r="r" b="b"/>
                <a:pathLst>
                  <a:path w="3183" h="1198" extrusionOk="0">
                    <a:moveTo>
                      <a:pt x="1607" y="0"/>
                    </a:moveTo>
                    <a:cubicBezTo>
                      <a:pt x="820" y="0"/>
                      <a:pt x="190" y="504"/>
                      <a:pt x="1" y="1197"/>
                    </a:cubicBezTo>
                    <a:lnTo>
                      <a:pt x="3183" y="1197"/>
                    </a:lnTo>
                    <a:cubicBezTo>
                      <a:pt x="3025" y="536"/>
                      <a:pt x="2363" y="0"/>
                      <a:pt x="1607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1" name="Google Shape;1681;p25"/>
              <p:cNvSpPr/>
              <p:nvPr/>
            </p:nvSpPr>
            <p:spPr>
              <a:xfrm>
                <a:off x="-59364550" y="3861525"/>
                <a:ext cx="43350" cy="40900"/>
              </a:xfrm>
              <a:custGeom>
                <a:avLst/>
                <a:gdLst/>
                <a:ahLst/>
                <a:cxnLst/>
                <a:rect l="l" t="t" r="r" b="b"/>
                <a:pathLst>
                  <a:path w="1733" h="1636" extrusionOk="0">
                    <a:moveTo>
                      <a:pt x="858" y="0"/>
                    </a:moveTo>
                    <a:cubicBezTo>
                      <a:pt x="784" y="0"/>
                      <a:pt x="707" y="8"/>
                      <a:pt x="631" y="23"/>
                    </a:cubicBezTo>
                    <a:cubicBezTo>
                      <a:pt x="347" y="118"/>
                      <a:pt x="127" y="307"/>
                      <a:pt x="95" y="590"/>
                    </a:cubicBezTo>
                    <a:cubicBezTo>
                      <a:pt x="1" y="906"/>
                      <a:pt x="95" y="1189"/>
                      <a:pt x="284" y="1410"/>
                    </a:cubicBezTo>
                    <a:cubicBezTo>
                      <a:pt x="446" y="1548"/>
                      <a:pt x="658" y="1636"/>
                      <a:pt x="871" y="1636"/>
                    </a:cubicBezTo>
                    <a:cubicBezTo>
                      <a:pt x="949" y="1636"/>
                      <a:pt x="1027" y="1624"/>
                      <a:pt x="1103" y="1599"/>
                    </a:cubicBezTo>
                    <a:cubicBezTo>
                      <a:pt x="1387" y="1536"/>
                      <a:pt x="1607" y="1347"/>
                      <a:pt x="1670" y="1063"/>
                    </a:cubicBezTo>
                    <a:cubicBezTo>
                      <a:pt x="1733" y="748"/>
                      <a:pt x="1670" y="464"/>
                      <a:pt x="1450" y="244"/>
                    </a:cubicBezTo>
                    <a:cubicBezTo>
                      <a:pt x="1307" y="77"/>
                      <a:pt x="1091" y="0"/>
                      <a:pt x="858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2" name="Google Shape;1682;p25"/>
              <p:cNvSpPr/>
              <p:nvPr/>
            </p:nvSpPr>
            <p:spPr>
              <a:xfrm>
                <a:off x="-59447249" y="3706150"/>
                <a:ext cx="319000" cy="308775"/>
              </a:xfrm>
              <a:custGeom>
                <a:avLst/>
                <a:gdLst/>
                <a:ahLst/>
                <a:cxnLst/>
                <a:rect l="l" t="t" r="r" b="b"/>
                <a:pathLst>
                  <a:path w="12759" h="12351" extrusionOk="0">
                    <a:moveTo>
                      <a:pt x="6428" y="820"/>
                    </a:moveTo>
                    <a:cubicBezTo>
                      <a:pt x="6900" y="820"/>
                      <a:pt x="7247" y="1166"/>
                      <a:pt x="7247" y="1639"/>
                    </a:cubicBezTo>
                    <a:lnTo>
                      <a:pt x="7247" y="4128"/>
                    </a:lnTo>
                    <a:lnTo>
                      <a:pt x="5609" y="4128"/>
                    </a:lnTo>
                    <a:lnTo>
                      <a:pt x="5609" y="1639"/>
                    </a:lnTo>
                    <a:cubicBezTo>
                      <a:pt x="5609" y="1166"/>
                      <a:pt x="5955" y="820"/>
                      <a:pt x="6428" y="820"/>
                    </a:cubicBezTo>
                    <a:close/>
                    <a:moveTo>
                      <a:pt x="10681" y="6616"/>
                    </a:moveTo>
                    <a:cubicBezTo>
                      <a:pt x="10901" y="6616"/>
                      <a:pt x="11059" y="6805"/>
                      <a:pt x="11059" y="6994"/>
                    </a:cubicBezTo>
                    <a:cubicBezTo>
                      <a:pt x="11122" y="7247"/>
                      <a:pt x="10901" y="7436"/>
                      <a:pt x="10681" y="7436"/>
                    </a:cubicBezTo>
                    <a:lnTo>
                      <a:pt x="8192" y="7436"/>
                    </a:lnTo>
                    <a:cubicBezTo>
                      <a:pt x="7971" y="7436"/>
                      <a:pt x="7751" y="7247"/>
                      <a:pt x="7751" y="6994"/>
                    </a:cubicBezTo>
                    <a:cubicBezTo>
                      <a:pt x="7751" y="6742"/>
                      <a:pt x="7971" y="6616"/>
                      <a:pt x="8192" y="6616"/>
                    </a:cubicBezTo>
                    <a:close/>
                    <a:moveTo>
                      <a:pt x="10681" y="8255"/>
                    </a:moveTo>
                    <a:cubicBezTo>
                      <a:pt x="10901" y="8255"/>
                      <a:pt x="11059" y="8444"/>
                      <a:pt x="11059" y="8696"/>
                    </a:cubicBezTo>
                    <a:cubicBezTo>
                      <a:pt x="11122" y="8885"/>
                      <a:pt x="10901" y="9074"/>
                      <a:pt x="10681" y="9074"/>
                    </a:cubicBezTo>
                    <a:lnTo>
                      <a:pt x="8192" y="9074"/>
                    </a:lnTo>
                    <a:cubicBezTo>
                      <a:pt x="7971" y="9074"/>
                      <a:pt x="7751" y="8885"/>
                      <a:pt x="7751" y="8696"/>
                    </a:cubicBezTo>
                    <a:cubicBezTo>
                      <a:pt x="7751" y="8444"/>
                      <a:pt x="7971" y="8255"/>
                      <a:pt x="8192" y="8255"/>
                    </a:cubicBezTo>
                    <a:close/>
                    <a:moveTo>
                      <a:pt x="4233" y="5360"/>
                    </a:moveTo>
                    <a:cubicBezTo>
                      <a:pt x="4671" y="5360"/>
                      <a:pt x="5082" y="5531"/>
                      <a:pt x="5388" y="5860"/>
                    </a:cubicBezTo>
                    <a:cubicBezTo>
                      <a:pt x="5829" y="6301"/>
                      <a:pt x="5987" y="6868"/>
                      <a:pt x="5829" y="7467"/>
                    </a:cubicBezTo>
                    <a:cubicBezTo>
                      <a:pt x="5766" y="7751"/>
                      <a:pt x="5640" y="7971"/>
                      <a:pt x="5451" y="8192"/>
                    </a:cubicBezTo>
                    <a:cubicBezTo>
                      <a:pt x="6176" y="8601"/>
                      <a:pt x="6711" y="9389"/>
                      <a:pt x="6711" y="10334"/>
                    </a:cubicBezTo>
                    <a:cubicBezTo>
                      <a:pt x="6711" y="10555"/>
                      <a:pt x="6491" y="10744"/>
                      <a:pt x="6270" y="10744"/>
                    </a:cubicBezTo>
                    <a:lnTo>
                      <a:pt x="2143" y="10744"/>
                    </a:lnTo>
                    <a:cubicBezTo>
                      <a:pt x="1891" y="10744"/>
                      <a:pt x="1733" y="10555"/>
                      <a:pt x="1733" y="10303"/>
                    </a:cubicBezTo>
                    <a:cubicBezTo>
                      <a:pt x="1733" y="9357"/>
                      <a:pt x="2238" y="8570"/>
                      <a:pt x="3025" y="8129"/>
                    </a:cubicBezTo>
                    <a:cubicBezTo>
                      <a:pt x="2647" y="7688"/>
                      <a:pt x="2490" y="7121"/>
                      <a:pt x="2647" y="6553"/>
                    </a:cubicBezTo>
                    <a:cubicBezTo>
                      <a:pt x="2805" y="6018"/>
                      <a:pt x="3246" y="5577"/>
                      <a:pt x="3781" y="5419"/>
                    </a:cubicBezTo>
                    <a:cubicBezTo>
                      <a:pt x="3933" y="5379"/>
                      <a:pt x="4084" y="5360"/>
                      <a:pt x="4233" y="5360"/>
                    </a:cubicBezTo>
                    <a:close/>
                    <a:moveTo>
                      <a:pt x="10681" y="9893"/>
                    </a:moveTo>
                    <a:cubicBezTo>
                      <a:pt x="10901" y="9893"/>
                      <a:pt x="11059" y="10113"/>
                      <a:pt x="11059" y="10303"/>
                    </a:cubicBezTo>
                    <a:cubicBezTo>
                      <a:pt x="11122" y="10555"/>
                      <a:pt x="10901" y="10744"/>
                      <a:pt x="10681" y="10744"/>
                    </a:cubicBezTo>
                    <a:lnTo>
                      <a:pt x="8192" y="10744"/>
                    </a:lnTo>
                    <a:cubicBezTo>
                      <a:pt x="7971" y="10744"/>
                      <a:pt x="7751" y="10555"/>
                      <a:pt x="7751" y="10303"/>
                    </a:cubicBezTo>
                    <a:cubicBezTo>
                      <a:pt x="7751" y="10050"/>
                      <a:pt x="7971" y="9893"/>
                      <a:pt x="8192" y="9893"/>
                    </a:cubicBezTo>
                    <a:close/>
                    <a:moveTo>
                      <a:pt x="6396" y="0"/>
                    </a:moveTo>
                    <a:cubicBezTo>
                      <a:pt x="5483" y="0"/>
                      <a:pt x="4726" y="725"/>
                      <a:pt x="4726" y="1639"/>
                    </a:cubicBezTo>
                    <a:lnTo>
                      <a:pt x="4726" y="2458"/>
                    </a:lnTo>
                    <a:lnTo>
                      <a:pt x="1261" y="2458"/>
                    </a:lnTo>
                    <a:cubicBezTo>
                      <a:pt x="599" y="2458"/>
                      <a:pt x="1" y="3025"/>
                      <a:pt x="1" y="3686"/>
                    </a:cubicBezTo>
                    <a:lnTo>
                      <a:pt x="1" y="11122"/>
                    </a:lnTo>
                    <a:cubicBezTo>
                      <a:pt x="1" y="11815"/>
                      <a:pt x="568" y="12350"/>
                      <a:pt x="1261" y="12350"/>
                    </a:cubicBezTo>
                    <a:lnTo>
                      <a:pt x="11468" y="12350"/>
                    </a:lnTo>
                    <a:cubicBezTo>
                      <a:pt x="12130" y="12350"/>
                      <a:pt x="12697" y="11815"/>
                      <a:pt x="12697" y="11122"/>
                    </a:cubicBezTo>
                    <a:lnTo>
                      <a:pt x="12697" y="3686"/>
                    </a:lnTo>
                    <a:cubicBezTo>
                      <a:pt x="12760" y="3025"/>
                      <a:pt x="12162" y="2458"/>
                      <a:pt x="11500" y="2458"/>
                    </a:cubicBezTo>
                    <a:lnTo>
                      <a:pt x="8034" y="2458"/>
                    </a:lnTo>
                    <a:lnTo>
                      <a:pt x="8034" y="1639"/>
                    </a:lnTo>
                    <a:cubicBezTo>
                      <a:pt x="8034" y="725"/>
                      <a:pt x="7278" y="0"/>
                      <a:pt x="6396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3" name="Google Shape;1683;p25"/>
              <p:cNvSpPr/>
              <p:nvPr/>
            </p:nvSpPr>
            <p:spPr>
              <a:xfrm>
                <a:off x="-59293652" y="3740025"/>
                <a:ext cx="14175" cy="14200"/>
              </a:xfrm>
              <a:custGeom>
                <a:avLst/>
                <a:gdLst/>
                <a:ahLst/>
                <a:cxnLst/>
                <a:rect l="l" t="t" r="r" b="b"/>
                <a:pathLst>
                  <a:path w="567" h="568" extrusionOk="0">
                    <a:moveTo>
                      <a:pt x="284" y="0"/>
                    </a:moveTo>
                    <a:cubicBezTo>
                      <a:pt x="126" y="0"/>
                      <a:pt x="0" y="126"/>
                      <a:pt x="0" y="284"/>
                    </a:cubicBezTo>
                    <a:cubicBezTo>
                      <a:pt x="0" y="441"/>
                      <a:pt x="126" y="567"/>
                      <a:pt x="284" y="567"/>
                    </a:cubicBezTo>
                    <a:cubicBezTo>
                      <a:pt x="441" y="567"/>
                      <a:pt x="567" y="441"/>
                      <a:pt x="567" y="284"/>
                    </a:cubicBezTo>
                    <a:cubicBezTo>
                      <a:pt x="567" y="126"/>
                      <a:pt x="441" y="0"/>
                      <a:pt x="284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84" name="Google Shape;1684;p25"/>
            <p:cNvGrpSpPr/>
            <p:nvPr/>
          </p:nvGrpSpPr>
          <p:grpSpPr>
            <a:xfrm>
              <a:off x="8825251" y="1572826"/>
              <a:ext cx="732560" cy="724676"/>
              <a:chOff x="-64406128" y="3362225"/>
              <a:chExt cx="318225" cy="314800"/>
            </a:xfrm>
          </p:grpSpPr>
          <p:sp>
            <p:nvSpPr>
              <p:cNvPr id="1685" name="Google Shape;1685;p25"/>
              <p:cNvSpPr/>
              <p:nvPr/>
            </p:nvSpPr>
            <p:spPr>
              <a:xfrm>
                <a:off x="-64332098" y="3362225"/>
                <a:ext cx="170150" cy="199025"/>
              </a:xfrm>
              <a:custGeom>
                <a:avLst/>
                <a:gdLst/>
                <a:ahLst/>
                <a:cxnLst/>
                <a:rect l="l" t="t" r="r" b="b"/>
                <a:pathLst>
                  <a:path w="6806" h="7961" extrusionOk="0">
                    <a:moveTo>
                      <a:pt x="4506" y="3266"/>
                    </a:moveTo>
                    <a:cubicBezTo>
                      <a:pt x="4569" y="3266"/>
                      <a:pt x="4601" y="3298"/>
                      <a:pt x="4632" y="3298"/>
                    </a:cubicBezTo>
                    <a:lnTo>
                      <a:pt x="5577" y="4621"/>
                    </a:lnTo>
                    <a:cubicBezTo>
                      <a:pt x="5420" y="5881"/>
                      <a:pt x="4664" y="7110"/>
                      <a:pt x="3403" y="7110"/>
                    </a:cubicBezTo>
                    <a:cubicBezTo>
                      <a:pt x="2206" y="7110"/>
                      <a:pt x="1419" y="5944"/>
                      <a:pt x="1261" y="4621"/>
                    </a:cubicBezTo>
                    <a:lnTo>
                      <a:pt x="2206" y="3298"/>
                    </a:lnTo>
                    <a:cubicBezTo>
                      <a:pt x="2238" y="3266"/>
                      <a:pt x="2269" y="3266"/>
                      <a:pt x="2301" y="3266"/>
                    </a:cubicBezTo>
                    <a:close/>
                    <a:moveTo>
                      <a:pt x="4055" y="1"/>
                    </a:moveTo>
                    <a:cubicBezTo>
                      <a:pt x="3400" y="1"/>
                      <a:pt x="2703" y="167"/>
                      <a:pt x="2049" y="494"/>
                    </a:cubicBezTo>
                    <a:cubicBezTo>
                      <a:pt x="1957" y="483"/>
                      <a:pt x="1867" y="478"/>
                      <a:pt x="1779" y="478"/>
                    </a:cubicBezTo>
                    <a:cubicBezTo>
                      <a:pt x="1354" y="478"/>
                      <a:pt x="976" y="600"/>
                      <a:pt x="662" y="809"/>
                    </a:cubicBezTo>
                    <a:cubicBezTo>
                      <a:pt x="347" y="1061"/>
                      <a:pt x="1" y="1534"/>
                      <a:pt x="1" y="2384"/>
                    </a:cubicBezTo>
                    <a:cubicBezTo>
                      <a:pt x="1" y="2857"/>
                      <a:pt x="95" y="3613"/>
                      <a:pt x="347" y="4621"/>
                    </a:cubicBezTo>
                    <a:cubicBezTo>
                      <a:pt x="473" y="4810"/>
                      <a:pt x="536" y="6070"/>
                      <a:pt x="1482" y="7078"/>
                    </a:cubicBezTo>
                    <a:cubicBezTo>
                      <a:pt x="2049" y="7646"/>
                      <a:pt x="2710" y="7961"/>
                      <a:pt x="3403" y="7961"/>
                    </a:cubicBezTo>
                    <a:cubicBezTo>
                      <a:pt x="5136" y="7961"/>
                      <a:pt x="6207" y="6417"/>
                      <a:pt x="6396" y="4621"/>
                    </a:cubicBezTo>
                    <a:cubicBezTo>
                      <a:pt x="6554" y="4085"/>
                      <a:pt x="6774" y="3046"/>
                      <a:pt x="6806" y="2447"/>
                    </a:cubicBezTo>
                    <a:cubicBezTo>
                      <a:pt x="6806" y="1565"/>
                      <a:pt x="6459" y="872"/>
                      <a:pt x="5703" y="431"/>
                    </a:cubicBezTo>
                    <a:cubicBezTo>
                      <a:pt x="5234" y="143"/>
                      <a:pt x="4662" y="1"/>
                      <a:pt x="4055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6" name="Google Shape;1686;p25"/>
              <p:cNvSpPr/>
              <p:nvPr/>
            </p:nvSpPr>
            <p:spPr>
              <a:xfrm>
                <a:off x="-64406128" y="3559050"/>
                <a:ext cx="318225" cy="117975"/>
              </a:xfrm>
              <a:custGeom>
                <a:avLst/>
                <a:gdLst/>
                <a:ahLst/>
                <a:cxnLst/>
                <a:rect l="l" t="t" r="r" b="b"/>
                <a:pathLst>
                  <a:path w="12729" h="4719" extrusionOk="0">
                    <a:moveTo>
                      <a:pt x="4474" y="1001"/>
                    </a:moveTo>
                    <a:lnTo>
                      <a:pt x="5797" y="2293"/>
                    </a:lnTo>
                    <a:lnTo>
                      <a:pt x="5199" y="2891"/>
                    </a:lnTo>
                    <a:lnTo>
                      <a:pt x="4002" y="1159"/>
                    </a:lnTo>
                    <a:cubicBezTo>
                      <a:pt x="4159" y="1096"/>
                      <a:pt x="4380" y="1064"/>
                      <a:pt x="4474" y="1001"/>
                    </a:cubicBezTo>
                    <a:close/>
                    <a:moveTo>
                      <a:pt x="8318" y="1001"/>
                    </a:moveTo>
                    <a:cubicBezTo>
                      <a:pt x="8475" y="1064"/>
                      <a:pt x="8633" y="1159"/>
                      <a:pt x="8790" y="1190"/>
                    </a:cubicBezTo>
                    <a:lnTo>
                      <a:pt x="7593" y="2891"/>
                    </a:lnTo>
                    <a:lnTo>
                      <a:pt x="6995" y="2293"/>
                    </a:lnTo>
                    <a:lnTo>
                      <a:pt x="8318" y="1001"/>
                    </a:lnTo>
                    <a:close/>
                    <a:moveTo>
                      <a:pt x="10681" y="3112"/>
                    </a:moveTo>
                    <a:cubicBezTo>
                      <a:pt x="10901" y="3112"/>
                      <a:pt x="11059" y="3301"/>
                      <a:pt x="11059" y="3553"/>
                    </a:cubicBezTo>
                    <a:cubicBezTo>
                      <a:pt x="11059" y="3742"/>
                      <a:pt x="10870" y="3931"/>
                      <a:pt x="10681" y="3931"/>
                    </a:cubicBezTo>
                    <a:lnTo>
                      <a:pt x="9578" y="3931"/>
                    </a:lnTo>
                    <a:cubicBezTo>
                      <a:pt x="9326" y="3931"/>
                      <a:pt x="9137" y="3742"/>
                      <a:pt x="9137" y="3553"/>
                    </a:cubicBezTo>
                    <a:cubicBezTo>
                      <a:pt x="9137" y="3301"/>
                      <a:pt x="9326" y="3112"/>
                      <a:pt x="9578" y="3112"/>
                    </a:cubicBezTo>
                    <a:close/>
                    <a:moveTo>
                      <a:pt x="4458" y="1"/>
                    </a:moveTo>
                    <a:cubicBezTo>
                      <a:pt x="4348" y="1"/>
                      <a:pt x="4238" y="40"/>
                      <a:pt x="4159" y="119"/>
                    </a:cubicBezTo>
                    <a:cubicBezTo>
                      <a:pt x="4065" y="245"/>
                      <a:pt x="3939" y="308"/>
                      <a:pt x="3781" y="308"/>
                    </a:cubicBezTo>
                    <a:lnTo>
                      <a:pt x="2395" y="308"/>
                    </a:lnTo>
                    <a:cubicBezTo>
                      <a:pt x="914" y="308"/>
                      <a:pt x="0" y="1442"/>
                      <a:pt x="0" y="2639"/>
                    </a:cubicBezTo>
                    <a:lnTo>
                      <a:pt x="0" y="4341"/>
                    </a:lnTo>
                    <a:cubicBezTo>
                      <a:pt x="0" y="4561"/>
                      <a:pt x="189" y="4719"/>
                      <a:pt x="441" y="4719"/>
                    </a:cubicBezTo>
                    <a:lnTo>
                      <a:pt x="12287" y="4719"/>
                    </a:lnTo>
                    <a:cubicBezTo>
                      <a:pt x="12508" y="4719"/>
                      <a:pt x="12665" y="4530"/>
                      <a:pt x="12665" y="4341"/>
                    </a:cubicBezTo>
                    <a:lnTo>
                      <a:pt x="12665" y="2639"/>
                    </a:lnTo>
                    <a:cubicBezTo>
                      <a:pt x="12728" y="1474"/>
                      <a:pt x="11783" y="371"/>
                      <a:pt x="10303" y="371"/>
                    </a:cubicBezTo>
                    <a:lnTo>
                      <a:pt x="8948" y="371"/>
                    </a:lnTo>
                    <a:cubicBezTo>
                      <a:pt x="8727" y="371"/>
                      <a:pt x="8664" y="277"/>
                      <a:pt x="8538" y="151"/>
                    </a:cubicBezTo>
                    <a:cubicBezTo>
                      <a:pt x="8456" y="52"/>
                      <a:pt x="8339" y="5"/>
                      <a:pt x="8219" y="5"/>
                    </a:cubicBezTo>
                    <a:cubicBezTo>
                      <a:pt x="8110" y="5"/>
                      <a:pt x="7998" y="44"/>
                      <a:pt x="7908" y="119"/>
                    </a:cubicBezTo>
                    <a:lnTo>
                      <a:pt x="6333" y="1694"/>
                    </a:lnTo>
                    <a:lnTo>
                      <a:pt x="4758" y="119"/>
                    </a:lnTo>
                    <a:cubicBezTo>
                      <a:pt x="4679" y="40"/>
                      <a:pt x="4569" y="1"/>
                      <a:pt x="4458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87" name="Google Shape;1687;p25"/>
            <p:cNvSpPr/>
            <p:nvPr/>
          </p:nvSpPr>
          <p:spPr>
            <a:xfrm>
              <a:off x="7156894" y="3640883"/>
              <a:ext cx="562265" cy="556052"/>
            </a:xfrm>
            <a:custGeom>
              <a:avLst/>
              <a:gdLst/>
              <a:ahLst/>
              <a:cxnLst/>
              <a:rect l="l" t="t" r="r" b="b"/>
              <a:pathLst>
                <a:path w="12759" h="12619" extrusionOk="0">
                  <a:moveTo>
                    <a:pt x="10082" y="2190"/>
                  </a:moveTo>
                  <a:lnTo>
                    <a:pt x="11027" y="2726"/>
                  </a:lnTo>
                  <a:lnTo>
                    <a:pt x="8948" y="6317"/>
                  </a:lnTo>
                  <a:lnTo>
                    <a:pt x="8003" y="5781"/>
                  </a:lnTo>
                  <a:cubicBezTo>
                    <a:pt x="8349" y="5151"/>
                    <a:pt x="9704" y="2820"/>
                    <a:pt x="10082" y="2190"/>
                  </a:cubicBezTo>
                  <a:close/>
                  <a:moveTo>
                    <a:pt x="7813" y="6601"/>
                  </a:moveTo>
                  <a:lnTo>
                    <a:pt x="8318" y="6916"/>
                  </a:lnTo>
                  <a:lnTo>
                    <a:pt x="7782" y="7262"/>
                  </a:lnTo>
                  <a:lnTo>
                    <a:pt x="7813" y="6601"/>
                  </a:lnTo>
                  <a:close/>
                  <a:moveTo>
                    <a:pt x="10554" y="8522"/>
                  </a:moveTo>
                  <a:cubicBezTo>
                    <a:pt x="10806" y="8522"/>
                    <a:pt x="10964" y="8711"/>
                    <a:pt x="10964" y="8900"/>
                  </a:cubicBezTo>
                  <a:cubicBezTo>
                    <a:pt x="10964" y="9153"/>
                    <a:pt x="10806" y="9342"/>
                    <a:pt x="10554" y="9342"/>
                  </a:cubicBezTo>
                  <a:lnTo>
                    <a:pt x="5608" y="9342"/>
                  </a:lnTo>
                  <a:cubicBezTo>
                    <a:pt x="5356" y="9342"/>
                    <a:pt x="5167" y="9153"/>
                    <a:pt x="5167" y="8900"/>
                  </a:cubicBezTo>
                  <a:cubicBezTo>
                    <a:pt x="5167" y="8680"/>
                    <a:pt x="5356" y="8522"/>
                    <a:pt x="5608" y="8522"/>
                  </a:cubicBezTo>
                  <a:close/>
                  <a:moveTo>
                    <a:pt x="3088" y="5592"/>
                  </a:moveTo>
                  <a:cubicBezTo>
                    <a:pt x="3308" y="5592"/>
                    <a:pt x="3497" y="5813"/>
                    <a:pt x="3497" y="6002"/>
                  </a:cubicBezTo>
                  <a:lnTo>
                    <a:pt x="3497" y="6286"/>
                  </a:lnTo>
                  <a:cubicBezTo>
                    <a:pt x="3970" y="6443"/>
                    <a:pt x="4348" y="6916"/>
                    <a:pt x="4348" y="7451"/>
                  </a:cubicBezTo>
                  <a:cubicBezTo>
                    <a:pt x="4348" y="7703"/>
                    <a:pt x="4159" y="7861"/>
                    <a:pt x="3907" y="7861"/>
                  </a:cubicBezTo>
                  <a:cubicBezTo>
                    <a:pt x="3655" y="7861"/>
                    <a:pt x="3497" y="7640"/>
                    <a:pt x="3497" y="7451"/>
                  </a:cubicBezTo>
                  <a:cubicBezTo>
                    <a:pt x="3497" y="7231"/>
                    <a:pt x="3308" y="7010"/>
                    <a:pt x="3088" y="7010"/>
                  </a:cubicBezTo>
                  <a:cubicBezTo>
                    <a:pt x="2836" y="7010"/>
                    <a:pt x="2678" y="7231"/>
                    <a:pt x="2678" y="7451"/>
                  </a:cubicBezTo>
                  <a:cubicBezTo>
                    <a:pt x="2678" y="7703"/>
                    <a:pt x="3025" y="7924"/>
                    <a:pt x="3340" y="8176"/>
                  </a:cubicBezTo>
                  <a:cubicBezTo>
                    <a:pt x="3781" y="8491"/>
                    <a:pt x="4348" y="8869"/>
                    <a:pt x="4348" y="9531"/>
                  </a:cubicBezTo>
                  <a:cubicBezTo>
                    <a:pt x="4348" y="10098"/>
                    <a:pt x="3970" y="10539"/>
                    <a:pt x="3497" y="10728"/>
                  </a:cubicBezTo>
                  <a:lnTo>
                    <a:pt x="3497" y="11011"/>
                  </a:lnTo>
                  <a:cubicBezTo>
                    <a:pt x="3497" y="11232"/>
                    <a:pt x="3308" y="11452"/>
                    <a:pt x="3088" y="11452"/>
                  </a:cubicBezTo>
                  <a:cubicBezTo>
                    <a:pt x="2836" y="11452"/>
                    <a:pt x="2678" y="11232"/>
                    <a:pt x="2678" y="11011"/>
                  </a:cubicBezTo>
                  <a:lnTo>
                    <a:pt x="2678" y="10728"/>
                  </a:lnTo>
                  <a:cubicBezTo>
                    <a:pt x="2206" y="10570"/>
                    <a:pt x="1859" y="10098"/>
                    <a:pt x="1859" y="9531"/>
                  </a:cubicBezTo>
                  <a:cubicBezTo>
                    <a:pt x="1859" y="9310"/>
                    <a:pt x="2048" y="9121"/>
                    <a:pt x="2300" y="9121"/>
                  </a:cubicBezTo>
                  <a:cubicBezTo>
                    <a:pt x="2521" y="9121"/>
                    <a:pt x="2678" y="9310"/>
                    <a:pt x="2678" y="9531"/>
                  </a:cubicBezTo>
                  <a:cubicBezTo>
                    <a:pt x="2678" y="9783"/>
                    <a:pt x="2867" y="9940"/>
                    <a:pt x="3088" y="9940"/>
                  </a:cubicBezTo>
                  <a:cubicBezTo>
                    <a:pt x="3308" y="9940"/>
                    <a:pt x="3497" y="9751"/>
                    <a:pt x="3497" y="9531"/>
                  </a:cubicBezTo>
                  <a:cubicBezTo>
                    <a:pt x="3497" y="9310"/>
                    <a:pt x="3182" y="9089"/>
                    <a:pt x="2836" y="8837"/>
                  </a:cubicBezTo>
                  <a:cubicBezTo>
                    <a:pt x="2395" y="8522"/>
                    <a:pt x="1859" y="8113"/>
                    <a:pt x="1859" y="7451"/>
                  </a:cubicBezTo>
                  <a:cubicBezTo>
                    <a:pt x="1859" y="6916"/>
                    <a:pt x="2206" y="6475"/>
                    <a:pt x="2678" y="6286"/>
                  </a:cubicBezTo>
                  <a:lnTo>
                    <a:pt x="2678" y="6002"/>
                  </a:lnTo>
                  <a:cubicBezTo>
                    <a:pt x="2678" y="5750"/>
                    <a:pt x="2867" y="5592"/>
                    <a:pt x="3088" y="5592"/>
                  </a:cubicBezTo>
                  <a:close/>
                  <a:moveTo>
                    <a:pt x="10554" y="11011"/>
                  </a:moveTo>
                  <a:cubicBezTo>
                    <a:pt x="10806" y="11011"/>
                    <a:pt x="10964" y="11200"/>
                    <a:pt x="10964" y="11452"/>
                  </a:cubicBezTo>
                  <a:cubicBezTo>
                    <a:pt x="10964" y="11641"/>
                    <a:pt x="10806" y="11830"/>
                    <a:pt x="10554" y="11830"/>
                  </a:cubicBezTo>
                  <a:lnTo>
                    <a:pt x="5608" y="11830"/>
                  </a:lnTo>
                  <a:cubicBezTo>
                    <a:pt x="5356" y="11830"/>
                    <a:pt x="5167" y="11641"/>
                    <a:pt x="5167" y="11452"/>
                  </a:cubicBezTo>
                  <a:cubicBezTo>
                    <a:pt x="5167" y="11200"/>
                    <a:pt x="5356" y="11011"/>
                    <a:pt x="5608" y="11011"/>
                  </a:cubicBezTo>
                  <a:close/>
                  <a:moveTo>
                    <a:pt x="10933" y="1"/>
                  </a:moveTo>
                  <a:cubicBezTo>
                    <a:pt x="10599" y="1"/>
                    <a:pt x="10280" y="176"/>
                    <a:pt x="10113" y="489"/>
                  </a:cubicBezTo>
                  <a:lnTo>
                    <a:pt x="7877" y="4395"/>
                  </a:lnTo>
                  <a:lnTo>
                    <a:pt x="1229" y="4395"/>
                  </a:lnTo>
                  <a:cubicBezTo>
                    <a:pt x="567" y="4395"/>
                    <a:pt x="0" y="4931"/>
                    <a:pt x="0" y="5592"/>
                  </a:cubicBezTo>
                  <a:lnTo>
                    <a:pt x="0" y="11389"/>
                  </a:lnTo>
                  <a:cubicBezTo>
                    <a:pt x="0" y="12051"/>
                    <a:pt x="567" y="12618"/>
                    <a:pt x="1229" y="12618"/>
                  </a:cubicBezTo>
                  <a:lnTo>
                    <a:pt x="11437" y="12618"/>
                  </a:lnTo>
                  <a:cubicBezTo>
                    <a:pt x="12098" y="12618"/>
                    <a:pt x="12697" y="12082"/>
                    <a:pt x="12697" y="11389"/>
                  </a:cubicBezTo>
                  <a:lnTo>
                    <a:pt x="12697" y="5592"/>
                  </a:lnTo>
                  <a:cubicBezTo>
                    <a:pt x="12602" y="4931"/>
                    <a:pt x="12067" y="4395"/>
                    <a:pt x="11374" y="4395"/>
                  </a:cubicBezTo>
                  <a:lnTo>
                    <a:pt x="11027" y="4395"/>
                  </a:lnTo>
                  <a:lnTo>
                    <a:pt x="12476" y="1875"/>
                  </a:lnTo>
                  <a:cubicBezTo>
                    <a:pt x="12760" y="1402"/>
                    <a:pt x="12602" y="804"/>
                    <a:pt x="12130" y="583"/>
                  </a:cubicBezTo>
                  <a:lnTo>
                    <a:pt x="11437" y="142"/>
                  </a:lnTo>
                  <a:cubicBezTo>
                    <a:pt x="11277" y="46"/>
                    <a:pt x="11103" y="1"/>
                    <a:pt x="10933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88" name="Google Shape;1688;p25"/>
            <p:cNvGrpSpPr/>
            <p:nvPr/>
          </p:nvGrpSpPr>
          <p:grpSpPr>
            <a:xfrm>
              <a:off x="11767951" y="2764178"/>
              <a:ext cx="498286" cy="505891"/>
              <a:chOff x="-59400777" y="4084200"/>
              <a:chExt cx="311126" cy="315875"/>
            </a:xfrm>
          </p:grpSpPr>
          <p:sp>
            <p:nvSpPr>
              <p:cNvPr id="1689" name="Google Shape;1689;p25"/>
              <p:cNvSpPr/>
              <p:nvPr/>
            </p:nvSpPr>
            <p:spPr>
              <a:xfrm>
                <a:off x="-59400777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796" y="851"/>
                    </a:moveTo>
                    <a:cubicBezTo>
                      <a:pt x="2048" y="851"/>
                      <a:pt x="2237" y="1071"/>
                      <a:pt x="2237" y="1260"/>
                    </a:cubicBezTo>
                    <a:cubicBezTo>
                      <a:pt x="2237" y="1449"/>
                      <a:pt x="2048" y="1701"/>
                      <a:pt x="1796" y="1701"/>
                    </a:cubicBezTo>
                    <a:cubicBezTo>
                      <a:pt x="1576" y="1701"/>
                      <a:pt x="1418" y="1481"/>
                      <a:pt x="1418" y="1260"/>
                    </a:cubicBezTo>
                    <a:cubicBezTo>
                      <a:pt x="1418" y="1008"/>
                      <a:pt x="1576" y="851"/>
                      <a:pt x="1796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cubicBezTo>
                      <a:pt x="0" y="2741"/>
                      <a:pt x="536" y="3308"/>
                      <a:pt x="1229" y="3308"/>
                    </a:cubicBezTo>
                    <a:lnTo>
                      <a:pt x="2332" y="3308"/>
                    </a:lnTo>
                    <a:cubicBezTo>
                      <a:pt x="2993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0" name="Google Shape;1690;p25"/>
              <p:cNvSpPr/>
              <p:nvPr/>
            </p:nvSpPr>
            <p:spPr>
              <a:xfrm>
                <a:off x="-59400002" y="4084200"/>
                <a:ext cx="89825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3" h="8508" extrusionOk="0">
                    <a:moveTo>
                      <a:pt x="1734" y="1607"/>
                    </a:moveTo>
                    <a:cubicBezTo>
                      <a:pt x="1923" y="1607"/>
                      <a:pt x="2175" y="1797"/>
                      <a:pt x="2175" y="2049"/>
                    </a:cubicBezTo>
                    <a:lnTo>
                      <a:pt x="2175" y="7278"/>
                    </a:lnTo>
                    <a:cubicBezTo>
                      <a:pt x="2175" y="7499"/>
                      <a:pt x="1986" y="7656"/>
                      <a:pt x="1734" y="7656"/>
                    </a:cubicBezTo>
                    <a:cubicBezTo>
                      <a:pt x="1513" y="7656"/>
                      <a:pt x="1356" y="7467"/>
                      <a:pt x="1356" y="7278"/>
                    </a:cubicBezTo>
                    <a:lnTo>
                      <a:pt x="1356" y="2049"/>
                    </a:lnTo>
                    <a:cubicBezTo>
                      <a:pt x="1356" y="1797"/>
                      <a:pt x="1545" y="1607"/>
                      <a:pt x="1734" y="1607"/>
                    </a:cubicBezTo>
                    <a:close/>
                    <a:moveTo>
                      <a:pt x="1230" y="1"/>
                    </a:moveTo>
                    <a:cubicBezTo>
                      <a:pt x="568" y="1"/>
                      <a:pt x="1" y="536"/>
                      <a:pt x="1" y="1198"/>
                    </a:cubicBezTo>
                    <a:lnTo>
                      <a:pt x="1" y="8507"/>
                    </a:lnTo>
                    <a:lnTo>
                      <a:pt x="3593" y="8507"/>
                    </a:lnTo>
                    <a:lnTo>
                      <a:pt x="3593" y="1198"/>
                    </a:lnTo>
                    <a:cubicBezTo>
                      <a:pt x="3561" y="536"/>
                      <a:pt x="2994" y="1"/>
                      <a:pt x="2332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1" name="Google Shape;1691;p25"/>
              <p:cNvSpPr/>
              <p:nvPr/>
            </p:nvSpPr>
            <p:spPr>
              <a:xfrm>
                <a:off x="-59290502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796" y="851"/>
                    </a:moveTo>
                    <a:cubicBezTo>
                      <a:pt x="2048" y="851"/>
                      <a:pt x="2205" y="1071"/>
                      <a:pt x="2205" y="1260"/>
                    </a:cubicBezTo>
                    <a:cubicBezTo>
                      <a:pt x="2205" y="1449"/>
                      <a:pt x="2016" y="1701"/>
                      <a:pt x="1796" y="1701"/>
                    </a:cubicBezTo>
                    <a:cubicBezTo>
                      <a:pt x="1575" y="1701"/>
                      <a:pt x="1386" y="1481"/>
                      <a:pt x="1386" y="1260"/>
                    </a:cubicBezTo>
                    <a:cubicBezTo>
                      <a:pt x="1386" y="1008"/>
                      <a:pt x="1575" y="851"/>
                      <a:pt x="1796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cubicBezTo>
                      <a:pt x="0" y="2741"/>
                      <a:pt x="536" y="3308"/>
                      <a:pt x="1260" y="3308"/>
                    </a:cubicBezTo>
                    <a:lnTo>
                      <a:pt x="2363" y="3308"/>
                    </a:lnTo>
                    <a:cubicBezTo>
                      <a:pt x="3025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2" name="Google Shape;1692;p25"/>
              <p:cNvSpPr/>
              <p:nvPr/>
            </p:nvSpPr>
            <p:spPr>
              <a:xfrm>
                <a:off x="-59290502" y="4084200"/>
                <a:ext cx="89800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8508" extrusionOk="0">
                    <a:moveTo>
                      <a:pt x="1796" y="1607"/>
                    </a:moveTo>
                    <a:cubicBezTo>
                      <a:pt x="2048" y="1607"/>
                      <a:pt x="2205" y="1797"/>
                      <a:pt x="2205" y="2049"/>
                    </a:cubicBezTo>
                    <a:lnTo>
                      <a:pt x="2205" y="7278"/>
                    </a:lnTo>
                    <a:cubicBezTo>
                      <a:pt x="2205" y="7499"/>
                      <a:pt x="2016" y="7656"/>
                      <a:pt x="1796" y="7656"/>
                    </a:cubicBezTo>
                    <a:cubicBezTo>
                      <a:pt x="1607" y="7656"/>
                      <a:pt x="1386" y="7467"/>
                      <a:pt x="1386" y="7278"/>
                    </a:cubicBezTo>
                    <a:lnTo>
                      <a:pt x="1386" y="2049"/>
                    </a:lnTo>
                    <a:cubicBezTo>
                      <a:pt x="1386" y="1797"/>
                      <a:pt x="1575" y="1607"/>
                      <a:pt x="1796" y="1607"/>
                    </a:cubicBezTo>
                    <a:close/>
                    <a:moveTo>
                      <a:pt x="1260" y="1"/>
                    </a:moveTo>
                    <a:cubicBezTo>
                      <a:pt x="599" y="1"/>
                      <a:pt x="0" y="536"/>
                      <a:pt x="0" y="1198"/>
                    </a:cubicBezTo>
                    <a:lnTo>
                      <a:pt x="0" y="8507"/>
                    </a:lnTo>
                    <a:lnTo>
                      <a:pt x="3592" y="8507"/>
                    </a:lnTo>
                    <a:lnTo>
                      <a:pt x="3592" y="1198"/>
                    </a:lnTo>
                    <a:cubicBezTo>
                      <a:pt x="3592" y="536"/>
                      <a:pt x="3025" y="1"/>
                      <a:pt x="2363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3" name="Google Shape;1693;p25"/>
              <p:cNvSpPr/>
              <p:nvPr/>
            </p:nvSpPr>
            <p:spPr>
              <a:xfrm>
                <a:off x="-59181026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828" y="851"/>
                    </a:moveTo>
                    <a:cubicBezTo>
                      <a:pt x="2080" y="851"/>
                      <a:pt x="2269" y="1071"/>
                      <a:pt x="2269" y="1260"/>
                    </a:cubicBezTo>
                    <a:cubicBezTo>
                      <a:pt x="2269" y="1449"/>
                      <a:pt x="2080" y="1701"/>
                      <a:pt x="1828" y="1701"/>
                    </a:cubicBezTo>
                    <a:cubicBezTo>
                      <a:pt x="1607" y="1701"/>
                      <a:pt x="1450" y="1481"/>
                      <a:pt x="1450" y="1260"/>
                    </a:cubicBezTo>
                    <a:cubicBezTo>
                      <a:pt x="1450" y="1008"/>
                      <a:pt x="1607" y="851"/>
                      <a:pt x="1828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lnTo>
                      <a:pt x="32" y="2079"/>
                    </a:lnTo>
                    <a:cubicBezTo>
                      <a:pt x="32" y="2741"/>
                      <a:pt x="567" y="3308"/>
                      <a:pt x="1261" y="3308"/>
                    </a:cubicBezTo>
                    <a:lnTo>
                      <a:pt x="2363" y="3308"/>
                    </a:lnTo>
                    <a:cubicBezTo>
                      <a:pt x="3025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4" name="Google Shape;1694;p25"/>
              <p:cNvSpPr/>
              <p:nvPr/>
            </p:nvSpPr>
            <p:spPr>
              <a:xfrm>
                <a:off x="-59179451" y="4084200"/>
                <a:ext cx="89800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8508" extrusionOk="0">
                    <a:moveTo>
                      <a:pt x="1733" y="1607"/>
                    </a:moveTo>
                    <a:cubicBezTo>
                      <a:pt x="1922" y="1607"/>
                      <a:pt x="2174" y="1797"/>
                      <a:pt x="2174" y="2049"/>
                    </a:cubicBezTo>
                    <a:lnTo>
                      <a:pt x="2174" y="7278"/>
                    </a:lnTo>
                    <a:cubicBezTo>
                      <a:pt x="2174" y="7499"/>
                      <a:pt x="1985" y="7656"/>
                      <a:pt x="1733" y="7656"/>
                    </a:cubicBezTo>
                    <a:cubicBezTo>
                      <a:pt x="1513" y="7656"/>
                      <a:pt x="1355" y="7467"/>
                      <a:pt x="1355" y="7278"/>
                    </a:cubicBezTo>
                    <a:lnTo>
                      <a:pt x="1355" y="2049"/>
                    </a:lnTo>
                    <a:cubicBezTo>
                      <a:pt x="1355" y="1797"/>
                      <a:pt x="1544" y="1607"/>
                      <a:pt x="1733" y="1607"/>
                    </a:cubicBezTo>
                    <a:close/>
                    <a:moveTo>
                      <a:pt x="1229" y="1"/>
                    </a:moveTo>
                    <a:cubicBezTo>
                      <a:pt x="567" y="1"/>
                      <a:pt x="0" y="536"/>
                      <a:pt x="0" y="1198"/>
                    </a:cubicBezTo>
                    <a:lnTo>
                      <a:pt x="0" y="8507"/>
                    </a:lnTo>
                    <a:lnTo>
                      <a:pt x="3592" y="8507"/>
                    </a:lnTo>
                    <a:lnTo>
                      <a:pt x="3592" y="1198"/>
                    </a:lnTo>
                    <a:cubicBezTo>
                      <a:pt x="3560" y="536"/>
                      <a:pt x="2993" y="1"/>
                      <a:pt x="2332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95" name="Google Shape;1695;p25"/>
            <p:cNvGrpSpPr/>
            <p:nvPr/>
          </p:nvGrpSpPr>
          <p:grpSpPr>
            <a:xfrm>
              <a:off x="8061811" y="1613794"/>
              <a:ext cx="607772" cy="714064"/>
              <a:chOff x="-64022548" y="3727425"/>
              <a:chExt cx="270175" cy="317425"/>
            </a:xfrm>
          </p:grpSpPr>
          <p:sp>
            <p:nvSpPr>
              <p:cNvPr id="1696" name="Google Shape;1696;p25"/>
              <p:cNvSpPr/>
              <p:nvPr/>
            </p:nvSpPr>
            <p:spPr>
              <a:xfrm>
                <a:off x="-64022548" y="3912500"/>
                <a:ext cx="270175" cy="90600"/>
              </a:xfrm>
              <a:custGeom>
                <a:avLst/>
                <a:gdLst/>
                <a:ahLst/>
                <a:cxnLst/>
                <a:rect l="l" t="t" r="r" b="b"/>
                <a:pathLst>
                  <a:path w="10807" h="3623" extrusionOk="0">
                    <a:moveTo>
                      <a:pt x="2111" y="1"/>
                    </a:moveTo>
                    <a:cubicBezTo>
                      <a:pt x="945" y="1"/>
                      <a:pt x="0" y="946"/>
                      <a:pt x="0" y="2080"/>
                    </a:cubicBezTo>
                    <a:lnTo>
                      <a:pt x="0" y="3183"/>
                    </a:lnTo>
                    <a:cubicBezTo>
                      <a:pt x="0" y="3435"/>
                      <a:pt x="221" y="3624"/>
                      <a:pt x="441" y="3624"/>
                    </a:cubicBezTo>
                    <a:lnTo>
                      <a:pt x="10365" y="3624"/>
                    </a:lnTo>
                    <a:cubicBezTo>
                      <a:pt x="10618" y="3624"/>
                      <a:pt x="10807" y="3435"/>
                      <a:pt x="10807" y="3183"/>
                    </a:cubicBezTo>
                    <a:lnTo>
                      <a:pt x="10807" y="2080"/>
                    </a:lnTo>
                    <a:cubicBezTo>
                      <a:pt x="10807" y="946"/>
                      <a:pt x="9861" y="1"/>
                      <a:pt x="8727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7" name="Google Shape;1697;p25"/>
              <p:cNvSpPr/>
              <p:nvPr/>
            </p:nvSpPr>
            <p:spPr>
              <a:xfrm>
                <a:off x="-64000503" y="4023550"/>
                <a:ext cx="227650" cy="21300"/>
              </a:xfrm>
              <a:custGeom>
                <a:avLst/>
                <a:gdLst/>
                <a:ahLst/>
                <a:cxnLst/>
                <a:rect l="l" t="t" r="r" b="b"/>
                <a:pathLst>
                  <a:path w="9106" h="852" extrusionOk="0">
                    <a:moveTo>
                      <a:pt x="0" y="1"/>
                    </a:moveTo>
                    <a:lnTo>
                      <a:pt x="0" y="442"/>
                    </a:lnTo>
                    <a:cubicBezTo>
                      <a:pt x="0" y="694"/>
                      <a:pt x="190" y="851"/>
                      <a:pt x="442" y="851"/>
                    </a:cubicBezTo>
                    <a:lnTo>
                      <a:pt x="8696" y="851"/>
                    </a:lnTo>
                    <a:cubicBezTo>
                      <a:pt x="8948" y="851"/>
                      <a:pt x="9105" y="631"/>
                      <a:pt x="9105" y="442"/>
                    </a:cubicBezTo>
                    <a:lnTo>
                      <a:pt x="9105" y="1"/>
                    </a:ln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8" name="Google Shape;1698;p25"/>
              <p:cNvSpPr/>
              <p:nvPr/>
            </p:nvSpPr>
            <p:spPr>
              <a:xfrm>
                <a:off x="-63960325" y="3727425"/>
                <a:ext cx="144925" cy="165425"/>
              </a:xfrm>
              <a:custGeom>
                <a:avLst/>
                <a:gdLst/>
                <a:ahLst/>
                <a:cxnLst/>
                <a:rect l="l" t="t" r="r" b="b"/>
                <a:pathLst>
                  <a:path w="5797" h="6617" extrusionOk="0">
                    <a:moveTo>
                      <a:pt x="2930" y="0"/>
                    </a:moveTo>
                    <a:cubicBezTo>
                      <a:pt x="1292" y="0"/>
                      <a:pt x="0" y="1292"/>
                      <a:pt x="0" y="2867"/>
                    </a:cubicBezTo>
                    <a:cubicBezTo>
                      <a:pt x="32" y="3812"/>
                      <a:pt x="504" y="4694"/>
                      <a:pt x="1260" y="5230"/>
                    </a:cubicBezTo>
                    <a:lnTo>
                      <a:pt x="1260" y="6616"/>
                    </a:lnTo>
                    <a:lnTo>
                      <a:pt x="4568" y="6616"/>
                    </a:lnTo>
                    <a:lnTo>
                      <a:pt x="4568" y="5230"/>
                    </a:lnTo>
                    <a:cubicBezTo>
                      <a:pt x="5356" y="4694"/>
                      <a:pt x="5797" y="3812"/>
                      <a:pt x="5797" y="2867"/>
                    </a:cubicBezTo>
                    <a:cubicBezTo>
                      <a:pt x="5797" y="1260"/>
                      <a:pt x="4505" y="0"/>
                      <a:pt x="2930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99" name="Google Shape;1699;p25"/>
            <p:cNvGrpSpPr/>
            <p:nvPr/>
          </p:nvGrpSpPr>
          <p:grpSpPr>
            <a:xfrm>
              <a:off x="8171512" y="3640450"/>
              <a:ext cx="558120" cy="557947"/>
              <a:chOff x="-60255348" y="3733825"/>
              <a:chExt cx="316648" cy="316550"/>
            </a:xfrm>
          </p:grpSpPr>
          <p:sp>
            <p:nvSpPr>
              <p:cNvPr id="1700" name="Google Shape;1700;p25"/>
              <p:cNvSpPr/>
              <p:nvPr/>
            </p:nvSpPr>
            <p:spPr>
              <a:xfrm>
                <a:off x="-60218327" y="3733825"/>
                <a:ext cx="235525" cy="316550"/>
              </a:xfrm>
              <a:custGeom>
                <a:avLst/>
                <a:gdLst/>
                <a:ahLst/>
                <a:cxnLst/>
                <a:rect l="l" t="t" r="r" b="b"/>
                <a:pathLst>
                  <a:path w="9421" h="12662" extrusionOk="0">
                    <a:moveTo>
                      <a:pt x="4821" y="1666"/>
                    </a:moveTo>
                    <a:cubicBezTo>
                      <a:pt x="5073" y="1666"/>
                      <a:pt x="5262" y="1886"/>
                      <a:pt x="5262" y="2075"/>
                    </a:cubicBezTo>
                    <a:lnTo>
                      <a:pt x="5262" y="2359"/>
                    </a:lnTo>
                    <a:cubicBezTo>
                      <a:pt x="5734" y="2485"/>
                      <a:pt x="6081" y="2989"/>
                      <a:pt x="6081" y="3525"/>
                    </a:cubicBezTo>
                    <a:cubicBezTo>
                      <a:pt x="6081" y="3777"/>
                      <a:pt x="5892" y="3934"/>
                      <a:pt x="5640" y="3934"/>
                    </a:cubicBezTo>
                    <a:cubicBezTo>
                      <a:pt x="5419" y="3934"/>
                      <a:pt x="5262" y="3714"/>
                      <a:pt x="5262" y="3525"/>
                    </a:cubicBezTo>
                    <a:cubicBezTo>
                      <a:pt x="5262" y="3273"/>
                      <a:pt x="5073" y="3084"/>
                      <a:pt x="4821" y="3084"/>
                    </a:cubicBezTo>
                    <a:cubicBezTo>
                      <a:pt x="4569" y="3084"/>
                      <a:pt x="4411" y="3273"/>
                      <a:pt x="4411" y="3525"/>
                    </a:cubicBezTo>
                    <a:cubicBezTo>
                      <a:pt x="4411" y="3777"/>
                      <a:pt x="4789" y="3997"/>
                      <a:pt x="5104" y="4249"/>
                    </a:cubicBezTo>
                    <a:cubicBezTo>
                      <a:pt x="5514" y="4564"/>
                      <a:pt x="6081" y="4942"/>
                      <a:pt x="6081" y="5604"/>
                    </a:cubicBezTo>
                    <a:cubicBezTo>
                      <a:pt x="6081" y="6171"/>
                      <a:pt x="5734" y="6612"/>
                      <a:pt x="5262" y="6801"/>
                    </a:cubicBezTo>
                    <a:lnTo>
                      <a:pt x="5262" y="7085"/>
                    </a:lnTo>
                    <a:cubicBezTo>
                      <a:pt x="5262" y="7305"/>
                      <a:pt x="5041" y="7463"/>
                      <a:pt x="4821" y="7463"/>
                    </a:cubicBezTo>
                    <a:cubicBezTo>
                      <a:pt x="4569" y="7463"/>
                      <a:pt x="4411" y="7274"/>
                      <a:pt x="4411" y="7085"/>
                    </a:cubicBezTo>
                    <a:lnTo>
                      <a:pt x="4411" y="6801"/>
                    </a:lnTo>
                    <a:cubicBezTo>
                      <a:pt x="3938" y="6644"/>
                      <a:pt x="3592" y="6171"/>
                      <a:pt x="3592" y="5604"/>
                    </a:cubicBezTo>
                    <a:cubicBezTo>
                      <a:pt x="3592" y="5383"/>
                      <a:pt x="3781" y="5194"/>
                      <a:pt x="4033" y="5194"/>
                    </a:cubicBezTo>
                    <a:cubicBezTo>
                      <a:pt x="4253" y="5194"/>
                      <a:pt x="4411" y="5383"/>
                      <a:pt x="4411" y="5604"/>
                    </a:cubicBezTo>
                    <a:cubicBezTo>
                      <a:pt x="4411" y="5856"/>
                      <a:pt x="4632" y="6014"/>
                      <a:pt x="4821" y="6014"/>
                    </a:cubicBezTo>
                    <a:cubicBezTo>
                      <a:pt x="5041" y="6014"/>
                      <a:pt x="5262" y="5824"/>
                      <a:pt x="5262" y="5604"/>
                    </a:cubicBezTo>
                    <a:cubicBezTo>
                      <a:pt x="5262" y="5383"/>
                      <a:pt x="4947" y="5131"/>
                      <a:pt x="4569" y="4911"/>
                    </a:cubicBezTo>
                    <a:cubicBezTo>
                      <a:pt x="4159" y="4596"/>
                      <a:pt x="3592" y="4186"/>
                      <a:pt x="3592" y="3525"/>
                    </a:cubicBezTo>
                    <a:cubicBezTo>
                      <a:pt x="3592" y="2989"/>
                      <a:pt x="3938" y="2548"/>
                      <a:pt x="4411" y="2359"/>
                    </a:cubicBezTo>
                    <a:lnTo>
                      <a:pt x="4411" y="2075"/>
                    </a:lnTo>
                    <a:cubicBezTo>
                      <a:pt x="4411" y="1823"/>
                      <a:pt x="4632" y="1666"/>
                      <a:pt x="4821" y="1666"/>
                    </a:cubicBezTo>
                    <a:close/>
                    <a:moveTo>
                      <a:pt x="6081" y="9385"/>
                    </a:moveTo>
                    <a:lnTo>
                      <a:pt x="6081" y="10235"/>
                    </a:lnTo>
                    <a:lnTo>
                      <a:pt x="3592" y="10235"/>
                    </a:lnTo>
                    <a:lnTo>
                      <a:pt x="3592" y="9385"/>
                    </a:lnTo>
                    <a:close/>
                    <a:moveTo>
                      <a:pt x="4801" y="0"/>
                    </a:moveTo>
                    <a:cubicBezTo>
                      <a:pt x="4498" y="0"/>
                      <a:pt x="4188" y="29"/>
                      <a:pt x="3875" y="91"/>
                    </a:cubicBezTo>
                    <a:cubicBezTo>
                      <a:pt x="2111" y="500"/>
                      <a:pt x="693" y="1949"/>
                      <a:pt x="378" y="3714"/>
                    </a:cubicBezTo>
                    <a:cubicBezTo>
                      <a:pt x="0" y="5698"/>
                      <a:pt x="1008" y="7652"/>
                      <a:pt x="2773" y="8565"/>
                    </a:cubicBezTo>
                    <a:lnTo>
                      <a:pt x="2773" y="10582"/>
                    </a:lnTo>
                    <a:cubicBezTo>
                      <a:pt x="2773" y="11716"/>
                      <a:pt x="3718" y="12661"/>
                      <a:pt x="4852" y="12661"/>
                    </a:cubicBezTo>
                    <a:cubicBezTo>
                      <a:pt x="5986" y="12661"/>
                      <a:pt x="6963" y="11716"/>
                      <a:pt x="6963" y="10582"/>
                    </a:cubicBezTo>
                    <a:lnTo>
                      <a:pt x="6963" y="8565"/>
                    </a:lnTo>
                    <a:cubicBezTo>
                      <a:pt x="8444" y="7778"/>
                      <a:pt x="9420" y="6234"/>
                      <a:pt x="9420" y="4501"/>
                    </a:cubicBezTo>
                    <a:cubicBezTo>
                      <a:pt x="9392" y="2000"/>
                      <a:pt x="7308" y="0"/>
                      <a:pt x="4801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1" name="Google Shape;1701;p25"/>
              <p:cNvSpPr/>
              <p:nvPr/>
            </p:nvSpPr>
            <p:spPr>
              <a:xfrm>
                <a:off x="-60255348" y="3844775"/>
                <a:ext cx="3467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820" extrusionOk="0">
                    <a:moveTo>
                      <a:pt x="379" y="0"/>
                    </a:moveTo>
                    <a:cubicBezTo>
                      <a:pt x="158" y="0"/>
                      <a:pt x="1" y="189"/>
                      <a:pt x="1" y="378"/>
                    </a:cubicBezTo>
                    <a:cubicBezTo>
                      <a:pt x="1" y="630"/>
                      <a:pt x="190" y="819"/>
                      <a:pt x="379" y="819"/>
                    </a:cubicBezTo>
                    <a:lnTo>
                      <a:pt x="946" y="819"/>
                    </a:lnTo>
                    <a:cubicBezTo>
                      <a:pt x="1166" y="819"/>
                      <a:pt x="1387" y="630"/>
                      <a:pt x="1387" y="378"/>
                    </a:cubicBezTo>
                    <a:cubicBezTo>
                      <a:pt x="1387" y="158"/>
                      <a:pt x="1166" y="0"/>
                      <a:pt x="946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2" name="Google Shape;1702;p25"/>
              <p:cNvSpPr/>
              <p:nvPr/>
            </p:nvSpPr>
            <p:spPr>
              <a:xfrm>
                <a:off x="-59974175" y="3844775"/>
                <a:ext cx="3547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820" extrusionOk="0">
                    <a:moveTo>
                      <a:pt x="442" y="0"/>
                    </a:moveTo>
                    <a:cubicBezTo>
                      <a:pt x="221" y="0"/>
                      <a:pt x="1" y="189"/>
                      <a:pt x="1" y="378"/>
                    </a:cubicBezTo>
                    <a:cubicBezTo>
                      <a:pt x="1" y="630"/>
                      <a:pt x="221" y="819"/>
                      <a:pt x="442" y="819"/>
                    </a:cubicBezTo>
                    <a:lnTo>
                      <a:pt x="1009" y="819"/>
                    </a:lnTo>
                    <a:cubicBezTo>
                      <a:pt x="1230" y="819"/>
                      <a:pt x="1387" y="630"/>
                      <a:pt x="1387" y="378"/>
                    </a:cubicBezTo>
                    <a:cubicBezTo>
                      <a:pt x="1419" y="158"/>
                      <a:pt x="1230" y="0"/>
                      <a:pt x="1009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3" name="Google Shape;1703;p25"/>
              <p:cNvSpPr/>
              <p:nvPr/>
            </p:nvSpPr>
            <p:spPr>
              <a:xfrm>
                <a:off x="-60212827" y="3939475"/>
                <a:ext cx="32325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14" extrusionOk="0">
                    <a:moveTo>
                      <a:pt x="836" y="1"/>
                    </a:moveTo>
                    <a:cubicBezTo>
                      <a:pt x="725" y="1"/>
                      <a:pt x="615" y="40"/>
                      <a:pt x="536" y="119"/>
                    </a:cubicBezTo>
                    <a:lnTo>
                      <a:pt x="158" y="497"/>
                    </a:lnTo>
                    <a:cubicBezTo>
                      <a:pt x="1" y="654"/>
                      <a:pt x="1" y="938"/>
                      <a:pt x="158" y="1096"/>
                    </a:cubicBezTo>
                    <a:cubicBezTo>
                      <a:pt x="237" y="1174"/>
                      <a:pt x="340" y="1214"/>
                      <a:pt x="442" y="1214"/>
                    </a:cubicBezTo>
                    <a:cubicBezTo>
                      <a:pt x="544" y="1214"/>
                      <a:pt x="647" y="1174"/>
                      <a:pt x="725" y="1096"/>
                    </a:cubicBezTo>
                    <a:lnTo>
                      <a:pt x="1135" y="686"/>
                    </a:lnTo>
                    <a:cubicBezTo>
                      <a:pt x="1293" y="528"/>
                      <a:pt x="1293" y="245"/>
                      <a:pt x="1135" y="119"/>
                    </a:cubicBezTo>
                    <a:cubicBezTo>
                      <a:pt x="1056" y="40"/>
                      <a:pt x="946" y="1"/>
                      <a:pt x="836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4" name="Google Shape;1704;p25"/>
              <p:cNvSpPr/>
              <p:nvPr/>
            </p:nvSpPr>
            <p:spPr>
              <a:xfrm>
                <a:off x="-60012752" y="3739425"/>
                <a:ext cx="32300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214" extrusionOk="0">
                    <a:moveTo>
                      <a:pt x="835" y="1"/>
                    </a:moveTo>
                    <a:cubicBezTo>
                      <a:pt x="725" y="1"/>
                      <a:pt x="614" y="40"/>
                      <a:pt x="536" y="119"/>
                    </a:cubicBezTo>
                    <a:lnTo>
                      <a:pt x="126" y="497"/>
                    </a:lnTo>
                    <a:cubicBezTo>
                      <a:pt x="0" y="654"/>
                      <a:pt x="0" y="938"/>
                      <a:pt x="126" y="1095"/>
                    </a:cubicBezTo>
                    <a:cubicBezTo>
                      <a:pt x="205" y="1174"/>
                      <a:pt x="315" y="1213"/>
                      <a:pt x="425" y="1213"/>
                    </a:cubicBezTo>
                    <a:cubicBezTo>
                      <a:pt x="536" y="1213"/>
                      <a:pt x="646" y="1174"/>
                      <a:pt x="725" y="1095"/>
                    </a:cubicBezTo>
                    <a:lnTo>
                      <a:pt x="1134" y="686"/>
                    </a:lnTo>
                    <a:cubicBezTo>
                      <a:pt x="1292" y="560"/>
                      <a:pt x="1292" y="276"/>
                      <a:pt x="1134" y="119"/>
                    </a:cubicBezTo>
                    <a:cubicBezTo>
                      <a:pt x="1056" y="40"/>
                      <a:pt x="945" y="1"/>
                      <a:pt x="835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5" name="Google Shape;1705;p25"/>
              <p:cNvSpPr/>
              <p:nvPr/>
            </p:nvSpPr>
            <p:spPr>
              <a:xfrm>
                <a:off x="-60012752" y="3939475"/>
                <a:ext cx="32300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214" extrusionOk="0">
                    <a:moveTo>
                      <a:pt x="425" y="1"/>
                    </a:moveTo>
                    <a:cubicBezTo>
                      <a:pt x="315" y="1"/>
                      <a:pt x="205" y="40"/>
                      <a:pt x="126" y="119"/>
                    </a:cubicBezTo>
                    <a:cubicBezTo>
                      <a:pt x="0" y="245"/>
                      <a:pt x="0" y="528"/>
                      <a:pt x="126" y="686"/>
                    </a:cubicBezTo>
                    <a:lnTo>
                      <a:pt x="536" y="1096"/>
                    </a:lnTo>
                    <a:cubicBezTo>
                      <a:pt x="614" y="1174"/>
                      <a:pt x="725" y="1214"/>
                      <a:pt x="835" y="1214"/>
                    </a:cubicBezTo>
                    <a:cubicBezTo>
                      <a:pt x="945" y="1214"/>
                      <a:pt x="1056" y="1174"/>
                      <a:pt x="1134" y="1096"/>
                    </a:cubicBezTo>
                    <a:cubicBezTo>
                      <a:pt x="1292" y="938"/>
                      <a:pt x="1292" y="654"/>
                      <a:pt x="1134" y="497"/>
                    </a:cubicBezTo>
                    <a:lnTo>
                      <a:pt x="725" y="119"/>
                    </a:lnTo>
                    <a:cubicBezTo>
                      <a:pt x="646" y="40"/>
                      <a:pt x="536" y="1"/>
                      <a:pt x="425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6" name="Google Shape;1706;p25"/>
              <p:cNvSpPr/>
              <p:nvPr/>
            </p:nvSpPr>
            <p:spPr>
              <a:xfrm>
                <a:off x="-60212827" y="3739425"/>
                <a:ext cx="32325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14" extrusionOk="0">
                    <a:moveTo>
                      <a:pt x="442" y="1"/>
                    </a:moveTo>
                    <a:cubicBezTo>
                      <a:pt x="340" y="1"/>
                      <a:pt x="237" y="40"/>
                      <a:pt x="158" y="119"/>
                    </a:cubicBezTo>
                    <a:cubicBezTo>
                      <a:pt x="1" y="276"/>
                      <a:pt x="1" y="560"/>
                      <a:pt x="158" y="686"/>
                    </a:cubicBezTo>
                    <a:lnTo>
                      <a:pt x="536" y="1095"/>
                    </a:lnTo>
                    <a:cubicBezTo>
                      <a:pt x="615" y="1174"/>
                      <a:pt x="725" y="1213"/>
                      <a:pt x="836" y="1213"/>
                    </a:cubicBezTo>
                    <a:cubicBezTo>
                      <a:pt x="946" y="1213"/>
                      <a:pt x="1056" y="1174"/>
                      <a:pt x="1135" y="1095"/>
                    </a:cubicBezTo>
                    <a:cubicBezTo>
                      <a:pt x="1293" y="938"/>
                      <a:pt x="1293" y="654"/>
                      <a:pt x="1135" y="497"/>
                    </a:cubicBezTo>
                    <a:lnTo>
                      <a:pt x="725" y="119"/>
                    </a:lnTo>
                    <a:cubicBezTo>
                      <a:pt x="647" y="40"/>
                      <a:pt x="544" y="1"/>
                      <a:pt x="442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07" name="Google Shape;1707;p25"/>
            <p:cNvGrpSpPr/>
            <p:nvPr/>
          </p:nvGrpSpPr>
          <p:grpSpPr>
            <a:xfrm>
              <a:off x="9770540" y="1631794"/>
              <a:ext cx="728984" cy="722278"/>
              <a:chOff x="-63679952" y="4093450"/>
              <a:chExt cx="320599" cy="317650"/>
            </a:xfrm>
          </p:grpSpPr>
          <p:sp>
            <p:nvSpPr>
              <p:cNvPr id="1708" name="Google Shape;1708;p25"/>
              <p:cNvSpPr/>
              <p:nvPr/>
            </p:nvSpPr>
            <p:spPr>
              <a:xfrm>
                <a:off x="-63595653" y="4093450"/>
                <a:ext cx="236300" cy="230425"/>
              </a:xfrm>
              <a:custGeom>
                <a:avLst/>
                <a:gdLst/>
                <a:ahLst/>
                <a:cxnLst/>
                <a:rect l="l" t="t" r="r" b="b"/>
                <a:pathLst>
                  <a:path w="9452" h="9217" extrusionOk="0">
                    <a:moveTo>
                      <a:pt x="3387" y="836"/>
                    </a:moveTo>
                    <a:cubicBezTo>
                      <a:pt x="3497" y="836"/>
                      <a:pt x="3607" y="875"/>
                      <a:pt x="3686" y="954"/>
                    </a:cubicBezTo>
                    <a:cubicBezTo>
                      <a:pt x="3844" y="1111"/>
                      <a:pt x="3844" y="1395"/>
                      <a:pt x="3686" y="1553"/>
                    </a:cubicBezTo>
                    <a:lnTo>
                      <a:pt x="1638" y="3600"/>
                    </a:lnTo>
                    <a:cubicBezTo>
                      <a:pt x="1560" y="3679"/>
                      <a:pt x="1449" y="3718"/>
                      <a:pt x="1339" y="3718"/>
                    </a:cubicBezTo>
                    <a:cubicBezTo>
                      <a:pt x="1229" y="3718"/>
                      <a:pt x="1118" y="3679"/>
                      <a:pt x="1040" y="3600"/>
                    </a:cubicBezTo>
                    <a:cubicBezTo>
                      <a:pt x="882" y="3443"/>
                      <a:pt x="882" y="3159"/>
                      <a:pt x="1040" y="3002"/>
                    </a:cubicBezTo>
                    <a:lnTo>
                      <a:pt x="3088" y="954"/>
                    </a:lnTo>
                    <a:cubicBezTo>
                      <a:pt x="3166" y="875"/>
                      <a:pt x="3277" y="836"/>
                      <a:pt x="3387" y="836"/>
                    </a:cubicBezTo>
                    <a:close/>
                    <a:moveTo>
                      <a:pt x="8081" y="5530"/>
                    </a:moveTo>
                    <a:cubicBezTo>
                      <a:pt x="8191" y="5530"/>
                      <a:pt x="8302" y="5569"/>
                      <a:pt x="8380" y="5648"/>
                    </a:cubicBezTo>
                    <a:cubicBezTo>
                      <a:pt x="8538" y="5806"/>
                      <a:pt x="8538" y="6089"/>
                      <a:pt x="8380" y="6247"/>
                    </a:cubicBezTo>
                    <a:lnTo>
                      <a:pt x="6333" y="8295"/>
                    </a:lnTo>
                    <a:cubicBezTo>
                      <a:pt x="6254" y="8358"/>
                      <a:pt x="6143" y="8389"/>
                      <a:pt x="6033" y="8389"/>
                    </a:cubicBezTo>
                    <a:cubicBezTo>
                      <a:pt x="5923" y="8389"/>
                      <a:pt x="5813" y="8358"/>
                      <a:pt x="5734" y="8295"/>
                    </a:cubicBezTo>
                    <a:cubicBezTo>
                      <a:pt x="5576" y="8137"/>
                      <a:pt x="5576" y="7853"/>
                      <a:pt x="5734" y="7696"/>
                    </a:cubicBezTo>
                    <a:lnTo>
                      <a:pt x="7782" y="5648"/>
                    </a:lnTo>
                    <a:cubicBezTo>
                      <a:pt x="7861" y="5569"/>
                      <a:pt x="7971" y="5530"/>
                      <a:pt x="8081" y="5530"/>
                    </a:cubicBezTo>
                    <a:close/>
                    <a:moveTo>
                      <a:pt x="3414" y="1"/>
                    </a:moveTo>
                    <a:cubicBezTo>
                      <a:pt x="3095" y="1"/>
                      <a:pt x="2772" y="119"/>
                      <a:pt x="2520" y="355"/>
                    </a:cubicBezTo>
                    <a:lnTo>
                      <a:pt x="473" y="2403"/>
                    </a:lnTo>
                    <a:cubicBezTo>
                      <a:pt x="0" y="2876"/>
                      <a:pt x="0" y="3663"/>
                      <a:pt x="473" y="4199"/>
                    </a:cubicBezTo>
                    <a:cubicBezTo>
                      <a:pt x="700" y="4406"/>
                      <a:pt x="1008" y="4544"/>
                      <a:pt x="1345" y="4544"/>
                    </a:cubicBezTo>
                    <a:cubicBezTo>
                      <a:pt x="1522" y="4544"/>
                      <a:pt x="1706" y="4506"/>
                      <a:pt x="1890" y="4419"/>
                    </a:cubicBezTo>
                    <a:lnTo>
                      <a:pt x="4915" y="7444"/>
                    </a:lnTo>
                    <a:cubicBezTo>
                      <a:pt x="4663" y="7980"/>
                      <a:pt x="4789" y="8515"/>
                      <a:pt x="5135" y="8862"/>
                    </a:cubicBezTo>
                    <a:cubicBezTo>
                      <a:pt x="5372" y="9098"/>
                      <a:pt x="5687" y="9216"/>
                      <a:pt x="6010" y="9216"/>
                    </a:cubicBezTo>
                    <a:cubicBezTo>
                      <a:pt x="6333" y="9216"/>
                      <a:pt x="6663" y="9098"/>
                      <a:pt x="6931" y="8862"/>
                    </a:cubicBezTo>
                    <a:lnTo>
                      <a:pt x="8979" y="6814"/>
                    </a:lnTo>
                    <a:cubicBezTo>
                      <a:pt x="9452" y="6341"/>
                      <a:pt x="9452" y="5554"/>
                      <a:pt x="8979" y="5050"/>
                    </a:cubicBezTo>
                    <a:cubicBezTo>
                      <a:pt x="8757" y="4828"/>
                      <a:pt x="8445" y="4696"/>
                      <a:pt x="8117" y="4696"/>
                    </a:cubicBezTo>
                    <a:cubicBezTo>
                      <a:pt x="7933" y="4696"/>
                      <a:pt x="7743" y="4738"/>
                      <a:pt x="7561" y="4829"/>
                    </a:cubicBezTo>
                    <a:lnTo>
                      <a:pt x="4505" y="1773"/>
                    </a:lnTo>
                    <a:cubicBezTo>
                      <a:pt x="4757" y="1269"/>
                      <a:pt x="4631" y="733"/>
                      <a:pt x="4285" y="355"/>
                    </a:cubicBezTo>
                    <a:cubicBezTo>
                      <a:pt x="4048" y="119"/>
                      <a:pt x="3733" y="1"/>
                      <a:pt x="3414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9" name="Google Shape;1709;p25"/>
              <p:cNvSpPr/>
              <p:nvPr/>
            </p:nvSpPr>
            <p:spPr>
              <a:xfrm>
                <a:off x="-63679952" y="4233850"/>
                <a:ext cx="177250" cy="177250"/>
              </a:xfrm>
              <a:custGeom>
                <a:avLst/>
                <a:gdLst/>
                <a:ahLst/>
                <a:cxnLst/>
                <a:rect l="l" t="t" r="r" b="b"/>
                <a:pathLst>
                  <a:path w="7090" h="7090" extrusionOk="0">
                    <a:moveTo>
                      <a:pt x="5325" y="1"/>
                    </a:moveTo>
                    <a:lnTo>
                      <a:pt x="4160" y="1166"/>
                    </a:lnTo>
                    <a:cubicBezTo>
                      <a:pt x="4081" y="1088"/>
                      <a:pt x="3971" y="1048"/>
                      <a:pt x="3860" y="1048"/>
                    </a:cubicBezTo>
                    <a:cubicBezTo>
                      <a:pt x="3750" y="1048"/>
                      <a:pt x="3640" y="1088"/>
                      <a:pt x="3561" y="1166"/>
                    </a:cubicBezTo>
                    <a:lnTo>
                      <a:pt x="474" y="4254"/>
                    </a:lnTo>
                    <a:cubicBezTo>
                      <a:pt x="159" y="4569"/>
                      <a:pt x="1" y="4947"/>
                      <a:pt x="1" y="5419"/>
                    </a:cubicBezTo>
                    <a:cubicBezTo>
                      <a:pt x="1" y="5861"/>
                      <a:pt x="159" y="6302"/>
                      <a:pt x="474" y="6617"/>
                    </a:cubicBezTo>
                    <a:cubicBezTo>
                      <a:pt x="789" y="6932"/>
                      <a:pt x="1214" y="7089"/>
                      <a:pt x="1639" y="7089"/>
                    </a:cubicBezTo>
                    <a:cubicBezTo>
                      <a:pt x="2065" y="7089"/>
                      <a:pt x="2490" y="6932"/>
                      <a:pt x="2805" y="6617"/>
                    </a:cubicBezTo>
                    <a:lnTo>
                      <a:pt x="5892" y="3529"/>
                    </a:lnTo>
                    <a:cubicBezTo>
                      <a:pt x="6081" y="3372"/>
                      <a:pt x="6081" y="3088"/>
                      <a:pt x="5924" y="2931"/>
                    </a:cubicBezTo>
                    <a:lnTo>
                      <a:pt x="7090" y="1765"/>
                    </a:lnTo>
                    <a:lnTo>
                      <a:pt x="5325" y="1"/>
                    </a:ln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0" name="Google Shape;1710;p25"/>
              <p:cNvSpPr/>
              <p:nvPr/>
            </p:nvSpPr>
            <p:spPr>
              <a:xfrm>
                <a:off x="-63548400" y="4348850"/>
                <a:ext cx="185900" cy="62250"/>
              </a:xfrm>
              <a:custGeom>
                <a:avLst/>
                <a:gdLst/>
                <a:ahLst/>
                <a:cxnLst/>
                <a:rect l="l" t="t" r="r" b="b"/>
                <a:pathLst>
                  <a:path w="7436" h="2490" extrusionOk="0">
                    <a:moveTo>
                      <a:pt x="2048" y="0"/>
                    </a:moveTo>
                    <a:cubicBezTo>
                      <a:pt x="1355" y="0"/>
                      <a:pt x="819" y="536"/>
                      <a:pt x="819" y="1229"/>
                    </a:cubicBezTo>
                    <a:lnTo>
                      <a:pt x="819" y="1639"/>
                    </a:lnTo>
                    <a:lnTo>
                      <a:pt x="410" y="1639"/>
                    </a:lnTo>
                    <a:cubicBezTo>
                      <a:pt x="189" y="1639"/>
                      <a:pt x="0" y="1859"/>
                      <a:pt x="0" y="2048"/>
                    </a:cubicBezTo>
                    <a:cubicBezTo>
                      <a:pt x="0" y="2269"/>
                      <a:pt x="189" y="2489"/>
                      <a:pt x="410" y="2489"/>
                    </a:cubicBezTo>
                    <a:lnTo>
                      <a:pt x="7026" y="2489"/>
                    </a:lnTo>
                    <a:cubicBezTo>
                      <a:pt x="7278" y="2489"/>
                      <a:pt x="7435" y="2269"/>
                      <a:pt x="7435" y="2048"/>
                    </a:cubicBezTo>
                    <a:cubicBezTo>
                      <a:pt x="7435" y="1859"/>
                      <a:pt x="7246" y="1639"/>
                      <a:pt x="6994" y="1639"/>
                    </a:cubicBezTo>
                    <a:lnTo>
                      <a:pt x="6616" y="1639"/>
                    </a:lnTo>
                    <a:lnTo>
                      <a:pt x="6616" y="1229"/>
                    </a:lnTo>
                    <a:cubicBezTo>
                      <a:pt x="6616" y="536"/>
                      <a:pt x="6049" y="0"/>
                      <a:pt x="5356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11" name="Google Shape;1711;p25"/>
            <p:cNvGrpSpPr/>
            <p:nvPr/>
          </p:nvGrpSpPr>
          <p:grpSpPr>
            <a:xfrm>
              <a:off x="4282682" y="3638745"/>
              <a:ext cx="558124" cy="559534"/>
              <a:chOff x="-61783348" y="3743950"/>
              <a:chExt cx="316650" cy="317450"/>
            </a:xfrm>
          </p:grpSpPr>
          <p:sp>
            <p:nvSpPr>
              <p:cNvPr id="1712" name="Google Shape;1712;p25"/>
              <p:cNvSpPr/>
              <p:nvPr/>
            </p:nvSpPr>
            <p:spPr>
              <a:xfrm>
                <a:off x="-61783348" y="3743950"/>
                <a:ext cx="316650" cy="317450"/>
              </a:xfrm>
              <a:custGeom>
                <a:avLst/>
                <a:gdLst/>
                <a:ahLst/>
                <a:cxnLst/>
                <a:rect l="l" t="t" r="r" b="b"/>
                <a:pathLst>
                  <a:path w="12666" h="12698" extrusionOk="0">
                    <a:moveTo>
                      <a:pt x="379" y="1"/>
                    </a:moveTo>
                    <a:cubicBezTo>
                      <a:pt x="158" y="1"/>
                      <a:pt x="1" y="190"/>
                      <a:pt x="1" y="410"/>
                    </a:cubicBezTo>
                    <a:lnTo>
                      <a:pt x="1" y="12256"/>
                    </a:lnTo>
                    <a:cubicBezTo>
                      <a:pt x="1" y="12508"/>
                      <a:pt x="190" y="12697"/>
                      <a:pt x="379" y="12697"/>
                    </a:cubicBezTo>
                    <a:lnTo>
                      <a:pt x="12256" y="12697"/>
                    </a:lnTo>
                    <a:cubicBezTo>
                      <a:pt x="12477" y="12697"/>
                      <a:pt x="12666" y="12508"/>
                      <a:pt x="12666" y="12256"/>
                    </a:cubicBezTo>
                    <a:cubicBezTo>
                      <a:pt x="12634" y="12067"/>
                      <a:pt x="12477" y="11878"/>
                      <a:pt x="12256" y="11878"/>
                    </a:cubicBezTo>
                    <a:lnTo>
                      <a:pt x="820" y="11878"/>
                    </a:lnTo>
                    <a:lnTo>
                      <a:pt x="820" y="410"/>
                    </a:lnTo>
                    <a:cubicBezTo>
                      <a:pt x="820" y="158"/>
                      <a:pt x="631" y="1"/>
                      <a:pt x="379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3" name="Google Shape;1713;p25"/>
              <p:cNvSpPr/>
              <p:nvPr/>
            </p:nvSpPr>
            <p:spPr>
              <a:xfrm>
                <a:off x="-61739227" y="3833750"/>
                <a:ext cx="272525" cy="149675"/>
              </a:xfrm>
              <a:custGeom>
                <a:avLst/>
                <a:gdLst/>
                <a:ahLst/>
                <a:cxnLst/>
                <a:rect l="l" t="t" r="r" b="b"/>
                <a:pathLst>
                  <a:path w="10901" h="5987" extrusionOk="0">
                    <a:moveTo>
                      <a:pt x="9641" y="0"/>
                    </a:moveTo>
                    <a:cubicBezTo>
                      <a:pt x="8979" y="0"/>
                      <a:pt x="8444" y="536"/>
                      <a:pt x="8444" y="1229"/>
                    </a:cubicBezTo>
                    <a:cubicBezTo>
                      <a:pt x="8444" y="1418"/>
                      <a:pt x="8475" y="1575"/>
                      <a:pt x="8538" y="1733"/>
                    </a:cubicBezTo>
                    <a:lnTo>
                      <a:pt x="6900" y="3403"/>
                    </a:lnTo>
                    <a:cubicBezTo>
                      <a:pt x="6742" y="3308"/>
                      <a:pt x="6553" y="3277"/>
                      <a:pt x="6396" y="3277"/>
                    </a:cubicBezTo>
                    <a:cubicBezTo>
                      <a:pt x="6238" y="3277"/>
                      <a:pt x="6018" y="3308"/>
                      <a:pt x="5860" y="3403"/>
                    </a:cubicBezTo>
                    <a:lnTo>
                      <a:pt x="5041" y="2552"/>
                    </a:lnTo>
                    <a:cubicBezTo>
                      <a:pt x="5136" y="2395"/>
                      <a:pt x="5167" y="2206"/>
                      <a:pt x="5167" y="2048"/>
                    </a:cubicBezTo>
                    <a:cubicBezTo>
                      <a:pt x="5167" y="1386"/>
                      <a:pt x="4600" y="819"/>
                      <a:pt x="3938" y="819"/>
                    </a:cubicBezTo>
                    <a:cubicBezTo>
                      <a:pt x="3277" y="819"/>
                      <a:pt x="2710" y="1386"/>
                      <a:pt x="2710" y="2048"/>
                    </a:cubicBezTo>
                    <a:cubicBezTo>
                      <a:pt x="2710" y="2237"/>
                      <a:pt x="2773" y="2395"/>
                      <a:pt x="2836" y="2552"/>
                    </a:cubicBezTo>
                    <a:lnTo>
                      <a:pt x="1733" y="3655"/>
                    </a:lnTo>
                    <a:cubicBezTo>
                      <a:pt x="1575" y="3592"/>
                      <a:pt x="1386" y="3560"/>
                      <a:pt x="1229" y="3560"/>
                    </a:cubicBezTo>
                    <a:cubicBezTo>
                      <a:pt x="567" y="3560"/>
                      <a:pt x="0" y="4096"/>
                      <a:pt x="0" y="4757"/>
                    </a:cubicBezTo>
                    <a:cubicBezTo>
                      <a:pt x="0" y="5451"/>
                      <a:pt x="567" y="5986"/>
                      <a:pt x="1229" y="5986"/>
                    </a:cubicBezTo>
                    <a:cubicBezTo>
                      <a:pt x="1891" y="5986"/>
                      <a:pt x="2458" y="5451"/>
                      <a:pt x="2458" y="4757"/>
                    </a:cubicBezTo>
                    <a:cubicBezTo>
                      <a:pt x="2458" y="4568"/>
                      <a:pt x="2395" y="4411"/>
                      <a:pt x="2332" y="4253"/>
                    </a:cubicBezTo>
                    <a:lnTo>
                      <a:pt x="3434" y="3151"/>
                    </a:lnTo>
                    <a:cubicBezTo>
                      <a:pt x="3592" y="3214"/>
                      <a:pt x="3781" y="3277"/>
                      <a:pt x="3938" y="3277"/>
                    </a:cubicBezTo>
                    <a:cubicBezTo>
                      <a:pt x="4096" y="3277"/>
                      <a:pt x="4285" y="3214"/>
                      <a:pt x="4442" y="3151"/>
                    </a:cubicBezTo>
                    <a:lnTo>
                      <a:pt x="5293" y="3970"/>
                    </a:lnTo>
                    <a:cubicBezTo>
                      <a:pt x="5199" y="4127"/>
                      <a:pt x="5167" y="4348"/>
                      <a:pt x="5167" y="4505"/>
                    </a:cubicBezTo>
                    <a:cubicBezTo>
                      <a:pt x="5167" y="5167"/>
                      <a:pt x="5703" y="5703"/>
                      <a:pt x="6396" y="5703"/>
                    </a:cubicBezTo>
                    <a:cubicBezTo>
                      <a:pt x="7057" y="5703"/>
                      <a:pt x="7593" y="5167"/>
                      <a:pt x="7593" y="4505"/>
                    </a:cubicBezTo>
                    <a:cubicBezTo>
                      <a:pt x="7593" y="4285"/>
                      <a:pt x="7561" y="4127"/>
                      <a:pt x="7498" y="3970"/>
                    </a:cubicBezTo>
                    <a:lnTo>
                      <a:pt x="9137" y="2332"/>
                    </a:lnTo>
                    <a:cubicBezTo>
                      <a:pt x="9294" y="2395"/>
                      <a:pt x="9483" y="2458"/>
                      <a:pt x="9641" y="2458"/>
                    </a:cubicBezTo>
                    <a:cubicBezTo>
                      <a:pt x="10334" y="2458"/>
                      <a:pt x="10901" y="1890"/>
                      <a:pt x="10901" y="1229"/>
                    </a:cubicBezTo>
                    <a:cubicBezTo>
                      <a:pt x="10901" y="536"/>
                      <a:pt x="10334" y="0"/>
                      <a:pt x="9641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14" name="Google Shape;1714;p25"/>
            <p:cNvSpPr/>
            <p:nvPr/>
          </p:nvSpPr>
          <p:spPr>
            <a:xfrm>
              <a:off x="9048985" y="3717609"/>
              <a:ext cx="560900" cy="437343"/>
            </a:xfrm>
            <a:custGeom>
              <a:avLst/>
              <a:gdLst/>
              <a:ahLst/>
              <a:cxnLst/>
              <a:rect l="l" t="t" r="r" b="b"/>
              <a:pathLst>
                <a:path w="12729" h="9925" extrusionOk="0">
                  <a:moveTo>
                    <a:pt x="925" y="3644"/>
                  </a:moveTo>
                  <a:cubicBezTo>
                    <a:pt x="944" y="3644"/>
                    <a:pt x="963" y="3648"/>
                    <a:pt x="978" y="3655"/>
                  </a:cubicBezTo>
                  <a:lnTo>
                    <a:pt x="1608" y="3970"/>
                  </a:lnTo>
                  <a:lnTo>
                    <a:pt x="1608" y="5924"/>
                  </a:lnTo>
                  <a:lnTo>
                    <a:pt x="978" y="6239"/>
                  </a:lnTo>
                  <a:cubicBezTo>
                    <a:pt x="960" y="6256"/>
                    <a:pt x="937" y="6264"/>
                    <a:pt x="914" y="6264"/>
                  </a:cubicBezTo>
                  <a:cubicBezTo>
                    <a:pt x="854" y="6264"/>
                    <a:pt x="788" y="6212"/>
                    <a:pt x="788" y="6144"/>
                  </a:cubicBezTo>
                  <a:lnTo>
                    <a:pt x="788" y="3781"/>
                  </a:lnTo>
                  <a:cubicBezTo>
                    <a:pt x="788" y="3685"/>
                    <a:pt x="862" y="3644"/>
                    <a:pt x="925" y="3644"/>
                  </a:cubicBezTo>
                  <a:close/>
                  <a:moveTo>
                    <a:pt x="4128" y="7184"/>
                  </a:moveTo>
                  <a:lnTo>
                    <a:pt x="6963" y="8035"/>
                  </a:lnTo>
                  <a:cubicBezTo>
                    <a:pt x="6648" y="8507"/>
                    <a:pt x="6176" y="8759"/>
                    <a:pt x="5640" y="8759"/>
                  </a:cubicBezTo>
                  <a:cubicBezTo>
                    <a:pt x="4821" y="8759"/>
                    <a:pt x="4097" y="8066"/>
                    <a:pt x="4128" y="7184"/>
                  </a:cubicBezTo>
                  <a:close/>
                  <a:moveTo>
                    <a:pt x="11374" y="820"/>
                  </a:moveTo>
                  <a:cubicBezTo>
                    <a:pt x="11626" y="820"/>
                    <a:pt x="11815" y="1009"/>
                    <a:pt x="11815" y="1198"/>
                  </a:cubicBezTo>
                  <a:lnTo>
                    <a:pt x="11815" y="8665"/>
                  </a:lnTo>
                  <a:cubicBezTo>
                    <a:pt x="11815" y="8885"/>
                    <a:pt x="11626" y="9043"/>
                    <a:pt x="11374" y="9043"/>
                  </a:cubicBezTo>
                  <a:cubicBezTo>
                    <a:pt x="11154" y="9043"/>
                    <a:pt x="10996" y="8854"/>
                    <a:pt x="10996" y="8665"/>
                  </a:cubicBezTo>
                  <a:lnTo>
                    <a:pt x="10996" y="1198"/>
                  </a:lnTo>
                  <a:cubicBezTo>
                    <a:pt x="10996" y="977"/>
                    <a:pt x="11185" y="820"/>
                    <a:pt x="11374" y="820"/>
                  </a:cubicBezTo>
                  <a:close/>
                  <a:moveTo>
                    <a:pt x="11437" y="1"/>
                  </a:moveTo>
                  <a:cubicBezTo>
                    <a:pt x="10870" y="1"/>
                    <a:pt x="10366" y="379"/>
                    <a:pt x="10240" y="883"/>
                  </a:cubicBezTo>
                  <a:lnTo>
                    <a:pt x="2080" y="3246"/>
                  </a:lnTo>
                  <a:lnTo>
                    <a:pt x="1387" y="2899"/>
                  </a:lnTo>
                  <a:cubicBezTo>
                    <a:pt x="1251" y="2831"/>
                    <a:pt x="1109" y="2800"/>
                    <a:pt x="970" y="2800"/>
                  </a:cubicBezTo>
                  <a:cubicBezTo>
                    <a:pt x="466" y="2800"/>
                    <a:pt x="1" y="3213"/>
                    <a:pt x="1" y="3781"/>
                  </a:cubicBezTo>
                  <a:lnTo>
                    <a:pt x="1" y="6144"/>
                  </a:lnTo>
                  <a:cubicBezTo>
                    <a:pt x="1" y="6687"/>
                    <a:pt x="465" y="7095"/>
                    <a:pt x="983" y="7095"/>
                  </a:cubicBezTo>
                  <a:cubicBezTo>
                    <a:pt x="1127" y="7095"/>
                    <a:pt x="1275" y="7063"/>
                    <a:pt x="1419" y="6995"/>
                  </a:cubicBezTo>
                  <a:lnTo>
                    <a:pt x="2143" y="6648"/>
                  </a:lnTo>
                  <a:lnTo>
                    <a:pt x="3340" y="6995"/>
                  </a:lnTo>
                  <a:cubicBezTo>
                    <a:pt x="3151" y="8444"/>
                    <a:pt x="4286" y="9641"/>
                    <a:pt x="5672" y="9641"/>
                  </a:cubicBezTo>
                  <a:cubicBezTo>
                    <a:pt x="6585" y="9641"/>
                    <a:pt x="7405" y="9074"/>
                    <a:pt x="7814" y="8287"/>
                  </a:cubicBezTo>
                  <a:lnTo>
                    <a:pt x="10271" y="9011"/>
                  </a:lnTo>
                  <a:cubicBezTo>
                    <a:pt x="10429" y="9515"/>
                    <a:pt x="10902" y="9925"/>
                    <a:pt x="11469" y="9925"/>
                  </a:cubicBezTo>
                  <a:cubicBezTo>
                    <a:pt x="12130" y="9925"/>
                    <a:pt x="12729" y="9358"/>
                    <a:pt x="12729" y="8696"/>
                  </a:cubicBezTo>
                  <a:lnTo>
                    <a:pt x="12729" y="1261"/>
                  </a:lnTo>
                  <a:cubicBezTo>
                    <a:pt x="12634" y="536"/>
                    <a:pt x="12099" y="1"/>
                    <a:pt x="11437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15" name="Google Shape;1715;p25"/>
            <p:cNvGrpSpPr/>
            <p:nvPr/>
          </p:nvGrpSpPr>
          <p:grpSpPr>
            <a:xfrm>
              <a:off x="10898037" y="3656980"/>
              <a:ext cx="511135" cy="504969"/>
              <a:chOff x="-59869425" y="4102225"/>
              <a:chExt cx="319023" cy="315175"/>
            </a:xfrm>
          </p:grpSpPr>
          <p:sp>
            <p:nvSpPr>
              <p:cNvPr id="1716" name="Google Shape;1716;p25"/>
              <p:cNvSpPr/>
              <p:nvPr/>
            </p:nvSpPr>
            <p:spPr>
              <a:xfrm>
                <a:off x="-59869425" y="4102225"/>
                <a:ext cx="149675" cy="256825"/>
              </a:xfrm>
              <a:custGeom>
                <a:avLst/>
                <a:gdLst/>
                <a:ahLst/>
                <a:cxnLst/>
                <a:rect l="l" t="t" r="r" b="b"/>
                <a:pathLst>
                  <a:path w="5987" h="10273" extrusionOk="0">
                    <a:moveTo>
                      <a:pt x="5532" y="1"/>
                    </a:moveTo>
                    <a:cubicBezTo>
                      <a:pt x="5515" y="1"/>
                      <a:pt x="5499" y="2"/>
                      <a:pt x="5483" y="4"/>
                    </a:cubicBezTo>
                    <a:cubicBezTo>
                      <a:pt x="2364" y="445"/>
                      <a:pt x="1" y="3123"/>
                      <a:pt x="1" y="6274"/>
                    </a:cubicBezTo>
                    <a:cubicBezTo>
                      <a:pt x="1" y="7692"/>
                      <a:pt x="442" y="8983"/>
                      <a:pt x="1293" y="10086"/>
                    </a:cubicBezTo>
                    <a:cubicBezTo>
                      <a:pt x="1381" y="10209"/>
                      <a:pt x="1507" y="10273"/>
                      <a:pt x="1635" y="10273"/>
                    </a:cubicBezTo>
                    <a:cubicBezTo>
                      <a:pt x="1737" y="10273"/>
                      <a:pt x="1839" y="10233"/>
                      <a:pt x="1923" y="10149"/>
                    </a:cubicBezTo>
                    <a:lnTo>
                      <a:pt x="3719" y="8353"/>
                    </a:lnTo>
                    <a:cubicBezTo>
                      <a:pt x="3813" y="8259"/>
                      <a:pt x="3845" y="8007"/>
                      <a:pt x="3782" y="7849"/>
                    </a:cubicBezTo>
                    <a:cubicBezTo>
                      <a:pt x="3498" y="7376"/>
                      <a:pt x="3341" y="6809"/>
                      <a:pt x="3341" y="6274"/>
                    </a:cubicBezTo>
                    <a:cubicBezTo>
                      <a:pt x="3341" y="4888"/>
                      <a:pt x="4286" y="3659"/>
                      <a:pt x="5672" y="3312"/>
                    </a:cubicBezTo>
                    <a:cubicBezTo>
                      <a:pt x="5861" y="3281"/>
                      <a:pt x="5987" y="3123"/>
                      <a:pt x="5987" y="2934"/>
                    </a:cubicBezTo>
                    <a:lnTo>
                      <a:pt x="5987" y="414"/>
                    </a:lnTo>
                    <a:cubicBezTo>
                      <a:pt x="5958" y="180"/>
                      <a:pt x="5739" y="1"/>
                      <a:pt x="5532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7" name="Google Shape;1717;p25"/>
              <p:cNvSpPr/>
              <p:nvPr/>
            </p:nvSpPr>
            <p:spPr>
              <a:xfrm>
                <a:off x="-59811127" y="4322075"/>
                <a:ext cx="201650" cy="95325"/>
              </a:xfrm>
              <a:custGeom>
                <a:avLst/>
                <a:gdLst/>
                <a:ahLst/>
                <a:cxnLst/>
                <a:rect l="l" t="t" r="r" b="b"/>
                <a:pathLst>
                  <a:path w="8066" h="3812" extrusionOk="0">
                    <a:moveTo>
                      <a:pt x="5758" y="0"/>
                    </a:moveTo>
                    <a:cubicBezTo>
                      <a:pt x="5692" y="0"/>
                      <a:pt x="5629" y="11"/>
                      <a:pt x="5577" y="32"/>
                    </a:cubicBezTo>
                    <a:cubicBezTo>
                      <a:pt x="5091" y="339"/>
                      <a:pt x="4530" y="489"/>
                      <a:pt x="3972" y="489"/>
                    </a:cubicBezTo>
                    <a:cubicBezTo>
                      <a:pt x="3444" y="489"/>
                      <a:pt x="2917" y="355"/>
                      <a:pt x="2458" y="95"/>
                    </a:cubicBezTo>
                    <a:cubicBezTo>
                      <a:pt x="2389" y="53"/>
                      <a:pt x="2314" y="30"/>
                      <a:pt x="2239" y="30"/>
                    </a:cubicBezTo>
                    <a:cubicBezTo>
                      <a:pt x="2141" y="30"/>
                      <a:pt x="2042" y="69"/>
                      <a:pt x="1954" y="158"/>
                    </a:cubicBezTo>
                    <a:lnTo>
                      <a:pt x="189" y="1922"/>
                    </a:lnTo>
                    <a:cubicBezTo>
                      <a:pt x="0" y="2143"/>
                      <a:pt x="32" y="2395"/>
                      <a:pt x="221" y="2552"/>
                    </a:cubicBezTo>
                    <a:cubicBezTo>
                      <a:pt x="1324" y="3403"/>
                      <a:pt x="2615" y="3812"/>
                      <a:pt x="4001" y="3812"/>
                    </a:cubicBezTo>
                    <a:cubicBezTo>
                      <a:pt x="5388" y="3812"/>
                      <a:pt x="6711" y="3403"/>
                      <a:pt x="7814" y="2521"/>
                    </a:cubicBezTo>
                    <a:cubicBezTo>
                      <a:pt x="8034" y="2363"/>
                      <a:pt x="8066" y="2080"/>
                      <a:pt x="7877" y="1890"/>
                    </a:cubicBezTo>
                    <a:lnTo>
                      <a:pt x="6112" y="126"/>
                    </a:lnTo>
                    <a:cubicBezTo>
                      <a:pt x="6028" y="42"/>
                      <a:pt x="5888" y="0"/>
                      <a:pt x="5758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8" name="Google Shape;1718;p25"/>
              <p:cNvSpPr/>
              <p:nvPr/>
            </p:nvSpPr>
            <p:spPr>
              <a:xfrm>
                <a:off x="-59700077" y="4102225"/>
                <a:ext cx="149675" cy="256525"/>
              </a:xfrm>
              <a:custGeom>
                <a:avLst/>
                <a:gdLst/>
                <a:ahLst/>
                <a:cxnLst/>
                <a:rect l="l" t="t" r="r" b="b"/>
                <a:pathLst>
                  <a:path w="5987" h="10261" extrusionOk="0">
                    <a:moveTo>
                      <a:pt x="418" y="1"/>
                    </a:moveTo>
                    <a:cubicBezTo>
                      <a:pt x="190" y="1"/>
                      <a:pt x="1" y="180"/>
                      <a:pt x="1" y="414"/>
                    </a:cubicBezTo>
                    <a:lnTo>
                      <a:pt x="1" y="2934"/>
                    </a:lnTo>
                    <a:cubicBezTo>
                      <a:pt x="1" y="3123"/>
                      <a:pt x="127" y="3281"/>
                      <a:pt x="316" y="3312"/>
                    </a:cubicBezTo>
                    <a:cubicBezTo>
                      <a:pt x="1639" y="3659"/>
                      <a:pt x="2647" y="4856"/>
                      <a:pt x="2647" y="6274"/>
                    </a:cubicBezTo>
                    <a:cubicBezTo>
                      <a:pt x="2647" y="6809"/>
                      <a:pt x="2489" y="7376"/>
                      <a:pt x="2206" y="7849"/>
                    </a:cubicBezTo>
                    <a:cubicBezTo>
                      <a:pt x="2080" y="8007"/>
                      <a:pt x="2111" y="8196"/>
                      <a:pt x="2269" y="8353"/>
                    </a:cubicBezTo>
                    <a:lnTo>
                      <a:pt x="4065" y="10149"/>
                    </a:lnTo>
                    <a:cubicBezTo>
                      <a:pt x="4137" y="10221"/>
                      <a:pt x="4242" y="10260"/>
                      <a:pt x="4350" y="10260"/>
                    </a:cubicBezTo>
                    <a:cubicBezTo>
                      <a:pt x="4478" y="10260"/>
                      <a:pt x="4609" y="10205"/>
                      <a:pt x="4695" y="10086"/>
                    </a:cubicBezTo>
                    <a:cubicBezTo>
                      <a:pt x="5514" y="8983"/>
                      <a:pt x="5987" y="7660"/>
                      <a:pt x="5987" y="6274"/>
                    </a:cubicBezTo>
                    <a:cubicBezTo>
                      <a:pt x="5892" y="3123"/>
                      <a:pt x="3592" y="445"/>
                      <a:pt x="473" y="4"/>
                    </a:cubicBezTo>
                    <a:cubicBezTo>
                      <a:pt x="455" y="2"/>
                      <a:pt x="436" y="1"/>
                      <a:pt x="418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9" name="Google Shape;1719;p25"/>
              <p:cNvSpPr/>
              <p:nvPr/>
            </p:nvSpPr>
            <p:spPr>
              <a:xfrm>
                <a:off x="-59742598" y="4187375"/>
                <a:ext cx="63025" cy="144950"/>
              </a:xfrm>
              <a:custGeom>
                <a:avLst/>
                <a:gdLst/>
                <a:ahLst/>
                <a:cxnLst/>
                <a:rect l="l" t="t" r="r" b="b"/>
                <a:pathLst>
                  <a:path w="2521" h="5798" extrusionOk="0">
                    <a:moveTo>
                      <a:pt x="1260" y="1"/>
                    </a:moveTo>
                    <a:cubicBezTo>
                      <a:pt x="1040" y="1"/>
                      <a:pt x="819" y="190"/>
                      <a:pt x="819" y="379"/>
                    </a:cubicBezTo>
                    <a:lnTo>
                      <a:pt x="819" y="662"/>
                    </a:lnTo>
                    <a:cubicBezTo>
                      <a:pt x="347" y="820"/>
                      <a:pt x="0" y="1293"/>
                      <a:pt x="0" y="1860"/>
                    </a:cubicBezTo>
                    <a:cubicBezTo>
                      <a:pt x="0" y="2521"/>
                      <a:pt x="567" y="2899"/>
                      <a:pt x="977" y="3214"/>
                    </a:cubicBezTo>
                    <a:cubicBezTo>
                      <a:pt x="1292" y="3466"/>
                      <a:pt x="1670" y="3687"/>
                      <a:pt x="1670" y="3939"/>
                    </a:cubicBezTo>
                    <a:cubicBezTo>
                      <a:pt x="1670" y="4160"/>
                      <a:pt x="1450" y="4380"/>
                      <a:pt x="1260" y="4380"/>
                    </a:cubicBezTo>
                    <a:cubicBezTo>
                      <a:pt x="1071" y="4380"/>
                      <a:pt x="819" y="4160"/>
                      <a:pt x="819" y="3939"/>
                    </a:cubicBezTo>
                    <a:cubicBezTo>
                      <a:pt x="819" y="3687"/>
                      <a:pt x="630" y="3529"/>
                      <a:pt x="441" y="3529"/>
                    </a:cubicBezTo>
                    <a:cubicBezTo>
                      <a:pt x="252" y="3529"/>
                      <a:pt x="32" y="3750"/>
                      <a:pt x="32" y="3939"/>
                    </a:cubicBezTo>
                    <a:cubicBezTo>
                      <a:pt x="32" y="4475"/>
                      <a:pt x="410" y="4916"/>
                      <a:pt x="882" y="5105"/>
                    </a:cubicBezTo>
                    <a:lnTo>
                      <a:pt x="882" y="5388"/>
                    </a:lnTo>
                    <a:cubicBezTo>
                      <a:pt x="882" y="5640"/>
                      <a:pt x="1071" y="5798"/>
                      <a:pt x="1292" y="5798"/>
                    </a:cubicBezTo>
                    <a:cubicBezTo>
                      <a:pt x="1544" y="5798"/>
                      <a:pt x="1702" y="5577"/>
                      <a:pt x="1702" y="5388"/>
                    </a:cubicBezTo>
                    <a:lnTo>
                      <a:pt x="1702" y="5073"/>
                    </a:lnTo>
                    <a:cubicBezTo>
                      <a:pt x="2174" y="4916"/>
                      <a:pt x="2521" y="4443"/>
                      <a:pt x="2521" y="3907"/>
                    </a:cubicBezTo>
                    <a:cubicBezTo>
                      <a:pt x="2521" y="3214"/>
                      <a:pt x="1985" y="2836"/>
                      <a:pt x="1544" y="2521"/>
                    </a:cubicBezTo>
                    <a:cubicBezTo>
                      <a:pt x="1229" y="2269"/>
                      <a:pt x="882" y="2049"/>
                      <a:pt x="882" y="1797"/>
                    </a:cubicBezTo>
                    <a:cubicBezTo>
                      <a:pt x="882" y="1576"/>
                      <a:pt x="1071" y="1419"/>
                      <a:pt x="1292" y="1419"/>
                    </a:cubicBezTo>
                    <a:cubicBezTo>
                      <a:pt x="1544" y="1419"/>
                      <a:pt x="1702" y="1608"/>
                      <a:pt x="1702" y="1797"/>
                    </a:cubicBezTo>
                    <a:cubicBezTo>
                      <a:pt x="1702" y="2049"/>
                      <a:pt x="1891" y="2238"/>
                      <a:pt x="2143" y="2238"/>
                    </a:cubicBezTo>
                    <a:cubicBezTo>
                      <a:pt x="2363" y="2238"/>
                      <a:pt x="2521" y="2049"/>
                      <a:pt x="2521" y="1797"/>
                    </a:cubicBezTo>
                    <a:cubicBezTo>
                      <a:pt x="2521" y="1261"/>
                      <a:pt x="2174" y="820"/>
                      <a:pt x="1702" y="631"/>
                    </a:cubicBezTo>
                    <a:lnTo>
                      <a:pt x="1702" y="347"/>
                    </a:lnTo>
                    <a:cubicBezTo>
                      <a:pt x="1702" y="158"/>
                      <a:pt x="1513" y="1"/>
                      <a:pt x="1260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20" name="Google Shape;1720;p25"/>
            <p:cNvGrpSpPr/>
            <p:nvPr/>
          </p:nvGrpSpPr>
          <p:grpSpPr>
            <a:xfrm>
              <a:off x="5175939" y="4622596"/>
              <a:ext cx="450426" cy="511209"/>
              <a:chOff x="2423775" y="3226875"/>
              <a:chExt cx="259925" cy="295000"/>
            </a:xfrm>
          </p:grpSpPr>
          <p:sp>
            <p:nvSpPr>
              <p:cNvPr id="1721" name="Google Shape;1721;p25"/>
              <p:cNvSpPr/>
              <p:nvPr/>
            </p:nvSpPr>
            <p:spPr>
              <a:xfrm>
                <a:off x="2509625" y="3365900"/>
                <a:ext cx="86650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2080" extrusionOk="0">
                    <a:moveTo>
                      <a:pt x="1733" y="0"/>
                    </a:moveTo>
                    <a:cubicBezTo>
                      <a:pt x="788" y="0"/>
                      <a:pt x="0" y="788"/>
                      <a:pt x="0" y="1733"/>
                    </a:cubicBezTo>
                    <a:lnTo>
                      <a:pt x="0" y="2080"/>
                    </a:lnTo>
                    <a:lnTo>
                      <a:pt x="3466" y="2080"/>
                    </a:lnTo>
                    <a:lnTo>
                      <a:pt x="3466" y="1733"/>
                    </a:ln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2" name="Google Shape;1722;p25"/>
              <p:cNvSpPr/>
              <p:nvPr/>
            </p:nvSpPr>
            <p:spPr>
              <a:xfrm>
                <a:off x="2534825" y="3313925"/>
                <a:ext cx="35475" cy="354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8" extrusionOk="0">
                    <a:moveTo>
                      <a:pt x="725" y="0"/>
                    </a:moveTo>
                    <a:cubicBezTo>
                      <a:pt x="316" y="0"/>
                      <a:pt x="0" y="315"/>
                      <a:pt x="0" y="725"/>
                    </a:cubicBezTo>
                    <a:cubicBezTo>
                      <a:pt x="0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725"/>
                    </a:cubicBezTo>
                    <a:cubicBezTo>
                      <a:pt x="1418" y="315"/>
                      <a:pt x="1103" y="0"/>
                      <a:pt x="725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3" name="Google Shape;1723;p25"/>
              <p:cNvSpPr/>
              <p:nvPr/>
            </p:nvSpPr>
            <p:spPr>
              <a:xfrm>
                <a:off x="2423775" y="3226875"/>
                <a:ext cx="259925" cy="295000"/>
              </a:xfrm>
              <a:custGeom>
                <a:avLst/>
                <a:gdLst/>
                <a:ahLst/>
                <a:cxnLst/>
                <a:rect l="l" t="t" r="r" b="b"/>
                <a:pathLst>
                  <a:path w="10397" h="11800" extrusionOk="0">
                    <a:moveTo>
                      <a:pt x="5167" y="2757"/>
                    </a:moveTo>
                    <a:cubicBezTo>
                      <a:pt x="5923" y="2757"/>
                      <a:pt x="6553" y="3388"/>
                      <a:pt x="6553" y="4144"/>
                    </a:cubicBezTo>
                    <a:cubicBezTo>
                      <a:pt x="6553" y="4490"/>
                      <a:pt x="6396" y="4805"/>
                      <a:pt x="6175" y="5089"/>
                    </a:cubicBezTo>
                    <a:cubicBezTo>
                      <a:pt x="7026" y="5498"/>
                      <a:pt x="7593" y="6317"/>
                      <a:pt x="7593" y="7294"/>
                    </a:cubicBezTo>
                    <a:lnTo>
                      <a:pt x="7593" y="8019"/>
                    </a:lnTo>
                    <a:cubicBezTo>
                      <a:pt x="7593" y="8208"/>
                      <a:pt x="7435" y="8365"/>
                      <a:pt x="7246" y="8365"/>
                    </a:cubicBezTo>
                    <a:lnTo>
                      <a:pt x="3088" y="8365"/>
                    </a:lnTo>
                    <a:cubicBezTo>
                      <a:pt x="2867" y="8365"/>
                      <a:pt x="2710" y="8208"/>
                      <a:pt x="2710" y="8019"/>
                    </a:cubicBezTo>
                    <a:lnTo>
                      <a:pt x="2710" y="7294"/>
                    </a:lnTo>
                    <a:cubicBezTo>
                      <a:pt x="2710" y="6317"/>
                      <a:pt x="3308" y="5498"/>
                      <a:pt x="4127" y="5089"/>
                    </a:cubicBezTo>
                    <a:cubicBezTo>
                      <a:pt x="3907" y="4868"/>
                      <a:pt x="3781" y="4553"/>
                      <a:pt x="3781" y="4144"/>
                    </a:cubicBezTo>
                    <a:cubicBezTo>
                      <a:pt x="3781" y="3388"/>
                      <a:pt x="4411" y="2757"/>
                      <a:pt x="5167" y="2757"/>
                    </a:cubicBezTo>
                    <a:close/>
                    <a:moveTo>
                      <a:pt x="5183" y="1"/>
                    </a:moveTo>
                    <a:cubicBezTo>
                      <a:pt x="5128" y="1"/>
                      <a:pt x="5073" y="17"/>
                      <a:pt x="5010" y="48"/>
                    </a:cubicBezTo>
                    <a:cubicBezTo>
                      <a:pt x="3964" y="646"/>
                      <a:pt x="2946" y="940"/>
                      <a:pt x="1919" y="940"/>
                    </a:cubicBezTo>
                    <a:cubicBezTo>
                      <a:pt x="1430" y="940"/>
                      <a:pt x="939" y="873"/>
                      <a:pt x="441" y="741"/>
                    </a:cubicBezTo>
                    <a:cubicBezTo>
                      <a:pt x="402" y="722"/>
                      <a:pt x="363" y="714"/>
                      <a:pt x="326" y="714"/>
                    </a:cubicBezTo>
                    <a:cubicBezTo>
                      <a:pt x="243" y="714"/>
                      <a:pt x="170" y="751"/>
                      <a:pt x="126" y="773"/>
                    </a:cubicBezTo>
                    <a:cubicBezTo>
                      <a:pt x="32" y="836"/>
                      <a:pt x="0" y="930"/>
                      <a:pt x="0" y="1056"/>
                    </a:cubicBezTo>
                    <a:lnTo>
                      <a:pt x="0" y="5026"/>
                    </a:lnTo>
                    <a:cubicBezTo>
                      <a:pt x="0" y="8145"/>
                      <a:pt x="2080" y="10949"/>
                      <a:pt x="5104" y="11799"/>
                    </a:cubicBezTo>
                    <a:lnTo>
                      <a:pt x="5262" y="11799"/>
                    </a:lnTo>
                    <a:cubicBezTo>
                      <a:pt x="8255" y="10917"/>
                      <a:pt x="10397" y="8145"/>
                      <a:pt x="10397" y="5026"/>
                    </a:cubicBezTo>
                    <a:lnTo>
                      <a:pt x="10397" y="1056"/>
                    </a:lnTo>
                    <a:cubicBezTo>
                      <a:pt x="10397" y="930"/>
                      <a:pt x="10365" y="836"/>
                      <a:pt x="10271" y="773"/>
                    </a:cubicBezTo>
                    <a:cubicBezTo>
                      <a:pt x="10162" y="751"/>
                      <a:pt x="10084" y="714"/>
                      <a:pt x="10014" y="714"/>
                    </a:cubicBezTo>
                    <a:cubicBezTo>
                      <a:pt x="9983" y="714"/>
                      <a:pt x="9954" y="722"/>
                      <a:pt x="9924" y="741"/>
                    </a:cubicBezTo>
                    <a:cubicBezTo>
                      <a:pt x="9414" y="877"/>
                      <a:pt x="8910" y="946"/>
                      <a:pt x="8409" y="946"/>
                    </a:cubicBezTo>
                    <a:cubicBezTo>
                      <a:pt x="7395" y="946"/>
                      <a:pt x="6389" y="660"/>
                      <a:pt x="5356" y="48"/>
                    </a:cubicBezTo>
                    <a:cubicBezTo>
                      <a:pt x="5293" y="17"/>
                      <a:pt x="5238" y="1"/>
                      <a:pt x="5183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24" name="Google Shape;1724;p25"/>
            <p:cNvGrpSpPr/>
            <p:nvPr/>
          </p:nvGrpSpPr>
          <p:grpSpPr>
            <a:xfrm>
              <a:off x="7149309" y="4627475"/>
              <a:ext cx="518704" cy="480494"/>
              <a:chOff x="4266025" y="3609275"/>
              <a:chExt cx="299325" cy="277275"/>
            </a:xfrm>
          </p:grpSpPr>
          <p:sp>
            <p:nvSpPr>
              <p:cNvPr id="1725" name="Google Shape;1725;p25"/>
              <p:cNvSpPr/>
              <p:nvPr/>
            </p:nvSpPr>
            <p:spPr>
              <a:xfrm>
                <a:off x="4266025" y="3609275"/>
                <a:ext cx="299325" cy="224500"/>
              </a:xfrm>
              <a:custGeom>
                <a:avLst/>
                <a:gdLst/>
                <a:ahLst/>
                <a:cxnLst/>
                <a:rect l="l" t="t" r="r" b="b"/>
                <a:pathLst>
                  <a:path w="11973" h="8980" extrusionOk="0">
                    <a:moveTo>
                      <a:pt x="2017" y="3749"/>
                    </a:moveTo>
                    <a:lnTo>
                      <a:pt x="3119" y="5514"/>
                    </a:lnTo>
                    <a:lnTo>
                      <a:pt x="914" y="5514"/>
                    </a:lnTo>
                    <a:lnTo>
                      <a:pt x="2017" y="3749"/>
                    </a:lnTo>
                    <a:close/>
                    <a:moveTo>
                      <a:pt x="9641" y="3749"/>
                    </a:moveTo>
                    <a:lnTo>
                      <a:pt x="10744" y="5514"/>
                    </a:lnTo>
                    <a:lnTo>
                      <a:pt x="8538" y="5514"/>
                    </a:lnTo>
                    <a:lnTo>
                      <a:pt x="9641" y="3749"/>
                    </a:lnTo>
                    <a:close/>
                    <a:moveTo>
                      <a:pt x="5892" y="0"/>
                    </a:moveTo>
                    <a:cubicBezTo>
                      <a:pt x="5325" y="0"/>
                      <a:pt x="4852" y="473"/>
                      <a:pt x="4852" y="1040"/>
                    </a:cubicBezTo>
                    <a:lnTo>
                      <a:pt x="4852" y="1166"/>
                    </a:lnTo>
                    <a:lnTo>
                      <a:pt x="4537" y="1324"/>
                    </a:lnTo>
                    <a:cubicBezTo>
                      <a:pt x="3812" y="1733"/>
                      <a:pt x="3529" y="1891"/>
                      <a:pt x="3025" y="1954"/>
                    </a:cubicBezTo>
                    <a:cubicBezTo>
                      <a:pt x="2867" y="1607"/>
                      <a:pt x="2521" y="1324"/>
                      <a:pt x="2080" y="1324"/>
                    </a:cubicBezTo>
                    <a:cubicBezTo>
                      <a:pt x="1702" y="1324"/>
                      <a:pt x="1324" y="1576"/>
                      <a:pt x="1166" y="1922"/>
                    </a:cubicBezTo>
                    <a:cubicBezTo>
                      <a:pt x="946" y="1891"/>
                      <a:pt x="693" y="1796"/>
                      <a:pt x="504" y="1733"/>
                    </a:cubicBezTo>
                    <a:cubicBezTo>
                      <a:pt x="454" y="1708"/>
                      <a:pt x="403" y="1696"/>
                      <a:pt x="355" y="1696"/>
                    </a:cubicBezTo>
                    <a:cubicBezTo>
                      <a:pt x="223" y="1696"/>
                      <a:pt x="110" y="1784"/>
                      <a:pt x="63" y="1922"/>
                    </a:cubicBezTo>
                    <a:cubicBezTo>
                      <a:pt x="0" y="2111"/>
                      <a:pt x="63" y="2332"/>
                      <a:pt x="252" y="2363"/>
                    </a:cubicBezTo>
                    <a:cubicBezTo>
                      <a:pt x="536" y="2489"/>
                      <a:pt x="820" y="2552"/>
                      <a:pt x="1135" y="2615"/>
                    </a:cubicBezTo>
                    <a:cubicBezTo>
                      <a:pt x="1198" y="2867"/>
                      <a:pt x="1387" y="3119"/>
                      <a:pt x="1607" y="3277"/>
                    </a:cubicBezTo>
                    <a:lnTo>
                      <a:pt x="95" y="5671"/>
                    </a:lnTo>
                    <a:cubicBezTo>
                      <a:pt x="95" y="5703"/>
                      <a:pt x="63" y="5829"/>
                      <a:pt x="63" y="5860"/>
                    </a:cubicBezTo>
                    <a:lnTo>
                      <a:pt x="63" y="6238"/>
                    </a:lnTo>
                    <a:cubicBezTo>
                      <a:pt x="63" y="7372"/>
                      <a:pt x="1009" y="8318"/>
                      <a:pt x="2143" y="8318"/>
                    </a:cubicBezTo>
                    <a:cubicBezTo>
                      <a:pt x="3308" y="8318"/>
                      <a:pt x="4254" y="7372"/>
                      <a:pt x="4254" y="6238"/>
                    </a:cubicBezTo>
                    <a:lnTo>
                      <a:pt x="4254" y="5860"/>
                    </a:lnTo>
                    <a:cubicBezTo>
                      <a:pt x="4254" y="5829"/>
                      <a:pt x="4191" y="5703"/>
                      <a:pt x="4191" y="5671"/>
                    </a:cubicBezTo>
                    <a:lnTo>
                      <a:pt x="2710" y="3277"/>
                    </a:lnTo>
                    <a:cubicBezTo>
                      <a:pt x="2930" y="3151"/>
                      <a:pt x="3088" y="2930"/>
                      <a:pt x="3182" y="2647"/>
                    </a:cubicBezTo>
                    <a:cubicBezTo>
                      <a:pt x="3844" y="2521"/>
                      <a:pt x="4191" y="2363"/>
                      <a:pt x="4947" y="1922"/>
                    </a:cubicBezTo>
                    <a:lnTo>
                      <a:pt x="4947" y="8979"/>
                    </a:lnTo>
                    <a:lnTo>
                      <a:pt x="7089" y="8979"/>
                    </a:lnTo>
                    <a:lnTo>
                      <a:pt x="7089" y="1922"/>
                    </a:lnTo>
                    <a:cubicBezTo>
                      <a:pt x="7814" y="2332"/>
                      <a:pt x="8192" y="2521"/>
                      <a:pt x="8853" y="2647"/>
                    </a:cubicBezTo>
                    <a:cubicBezTo>
                      <a:pt x="8916" y="2899"/>
                      <a:pt x="9074" y="3119"/>
                      <a:pt x="9326" y="3277"/>
                    </a:cubicBezTo>
                    <a:lnTo>
                      <a:pt x="7814" y="5671"/>
                    </a:lnTo>
                    <a:cubicBezTo>
                      <a:pt x="7814" y="5703"/>
                      <a:pt x="7782" y="5829"/>
                      <a:pt x="7782" y="5860"/>
                    </a:cubicBezTo>
                    <a:lnTo>
                      <a:pt x="7782" y="6238"/>
                    </a:lnTo>
                    <a:cubicBezTo>
                      <a:pt x="7782" y="7372"/>
                      <a:pt x="8727" y="8318"/>
                      <a:pt x="9861" y="8318"/>
                    </a:cubicBezTo>
                    <a:cubicBezTo>
                      <a:pt x="11027" y="8318"/>
                      <a:pt x="11972" y="7372"/>
                      <a:pt x="11972" y="6238"/>
                    </a:cubicBezTo>
                    <a:lnTo>
                      <a:pt x="11972" y="5860"/>
                    </a:lnTo>
                    <a:cubicBezTo>
                      <a:pt x="11972" y="5829"/>
                      <a:pt x="11909" y="5703"/>
                      <a:pt x="11909" y="5671"/>
                    </a:cubicBezTo>
                    <a:lnTo>
                      <a:pt x="10429" y="3277"/>
                    </a:lnTo>
                    <a:cubicBezTo>
                      <a:pt x="10429" y="3151"/>
                      <a:pt x="10618" y="2930"/>
                      <a:pt x="10681" y="2615"/>
                    </a:cubicBezTo>
                    <a:cubicBezTo>
                      <a:pt x="10933" y="2521"/>
                      <a:pt x="11248" y="2458"/>
                      <a:pt x="11531" y="2363"/>
                    </a:cubicBezTo>
                    <a:cubicBezTo>
                      <a:pt x="11720" y="2300"/>
                      <a:pt x="11815" y="2080"/>
                      <a:pt x="11720" y="1922"/>
                    </a:cubicBezTo>
                    <a:cubicBezTo>
                      <a:pt x="11674" y="1784"/>
                      <a:pt x="11560" y="1696"/>
                      <a:pt x="11429" y="1696"/>
                    </a:cubicBezTo>
                    <a:cubicBezTo>
                      <a:pt x="11380" y="1696"/>
                      <a:pt x="11330" y="1708"/>
                      <a:pt x="11279" y="1733"/>
                    </a:cubicBezTo>
                    <a:cubicBezTo>
                      <a:pt x="11059" y="1796"/>
                      <a:pt x="10870" y="1891"/>
                      <a:pt x="10618" y="1922"/>
                    </a:cubicBezTo>
                    <a:cubicBezTo>
                      <a:pt x="10460" y="1576"/>
                      <a:pt x="10113" y="1324"/>
                      <a:pt x="9704" y="1324"/>
                    </a:cubicBezTo>
                    <a:cubicBezTo>
                      <a:pt x="9294" y="1324"/>
                      <a:pt x="8916" y="1576"/>
                      <a:pt x="8790" y="1954"/>
                    </a:cubicBezTo>
                    <a:cubicBezTo>
                      <a:pt x="8255" y="1891"/>
                      <a:pt x="8003" y="1733"/>
                      <a:pt x="7278" y="1324"/>
                    </a:cubicBezTo>
                    <a:lnTo>
                      <a:pt x="6963" y="1166"/>
                    </a:lnTo>
                    <a:lnTo>
                      <a:pt x="6963" y="1040"/>
                    </a:lnTo>
                    <a:cubicBezTo>
                      <a:pt x="6963" y="441"/>
                      <a:pt x="6490" y="0"/>
                      <a:pt x="5892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6" name="Google Shape;1726;p25"/>
              <p:cNvSpPr/>
              <p:nvPr/>
            </p:nvSpPr>
            <p:spPr>
              <a:xfrm>
                <a:off x="4332975" y="3851850"/>
                <a:ext cx="157550" cy="34700"/>
              </a:xfrm>
              <a:custGeom>
                <a:avLst/>
                <a:gdLst/>
                <a:ahLst/>
                <a:cxnLst/>
                <a:rect l="l" t="t" r="r" b="b"/>
                <a:pathLst>
                  <a:path w="6302" h="1388" extrusionOk="0">
                    <a:moveTo>
                      <a:pt x="693" y="1"/>
                    </a:moveTo>
                    <a:cubicBezTo>
                      <a:pt x="315" y="1"/>
                      <a:pt x="0" y="316"/>
                      <a:pt x="0" y="694"/>
                    </a:cubicBezTo>
                    <a:lnTo>
                      <a:pt x="0" y="1040"/>
                    </a:lnTo>
                    <a:cubicBezTo>
                      <a:pt x="0" y="1261"/>
                      <a:pt x="158" y="1387"/>
                      <a:pt x="347" y="1387"/>
                    </a:cubicBezTo>
                    <a:lnTo>
                      <a:pt x="5955" y="1387"/>
                    </a:lnTo>
                    <a:cubicBezTo>
                      <a:pt x="6144" y="1356"/>
                      <a:pt x="6301" y="1198"/>
                      <a:pt x="6301" y="1040"/>
                    </a:cubicBezTo>
                    <a:lnTo>
                      <a:pt x="6301" y="694"/>
                    </a:lnTo>
                    <a:cubicBezTo>
                      <a:pt x="6301" y="316"/>
                      <a:pt x="5986" y="1"/>
                      <a:pt x="5577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27" name="Google Shape;1727;p25"/>
            <p:cNvGrpSpPr/>
            <p:nvPr/>
          </p:nvGrpSpPr>
          <p:grpSpPr>
            <a:xfrm>
              <a:off x="8144669" y="4585628"/>
              <a:ext cx="511903" cy="511859"/>
              <a:chOff x="4628325" y="3599825"/>
              <a:chExt cx="295400" cy="295375"/>
            </a:xfrm>
          </p:grpSpPr>
          <p:sp>
            <p:nvSpPr>
              <p:cNvPr id="1728" name="Google Shape;1728;p25"/>
              <p:cNvSpPr/>
              <p:nvPr/>
            </p:nvSpPr>
            <p:spPr>
              <a:xfrm>
                <a:off x="4679525" y="3686450"/>
                <a:ext cx="173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694" h="3467" extrusionOk="0">
                    <a:moveTo>
                      <a:pt x="0" y="1"/>
                    </a:moveTo>
                    <a:lnTo>
                      <a:pt x="0" y="3466"/>
                    </a:lnTo>
                    <a:lnTo>
                      <a:pt x="694" y="3466"/>
                    </a:lnTo>
                    <a:lnTo>
                      <a:pt x="694" y="1"/>
                    </a:ln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9" name="Google Shape;1729;p25"/>
              <p:cNvSpPr/>
              <p:nvPr/>
            </p:nvSpPr>
            <p:spPr>
              <a:xfrm>
                <a:off x="4854375" y="3686450"/>
                <a:ext cx="181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726" h="3467" extrusionOk="0">
                    <a:moveTo>
                      <a:pt x="1" y="1"/>
                    </a:moveTo>
                    <a:lnTo>
                      <a:pt x="1" y="3466"/>
                    </a:lnTo>
                    <a:lnTo>
                      <a:pt x="725" y="3466"/>
                    </a:lnTo>
                    <a:lnTo>
                      <a:pt x="725" y="1"/>
                    </a:ln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0" name="Google Shape;1730;p25"/>
              <p:cNvSpPr/>
              <p:nvPr/>
            </p:nvSpPr>
            <p:spPr>
              <a:xfrm>
                <a:off x="4679525" y="3790425"/>
                <a:ext cx="1735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4160" extrusionOk="0">
                    <a:moveTo>
                      <a:pt x="0" y="0"/>
                    </a:moveTo>
                    <a:lnTo>
                      <a:pt x="0" y="4159"/>
                    </a:lnTo>
                    <a:lnTo>
                      <a:pt x="694" y="4159"/>
                    </a:lnTo>
                    <a:lnTo>
                      <a:pt x="694" y="0"/>
                    </a:ln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1" name="Google Shape;1731;p25"/>
              <p:cNvSpPr/>
              <p:nvPr/>
            </p:nvSpPr>
            <p:spPr>
              <a:xfrm>
                <a:off x="4854375" y="3790425"/>
                <a:ext cx="1815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726" h="4160" extrusionOk="0">
                    <a:moveTo>
                      <a:pt x="1" y="0"/>
                    </a:moveTo>
                    <a:lnTo>
                      <a:pt x="1" y="4159"/>
                    </a:lnTo>
                    <a:lnTo>
                      <a:pt x="725" y="4159"/>
                    </a:lnTo>
                    <a:lnTo>
                      <a:pt x="725" y="0"/>
                    </a:ln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2" name="Google Shape;1732;p25"/>
              <p:cNvSpPr/>
              <p:nvPr/>
            </p:nvSpPr>
            <p:spPr>
              <a:xfrm>
                <a:off x="4628325" y="3686450"/>
                <a:ext cx="34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3467" extrusionOk="0">
                    <a:moveTo>
                      <a:pt x="1009" y="1"/>
                    </a:moveTo>
                    <a:cubicBezTo>
                      <a:pt x="442" y="1"/>
                      <a:pt x="1" y="442"/>
                      <a:pt x="1" y="1009"/>
                    </a:cubicBezTo>
                    <a:lnTo>
                      <a:pt x="1" y="2049"/>
                    </a:lnTo>
                    <a:cubicBezTo>
                      <a:pt x="1" y="2427"/>
                      <a:pt x="158" y="2773"/>
                      <a:pt x="442" y="3025"/>
                    </a:cubicBezTo>
                    <a:cubicBezTo>
                      <a:pt x="662" y="3340"/>
                      <a:pt x="1009" y="3466"/>
                      <a:pt x="1387" y="3466"/>
                    </a:cubicBezTo>
                    <a:lnTo>
                      <a:pt x="1387" y="1"/>
                    </a:ln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3" name="Google Shape;1733;p25"/>
              <p:cNvSpPr/>
              <p:nvPr/>
            </p:nvSpPr>
            <p:spPr>
              <a:xfrm>
                <a:off x="4714975" y="3686450"/>
                <a:ext cx="12210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3467" extrusionOk="0">
                    <a:moveTo>
                      <a:pt x="0" y="1"/>
                    </a:moveTo>
                    <a:lnTo>
                      <a:pt x="0" y="3466"/>
                    </a:lnTo>
                    <a:lnTo>
                      <a:pt x="4883" y="3466"/>
                    </a:lnTo>
                    <a:lnTo>
                      <a:pt x="4883" y="1"/>
                    </a:ln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4" name="Google Shape;1734;p25"/>
              <p:cNvSpPr/>
              <p:nvPr/>
            </p:nvSpPr>
            <p:spPr>
              <a:xfrm>
                <a:off x="4889025" y="3777825"/>
                <a:ext cx="34700" cy="117375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4695" extrusionOk="0">
                    <a:moveTo>
                      <a:pt x="1387" y="0"/>
                    </a:moveTo>
                    <a:cubicBezTo>
                      <a:pt x="977" y="315"/>
                      <a:pt x="505" y="504"/>
                      <a:pt x="1" y="504"/>
                    </a:cubicBezTo>
                    <a:lnTo>
                      <a:pt x="1" y="4695"/>
                    </a:lnTo>
                    <a:lnTo>
                      <a:pt x="347" y="4695"/>
                    </a:lnTo>
                    <a:cubicBezTo>
                      <a:pt x="946" y="4695"/>
                      <a:pt x="1387" y="4222"/>
                      <a:pt x="1387" y="3655"/>
                    </a:cubicBezTo>
                    <a:lnTo>
                      <a:pt x="1387" y="0"/>
                    </a:ln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5" name="Google Shape;1735;p25"/>
              <p:cNvSpPr/>
              <p:nvPr/>
            </p:nvSpPr>
            <p:spPr>
              <a:xfrm>
                <a:off x="4628325" y="3777825"/>
                <a:ext cx="34675" cy="116600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4664" extrusionOk="0">
                    <a:moveTo>
                      <a:pt x="1" y="0"/>
                    </a:moveTo>
                    <a:lnTo>
                      <a:pt x="1" y="3655"/>
                    </a:lnTo>
                    <a:cubicBezTo>
                      <a:pt x="1" y="4222"/>
                      <a:pt x="442" y="4663"/>
                      <a:pt x="1009" y="4663"/>
                    </a:cubicBezTo>
                    <a:lnTo>
                      <a:pt x="1387" y="4663"/>
                    </a:lnTo>
                    <a:lnTo>
                      <a:pt x="1387" y="504"/>
                    </a:lnTo>
                    <a:cubicBezTo>
                      <a:pt x="851" y="504"/>
                      <a:pt x="379" y="315"/>
                      <a:pt x="1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6" name="Google Shape;1736;p25"/>
              <p:cNvSpPr/>
              <p:nvPr/>
            </p:nvSpPr>
            <p:spPr>
              <a:xfrm>
                <a:off x="4766950" y="3790425"/>
                <a:ext cx="17350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726" extrusionOk="0">
                    <a:moveTo>
                      <a:pt x="1" y="0"/>
                    </a:moveTo>
                    <a:lnTo>
                      <a:pt x="1" y="347"/>
                    </a:lnTo>
                    <a:cubicBezTo>
                      <a:pt x="1" y="568"/>
                      <a:pt x="158" y="725"/>
                      <a:pt x="347" y="725"/>
                    </a:cubicBezTo>
                    <a:cubicBezTo>
                      <a:pt x="568" y="725"/>
                      <a:pt x="694" y="568"/>
                      <a:pt x="694" y="347"/>
                    </a:cubicBezTo>
                    <a:lnTo>
                      <a:pt x="694" y="0"/>
                    </a:ln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7" name="Google Shape;1737;p25"/>
              <p:cNvSpPr/>
              <p:nvPr/>
            </p:nvSpPr>
            <p:spPr>
              <a:xfrm>
                <a:off x="4889025" y="3686450"/>
                <a:ext cx="3470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3467" extrusionOk="0">
                    <a:moveTo>
                      <a:pt x="1" y="1"/>
                    </a:moveTo>
                    <a:lnTo>
                      <a:pt x="1" y="3466"/>
                    </a:lnTo>
                    <a:cubicBezTo>
                      <a:pt x="347" y="3466"/>
                      <a:pt x="662" y="3340"/>
                      <a:pt x="946" y="3088"/>
                    </a:cubicBezTo>
                    <a:cubicBezTo>
                      <a:pt x="1229" y="2836"/>
                      <a:pt x="1387" y="2458"/>
                      <a:pt x="1387" y="2080"/>
                    </a:cubicBezTo>
                    <a:lnTo>
                      <a:pt x="1387" y="1040"/>
                    </a:lnTo>
                    <a:cubicBezTo>
                      <a:pt x="1387" y="442"/>
                      <a:pt x="914" y="1"/>
                      <a:pt x="347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8" name="Google Shape;1738;p25"/>
              <p:cNvSpPr/>
              <p:nvPr/>
            </p:nvSpPr>
            <p:spPr>
              <a:xfrm>
                <a:off x="4714975" y="3790425"/>
                <a:ext cx="12210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4160" extrusionOk="0">
                    <a:moveTo>
                      <a:pt x="0" y="0"/>
                    </a:moveTo>
                    <a:lnTo>
                      <a:pt x="0" y="4159"/>
                    </a:lnTo>
                    <a:lnTo>
                      <a:pt x="4883" y="4159"/>
                    </a:lnTo>
                    <a:lnTo>
                      <a:pt x="4883" y="0"/>
                    </a:lnTo>
                    <a:lnTo>
                      <a:pt x="3466" y="0"/>
                    </a:lnTo>
                    <a:lnTo>
                      <a:pt x="3466" y="347"/>
                    </a:lnTo>
                    <a:cubicBezTo>
                      <a:pt x="3466" y="946"/>
                      <a:pt x="2993" y="1387"/>
                      <a:pt x="2426" y="1387"/>
                    </a:cubicBezTo>
                    <a:cubicBezTo>
                      <a:pt x="1827" y="1387"/>
                      <a:pt x="1418" y="914"/>
                      <a:pt x="1418" y="347"/>
                    </a:cubicBezTo>
                    <a:lnTo>
                      <a:pt x="1418" y="0"/>
                    </a:ln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9" name="Google Shape;1739;p25"/>
              <p:cNvSpPr/>
              <p:nvPr/>
            </p:nvSpPr>
            <p:spPr>
              <a:xfrm>
                <a:off x="4714175" y="3599825"/>
                <a:ext cx="122100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2773" extrusionOk="0">
                    <a:moveTo>
                      <a:pt x="2427" y="0"/>
                    </a:moveTo>
                    <a:cubicBezTo>
                      <a:pt x="1103" y="0"/>
                      <a:pt x="1" y="1103"/>
                      <a:pt x="1" y="2426"/>
                    </a:cubicBezTo>
                    <a:lnTo>
                      <a:pt x="1" y="2773"/>
                    </a:lnTo>
                    <a:lnTo>
                      <a:pt x="1355" y="2773"/>
                    </a:lnTo>
                    <a:lnTo>
                      <a:pt x="1355" y="2426"/>
                    </a:lnTo>
                    <a:cubicBezTo>
                      <a:pt x="1355" y="1828"/>
                      <a:pt x="1828" y="1418"/>
                      <a:pt x="2395" y="1418"/>
                    </a:cubicBezTo>
                    <a:cubicBezTo>
                      <a:pt x="2994" y="1418"/>
                      <a:pt x="3403" y="1891"/>
                      <a:pt x="3403" y="2426"/>
                    </a:cubicBezTo>
                    <a:lnTo>
                      <a:pt x="3403" y="2773"/>
                    </a:lnTo>
                    <a:lnTo>
                      <a:pt x="4884" y="2773"/>
                    </a:lnTo>
                    <a:lnTo>
                      <a:pt x="4884" y="2426"/>
                    </a:lnTo>
                    <a:cubicBezTo>
                      <a:pt x="4884" y="1103"/>
                      <a:pt x="3781" y="0"/>
                      <a:pt x="2427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40" name="Google Shape;1740;p25"/>
            <p:cNvGrpSpPr/>
            <p:nvPr/>
          </p:nvGrpSpPr>
          <p:grpSpPr>
            <a:xfrm>
              <a:off x="11843807" y="3665355"/>
              <a:ext cx="368772" cy="483471"/>
              <a:chOff x="3167275" y="3227275"/>
              <a:chExt cx="225300" cy="295375"/>
            </a:xfrm>
          </p:grpSpPr>
          <p:sp>
            <p:nvSpPr>
              <p:cNvPr id="1741" name="Google Shape;1741;p25"/>
              <p:cNvSpPr/>
              <p:nvPr/>
            </p:nvSpPr>
            <p:spPr>
              <a:xfrm>
                <a:off x="3167275" y="3227275"/>
                <a:ext cx="225300" cy="207950"/>
              </a:xfrm>
              <a:custGeom>
                <a:avLst/>
                <a:gdLst/>
                <a:ahLst/>
                <a:cxnLst/>
                <a:rect l="l" t="t" r="r" b="b"/>
                <a:pathLst>
                  <a:path w="9012" h="8318" extrusionOk="0">
                    <a:moveTo>
                      <a:pt x="4538" y="1"/>
                    </a:moveTo>
                    <a:cubicBezTo>
                      <a:pt x="2112" y="1"/>
                      <a:pt x="1" y="1985"/>
                      <a:pt x="32" y="4537"/>
                    </a:cubicBezTo>
                    <a:cubicBezTo>
                      <a:pt x="32" y="5860"/>
                      <a:pt x="631" y="7184"/>
                      <a:pt x="1797" y="8066"/>
                    </a:cubicBezTo>
                    <a:cubicBezTo>
                      <a:pt x="1923" y="8192"/>
                      <a:pt x="2017" y="8223"/>
                      <a:pt x="2049" y="8318"/>
                    </a:cubicBezTo>
                    <a:lnTo>
                      <a:pt x="4160" y="8318"/>
                    </a:lnTo>
                    <a:lnTo>
                      <a:pt x="4160" y="6900"/>
                    </a:lnTo>
                    <a:lnTo>
                      <a:pt x="2427" y="6900"/>
                    </a:lnTo>
                    <a:cubicBezTo>
                      <a:pt x="2238" y="6900"/>
                      <a:pt x="2080" y="6743"/>
                      <a:pt x="2080" y="6554"/>
                    </a:cubicBezTo>
                    <a:lnTo>
                      <a:pt x="2080" y="5829"/>
                    </a:lnTo>
                    <a:cubicBezTo>
                      <a:pt x="2080" y="4852"/>
                      <a:pt x="2679" y="4033"/>
                      <a:pt x="3498" y="3624"/>
                    </a:cubicBezTo>
                    <a:cubicBezTo>
                      <a:pt x="3277" y="3403"/>
                      <a:pt x="3151" y="3088"/>
                      <a:pt x="3151" y="2678"/>
                    </a:cubicBezTo>
                    <a:cubicBezTo>
                      <a:pt x="3151" y="1922"/>
                      <a:pt x="3782" y="1292"/>
                      <a:pt x="4538" y="1292"/>
                    </a:cubicBezTo>
                    <a:cubicBezTo>
                      <a:pt x="5262" y="1292"/>
                      <a:pt x="5892" y="1922"/>
                      <a:pt x="5892" y="2678"/>
                    </a:cubicBezTo>
                    <a:cubicBezTo>
                      <a:pt x="5892" y="3025"/>
                      <a:pt x="5735" y="3340"/>
                      <a:pt x="5546" y="3624"/>
                    </a:cubicBezTo>
                    <a:cubicBezTo>
                      <a:pt x="6365" y="4033"/>
                      <a:pt x="6964" y="4852"/>
                      <a:pt x="6964" y="5829"/>
                    </a:cubicBezTo>
                    <a:lnTo>
                      <a:pt x="6964" y="6554"/>
                    </a:lnTo>
                    <a:cubicBezTo>
                      <a:pt x="6964" y="6743"/>
                      <a:pt x="6806" y="6900"/>
                      <a:pt x="6617" y="6900"/>
                    </a:cubicBezTo>
                    <a:lnTo>
                      <a:pt x="4884" y="6900"/>
                    </a:lnTo>
                    <a:lnTo>
                      <a:pt x="4884" y="8318"/>
                    </a:lnTo>
                    <a:lnTo>
                      <a:pt x="6995" y="8318"/>
                    </a:lnTo>
                    <a:cubicBezTo>
                      <a:pt x="7027" y="8286"/>
                      <a:pt x="7121" y="8192"/>
                      <a:pt x="7247" y="8129"/>
                    </a:cubicBezTo>
                    <a:cubicBezTo>
                      <a:pt x="8413" y="7184"/>
                      <a:pt x="9011" y="5829"/>
                      <a:pt x="9011" y="4506"/>
                    </a:cubicBezTo>
                    <a:cubicBezTo>
                      <a:pt x="9011" y="2017"/>
                      <a:pt x="6995" y="1"/>
                      <a:pt x="4538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2" name="Google Shape;1742;p25"/>
              <p:cNvSpPr/>
              <p:nvPr/>
            </p:nvSpPr>
            <p:spPr>
              <a:xfrm>
                <a:off x="3262600" y="3278475"/>
                <a:ext cx="354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419" extrusionOk="0">
                    <a:moveTo>
                      <a:pt x="725" y="0"/>
                    </a:moveTo>
                    <a:cubicBezTo>
                      <a:pt x="315" y="0"/>
                      <a:pt x="0" y="315"/>
                      <a:pt x="0" y="725"/>
                    </a:cubicBezTo>
                    <a:cubicBezTo>
                      <a:pt x="0" y="1103"/>
                      <a:pt x="315" y="1418"/>
                      <a:pt x="725" y="1418"/>
                    </a:cubicBezTo>
                    <a:cubicBezTo>
                      <a:pt x="1103" y="1418"/>
                      <a:pt x="1418" y="1103"/>
                      <a:pt x="1418" y="725"/>
                    </a:cubicBezTo>
                    <a:cubicBezTo>
                      <a:pt x="1418" y="315"/>
                      <a:pt x="1103" y="0"/>
                      <a:pt x="725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3" name="Google Shape;1743;p25"/>
              <p:cNvSpPr/>
              <p:nvPr/>
            </p:nvSpPr>
            <p:spPr>
              <a:xfrm>
                <a:off x="3220050" y="3452525"/>
                <a:ext cx="1213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853" h="1419" extrusionOk="0">
                    <a:moveTo>
                      <a:pt x="1" y="1"/>
                    </a:moveTo>
                    <a:lnTo>
                      <a:pt x="1" y="347"/>
                    </a:lnTo>
                    <a:cubicBezTo>
                      <a:pt x="1" y="946"/>
                      <a:pt x="473" y="1419"/>
                      <a:pt x="1040" y="1419"/>
                    </a:cubicBezTo>
                    <a:lnTo>
                      <a:pt x="3781" y="1419"/>
                    </a:lnTo>
                    <a:cubicBezTo>
                      <a:pt x="4380" y="1419"/>
                      <a:pt x="4853" y="946"/>
                      <a:pt x="4853" y="347"/>
                    </a:cubicBezTo>
                    <a:lnTo>
                      <a:pt x="4853" y="1"/>
                    </a:ln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4" name="Google Shape;1744;p25"/>
              <p:cNvSpPr/>
              <p:nvPr/>
            </p:nvSpPr>
            <p:spPr>
              <a:xfrm>
                <a:off x="3237375" y="3332025"/>
                <a:ext cx="86675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2080" extrusionOk="0">
                    <a:moveTo>
                      <a:pt x="1734" y="1"/>
                    </a:moveTo>
                    <a:cubicBezTo>
                      <a:pt x="789" y="1"/>
                      <a:pt x="1" y="725"/>
                      <a:pt x="1" y="1733"/>
                    </a:cubicBezTo>
                    <a:lnTo>
                      <a:pt x="1" y="2080"/>
                    </a:lnTo>
                    <a:lnTo>
                      <a:pt x="3466" y="2080"/>
                    </a:lnTo>
                    <a:lnTo>
                      <a:pt x="3466" y="1733"/>
                    </a:lnTo>
                    <a:cubicBezTo>
                      <a:pt x="3466" y="788"/>
                      <a:pt x="2679" y="1"/>
                      <a:pt x="1734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5" name="Google Shape;1745;p25"/>
              <p:cNvSpPr/>
              <p:nvPr/>
            </p:nvSpPr>
            <p:spPr>
              <a:xfrm>
                <a:off x="3237375" y="3505300"/>
                <a:ext cx="8745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3498" h="694" extrusionOk="0">
                    <a:moveTo>
                      <a:pt x="32" y="1"/>
                    </a:moveTo>
                    <a:cubicBezTo>
                      <a:pt x="1" y="379"/>
                      <a:pt x="284" y="694"/>
                      <a:pt x="694" y="694"/>
                    </a:cubicBezTo>
                    <a:lnTo>
                      <a:pt x="2773" y="694"/>
                    </a:lnTo>
                    <a:cubicBezTo>
                      <a:pt x="3183" y="694"/>
                      <a:pt x="3498" y="379"/>
                      <a:pt x="3498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46" name="Google Shape;1746;p25"/>
            <p:cNvGrpSpPr/>
            <p:nvPr/>
          </p:nvGrpSpPr>
          <p:grpSpPr>
            <a:xfrm>
              <a:off x="9082787" y="4641757"/>
              <a:ext cx="513246" cy="451814"/>
              <a:chOff x="4991425" y="3617150"/>
              <a:chExt cx="296175" cy="260725"/>
            </a:xfrm>
          </p:grpSpPr>
          <p:sp>
            <p:nvSpPr>
              <p:cNvPr id="1747" name="Google Shape;1747;p25"/>
              <p:cNvSpPr/>
              <p:nvPr/>
            </p:nvSpPr>
            <p:spPr>
              <a:xfrm>
                <a:off x="5069400" y="3738450"/>
                <a:ext cx="139425" cy="139425"/>
              </a:xfrm>
              <a:custGeom>
                <a:avLst/>
                <a:gdLst/>
                <a:ahLst/>
                <a:cxnLst/>
                <a:rect l="l" t="t" r="r" b="b"/>
                <a:pathLst>
                  <a:path w="5577" h="5577" extrusionOk="0">
                    <a:moveTo>
                      <a:pt x="2804" y="0"/>
                    </a:moveTo>
                    <a:cubicBezTo>
                      <a:pt x="1607" y="0"/>
                      <a:pt x="1450" y="725"/>
                      <a:pt x="1009" y="3308"/>
                    </a:cubicBezTo>
                    <a:cubicBezTo>
                      <a:pt x="946" y="3749"/>
                      <a:pt x="851" y="4285"/>
                      <a:pt x="757" y="4883"/>
                    </a:cubicBezTo>
                    <a:lnTo>
                      <a:pt x="347" y="4883"/>
                    </a:lnTo>
                    <a:cubicBezTo>
                      <a:pt x="158" y="4883"/>
                      <a:pt x="0" y="5041"/>
                      <a:pt x="0" y="5230"/>
                    </a:cubicBezTo>
                    <a:cubicBezTo>
                      <a:pt x="0" y="5419"/>
                      <a:pt x="158" y="5576"/>
                      <a:pt x="347" y="5576"/>
                    </a:cubicBezTo>
                    <a:lnTo>
                      <a:pt x="5230" y="5576"/>
                    </a:lnTo>
                    <a:cubicBezTo>
                      <a:pt x="5419" y="5545"/>
                      <a:pt x="5577" y="5387"/>
                      <a:pt x="5577" y="5198"/>
                    </a:cubicBezTo>
                    <a:cubicBezTo>
                      <a:pt x="5577" y="5009"/>
                      <a:pt x="5419" y="4852"/>
                      <a:pt x="5230" y="4852"/>
                    </a:cubicBezTo>
                    <a:lnTo>
                      <a:pt x="4852" y="4852"/>
                    </a:lnTo>
                    <a:cubicBezTo>
                      <a:pt x="4726" y="4253"/>
                      <a:pt x="4632" y="3749"/>
                      <a:pt x="4569" y="3277"/>
                    </a:cubicBezTo>
                    <a:cubicBezTo>
                      <a:pt x="4128" y="756"/>
                      <a:pt x="3970" y="0"/>
                      <a:pt x="2804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8" name="Google Shape;1748;p25"/>
              <p:cNvSpPr/>
              <p:nvPr/>
            </p:nvSpPr>
            <p:spPr>
              <a:xfrm>
                <a:off x="5200150" y="3617150"/>
                <a:ext cx="69325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2773" extrusionOk="0">
                    <a:moveTo>
                      <a:pt x="1386" y="0"/>
                    </a:moveTo>
                    <a:cubicBezTo>
                      <a:pt x="630" y="0"/>
                      <a:pt x="0" y="630"/>
                      <a:pt x="0" y="1387"/>
                    </a:cubicBezTo>
                    <a:cubicBezTo>
                      <a:pt x="0" y="2111"/>
                      <a:pt x="630" y="2773"/>
                      <a:pt x="1386" y="2773"/>
                    </a:cubicBezTo>
                    <a:cubicBezTo>
                      <a:pt x="2143" y="2773"/>
                      <a:pt x="2773" y="2111"/>
                      <a:pt x="2773" y="1387"/>
                    </a:cubicBezTo>
                    <a:cubicBezTo>
                      <a:pt x="2773" y="630"/>
                      <a:pt x="2143" y="0"/>
                      <a:pt x="1386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9" name="Google Shape;1749;p25"/>
              <p:cNvSpPr/>
              <p:nvPr/>
            </p:nvSpPr>
            <p:spPr>
              <a:xfrm>
                <a:off x="5009550" y="3617150"/>
                <a:ext cx="68525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2741" h="2773" extrusionOk="0">
                    <a:moveTo>
                      <a:pt x="1355" y="0"/>
                    </a:moveTo>
                    <a:cubicBezTo>
                      <a:pt x="599" y="0"/>
                      <a:pt x="0" y="630"/>
                      <a:pt x="0" y="1387"/>
                    </a:cubicBezTo>
                    <a:cubicBezTo>
                      <a:pt x="0" y="2143"/>
                      <a:pt x="599" y="2773"/>
                      <a:pt x="1355" y="2773"/>
                    </a:cubicBezTo>
                    <a:cubicBezTo>
                      <a:pt x="2111" y="2773"/>
                      <a:pt x="2741" y="2143"/>
                      <a:pt x="2741" y="1387"/>
                    </a:cubicBezTo>
                    <a:cubicBezTo>
                      <a:pt x="2741" y="630"/>
                      <a:pt x="2111" y="0"/>
                      <a:pt x="1355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0" name="Google Shape;1750;p25"/>
              <p:cNvSpPr/>
              <p:nvPr/>
            </p:nvSpPr>
            <p:spPr>
              <a:xfrm>
                <a:off x="4991425" y="3686450"/>
                <a:ext cx="104775" cy="52025"/>
              </a:xfrm>
              <a:custGeom>
                <a:avLst/>
                <a:gdLst/>
                <a:ahLst/>
                <a:cxnLst/>
                <a:rect l="l" t="t" r="r" b="b"/>
                <a:pathLst>
                  <a:path w="4191" h="2081" extrusionOk="0">
                    <a:moveTo>
                      <a:pt x="568" y="1"/>
                    </a:moveTo>
                    <a:cubicBezTo>
                      <a:pt x="252" y="347"/>
                      <a:pt x="0" y="851"/>
                      <a:pt x="0" y="1356"/>
                    </a:cubicBezTo>
                    <a:lnTo>
                      <a:pt x="0" y="1734"/>
                    </a:lnTo>
                    <a:cubicBezTo>
                      <a:pt x="0" y="1923"/>
                      <a:pt x="158" y="2080"/>
                      <a:pt x="347" y="2080"/>
                    </a:cubicBezTo>
                    <a:lnTo>
                      <a:pt x="3813" y="2080"/>
                    </a:lnTo>
                    <a:cubicBezTo>
                      <a:pt x="4033" y="2080"/>
                      <a:pt x="4191" y="1923"/>
                      <a:pt x="4191" y="1734"/>
                    </a:cubicBezTo>
                    <a:lnTo>
                      <a:pt x="4191" y="1356"/>
                    </a:lnTo>
                    <a:cubicBezTo>
                      <a:pt x="4191" y="820"/>
                      <a:pt x="3970" y="347"/>
                      <a:pt x="3624" y="1"/>
                    </a:cubicBezTo>
                    <a:cubicBezTo>
                      <a:pt x="3245" y="410"/>
                      <a:pt x="2678" y="694"/>
                      <a:pt x="2080" y="694"/>
                    </a:cubicBezTo>
                    <a:cubicBezTo>
                      <a:pt x="1513" y="694"/>
                      <a:pt x="946" y="410"/>
                      <a:pt x="568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1" name="Google Shape;1751;p25"/>
              <p:cNvSpPr/>
              <p:nvPr/>
            </p:nvSpPr>
            <p:spPr>
              <a:xfrm>
                <a:off x="5183600" y="3686450"/>
                <a:ext cx="104000" cy="52025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2081" extrusionOk="0">
                    <a:moveTo>
                      <a:pt x="536" y="1"/>
                    </a:moveTo>
                    <a:cubicBezTo>
                      <a:pt x="221" y="347"/>
                      <a:pt x="1" y="851"/>
                      <a:pt x="1" y="1356"/>
                    </a:cubicBezTo>
                    <a:lnTo>
                      <a:pt x="1" y="1702"/>
                    </a:lnTo>
                    <a:cubicBezTo>
                      <a:pt x="1" y="1923"/>
                      <a:pt x="158" y="2080"/>
                      <a:pt x="347" y="2080"/>
                    </a:cubicBezTo>
                    <a:lnTo>
                      <a:pt x="3813" y="2080"/>
                    </a:lnTo>
                    <a:cubicBezTo>
                      <a:pt x="4002" y="2080"/>
                      <a:pt x="4159" y="1923"/>
                      <a:pt x="4159" y="1702"/>
                    </a:cubicBezTo>
                    <a:lnTo>
                      <a:pt x="4159" y="1356"/>
                    </a:lnTo>
                    <a:cubicBezTo>
                      <a:pt x="4159" y="820"/>
                      <a:pt x="3970" y="347"/>
                      <a:pt x="3624" y="1"/>
                    </a:cubicBezTo>
                    <a:cubicBezTo>
                      <a:pt x="3214" y="410"/>
                      <a:pt x="2679" y="694"/>
                      <a:pt x="2080" y="694"/>
                    </a:cubicBezTo>
                    <a:cubicBezTo>
                      <a:pt x="1450" y="694"/>
                      <a:pt x="946" y="410"/>
                      <a:pt x="536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2" name="Google Shape;1752;p25"/>
              <p:cNvSpPr/>
              <p:nvPr/>
            </p:nvSpPr>
            <p:spPr>
              <a:xfrm>
                <a:off x="5187550" y="3755775"/>
                <a:ext cx="100050" cy="52800"/>
              </a:xfrm>
              <a:custGeom>
                <a:avLst/>
                <a:gdLst/>
                <a:ahLst/>
                <a:cxnLst/>
                <a:rect l="l" t="t" r="r" b="b"/>
                <a:pathLst>
                  <a:path w="4002" h="2112" extrusionOk="0">
                    <a:moveTo>
                      <a:pt x="0" y="0"/>
                    </a:moveTo>
                    <a:cubicBezTo>
                      <a:pt x="189" y="567"/>
                      <a:pt x="315" y="1229"/>
                      <a:pt x="473" y="2111"/>
                    </a:cubicBezTo>
                    <a:lnTo>
                      <a:pt x="3655" y="2111"/>
                    </a:lnTo>
                    <a:cubicBezTo>
                      <a:pt x="3844" y="2111"/>
                      <a:pt x="4001" y="1954"/>
                      <a:pt x="4001" y="1733"/>
                    </a:cubicBezTo>
                    <a:lnTo>
                      <a:pt x="4001" y="378"/>
                    </a:lnTo>
                    <a:cubicBezTo>
                      <a:pt x="3970" y="158"/>
                      <a:pt x="3844" y="0"/>
                      <a:pt x="3655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3" name="Google Shape;1753;p25"/>
              <p:cNvSpPr/>
              <p:nvPr/>
            </p:nvSpPr>
            <p:spPr>
              <a:xfrm>
                <a:off x="4991425" y="3755775"/>
                <a:ext cx="100850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4034" h="2080" extrusionOk="0">
                    <a:moveTo>
                      <a:pt x="347" y="0"/>
                    </a:moveTo>
                    <a:cubicBezTo>
                      <a:pt x="158" y="0"/>
                      <a:pt x="0" y="158"/>
                      <a:pt x="0" y="347"/>
                    </a:cubicBezTo>
                    <a:lnTo>
                      <a:pt x="0" y="1733"/>
                    </a:lnTo>
                    <a:cubicBezTo>
                      <a:pt x="0" y="1954"/>
                      <a:pt x="158" y="2080"/>
                      <a:pt x="347" y="2080"/>
                    </a:cubicBezTo>
                    <a:lnTo>
                      <a:pt x="3561" y="2080"/>
                    </a:lnTo>
                    <a:cubicBezTo>
                      <a:pt x="3718" y="1229"/>
                      <a:pt x="3813" y="567"/>
                      <a:pt x="4033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54" name="Google Shape;1754;p25"/>
            <p:cNvGrpSpPr/>
            <p:nvPr/>
          </p:nvGrpSpPr>
          <p:grpSpPr>
            <a:xfrm>
              <a:off x="4176693" y="4547342"/>
              <a:ext cx="511859" cy="509131"/>
              <a:chOff x="3497300" y="3591950"/>
              <a:chExt cx="295375" cy="293800"/>
            </a:xfrm>
          </p:grpSpPr>
          <p:sp>
            <p:nvSpPr>
              <p:cNvPr id="1755" name="Google Shape;1755;p25"/>
              <p:cNvSpPr/>
              <p:nvPr/>
            </p:nvSpPr>
            <p:spPr>
              <a:xfrm>
                <a:off x="3628825" y="3724275"/>
                <a:ext cx="18150" cy="16550"/>
              </a:xfrm>
              <a:custGeom>
                <a:avLst/>
                <a:gdLst/>
                <a:ahLst/>
                <a:cxnLst/>
                <a:rect l="l" t="t" r="r" b="b"/>
                <a:pathLst>
                  <a:path w="726" h="662" extrusionOk="0">
                    <a:moveTo>
                      <a:pt x="375" y="0"/>
                    </a:moveTo>
                    <a:cubicBezTo>
                      <a:pt x="292" y="0"/>
                      <a:pt x="206" y="32"/>
                      <a:pt x="127" y="95"/>
                    </a:cubicBezTo>
                    <a:cubicBezTo>
                      <a:pt x="1" y="221"/>
                      <a:pt x="1" y="441"/>
                      <a:pt x="127" y="567"/>
                    </a:cubicBezTo>
                    <a:cubicBezTo>
                      <a:pt x="190" y="630"/>
                      <a:pt x="277" y="662"/>
                      <a:pt x="363" y="662"/>
                    </a:cubicBezTo>
                    <a:cubicBezTo>
                      <a:pt x="450" y="662"/>
                      <a:pt x="536" y="630"/>
                      <a:pt x="599" y="567"/>
                    </a:cubicBezTo>
                    <a:cubicBezTo>
                      <a:pt x="725" y="441"/>
                      <a:pt x="725" y="221"/>
                      <a:pt x="599" y="95"/>
                    </a:cubicBezTo>
                    <a:cubicBezTo>
                      <a:pt x="536" y="32"/>
                      <a:pt x="458" y="0"/>
                      <a:pt x="375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6" name="Google Shape;1756;p25"/>
              <p:cNvSpPr/>
              <p:nvPr/>
            </p:nvSpPr>
            <p:spPr>
              <a:xfrm>
                <a:off x="3590250" y="3689400"/>
                <a:ext cx="9452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781" h="3467" extrusionOk="0">
                    <a:moveTo>
                      <a:pt x="1922" y="710"/>
                    </a:moveTo>
                    <a:cubicBezTo>
                      <a:pt x="2190" y="710"/>
                      <a:pt x="2458" y="812"/>
                      <a:pt x="2647" y="1017"/>
                    </a:cubicBezTo>
                    <a:cubicBezTo>
                      <a:pt x="3088" y="1395"/>
                      <a:pt x="3088" y="2088"/>
                      <a:pt x="2647" y="2466"/>
                    </a:cubicBezTo>
                    <a:cubicBezTo>
                      <a:pt x="2458" y="2671"/>
                      <a:pt x="2190" y="2773"/>
                      <a:pt x="1922" y="2773"/>
                    </a:cubicBezTo>
                    <a:cubicBezTo>
                      <a:pt x="1654" y="2773"/>
                      <a:pt x="1386" y="2671"/>
                      <a:pt x="1197" y="2466"/>
                    </a:cubicBezTo>
                    <a:cubicBezTo>
                      <a:pt x="788" y="2088"/>
                      <a:pt x="788" y="1395"/>
                      <a:pt x="1197" y="1017"/>
                    </a:cubicBezTo>
                    <a:cubicBezTo>
                      <a:pt x="1386" y="812"/>
                      <a:pt x="1654" y="710"/>
                      <a:pt x="1922" y="710"/>
                    </a:cubicBezTo>
                    <a:close/>
                    <a:moveTo>
                      <a:pt x="1930" y="1"/>
                    </a:moveTo>
                    <a:cubicBezTo>
                      <a:pt x="1489" y="1"/>
                      <a:pt x="1040" y="182"/>
                      <a:pt x="693" y="544"/>
                    </a:cubicBezTo>
                    <a:cubicBezTo>
                      <a:pt x="0" y="1206"/>
                      <a:pt x="0" y="2309"/>
                      <a:pt x="693" y="2970"/>
                    </a:cubicBezTo>
                    <a:cubicBezTo>
                      <a:pt x="1024" y="3301"/>
                      <a:pt x="1473" y="3466"/>
                      <a:pt x="1918" y="3466"/>
                    </a:cubicBezTo>
                    <a:cubicBezTo>
                      <a:pt x="2363" y="3466"/>
                      <a:pt x="2804" y="3301"/>
                      <a:pt x="3119" y="2970"/>
                    </a:cubicBezTo>
                    <a:cubicBezTo>
                      <a:pt x="3781" y="2309"/>
                      <a:pt x="3781" y="1206"/>
                      <a:pt x="3119" y="544"/>
                    </a:cubicBezTo>
                    <a:cubicBezTo>
                      <a:pt x="2804" y="182"/>
                      <a:pt x="2371" y="1"/>
                      <a:pt x="1930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7" name="Google Shape;1757;p25"/>
              <p:cNvSpPr/>
              <p:nvPr/>
            </p:nvSpPr>
            <p:spPr>
              <a:xfrm>
                <a:off x="3674525" y="3601400"/>
                <a:ext cx="118150" cy="118950"/>
              </a:xfrm>
              <a:custGeom>
                <a:avLst/>
                <a:gdLst/>
                <a:ahLst/>
                <a:cxnLst/>
                <a:rect l="l" t="t" r="r" b="b"/>
                <a:pathLst>
                  <a:path w="4726" h="4758" extrusionOk="0">
                    <a:moveTo>
                      <a:pt x="3533" y="0"/>
                    </a:moveTo>
                    <a:cubicBezTo>
                      <a:pt x="3442" y="0"/>
                      <a:pt x="3355" y="32"/>
                      <a:pt x="3308" y="95"/>
                    </a:cubicBezTo>
                    <a:lnTo>
                      <a:pt x="0" y="3308"/>
                    </a:lnTo>
                    <a:cubicBezTo>
                      <a:pt x="410" y="3623"/>
                      <a:pt x="788" y="4127"/>
                      <a:pt x="1953" y="4758"/>
                    </a:cubicBezTo>
                    <a:lnTo>
                      <a:pt x="4600" y="2678"/>
                    </a:lnTo>
                    <a:cubicBezTo>
                      <a:pt x="4663" y="2615"/>
                      <a:pt x="4726" y="2521"/>
                      <a:pt x="4726" y="2395"/>
                    </a:cubicBezTo>
                    <a:cubicBezTo>
                      <a:pt x="4726" y="1544"/>
                      <a:pt x="4348" y="693"/>
                      <a:pt x="3781" y="95"/>
                    </a:cubicBezTo>
                    <a:cubicBezTo>
                      <a:pt x="3718" y="32"/>
                      <a:pt x="3623" y="0"/>
                      <a:pt x="3533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8" name="Google Shape;1758;p25"/>
              <p:cNvSpPr/>
              <p:nvPr/>
            </p:nvSpPr>
            <p:spPr>
              <a:xfrm>
                <a:off x="3631200" y="3774675"/>
                <a:ext cx="103200" cy="102400"/>
              </a:xfrm>
              <a:custGeom>
                <a:avLst/>
                <a:gdLst/>
                <a:ahLst/>
                <a:cxnLst/>
                <a:rect l="l" t="t" r="r" b="b"/>
                <a:pathLst>
                  <a:path w="4128" h="4096" extrusionOk="0">
                    <a:moveTo>
                      <a:pt x="2048" y="0"/>
                    </a:moveTo>
                    <a:cubicBezTo>
                      <a:pt x="1985" y="32"/>
                      <a:pt x="1985" y="63"/>
                      <a:pt x="1954" y="126"/>
                    </a:cubicBezTo>
                    <a:cubicBezTo>
                      <a:pt x="1506" y="546"/>
                      <a:pt x="859" y="767"/>
                      <a:pt x="235" y="767"/>
                    </a:cubicBezTo>
                    <a:cubicBezTo>
                      <a:pt x="156" y="767"/>
                      <a:pt x="78" y="764"/>
                      <a:pt x="0" y="756"/>
                    </a:cubicBezTo>
                    <a:lnTo>
                      <a:pt x="0" y="756"/>
                    </a:lnTo>
                    <a:cubicBezTo>
                      <a:pt x="567" y="1670"/>
                      <a:pt x="1355" y="3749"/>
                      <a:pt x="1418" y="3875"/>
                    </a:cubicBezTo>
                    <a:cubicBezTo>
                      <a:pt x="1450" y="4001"/>
                      <a:pt x="1607" y="4096"/>
                      <a:pt x="1733" y="4096"/>
                    </a:cubicBezTo>
                    <a:cubicBezTo>
                      <a:pt x="1891" y="4096"/>
                      <a:pt x="1985" y="4033"/>
                      <a:pt x="2048" y="3875"/>
                    </a:cubicBezTo>
                    <a:lnTo>
                      <a:pt x="2426" y="2647"/>
                    </a:lnTo>
                    <a:lnTo>
                      <a:pt x="3182" y="2647"/>
                    </a:lnTo>
                    <a:cubicBezTo>
                      <a:pt x="4128" y="2647"/>
                      <a:pt x="2710" y="630"/>
                      <a:pt x="2048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9" name="Google Shape;1759;p25"/>
              <p:cNvSpPr/>
              <p:nvPr/>
            </p:nvSpPr>
            <p:spPr>
              <a:xfrm>
                <a:off x="3691850" y="3726625"/>
                <a:ext cx="89800" cy="8905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562" extrusionOk="0">
                    <a:moveTo>
                      <a:pt x="252" y="1"/>
                    </a:moveTo>
                    <a:cubicBezTo>
                      <a:pt x="284" y="410"/>
                      <a:pt x="189" y="883"/>
                      <a:pt x="0" y="1292"/>
                    </a:cubicBezTo>
                    <a:cubicBezTo>
                      <a:pt x="630" y="1922"/>
                      <a:pt x="1134" y="2615"/>
                      <a:pt x="1544" y="3466"/>
                    </a:cubicBezTo>
                    <a:cubicBezTo>
                      <a:pt x="1565" y="3530"/>
                      <a:pt x="1634" y="3562"/>
                      <a:pt x="1715" y="3562"/>
                    </a:cubicBezTo>
                    <a:cubicBezTo>
                      <a:pt x="1874" y="3562"/>
                      <a:pt x="2080" y="3443"/>
                      <a:pt x="2080" y="3214"/>
                    </a:cubicBezTo>
                    <a:lnTo>
                      <a:pt x="2080" y="2458"/>
                    </a:lnTo>
                    <a:lnTo>
                      <a:pt x="3308" y="2080"/>
                    </a:lnTo>
                    <a:cubicBezTo>
                      <a:pt x="3497" y="1985"/>
                      <a:pt x="3592" y="1891"/>
                      <a:pt x="3592" y="1733"/>
                    </a:cubicBezTo>
                    <a:cubicBezTo>
                      <a:pt x="3592" y="1576"/>
                      <a:pt x="3497" y="1450"/>
                      <a:pt x="3340" y="1418"/>
                    </a:cubicBezTo>
                    <a:cubicBezTo>
                      <a:pt x="3182" y="1355"/>
                      <a:pt x="1134" y="568"/>
                      <a:pt x="252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0" name="Google Shape;1760;p25"/>
              <p:cNvSpPr/>
              <p:nvPr/>
            </p:nvSpPr>
            <p:spPr>
              <a:xfrm>
                <a:off x="3505175" y="3767575"/>
                <a:ext cx="120525" cy="118175"/>
              </a:xfrm>
              <a:custGeom>
                <a:avLst/>
                <a:gdLst/>
                <a:ahLst/>
                <a:cxnLst/>
                <a:rect l="l" t="t" r="r" b="b"/>
                <a:pathLst>
                  <a:path w="4821" h="4727" extrusionOk="0">
                    <a:moveTo>
                      <a:pt x="3372" y="1"/>
                    </a:moveTo>
                    <a:lnTo>
                      <a:pt x="95" y="3277"/>
                    </a:lnTo>
                    <a:cubicBezTo>
                      <a:pt x="1" y="3435"/>
                      <a:pt x="1" y="3687"/>
                      <a:pt x="158" y="3781"/>
                    </a:cubicBezTo>
                    <a:cubicBezTo>
                      <a:pt x="788" y="4411"/>
                      <a:pt x="1607" y="4727"/>
                      <a:pt x="2458" y="4727"/>
                    </a:cubicBezTo>
                    <a:cubicBezTo>
                      <a:pt x="2584" y="4727"/>
                      <a:pt x="2679" y="4695"/>
                      <a:pt x="2742" y="4632"/>
                    </a:cubicBezTo>
                    <a:lnTo>
                      <a:pt x="4821" y="1986"/>
                    </a:lnTo>
                    <a:cubicBezTo>
                      <a:pt x="4254" y="851"/>
                      <a:pt x="3718" y="442"/>
                      <a:pt x="3372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1" name="Google Shape;1761;p25"/>
              <p:cNvSpPr/>
              <p:nvPr/>
            </p:nvSpPr>
            <p:spPr>
              <a:xfrm>
                <a:off x="3631200" y="3591950"/>
                <a:ext cx="104000" cy="84300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3372" extrusionOk="0">
                    <a:moveTo>
                      <a:pt x="2836" y="0"/>
                    </a:moveTo>
                    <a:cubicBezTo>
                      <a:pt x="2678" y="0"/>
                      <a:pt x="2584" y="32"/>
                      <a:pt x="2521" y="95"/>
                    </a:cubicBezTo>
                    <a:lnTo>
                      <a:pt x="0" y="3245"/>
                    </a:lnTo>
                    <a:cubicBezTo>
                      <a:pt x="90" y="3238"/>
                      <a:pt x="181" y="3234"/>
                      <a:pt x="272" y="3234"/>
                    </a:cubicBezTo>
                    <a:cubicBezTo>
                      <a:pt x="568" y="3234"/>
                      <a:pt x="870" y="3275"/>
                      <a:pt x="1135" y="3371"/>
                    </a:cubicBezTo>
                    <a:cubicBezTo>
                      <a:pt x="1324" y="3119"/>
                      <a:pt x="3939" y="567"/>
                      <a:pt x="4159" y="347"/>
                    </a:cubicBezTo>
                    <a:cubicBezTo>
                      <a:pt x="3718" y="158"/>
                      <a:pt x="3308" y="0"/>
                      <a:pt x="2836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2" name="Google Shape;1762;p25"/>
              <p:cNvSpPr/>
              <p:nvPr/>
            </p:nvSpPr>
            <p:spPr>
              <a:xfrm>
                <a:off x="3497300" y="3721900"/>
                <a:ext cx="84300" cy="107150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4286" extrusionOk="0">
                    <a:moveTo>
                      <a:pt x="3246" y="1"/>
                    </a:moveTo>
                    <a:lnTo>
                      <a:pt x="95" y="2552"/>
                    </a:lnTo>
                    <a:cubicBezTo>
                      <a:pt x="32" y="2615"/>
                      <a:pt x="1" y="2710"/>
                      <a:pt x="1" y="2836"/>
                    </a:cubicBezTo>
                    <a:cubicBezTo>
                      <a:pt x="1" y="3340"/>
                      <a:pt x="95" y="3844"/>
                      <a:pt x="347" y="4285"/>
                    </a:cubicBezTo>
                    <a:lnTo>
                      <a:pt x="3372" y="1261"/>
                    </a:lnTo>
                    <a:cubicBezTo>
                      <a:pt x="3214" y="851"/>
                      <a:pt x="3183" y="410"/>
                      <a:pt x="3246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63" name="Google Shape;1763;p25"/>
            <p:cNvGrpSpPr/>
            <p:nvPr/>
          </p:nvGrpSpPr>
          <p:grpSpPr>
            <a:xfrm>
              <a:off x="9866876" y="4559054"/>
              <a:ext cx="514631" cy="515974"/>
              <a:chOff x="5355300" y="3598250"/>
              <a:chExt cx="296975" cy="297750"/>
            </a:xfrm>
          </p:grpSpPr>
          <p:sp>
            <p:nvSpPr>
              <p:cNvPr id="1764" name="Google Shape;1764;p25"/>
              <p:cNvSpPr/>
              <p:nvPr/>
            </p:nvSpPr>
            <p:spPr>
              <a:xfrm>
                <a:off x="5355300" y="3703000"/>
                <a:ext cx="35475" cy="1914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657" extrusionOk="0">
                    <a:moveTo>
                      <a:pt x="410" y="0"/>
                    </a:moveTo>
                    <a:cubicBezTo>
                      <a:pt x="221" y="0"/>
                      <a:pt x="64" y="158"/>
                      <a:pt x="64" y="347"/>
                    </a:cubicBezTo>
                    <a:cubicBezTo>
                      <a:pt x="1" y="2867"/>
                      <a:pt x="1" y="4789"/>
                      <a:pt x="1" y="7310"/>
                    </a:cubicBezTo>
                    <a:cubicBezTo>
                      <a:pt x="1" y="7530"/>
                      <a:pt x="158" y="7656"/>
                      <a:pt x="379" y="7656"/>
                    </a:cubicBezTo>
                    <a:cubicBezTo>
                      <a:pt x="568" y="7656"/>
                      <a:pt x="725" y="7530"/>
                      <a:pt x="725" y="7310"/>
                    </a:cubicBezTo>
                    <a:lnTo>
                      <a:pt x="725" y="1355"/>
                    </a:lnTo>
                    <a:lnTo>
                      <a:pt x="1418" y="1355"/>
                    </a:lnTo>
                    <a:lnTo>
                      <a:pt x="1418" y="0"/>
                    </a:ln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5" name="Google Shape;1765;p25"/>
              <p:cNvSpPr/>
              <p:nvPr/>
            </p:nvSpPr>
            <p:spPr>
              <a:xfrm>
                <a:off x="5389175" y="3773100"/>
                <a:ext cx="122900" cy="122900"/>
              </a:xfrm>
              <a:custGeom>
                <a:avLst/>
                <a:gdLst/>
                <a:ahLst/>
                <a:cxnLst/>
                <a:rect l="l" t="t" r="r" b="b"/>
                <a:pathLst>
                  <a:path w="4916" h="4916" extrusionOk="0">
                    <a:moveTo>
                      <a:pt x="2080" y="0"/>
                    </a:moveTo>
                    <a:lnTo>
                      <a:pt x="2080" y="693"/>
                    </a:lnTo>
                    <a:lnTo>
                      <a:pt x="1733" y="693"/>
                    </a:lnTo>
                    <a:cubicBezTo>
                      <a:pt x="788" y="693"/>
                      <a:pt x="0" y="1481"/>
                      <a:pt x="0" y="2458"/>
                    </a:cubicBezTo>
                    <a:cubicBezTo>
                      <a:pt x="0" y="2678"/>
                      <a:pt x="158" y="2836"/>
                      <a:pt x="347" y="2836"/>
                    </a:cubicBezTo>
                    <a:lnTo>
                      <a:pt x="2080" y="2836"/>
                    </a:lnTo>
                    <a:lnTo>
                      <a:pt x="2080" y="3529"/>
                    </a:lnTo>
                    <a:lnTo>
                      <a:pt x="1072" y="3529"/>
                    </a:lnTo>
                    <a:cubicBezTo>
                      <a:pt x="473" y="3529"/>
                      <a:pt x="32" y="4001"/>
                      <a:pt x="32" y="4569"/>
                    </a:cubicBezTo>
                    <a:cubicBezTo>
                      <a:pt x="32" y="4758"/>
                      <a:pt x="189" y="4915"/>
                      <a:pt x="410" y="4915"/>
                    </a:cubicBezTo>
                    <a:cubicBezTo>
                      <a:pt x="599" y="4915"/>
                      <a:pt x="757" y="4758"/>
                      <a:pt x="757" y="4569"/>
                    </a:cubicBezTo>
                    <a:cubicBezTo>
                      <a:pt x="757" y="4348"/>
                      <a:pt x="914" y="4190"/>
                      <a:pt x="1103" y="4190"/>
                    </a:cubicBezTo>
                    <a:lnTo>
                      <a:pt x="2143" y="4190"/>
                    </a:lnTo>
                    <a:lnTo>
                      <a:pt x="2143" y="4569"/>
                    </a:lnTo>
                    <a:cubicBezTo>
                      <a:pt x="2143" y="4758"/>
                      <a:pt x="2300" y="4915"/>
                      <a:pt x="2489" y="4915"/>
                    </a:cubicBezTo>
                    <a:cubicBezTo>
                      <a:pt x="2678" y="4915"/>
                      <a:pt x="2836" y="4758"/>
                      <a:pt x="2836" y="4569"/>
                    </a:cubicBezTo>
                    <a:lnTo>
                      <a:pt x="2836" y="4190"/>
                    </a:lnTo>
                    <a:lnTo>
                      <a:pt x="3876" y="4190"/>
                    </a:lnTo>
                    <a:cubicBezTo>
                      <a:pt x="4065" y="4190"/>
                      <a:pt x="4222" y="4348"/>
                      <a:pt x="4222" y="4569"/>
                    </a:cubicBezTo>
                    <a:cubicBezTo>
                      <a:pt x="4222" y="4758"/>
                      <a:pt x="4380" y="4915"/>
                      <a:pt x="4569" y="4915"/>
                    </a:cubicBezTo>
                    <a:cubicBezTo>
                      <a:pt x="4758" y="4915"/>
                      <a:pt x="4915" y="4758"/>
                      <a:pt x="4915" y="4569"/>
                    </a:cubicBezTo>
                    <a:cubicBezTo>
                      <a:pt x="4915" y="3970"/>
                      <a:pt x="4443" y="3529"/>
                      <a:pt x="3907" y="3529"/>
                    </a:cubicBezTo>
                    <a:lnTo>
                      <a:pt x="2867" y="3529"/>
                    </a:lnTo>
                    <a:lnTo>
                      <a:pt x="2867" y="2836"/>
                    </a:lnTo>
                    <a:lnTo>
                      <a:pt x="4537" y="2836"/>
                    </a:lnTo>
                    <a:lnTo>
                      <a:pt x="4537" y="2773"/>
                    </a:lnTo>
                    <a:cubicBezTo>
                      <a:pt x="4726" y="2773"/>
                      <a:pt x="4884" y="2615"/>
                      <a:pt x="4884" y="2426"/>
                    </a:cubicBezTo>
                    <a:cubicBezTo>
                      <a:pt x="4884" y="1481"/>
                      <a:pt x="4096" y="662"/>
                      <a:pt x="3151" y="662"/>
                    </a:cubicBezTo>
                    <a:lnTo>
                      <a:pt x="2804" y="662"/>
                    </a:lnTo>
                    <a:lnTo>
                      <a:pt x="2804" y="0"/>
                    </a:ln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6" name="Google Shape;1766;p25"/>
              <p:cNvSpPr/>
              <p:nvPr/>
            </p:nvSpPr>
            <p:spPr>
              <a:xfrm>
                <a:off x="5527800" y="3598250"/>
                <a:ext cx="105550" cy="35450"/>
              </a:xfrm>
              <a:custGeom>
                <a:avLst/>
                <a:gdLst/>
                <a:ahLst/>
                <a:cxnLst/>
                <a:rect l="l" t="t" r="r" b="b"/>
                <a:pathLst>
                  <a:path w="4222" h="1418" extrusionOk="0">
                    <a:moveTo>
                      <a:pt x="725" y="0"/>
                    </a:moveTo>
                    <a:cubicBezTo>
                      <a:pt x="315" y="0"/>
                      <a:pt x="0" y="315"/>
                      <a:pt x="0" y="725"/>
                    </a:cubicBezTo>
                    <a:cubicBezTo>
                      <a:pt x="63" y="1103"/>
                      <a:pt x="378" y="1418"/>
                      <a:pt x="725" y="1418"/>
                    </a:cubicBezTo>
                    <a:lnTo>
                      <a:pt x="3875" y="1418"/>
                    </a:lnTo>
                    <a:cubicBezTo>
                      <a:pt x="4064" y="1418"/>
                      <a:pt x="4222" y="1260"/>
                      <a:pt x="4222" y="1071"/>
                    </a:cubicBezTo>
                    <a:lnTo>
                      <a:pt x="4222" y="378"/>
                    </a:lnTo>
                    <a:cubicBezTo>
                      <a:pt x="4222" y="158"/>
                      <a:pt x="4064" y="0"/>
                      <a:pt x="3875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7" name="Google Shape;1767;p25"/>
              <p:cNvSpPr/>
              <p:nvPr/>
            </p:nvSpPr>
            <p:spPr>
              <a:xfrm>
                <a:off x="5545900" y="3651800"/>
                <a:ext cx="10480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192" h="1419" extrusionOk="0">
                    <a:moveTo>
                      <a:pt x="694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1" y="1103"/>
                      <a:pt x="316" y="1418"/>
                      <a:pt x="694" y="1418"/>
                    </a:cubicBezTo>
                    <a:lnTo>
                      <a:pt x="3845" y="1418"/>
                    </a:lnTo>
                    <a:cubicBezTo>
                      <a:pt x="4065" y="1418"/>
                      <a:pt x="4191" y="1261"/>
                      <a:pt x="4191" y="1072"/>
                    </a:cubicBezTo>
                    <a:lnTo>
                      <a:pt x="4191" y="347"/>
                    </a:lnTo>
                    <a:cubicBezTo>
                      <a:pt x="4191" y="158"/>
                      <a:pt x="4065" y="1"/>
                      <a:pt x="3845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8" name="Google Shape;1768;p25"/>
              <p:cNvSpPr/>
              <p:nvPr/>
            </p:nvSpPr>
            <p:spPr>
              <a:xfrm>
                <a:off x="5529375" y="3754975"/>
                <a:ext cx="12210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1419" extrusionOk="0">
                    <a:moveTo>
                      <a:pt x="0" y="1"/>
                    </a:moveTo>
                    <a:lnTo>
                      <a:pt x="0" y="1418"/>
                    </a:lnTo>
                    <a:lnTo>
                      <a:pt x="4884" y="1418"/>
                    </a:lnTo>
                    <a:lnTo>
                      <a:pt x="4884" y="1"/>
                    </a:lnTo>
                    <a:lnTo>
                      <a:pt x="2773" y="1"/>
                    </a:lnTo>
                    <a:lnTo>
                      <a:pt x="2773" y="347"/>
                    </a:lnTo>
                    <a:cubicBezTo>
                      <a:pt x="2773" y="568"/>
                      <a:pt x="2615" y="725"/>
                      <a:pt x="2426" y="725"/>
                    </a:cubicBezTo>
                    <a:cubicBezTo>
                      <a:pt x="2237" y="725"/>
                      <a:pt x="2080" y="568"/>
                      <a:pt x="2080" y="347"/>
                    </a:cubicBezTo>
                    <a:lnTo>
                      <a:pt x="2080" y="1"/>
                    </a:ln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9" name="Google Shape;1769;p25"/>
              <p:cNvSpPr/>
              <p:nvPr/>
            </p:nvSpPr>
            <p:spPr>
              <a:xfrm>
                <a:off x="5511250" y="3703000"/>
                <a:ext cx="140225" cy="33900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1356" extrusionOk="0">
                    <a:moveTo>
                      <a:pt x="1" y="0"/>
                    </a:moveTo>
                    <a:lnTo>
                      <a:pt x="1" y="1355"/>
                    </a:lnTo>
                    <a:lnTo>
                      <a:pt x="5609" y="1355"/>
                    </a:lnTo>
                    <a:lnTo>
                      <a:pt x="5609" y="347"/>
                    </a:lnTo>
                    <a:cubicBezTo>
                      <a:pt x="5577" y="158"/>
                      <a:pt x="5451" y="0"/>
                      <a:pt x="5231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0" name="Google Shape;1770;p25"/>
              <p:cNvSpPr/>
              <p:nvPr/>
            </p:nvSpPr>
            <p:spPr>
              <a:xfrm>
                <a:off x="5529375" y="3808550"/>
                <a:ext cx="122900" cy="87450"/>
              </a:xfrm>
              <a:custGeom>
                <a:avLst/>
                <a:gdLst/>
                <a:ahLst/>
                <a:cxnLst/>
                <a:rect l="l" t="t" r="r" b="b"/>
                <a:pathLst>
                  <a:path w="4916" h="3498" extrusionOk="0">
                    <a:moveTo>
                      <a:pt x="0" y="0"/>
                    </a:moveTo>
                    <a:lnTo>
                      <a:pt x="0" y="3151"/>
                    </a:lnTo>
                    <a:cubicBezTo>
                      <a:pt x="0" y="3340"/>
                      <a:pt x="158" y="3497"/>
                      <a:pt x="347" y="3497"/>
                    </a:cubicBezTo>
                    <a:cubicBezTo>
                      <a:pt x="536" y="3497"/>
                      <a:pt x="693" y="3340"/>
                      <a:pt x="693" y="3151"/>
                    </a:cubicBezTo>
                    <a:lnTo>
                      <a:pt x="693" y="1418"/>
                    </a:lnTo>
                    <a:lnTo>
                      <a:pt x="4190" y="1418"/>
                    </a:lnTo>
                    <a:lnTo>
                      <a:pt x="4190" y="3151"/>
                    </a:lnTo>
                    <a:cubicBezTo>
                      <a:pt x="4190" y="3340"/>
                      <a:pt x="4348" y="3497"/>
                      <a:pt x="4569" y="3497"/>
                    </a:cubicBezTo>
                    <a:cubicBezTo>
                      <a:pt x="4758" y="3497"/>
                      <a:pt x="4915" y="3340"/>
                      <a:pt x="4915" y="3151"/>
                    </a:cubicBezTo>
                    <a:lnTo>
                      <a:pt x="4915" y="0"/>
                    </a:lnTo>
                    <a:lnTo>
                      <a:pt x="2773" y="0"/>
                    </a:lnTo>
                    <a:lnTo>
                      <a:pt x="2773" y="347"/>
                    </a:lnTo>
                    <a:cubicBezTo>
                      <a:pt x="2773" y="536"/>
                      <a:pt x="2615" y="693"/>
                      <a:pt x="2426" y="693"/>
                    </a:cubicBezTo>
                    <a:cubicBezTo>
                      <a:pt x="2237" y="693"/>
                      <a:pt x="2080" y="536"/>
                      <a:pt x="2080" y="347"/>
                    </a:cubicBezTo>
                    <a:lnTo>
                      <a:pt x="2080" y="0"/>
                    </a:ln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1" name="Google Shape;1771;p25"/>
              <p:cNvSpPr/>
              <p:nvPr/>
            </p:nvSpPr>
            <p:spPr>
              <a:xfrm>
                <a:off x="5408075" y="3651025"/>
                <a:ext cx="86675" cy="1039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4159" extrusionOk="0">
                    <a:moveTo>
                      <a:pt x="1733" y="0"/>
                    </a:moveTo>
                    <a:cubicBezTo>
                      <a:pt x="788" y="0"/>
                      <a:pt x="1" y="788"/>
                      <a:pt x="1" y="1733"/>
                    </a:cubicBezTo>
                    <a:lnTo>
                      <a:pt x="1" y="3812"/>
                    </a:lnTo>
                    <a:cubicBezTo>
                      <a:pt x="1" y="4001"/>
                      <a:pt x="158" y="4159"/>
                      <a:pt x="347" y="4159"/>
                    </a:cubicBezTo>
                    <a:lnTo>
                      <a:pt x="3120" y="4159"/>
                    </a:lnTo>
                    <a:cubicBezTo>
                      <a:pt x="3309" y="4159"/>
                      <a:pt x="3466" y="4001"/>
                      <a:pt x="3466" y="3812"/>
                    </a:cubicBezTo>
                    <a:lnTo>
                      <a:pt x="3466" y="1733"/>
                    </a:ln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72" name="Google Shape;1772;p25"/>
            <p:cNvGrpSpPr/>
            <p:nvPr/>
          </p:nvGrpSpPr>
          <p:grpSpPr>
            <a:xfrm>
              <a:off x="9836626" y="5286301"/>
              <a:ext cx="756325" cy="701253"/>
              <a:chOff x="6543825" y="3202075"/>
              <a:chExt cx="296975" cy="275350"/>
            </a:xfrm>
          </p:grpSpPr>
          <p:sp>
            <p:nvSpPr>
              <p:cNvPr id="1773" name="Google Shape;1773;p25"/>
              <p:cNvSpPr/>
              <p:nvPr/>
            </p:nvSpPr>
            <p:spPr>
              <a:xfrm>
                <a:off x="6683250" y="3202075"/>
                <a:ext cx="17350" cy="4335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1733" extrusionOk="0">
                    <a:moveTo>
                      <a:pt x="347" y="0"/>
                    </a:moveTo>
                    <a:cubicBezTo>
                      <a:pt x="158" y="0"/>
                      <a:pt x="0" y="158"/>
                      <a:pt x="0" y="347"/>
                    </a:cubicBezTo>
                    <a:lnTo>
                      <a:pt x="0" y="1355"/>
                    </a:lnTo>
                    <a:cubicBezTo>
                      <a:pt x="0" y="1576"/>
                      <a:pt x="158" y="1733"/>
                      <a:pt x="347" y="1733"/>
                    </a:cubicBezTo>
                    <a:cubicBezTo>
                      <a:pt x="536" y="1733"/>
                      <a:pt x="693" y="1576"/>
                      <a:pt x="693" y="1355"/>
                    </a:cubicBezTo>
                    <a:lnTo>
                      <a:pt x="693" y="347"/>
                    </a:lnTo>
                    <a:cubicBezTo>
                      <a:pt x="693" y="158"/>
                      <a:pt x="536" y="0"/>
                      <a:pt x="347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4" name="Google Shape;1774;p25"/>
              <p:cNvSpPr/>
              <p:nvPr/>
            </p:nvSpPr>
            <p:spPr>
              <a:xfrm>
                <a:off x="6613925" y="3236125"/>
                <a:ext cx="35475" cy="347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88" extrusionOk="0">
                    <a:moveTo>
                      <a:pt x="363" y="1"/>
                    </a:moveTo>
                    <a:cubicBezTo>
                      <a:pt x="276" y="1"/>
                      <a:pt x="190" y="40"/>
                      <a:pt x="127" y="119"/>
                    </a:cubicBezTo>
                    <a:cubicBezTo>
                      <a:pt x="1" y="245"/>
                      <a:pt x="1" y="466"/>
                      <a:pt x="127" y="592"/>
                    </a:cubicBezTo>
                    <a:lnTo>
                      <a:pt x="820" y="1316"/>
                    </a:lnTo>
                    <a:cubicBezTo>
                      <a:pt x="883" y="1364"/>
                      <a:pt x="969" y="1387"/>
                      <a:pt x="1056" y="1387"/>
                    </a:cubicBezTo>
                    <a:cubicBezTo>
                      <a:pt x="1143" y="1387"/>
                      <a:pt x="1229" y="1364"/>
                      <a:pt x="1292" y="1316"/>
                    </a:cubicBezTo>
                    <a:cubicBezTo>
                      <a:pt x="1418" y="1190"/>
                      <a:pt x="1418" y="938"/>
                      <a:pt x="1292" y="844"/>
                    </a:cubicBezTo>
                    <a:lnTo>
                      <a:pt x="599" y="119"/>
                    </a:lnTo>
                    <a:cubicBezTo>
                      <a:pt x="536" y="40"/>
                      <a:pt x="450" y="1"/>
                      <a:pt x="363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5" name="Google Shape;1775;p25"/>
              <p:cNvSpPr/>
              <p:nvPr/>
            </p:nvSpPr>
            <p:spPr>
              <a:xfrm>
                <a:off x="6734425" y="3236425"/>
                <a:ext cx="35475" cy="344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76" extrusionOk="0">
                    <a:moveTo>
                      <a:pt x="1054" y="0"/>
                    </a:moveTo>
                    <a:cubicBezTo>
                      <a:pt x="976" y="0"/>
                      <a:pt x="894" y="33"/>
                      <a:pt x="820" y="107"/>
                    </a:cubicBezTo>
                    <a:lnTo>
                      <a:pt x="95" y="832"/>
                    </a:lnTo>
                    <a:cubicBezTo>
                      <a:pt x="1" y="926"/>
                      <a:pt x="1" y="1178"/>
                      <a:pt x="95" y="1304"/>
                    </a:cubicBezTo>
                    <a:cubicBezTo>
                      <a:pt x="158" y="1352"/>
                      <a:pt x="253" y="1375"/>
                      <a:pt x="344" y="1375"/>
                    </a:cubicBezTo>
                    <a:cubicBezTo>
                      <a:pt x="434" y="1375"/>
                      <a:pt x="521" y="1352"/>
                      <a:pt x="568" y="1304"/>
                    </a:cubicBezTo>
                    <a:lnTo>
                      <a:pt x="1293" y="580"/>
                    </a:lnTo>
                    <a:cubicBezTo>
                      <a:pt x="1419" y="454"/>
                      <a:pt x="1419" y="233"/>
                      <a:pt x="1293" y="107"/>
                    </a:cubicBezTo>
                    <a:cubicBezTo>
                      <a:pt x="1226" y="41"/>
                      <a:pt x="1142" y="0"/>
                      <a:pt x="1054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6" name="Google Shape;1776;p25"/>
              <p:cNvSpPr/>
              <p:nvPr/>
            </p:nvSpPr>
            <p:spPr>
              <a:xfrm>
                <a:off x="6805325" y="3322575"/>
                <a:ext cx="35475" cy="1213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4853" extrusionOk="0">
                    <a:moveTo>
                      <a:pt x="0" y="1"/>
                    </a:moveTo>
                    <a:lnTo>
                      <a:pt x="0" y="4852"/>
                    </a:lnTo>
                    <a:lnTo>
                      <a:pt x="1040" y="4852"/>
                    </a:lnTo>
                    <a:cubicBezTo>
                      <a:pt x="1261" y="4852"/>
                      <a:pt x="1418" y="4695"/>
                      <a:pt x="1418" y="4506"/>
                    </a:cubicBezTo>
                    <a:lnTo>
                      <a:pt x="1418" y="316"/>
                    </a:lnTo>
                    <a:cubicBezTo>
                      <a:pt x="1355" y="158"/>
                      <a:pt x="1198" y="1"/>
                      <a:pt x="1040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7" name="Google Shape;1777;p25"/>
              <p:cNvSpPr/>
              <p:nvPr/>
            </p:nvSpPr>
            <p:spPr>
              <a:xfrm>
                <a:off x="6543825" y="3323275"/>
                <a:ext cx="35475" cy="1214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4856" extrusionOk="0">
                    <a:moveTo>
                      <a:pt x="323" y="0"/>
                    </a:moveTo>
                    <a:cubicBezTo>
                      <a:pt x="132" y="0"/>
                      <a:pt x="1" y="149"/>
                      <a:pt x="1" y="351"/>
                    </a:cubicBezTo>
                    <a:lnTo>
                      <a:pt x="1" y="4509"/>
                    </a:lnTo>
                    <a:cubicBezTo>
                      <a:pt x="1" y="4698"/>
                      <a:pt x="158" y="4856"/>
                      <a:pt x="379" y="4856"/>
                    </a:cubicBezTo>
                    <a:lnTo>
                      <a:pt x="1418" y="4856"/>
                    </a:lnTo>
                    <a:lnTo>
                      <a:pt x="1418" y="4"/>
                    </a:lnTo>
                    <a:lnTo>
                      <a:pt x="379" y="4"/>
                    </a:lnTo>
                    <a:cubicBezTo>
                      <a:pt x="360" y="1"/>
                      <a:pt x="341" y="0"/>
                      <a:pt x="323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8" name="Google Shape;1778;p25"/>
              <p:cNvSpPr/>
              <p:nvPr/>
            </p:nvSpPr>
            <p:spPr>
              <a:xfrm>
                <a:off x="6643075" y="3332025"/>
                <a:ext cx="1433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5735" h="4160" extrusionOk="0">
                    <a:moveTo>
                      <a:pt x="1639" y="1"/>
                    </a:moveTo>
                    <a:cubicBezTo>
                      <a:pt x="1450" y="1"/>
                      <a:pt x="1198" y="158"/>
                      <a:pt x="1072" y="379"/>
                    </a:cubicBezTo>
                    <a:lnTo>
                      <a:pt x="0" y="2490"/>
                    </a:lnTo>
                    <a:cubicBezTo>
                      <a:pt x="158" y="2584"/>
                      <a:pt x="378" y="2616"/>
                      <a:pt x="567" y="2616"/>
                    </a:cubicBezTo>
                    <a:cubicBezTo>
                      <a:pt x="1072" y="2616"/>
                      <a:pt x="1544" y="2364"/>
                      <a:pt x="1796" y="1891"/>
                    </a:cubicBezTo>
                    <a:lnTo>
                      <a:pt x="2017" y="1418"/>
                    </a:lnTo>
                    <a:lnTo>
                      <a:pt x="2710" y="1418"/>
                    </a:lnTo>
                    <a:cubicBezTo>
                      <a:pt x="2899" y="1418"/>
                      <a:pt x="3056" y="1481"/>
                      <a:pt x="3182" y="1607"/>
                    </a:cubicBezTo>
                    <a:lnTo>
                      <a:pt x="5734" y="4159"/>
                    </a:lnTo>
                    <a:lnTo>
                      <a:pt x="5734" y="1"/>
                    </a:ln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9" name="Google Shape;1779;p25"/>
              <p:cNvSpPr/>
              <p:nvPr/>
            </p:nvSpPr>
            <p:spPr>
              <a:xfrm>
                <a:off x="6595025" y="3288700"/>
                <a:ext cx="175675" cy="188725"/>
              </a:xfrm>
              <a:custGeom>
                <a:avLst/>
                <a:gdLst/>
                <a:ahLst/>
                <a:cxnLst/>
                <a:rect l="l" t="t" r="r" b="b"/>
                <a:pathLst>
                  <a:path w="7027" h="7549" extrusionOk="0">
                    <a:moveTo>
                      <a:pt x="2206" y="1"/>
                    </a:moveTo>
                    <a:cubicBezTo>
                      <a:pt x="1828" y="1"/>
                      <a:pt x="1481" y="221"/>
                      <a:pt x="1261" y="568"/>
                    </a:cubicBezTo>
                    <a:lnTo>
                      <a:pt x="946" y="1198"/>
                    </a:lnTo>
                    <a:cubicBezTo>
                      <a:pt x="914" y="1324"/>
                      <a:pt x="757" y="1419"/>
                      <a:pt x="631" y="1419"/>
                    </a:cubicBezTo>
                    <a:lnTo>
                      <a:pt x="1" y="1419"/>
                    </a:lnTo>
                    <a:lnTo>
                      <a:pt x="1" y="6239"/>
                    </a:lnTo>
                    <a:lnTo>
                      <a:pt x="1576" y="6239"/>
                    </a:lnTo>
                    <a:lnTo>
                      <a:pt x="2584" y="7247"/>
                    </a:lnTo>
                    <a:cubicBezTo>
                      <a:pt x="2768" y="7431"/>
                      <a:pt x="3054" y="7548"/>
                      <a:pt x="3330" y="7548"/>
                    </a:cubicBezTo>
                    <a:cubicBezTo>
                      <a:pt x="3431" y="7548"/>
                      <a:pt x="3531" y="7533"/>
                      <a:pt x="3624" y="7499"/>
                    </a:cubicBezTo>
                    <a:lnTo>
                      <a:pt x="6585" y="6554"/>
                    </a:lnTo>
                    <a:cubicBezTo>
                      <a:pt x="6743" y="6522"/>
                      <a:pt x="6900" y="6396"/>
                      <a:pt x="7026" y="6302"/>
                    </a:cubicBezTo>
                    <a:lnTo>
                      <a:pt x="4537" y="3813"/>
                    </a:lnTo>
                    <a:lnTo>
                      <a:pt x="4380" y="3813"/>
                    </a:lnTo>
                    <a:lnTo>
                      <a:pt x="4348" y="3844"/>
                    </a:lnTo>
                    <a:cubicBezTo>
                      <a:pt x="4033" y="4506"/>
                      <a:pt x="3340" y="4947"/>
                      <a:pt x="2647" y="5042"/>
                    </a:cubicBezTo>
                    <a:cubicBezTo>
                      <a:pt x="2601" y="5044"/>
                      <a:pt x="2556" y="5046"/>
                      <a:pt x="2511" y="5046"/>
                    </a:cubicBezTo>
                    <a:cubicBezTo>
                      <a:pt x="2046" y="5046"/>
                      <a:pt x="1698" y="4899"/>
                      <a:pt x="1324" y="4727"/>
                    </a:cubicBezTo>
                    <a:cubicBezTo>
                      <a:pt x="1103" y="4632"/>
                      <a:pt x="1040" y="4412"/>
                      <a:pt x="1166" y="4254"/>
                    </a:cubicBezTo>
                    <a:lnTo>
                      <a:pt x="2363" y="1797"/>
                    </a:lnTo>
                    <a:cubicBezTo>
                      <a:pt x="2615" y="1324"/>
                      <a:pt x="3088" y="1041"/>
                      <a:pt x="3592" y="1041"/>
                    </a:cubicBezTo>
                    <a:lnTo>
                      <a:pt x="5104" y="1041"/>
                    </a:lnTo>
                    <a:cubicBezTo>
                      <a:pt x="5167" y="852"/>
                      <a:pt x="5262" y="631"/>
                      <a:pt x="5262" y="347"/>
                    </a:cubicBezTo>
                    <a:cubicBezTo>
                      <a:pt x="5262" y="158"/>
                      <a:pt x="5104" y="1"/>
                      <a:pt x="4884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80" name="Google Shape;1780;p25"/>
            <p:cNvGrpSpPr/>
            <p:nvPr/>
          </p:nvGrpSpPr>
          <p:grpSpPr>
            <a:xfrm>
              <a:off x="11784256" y="4449565"/>
              <a:ext cx="587394" cy="587394"/>
              <a:chOff x="2037825" y="3254050"/>
              <a:chExt cx="296175" cy="296175"/>
            </a:xfrm>
          </p:grpSpPr>
          <p:sp>
            <p:nvSpPr>
              <p:cNvPr id="1781" name="Google Shape;1781;p25"/>
              <p:cNvSpPr/>
              <p:nvPr/>
            </p:nvSpPr>
            <p:spPr>
              <a:xfrm>
                <a:off x="2063825" y="3254050"/>
                <a:ext cx="86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467" extrusionOk="0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9"/>
                      <a:pt x="788" y="3466"/>
                      <a:pt x="1733" y="3466"/>
                    </a:cubicBezTo>
                    <a:cubicBezTo>
                      <a:pt x="2678" y="3466"/>
                      <a:pt x="3466" y="2679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2" name="Google Shape;1782;p25"/>
              <p:cNvSpPr/>
              <p:nvPr/>
            </p:nvSpPr>
            <p:spPr>
              <a:xfrm>
                <a:off x="2178025" y="3289500"/>
                <a:ext cx="104000" cy="67950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2718" extrusionOk="0">
                    <a:moveTo>
                      <a:pt x="347" y="0"/>
                    </a:moveTo>
                    <a:cubicBezTo>
                      <a:pt x="158" y="0"/>
                      <a:pt x="1" y="158"/>
                      <a:pt x="1" y="347"/>
                    </a:cubicBezTo>
                    <a:cubicBezTo>
                      <a:pt x="1" y="536"/>
                      <a:pt x="95" y="662"/>
                      <a:pt x="316" y="662"/>
                    </a:cubicBezTo>
                    <a:lnTo>
                      <a:pt x="2395" y="662"/>
                    </a:lnTo>
                    <a:cubicBezTo>
                      <a:pt x="2584" y="662"/>
                      <a:pt x="2742" y="820"/>
                      <a:pt x="2742" y="1009"/>
                    </a:cubicBezTo>
                    <a:lnTo>
                      <a:pt x="2742" y="1576"/>
                    </a:lnTo>
                    <a:lnTo>
                      <a:pt x="2616" y="1450"/>
                    </a:lnTo>
                    <a:cubicBezTo>
                      <a:pt x="2568" y="1387"/>
                      <a:pt x="2482" y="1355"/>
                      <a:pt x="2391" y="1355"/>
                    </a:cubicBezTo>
                    <a:cubicBezTo>
                      <a:pt x="2301" y="1355"/>
                      <a:pt x="2206" y="1387"/>
                      <a:pt x="2143" y="1450"/>
                    </a:cubicBezTo>
                    <a:cubicBezTo>
                      <a:pt x="2049" y="1576"/>
                      <a:pt x="2049" y="1796"/>
                      <a:pt x="2143" y="1922"/>
                    </a:cubicBezTo>
                    <a:lnTo>
                      <a:pt x="2868" y="2647"/>
                    </a:lnTo>
                    <a:cubicBezTo>
                      <a:pt x="2931" y="2694"/>
                      <a:pt x="3017" y="2718"/>
                      <a:pt x="3104" y="2718"/>
                    </a:cubicBezTo>
                    <a:cubicBezTo>
                      <a:pt x="3191" y="2718"/>
                      <a:pt x="3277" y="2694"/>
                      <a:pt x="3340" y="2647"/>
                    </a:cubicBezTo>
                    <a:lnTo>
                      <a:pt x="4033" y="1922"/>
                    </a:lnTo>
                    <a:cubicBezTo>
                      <a:pt x="4159" y="1796"/>
                      <a:pt x="4159" y="1576"/>
                      <a:pt x="4033" y="1450"/>
                    </a:cubicBezTo>
                    <a:cubicBezTo>
                      <a:pt x="3986" y="1387"/>
                      <a:pt x="3899" y="1355"/>
                      <a:pt x="3809" y="1355"/>
                    </a:cubicBezTo>
                    <a:cubicBezTo>
                      <a:pt x="3718" y="1355"/>
                      <a:pt x="3624" y="1387"/>
                      <a:pt x="3561" y="1450"/>
                    </a:cubicBezTo>
                    <a:lnTo>
                      <a:pt x="3466" y="1576"/>
                    </a:lnTo>
                    <a:lnTo>
                      <a:pt x="3466" y="1009"/>
                    </a:lnTo>
                    <a:cubicBezTo>
                      <a:pt x="3466" y="441"/>
                      <a:pt x="2994" y="0"/>
                      <a:pt x="2427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3" name="Google Shape;1783;p25"/>
              <p:cNvSpPr/>
              <p:nvPr/>
            </p:nvSpPr>
            <p:spPr>
              <a:xfrm>
                <a:off x="2070125" y="3444225"/>
                <a:ext cx="106350" cy="69075"/>
              </a:xfrm>
              <a:custGeom>
                <a:avLst/>
                <a:gdLst/>
                <a:ahLst/>
                <a:cxnLst/>
                <a:rect l="l" t="t" r="r" b="b"/>
                <a:pathLst>
                  <a:path w="4254" h="2763" extrusionOk="0">
                    <a:moveTo>
                      <a:pt x="1095" y="0"/>
                    </a:moveTo>
                    <a:cubicBezTo>
                      <a:pt x="1002" y="0"/>
                      <a:pt x="904" y="28"/>
                      <a:pt x="820" y="112"/>
                    </a:cubicBezTo>
                    <a:lnTo>
                      <a:pt x="127" y="805"/>
                    </a:lnTo>
                    <a:cubicBezTo>
                      <a:pt x="1" y="931"/>
                      <a:pt x="1" y="1184"/>
                      <a:pt x="127" y="1278"/>
                    </a:cubicBezTo>
                    <a:cubicBezTo>
                      <a:pt x="190" y="1341"/>
                      <a:pt x="276" y="1373"/>
                      <a:pt x="363" y="1373"/>
                    </a:cubicBezTo>
                    <a:cubicBezTo>
                      <a:pt x="449" y="1373"/>
                      <a:pt x="536" y="1341"/>
                      <a:pt x="599" y="1278"/>
                    </a:cubicBezTo>
                    <a:lnTo>
                      <a:pt x="725" y="1184"/>
                    </a:lnTo>
                    <a:lnTo>
                      <a:pt x="725" y="1719"/>
                    </a:lnTo>
                    <a:cubicBezTo>
                      <a:pt x="725" y="2318"/>
                      <a:pt x="1198" y="2759"/>
                      <a:pt x="1733" y="2759"/>
                    </a:cubicBezTo>
                    <a:lnTo>
                      <a:pt x="3813" y="2759"/>
                    </a:lnTo>
                    <a:cubicBezTo>
                      <a:pt x="3837" y="2761"/>
                      <a:pt x="3861" y="2763"/>
                      <a:pt x="3883" y="2763"/>
                    </a:cubicBezTo>
                    <a:cubicBezTo>
                      <a:pt x="4122" y="2763"/>
                      <a:pt x="4254" y="2616"/>
                      <a:pt x="4254" y="2444"/>
                    </a:cubicBezTo>
                    <a:cubicBezTo>
                      <a:pt x="4254" y="2223"/>
                      <a:pt x="4096" y="2066"/>
                      <a:pt x="3907" y="2066"/>
                    </a:cubicBezTo>
                    <a:lnTo>
                      <a:pt x="1828" y="2066"/>
                    </a:lnTo>
                    <a:cubicBezTo>
                      <a:pt x="1639" y="2066"/>
                      <a:pt x="1481" y="1908"/>
                      <a:pt x="1481" y="1719"/>
                    </a:cubicBezTo>
                    <a:lnTo>
                      <a:pt x="1481" y="1184"/>
                    </a:lnTo>
                    <a:lnTo>
                      <a:pt x="1576" y="1278"/>
                    </a:lnTo>
                    <a:cubicBezTo>
                      <a:pt x="1639" y="1341"/>
                      <a:pt x="1733" y="1373"/>
                      <a:pt x="1824" y="1373"/>
                    </a:cubicBezTo>
                    <a:cubicBezTo>
                      <a:pt x="1914" y="1373"/>
                      <a:pt x="2001" y="1341"/>
                      <a:pt x="2048" y="1278"/>
                    </a:cubicBezTo>
                    <a:cubicBezTo>
                      <a:pt x="2174" y="1184"/>
                      <a:pt x="2174" y="931"/>
                      <a:pt x="2048" y="805"/>
                    </a:cubicBezTo>
                    <a:lnTo>
                      <a:pt x="1355" y="112"/>
                    </a:lnTo>
                    <a:cubicBezTo>
                      <a:pt x="1292" y="81"/>
                      <a:pt x="1261" y="81"/>
                      <a:pt x="1229" y="18"/>
                    </a:cubicBezTo>
                    <a:cubicBezTo>
                      <a:pt x="1187" y="7"/>
                      <a:pt x="1142" y="0"/>
                      <a:pt x="1095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4" name="Google Shape;1784;p25"/>
              <p:cNvSpPr/>
              <p:nvPr/>
            </p:nvSpPr>
            <p:spPr>
              <a:xfrm>
                <a:off x="2219775" y="3375350"/>
                <a:ext cx="89025" cy="85875"/>
              </a:xfrm>
              <a:custGeom>
                <a:avLst/>
                <a:gdLst/>
                <a:ahLst/>
                <a:cxnLst/>
                <a:rect l="l" t="t" r="r" b="b"/>
                <a:pathLst>
                  <a:path w="3560" h="3435" extrusionOk="0">
                    <a:moveTo>
                      <a:pt x="1796" y="0"/>
                    </a:moveTo>
                    <a:cubicBezTo>
                      <a:pt x="788" y="0"/>
                      <a:pt x="0" y="788"/>
                      <a:pt x="0" y="1733"/>
                    </a:cubicBezTo>
                    <a:cubicBezTo>
                      <a:pt x="0" y="2647"/>
                      <a:pt x="788" y="3434"/>
                      <a:pt x="1796" y="3434"/>
                    </a:cubicBezTo>
                    <a:cubicBezTo>
                      <a:pt x="2741" y="3434"/>
                      <a:pt x="3561" y="2647"/>
                      <a:pt x="3561" y="1733"/>
                    </a:cubicBezTo>
                    <a:cubicBezTo>
                      <a:pt x="3561" y="788"/>
                      <a:pt x="2773" y="0"/>
                      <a:pt x="1796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5" name="Google Shape;1785;p25"/>
              <p:cNvSpPr/>
              <p:nvPr/>
            </p:nvSpPr>
            <p:spPr>
              <a:xfrm>
                <a:off x="2037825" y="3339125"/>
                <a:ext cx="138650" cy="88225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3529" extrusionOk="0">
                    <a:moveTo>
                      <a:pt x="1072" y="0"/>
                    </a:moveTo>
                    <a:cubicBezTo>
                      <a:pt x="442" y="536"/>
                      <a:pt x="32" y="1292"/>
                      <a:pt x="32" y="2143"/>
                    </a:cubicBezTo>
                    <a:lnTo>
                      <a:pt x="32" y="3182"/>
                    </a:lnTo>
                    <a:cubicBezTo>
                      <a:pt x="1" y="3371"/>
                      <a:pt x="158" y="3529"/>
                      <a:pt x="347" y="3529"/>
                    </a:cubicBezTo>
                    <a:lnTo>
                      <a:pt x="5199" y="3529"/>
                    </a:lnTo>
                    <a:cubicBezTo>
                      <a:pt x="5388" y="3529"/>
                      <a:pt x="5546" y="3371"/>
                      <a:pt x="5546" y="3182"/>
                    </a:cubicBezTo>
                    <a:lnTo>
                      <a:pt x="5546" y="2143"/>
                    </a:lnTo>
                    <a:cubicBezTo>
                      <a:pt x="5546" y="1292"/>
                      <a:pt x="5168" y="536"/>
                      <a:pt x="4538" y="0"/>
                    </a:cubicBezTo>
                    <a:cubicBezTo>
                      <a:pt x="4096" y="473"/>
                      <a:pt x="3466" y="756"/>
                      <a:pt x="2805" y="756"/>
                    </a:cubicBezTo>
                    <a:cubicBezTo>
                      <a:pt x="2143" y="756"/>
                      <a:pt x="1513" y="504"/>
                      <a:pt x="1072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6" name="Google Shape;1786;p25"/>
              <p:cNvSpPr/>
              <p:nvPr/>
            </p:nvSpPr>
            <p:spPr>
              <a:xfrm>
                <a:off x="2193775" y="3460400"/>
                <a:ext cx="140225" cy="89825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3593" extrusionOk="0">
                    <a:moveTo>
                      <a:pt x="1009" y="1"/>
                    </a:moveTo>
                    <a:cubicBezTo>
                      <a:pt x="379" y="537"/>
                      <a:pt x="1" y="1261"/>
                      <a:pt x="1" y="2143"/>
                    </a:cubicBezTo>
                    <a:lnTo>
                      <a:pt x="1" y="3246"/>
                    </a:lnTo>
                    <a:cubicBezTo>
                      <a:pt x="1" y="3435"/>
                      <a:pt x="158" y="3592"/>
                      <a:pt x="347" y="3592"/>
                    </a:cubicBezTo>
                    <a:lnTo>
                      <a:pt x="5262" y="3592"/>
                    </a:lnTo>
                    <a:cubicBezTo>
                      <a:pt x="5451" y="3592"/>
                      <a:pt x="5609" y="3435"/>
                      <a:pt x="5609" y="3246"/>
                    </a:cubicBezTo>
                    <a:lnTo>
                      <a:pt x="5609" y="2143"/>
                    </a:lnTo>
                    <a:cubicBezTo>
                      <a:pt x="5577" y="1261"/>
                      <a:pt x="5199" y="537"/>
                      <a:pt x="4569" y="1"/>
                    </a:cubicBezTo>
                    <a:cubicBezTo>
                      <a:pt x="4128" y="474"/>
                      <a:pt x="3498" y="757"/>
                      <a:pt x="2773" y="757"/>
                    </a:cubicBezTo>
                    <a:cubicBezTo>
                      <a:pt x="2080" y="757"/>
                      <a:pt x="1450" y="474"/>
                      <a:pt x="1009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87" name="Google Shape;1787;p25"/>
            <p:cNvGrpSpPr/>
            <p:nvPr/>
          </p:nvGrpSpPr>
          <p:grpSpPr>
            <a:xfrm>
              <a:off x="6146576" y="4673825"/>
              <a:ext cx="514632" cy="513246"/>
              <a:chOff x="3859600" y="3591950"/>
              <a:chExt cx="296975" cy="296175"/>
            </a:xfrm>
          </p:grpSpPr>
          <p:sp>
            <p:nvSpPr>
              <p:cNvPr id="1788" name="Google Shape;1788;p25"/>
              <p:cNvSpPr/>
              <p:nvPr/>
            </p:nvSpPr>
            <p:spPr>
              <a:xfrm>
                <a:off x="4034450" y="3766000"/>
                <a:ext cx="122125" cy="122125"/>
              </a:xfrm>
              <a:custGeom>
                <a:avLst/>
                <a:gdLst/>
                <a:ahLst/>
                <a:cxnLst/>
                <a:rect l="l" t="t" r="r" b="b"/>
                <a:pathLst>
                  <a:path w="4885" h="4885" extrusionOk="0">
                    <a:moveTo>
                      <a:pt x="2395" y="1324"/>
                    </a:moveTo>
                    <a:cubicBezTo>
                      <a:pt x="2616" y="1324"/>
                      <a:pt x="2773" y="1482"/>
                      <a:pt x="2773" y="1702"/>
                    </a:cubicBezTo>
                    <a:lnTo>
                      <a:pt x="2773" y="2049"/>
                    </a:lnTo>
                    <a:lnTo>
                      <a:pt x="3120" y="2049"/>
                    </a:lnTo>
                    <a:cubicBezTo>
                      <a:pt x="3309" y="2049"/>
                      <a:pt x="3466" y="2206"/>
                      <a:pt x="3466" y="2395"/>
                    </a:cubicBezTo>
                    <a:cubicBezTo>
                      <a:pt x="3466" y="2584"/>
                      <a:pt x="3309" y="2742"/>
                      <a:pt x="3120" y="2742"/>
                    </a:cubicBezTo>
                    <a:lnTo>
                      <a:pt x="2395" y="2742"/>
                    </a:lnTo>
                    <a:cubicBezTo>
                      <a:pt x="2206" y="2742"/>
                      <a:pt x="2049" y="2584"/>
                      <a:pt x="2049" y="2395"/>
                    </a:cubicBezTo>
                    <a:lnTo>
                      <a:pt x="2049" y="1702"/>
                    </a:lnTo>
                    <a:cubicBezTo>
                      <a:pt x="2049" y="1482"/>
                      <a:pt x="2206" y="1324"/>
                      <a:pt x="2395" y="1324"/>
                    </a:cubicBezTo>
                    <a:close/>
                    <a:moveTo>
                      <a:pt x="2458" y="1"/>
                    </a:moveTo>
                    <a:cubicBezTo>
                      <a:pt x="1104" y="1"/>
                      <a:pt x="1" y="1103"/>
                      <a:pt x="1" y="2427"/>
                    </a:cubicBezTo>
                    <a:cubicBezTo>
                      <a:pt x="1" y="3781"/>
                      <a:pt x="1104" y="4884"/>
                      <a:pt x="2458" y="4884"/>
                    </a:cubicBezTo>
                    <a:cubicBezTo>
                      <a:pt x="3782" y="4884"/>
                      <a:pt x="4884" y="3781"/>
                      <a:pt x="4884" y="2427"/>
                    </a:cubicBezTo>
                    <a:cubicBezTo>
                      <a:pt x="4853" y="1072"/>
                      <a:pt x="3782" y="1"/>
                      <a:pt x="2458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9" name="Google Shape;1789;p25"/>
              <p:cNvSpPr/>
              <p:nvPr/>
            </p:nvSpPr>
            <p:spPr>
              <a:xfrm>
                <a:off x="3860400" y="3679375"/>
                <a:ext cx="260725" cy="173300"/>
              </a:xfrm>
              <a:custGeom>
                <a:avLst/>
                <a:gdLst/>
                <a:ahLst/>
                <a:cxnLst/>
                <a:rect l="l" t="t" r="r" b="b"/>
                <a:pathLst>
                  <a:path w="10429" h="6932" extrusionOk="0">
                    <a:moveTo>
                      <a:pt x="2426" y="662"/>
                    </a:moveTo>
                    <a:cubicBezTo>
                      <a:pt x="2647" y="662"/>
                      <a:pt x="2804" y="819"/>
                      <a:pt x="2804" y="1008"/>
                    </a:cubicBezTo>
                    <a:cubicBezTo>
                      <a:pt x="2804" y="1197"/>
                      <a:pt x="2647" y="1355"/>
                      <a:pt x="2426" y="1355"/>
                    </a:cubicBezTo>
                    <a:lnTo>
                      <a:pt x="1733" y="1355"/>
                    </a:lnTo>
                    <a:cubicBezTo>
                      <a:pt x="1544" y="1355"/>
                      <a:pt x="1387" y="1197"/>
                      <a:pt x="1387" y="1008"/>
                    </a:cubicBezTo>
                    <a:cubicBezTo>
                      <a:pt x="1387" y="819"/>
                      <a:pt x="1544" y="662"/>
                      <a:pt x="1733" y="662"/>
                    </a:cubicBezTo>
                    <a:close/>
                    <a:moveTo>
                      <a:pt x="4537" y="662"/>
                    </a:moveTo>
                    <a:cubicBezTo>
                      <a:pt x="4726" y="662"/>
                      <a:pt x="4884" y="819"/>
                      <a:pt x="4884" y="1008"/>
                    </a:cubicBezTo>
                    <a:cubicBezTo>
                      <a:pt x="4884" y="1197"/>
                      <a:pt x="4695" y="1355"/>
                      <a:pt x="4537" y="1355"/>
                    </a:cubicBezTo>
                    <a:lnTo>
                      <a:pt x="3812" y="1355"/>
                    </a:lnTo>
                    <a:cubicBezTo>
                      <a:pt x="3623" y="1355"/>
                      <a:pt x="3466" y="1197"/>
                      <a:pt x="3466" y="1008"/>
                    </a:cubicBezTo>
                    <a:cubicBezTo>
                      <a:pt x="3466" y="819"/>
                      <a:pt x="3623" y="662"/>
                      <a:pt x="3812" y="662"/>
                    </a:cubicBezTo>
                    <a:close/>
                    <a:moveTo>
                      <a:pt x="6648" y="662"/>
                    </a:moveTo>
                    <a:cubicBezTo>
                      <a:pt x="6837" y="662"/>
                      <a:pt x="6994" y="819"/>
                      <a:pt x="6994" y="1008"/>
                    </a:cubicBezTo>
                    <a:cubicBezTo>
                      <a:pt x="6994" y="1197"/>
                      <a:pt x="6837" y="1355"/>
                      <a:pt x="6648" y="1355"/>
                    </a:cubicBezTo>
                    <a:lnTo>
                      <a:pt x="5955" y="1355"/>
                    </a:lnTo>
                    <a:cubicBezTo>
                      <a:pt x="5734" y="1355"/>
                      <a:pt x="5577" y="1197"/>
                      <a:pt x="5577" y="1008"/>
                    </a:cubicBezTo>
                    <a:cubicBezTo>
                      <a:pt x="5577" y="819"/>
                      <a:pt x="5734" y="662"/>
                      <a:pt x="5955" y="662"/>
                    </a:cubicBezTo>
                    <a:close/>
                    <a:moveTo>
                      <a:pt x="8727" y="662"/>
                    </a:moveTo>
                    <a:cubicBezTo>
                      <a:pt x="8948" y="662"/>
                      <a:pt x="9105" y="819"/>
                      <a:pt x="9105" y="1008"/>
                    </a:cubicBezTo>
                    <a:cubicBezTo>
                      <a:pt x="9105" y="1197"/>
                      <a:pt x="8948" y="1355"/>
                      <a:pt x="8727" y="1355"/>
                    </a:cubicBezTo>
                    <a:lnTo>
                      <a:pt x="8034" y="1355"/>
                    </a:lnTo>
                    <a:cubicBezTo>
                      <a:pt x="7845" y="1355"/>
                      <a:pt x="7688" y="1197"/>
                      <a:pt x="7688" y="1008"/>
                    </a:cubicBezTo>
                    <a:cubicBezTo>
                      <a:pt x="7688" y="819"/>
                      <a:pt x="7845" y="662"/>
                      <a:pt x="8034" y="662"/>
                    </a:cubicBezTo>
                    <a:close/>
                    <a:moveTo>
                      <a:pt x="2426" y="2080"/>
                    </a:moveTo>
                    <a:cubicBezTo>
                      <a:pt x="2647" y="2080"/>
                      <a:pt x="2804" y="2237"/>
                      <a:pt x="2804" y="2426"/>
                    </a:cubicBezTo>
                    <a:cubicBezTo>
                      <a:pt x="2804" y="2647"/>
                      <a:pt x="2647" y="2773"/>
                      <a:pt x="2426" y="2773"/>
                    </a:cubicBezTo>
                    <a:lnTo>
                      <a:pt x="1733" y="2773"/>
                    </a:lnTo>
                    <a:cubicBezTo>
                      <a:pt x="1544" y="2773"/>
                      <a:pt x="1387" y="2647"/>
                      <a:pt x="1387" y="2426"/>
                    </a:cubicBezTo>
                    <a:cubicBezTo>
                      <a:pt x="1387" y="2206"/>
                      <a:pt x="1544" y="2080"/>
                      <a:pt x="1733" y="2080"/>
                    </a:cubicBezTo>
                    <a:close/>
                    <a:moveTo>
                      <a:pt x="4537" y="2080"/>
                    </a:moveTo>
                    <a:cubicBezTo>
                      <a:pt x="4726" y="2080"/>
                      <a:pt x="4884" y="2237"/>
                      <a:pt x="4884" y="2426"/>
                    </a:cubicBezTo>
                    <a:cubicBezTo>
                      <a:pt x="4884" y="2647"/>
                      <a:pt x="4695" y="2773"/>
                      <a:pt x="4537" y="2773"/>
                    </a:cubicBezTo>
                    <a:lnTo>
                      <a:pt x="3812" y="2773"/>
                    </a:lnTo>
                    <a:cubicBezTo>
                      <a:pt x="3623" y="2773"/>
                      <a:pt x="3466" y="2647"/>
                      <a:pt x="3466" y="2426"/>
                    </a:cubicBezTo>
                    <a:cubicBezTo>
                      <a:pt x="3466" y="2206"/>
                      <a:pt x="3623" y="2080"/>
                      <a:pt x="3812" y="2080"/>
                    </a:cubicBezTo>
                    <a:close/>
                    <a:moveTo>
                      <a:pt x="6648" y="2080"/>
                    </a:moveTo>
                    <a:cubicBezTo>
                      <a:pt x="6837" y="2080"/>
                      <a:pt x="6994" y="2237"/>
                      <a:pt x="6994" y="2426"/>
                    </a:cubicBezTo>
                    <a:cubicBezTo>
                      <a:pt x="6994" y="2647"/>
                      <a:pt x="6837" y="2773"/>
                      <a:pt x="6648" y="2773"/>
                    </a:cubicBezTo>
                    <a:lnTo>
                      <a:pt x="5955" y="2773"/>
                    </a:lnTo>
                    <a:cubicBezTo>
                      <a:pt x="5734" y="2773"/>
                      <a:pt x="5577" y="2647"/>
                      <a:pt x="5577" y="2426"/>
                    </a:cubicBezTo>
                    <a:cubicBezTo>
                      <a:pt x="5577" y="2206"/>
                      <a:pt x="5734" y="2080"/>
                      <a:pt x="5955" y="2080"/>
                    </a:cubicBezTo>
                    <a:close/>
                    <a:moveTo>
                      <a:pt x="8727" y="2080"/>
                    </a:moveTo>
                    <a:cubicBezTo>
                      <a:pt x="8948" y="2080"/>
                      <a:pt x="9105" y="2237"/>
                      <a:pt x="9105" y="2426"/>
                    </a:cubicBezTo>
                    <a:cubicBezTo>
                      <a:pt x="9105" y="2647"/>
                      <a:pt x="8948" y="2773"/>
                      <a:pt x="8727" y="2773"/>
                    </a:cubicBezTo>
                    <a:lnTo>
                      <a:pt x="8034" y="2773"/>
                    </a:lnTo>
                    <a:cubicBezTo>
                      <a:pt x="7845" y="2773"/>
                      <a:pt x="7688" y="2647"/>
                      <a:pt x="7688" y="2426"/>
                    </a:cubicBezTo>
                    <a:cubicBezTo>
                      <a:pt x="7688" y="2206"/>
                      <a:pt x="7845" y="2080"/>
                      <a:pt x="8034" y="2080"/>
                    </a:cubicBezTo>
                    <a:close/>
                    <a:moveTo>
                      <a:pt x="2426" y="3466"/>
                    </a:moveTo>
                    <a:cubicBezTo>
                      <a:pt x="2647" y="3466"/>
                      <a:pt x="2804" y="3623"/>
                      <a:pt x="2804" y="3812"/>
                    </a:cubicBezTo>
                    <a:cubicBezTo>
                      <a:pt x="2804" y="4001"/>
                      <a:pt x="2647" y="4159"/>
                      <a:pt x="2426" y="4159"/>
                    </a:cubicBezTo>
                    <a:lnTo>
                      <a:pt x="1733" y="4159"/>
                    </a:lnTo>
                    <a:cubicBezTo>
                      <a:pt x="1544" y="4159"/>
                      <a:pt x="1387" y="4001"/>
                      <a:pt x="1387" y="3812"/>
                    </a:cubicBezTo>
                    <a:cubicBezTo>
                      <a:pt x="1387" y="3623"/>
                      <a:pt x="1544" y="3466"/>
                      <a:pt x="1733" y="3466"/>
                    </a:cubicBezTo>
                    <a:close/>
                    <a:moveTo>
                      <a:pt x="4537" y="3466"/>
                    </a:moveTo>
                    <a:cubicBezTo>
                      <a:pt x="4726" y="3466"/>
                      <a:pt x="4884" y="3623"/>
                      <a:pt x="4884" y="3812"/>
                    </a:cubicBezTo>
                    <a:cubicBezTo>
                      <a:pt x="4884" y="4001"/>
                      <a:pt x="4695" y="4159"/>
                      <a:pt x="4537" y="4159"/>
                    </a:cubicBezTo>
                    <a:lnTo>
                      <a:pt x="3812" y="4159"/>
                    </a:lnTo>
                    <a:cubicBezTo>
                      <a:pt x="3623" y="4159"/>
                      <a:pt x="3466" y="4001"/>
                      <a:pt x="3466" y="3812"/>
                    </a:cubicBezTo>
                    <a:cubicBezTo>
                      <a:pt x="3466" y="3623"/>
                      <a:pt x="3623" y="3466"/>
                      <a:pt x="3812" y="3466"/>
                    </a:cubicBezTo>
                    <a:close/>
                    <a:moveTo>
                      <a:pt x="6648" y="3466"/>
                    </a:moveTo>
                    <a:cubicBezTo>
                      <a:pt x="6837" y="3466"/>
                      <a:pt x="6994" y="3623"/>
                      <a:pt x="6994" y="3812"/>
                    </a:cubicBezTo>
                    <a:cubicBezTo>
                      <a:pt x="6994" y="4001"/>
                      <a:pt x="6837" y="4159"/>
                      <a:pt x="6648" y="4159"/>
                    </a:cubicBezTo>
                    <a:lnTo>
                      <a:pt x="5955" y="4159"/>
                    </a:lnTo>
                    <a:cubicBezTo>
                      <a:pt x="5734" y="4159"/>
                      <a:pt x="5577" y="4001"/>
                      <a:pt x="5577" y="3812"/>
                    </a:cubicBezTo>
                    <a:cubicBezTo>
                      <a:pt x="5577" y="3623"/>
                      <a:pt x="5734" y="3466"/>
                      <a:pt x="5955" y="3466"/>
                    </a:cubicBezTo>
                    <a:close/>
                    <a:moveTo>
                      <a:pt x="2426" y="4852"/>
                    </a:moveTo>
                    <a:cubicBezTo>
                      <a:pt x="2647" y="4852"/>
                      <a:pt x="2804" y="5010"/>
                      <a:pt x="2804" y="5199"/>
                    </a:cubicBezTo>
                    <a:cubicBezTo>
                      <a:pt x="2804" y="5388"/>
                      <a:pt x="2647" y="5545"/>
                      <a:pt x="2426" y="5545"/>
                    </a:cubicBezTo>
                    <a:lnTo>
                      <a:pt x="1733" y="5545"/>
                    </a:lnTo>
                    <a:cubicBezTo>
                      <a:pt x="1544" y="5545"/>
                      <a:pt x="1387" y="5388"/>
                      <a:pt x="1387" y="5199"/>
                    </a:cubicBezTo>
                    <a:cubicBezTo>
                      <a:pt x="1387" y="5010"/>
                      <a:pt x="1544" y="4852"/>
                      <a:pt x="1733" y="4852"/>
                    </a:cubicBezTo>
                    <a:close/>
                    <a:moveTo>
                      <a:pt x="4537" y="4852"/>
                    </a:moveTo>
                    <a:cubicBezTo>
                      <a:pt x="4726" y="4852"/>
                      <a:pt x="4884" y="5010"/>
                      <a:pt x="4884" y="5199"/>
                    </a:cubicBezTo>
                    <a:cubicBezTo>
                      <a:pt x="4884" y="5388"/>
                      <a:pt x="4695" y="5545"/>
                      <a:pt x="4537" y="5545"/>
                    </a:cubicBezTo>
                    <a:lnTo>
                      <a:pt x="3812" y="5545"/>
                    </a:lnTo>
                    <a:cubicBezTo>
                      <a:pt x="3623" y="5545"/>
                      <a:pt x="3466" y="5388"/>
                      <a:pt x="3466" y="5199"/>
                    </a:cubicBezTo>
                    <a:cubicBezTo>
                      <a:pt x="3466" y="5010"/>
                      <a:pt x="3623" y="4852"/>
                      <a:pt x="3812" y="4852"/>
                    </a:cubicBezTo>
                    <a:close/>
                    <a:moveTo>
                      <a:pt x="0" y="0"/>
                    </a:moveTo>
                    <a:lnTo>
                      <a:pt x="0" y="5892"/>
                    </a:lnTo>
                    <a:cubicBezTo>
                      <a:pt x="0" y="6459"/>
                      <a:pt x="473" y="6931"/>
                      <a:pt x="1071" y="6931"/>
                    </a:cubicBezTo>
                    <a:lnTo>
                      <a:pt x="6490" y="6931"/>
                    </a:lnTo>
                    <a:cubicBezTo>
                      <a:pt x="6364" y="6616"/>
                      <a:pt x="6301" y="6270"/>
                      <a:pt x="6301" y="5892"/>
                    </a:cubicBezTo>
                    <a:cubicBezTo>
                      <a:pt x="6301" y="5797"/>
                      <a:pt x="6333" y="5671"/>
                      <a:pt x="6333" y="5545"/>
                    </a:cubicBezTo>
                    <a:lnTo>
                      <a:pt x="5955" y="5545"/>
                    </a:lnTo>
                    <a:cubicBezTo>
                      <a:pt x="5734" y="5545"/>
                      <a:pt x="5577" y="5388"/>
                      <a:pt x="5577" y="5199"/>
                    </a:cubicBezTo>
                    <a:cubicBezTo>
                      <a:pt x="5577" y="5010"/>
                      <a:pt x="5734" y="4852"/>
                      <a:pt x="5955" y="4852"/>
                    </a:cubicBezTo>
                    <a:lnTo>
                      <a:pt x="6490" y="4852"/>
                    </a:lnTo>
                    <a:cubicBezTo>
                      <a:pt x="6931" y="3623"/>
                      <a:pt x="8066" y="2741"/>
                      <a:pt x="9420" y="2741"/>
                    </a:cubicBezTo>
                    <a:cubicBezTo>
                      <a:pt x="9767" y="2741"/>
                      <a:pt x="10113" y="2836"/>
                      <a:pt x="10428" y="2962"/>
                    </a:cubicBezTo>
                    <a:lnTo>
                      <a:pt x="10428" y="0"/>
                    </a:ln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0" name="Google Shape;1790;p25"/>
              <p:cNvSpPr/>
              <p:nvPr/>
            </p:nvSpPr>
            <p:spPr>
              <a:xfrm>
                <a:off x="3859600" y="3591950"/>
                <a:ext cx="261525" cy="70900"/>
              </a:xfrm>
              <a:custGeom>
                <a:avLst/>
                <a:gdLst/>
                <a:ahLst/>
                <a:cxnLst/>
                <a:rect l="l" t="t" r="r" b="b"/>
                <a:pathLst>
                  <a:path w="10461" h="2836" extrusionOk="0">
                    <a:moveTo>
                      <a:pt x="1734" y="0"/>
                    </a:moveTo>
                    <a:cubicBezTo>
                      <a:pt x="1513" y="0"/>
                      <a:pt x="1356" y="158"/>
                      <a:pt x="1356" y="347"/>
                    </a:cubicBezTo>
                    <a:lnTo>
                      <a:pt x="1356" y="693"/>
                    </a:lnTo>
                    <a:lnTo>
                      <a:pt x="1009" y="693"/>
                    </a:lnTo>
                    <a:cubicBezTo>
                      <a:pt x="410" y="693"/>
                      <a:pt x="1" y="1166"/>
                      <a:pt x="1" y="1733"/>
                    </a:cubicBezTo>
                    <a:lnTo>
                      <a:pt x="1" y="2836"/>
                    </a:lnTo>
                    <a:lnTo>
                      <a:pt x="10429" y="2836"/>
                    </a:lnTo>
                    <a:lnTo>
                      <a:pt x="10429" y="1733"/>
                    </a:lnTo>
                    <a:lnTo>
                      <a:pt x="10460" y="1733"/>
                    </a:lnTo>
                    <a:cubicBezTo>
                      <a:pt x="10460" y="1134"/>
                      <a:pt x="9988" y="693"/>
                      <a:pt x="9421" y="693"/>
                    </a:cubicBezTo>
                    <a:lnTo>
                      <a:pt x="9074" y="693"/>
                    </a:lnTo>
                    <a:lnTo>
                      <a:pt x="9074" y="347"/>
                    </a:lnTo>
                    <a:cubicBezTo>
                      <a:pt x="9074" y="158"/>
                      <a:pt x="8917" y="0"/>
                      <a:pt x="8728" y="0"/>
                    </a:cubicBezTo>
                    <a:cubicBezTo>
                      <a:pt x="8539" y="0"/>
                      <a:pt x="8381" y="158"/>
                      <a:pt x="8381" y="347"/>
                    </a:cubicBezTo>
                    <a:lnTo>
                      <a:pt x="8381" y="693"/>
                    </a:lnTo>
                    <a:lnTo>
                      <a:pt x="6995" y="693"/>
                    </a:lnTo>
                    <a:lnTo>
                      <a:pt x="6995" y="347"/>
                    </a:lnTo>
                    <a:cubicBezTo>
                      <a:pt x="6995" y="158"/>
                      <a:pt x="6837" y="0"/>
                      <a:pt x="6648" y="0"/>
                    </a:cubicBezTo>
                    <a:cubicBezTo>
                      <a:pt x="6459" y="0"/>
                      <a:pt x="6302" y="158"/>
                      <a:pt x="6302" y="347"/>
                    </a:cubicBezTo>
                    <a:lnTo>
                      <a:pt x="6302" y="693"/>
                    </a:lnTo>
                    <a:lnTo>
                      <a:pt x="4159" y="693"/>
                    </a:lnTo>
                    <a:lnTo>
                      <a:pt x="4159" y="347"/>
                    </a:lnTo>
                    <a:cubicBezTo>
                      <a:pt x="4159" y="158"/>
                      <a:pt x="4002" y="0"/>
                      <a:pt x="3813" y="0"/>
                    </a:cubicBezTo>
                    <a:cubicBezTo>
                      <a:pt x="3624" y="0"/>
                      <a:pt x="3466" y="158"/>
                      <a:pt x="3466" y="347"/>
                    </a:cubicBezTo>
                    <a:lnTo>
                      <a:pt x="3466" y="693"/>
                    </a:lnTo>
                    <a:lnTo>
                      <a:pt x="2080" y="693"/>
                    </a:lnTo>
                    <a:lnTo>
                      <a:pt x="2080" y="347"/>
                    </a:lnTo>
                    <a:cubicBezTo>
                      <a:pt x="2080" y="158"/>
                      <a:pt x="1923" y="0"/>
                      <a:pt x="1734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91" name="Google Shape;1791;p25"/>
            <p:cNvGrpSpPr/>
            <p:nvPr/>
          </p:nvGrpSpPr>
          <p:grpSpPr>
            <a:xfrm>
              <a:off x="10897117" y="4540369"/>
              <a:ext cx="483224" cy="480494"/>
              <a:chOff x="5727850" y="3609275"/>
              <a:chExt cx="278850" cy="277275"/>
            </a:xfrm>
          </p:grpSpPr>
          <p:sp>
            <p:nvSpPr>
              <p:cNvPr id="1792" name="Google Shape;1792;p25"/>
              <p:cNvSpPr/>
              <p:nvPr/>
            </p:nvSpPr>
            <p:spPr>
              <a:xfrm>
                <a:off x="5884600" y="3765225"/>
                <a:ext cx="122100" cy="1213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4853" extrusionOk="0">
                    <a:moveTo>
                      <a:pt x="2426" y="662"/>
                    </a:moveTo>
                    <a:cubicBezTo>
                      <a:pt x="2646" y="662"/>
                      <a:pt x="2804" y="819"/>
                      <a:pt x="2804" y="1008"/>
                    </a:cubicBezTo>
                    <a:cubicBezTo>
                      <a:pt x="2804" y="1197"/>
                      <a:pt x="2646" y="1355"/>
                      <a:pt x="2426" y="1355"/>
                    </a:cubicBezTo>
                    <a:cubicBezTo>
                      <a:pt x="2237" y="1355"/>
                      <a:pt x="2079" y="1197"/>
                      <a:pt x="2079" y="1008"/>
                    </a:cubicBezTo>
                    <a:cubicBezTo>
                      <a:pt x="2079" y="819"/>
                      <a:pt x="2237" y="662"/>
                      <a:pt x="2426" y="662"/>
                    </a:cubicBezTo>
                    <a:close/>
                    <a:moveTo>
                      <a:pt x="2426" y="1670"/>
                    </a:moveTo>
                    <a:cubicBezTo>
                      <a:pt x="2646" y="1670"/>
                      <a:pt x="2804" y="1828"/>
                      <a:pt x="2804" y="2048"/>
                    </a:cubicBezTo>
                    <a:lnTo>
                      <a:pt x="2804" y="3781"/>
                    </a:lnTo>
                    <a:cubicBezTo>
                      <a:pt x="2804" y="3970"/>
                      <a:pt x="2646" y="4127"/>
                      <a:pt x="2426" y="4127"/>
                    </a:cubicBezTo>
                    <a:cubicBezTo>
                      <a:pt x="2237" y="4127"/>
                      <a:pt x="2079" y="3970"/>
                      <a:pt x="2079" y="3781"/>
                    </a:cubicBezTo>
                    <a:lnTo>
                      <a:pt x="2079" y="2048"/>
                    </a:lnTo>
                    <a:cubicBezTo>
                      <a:pt x="2079" y="1828"/>
                      <a:pt x="2237" y="1670"/>
                      <a:pt x="2426" y="1670"/>
                    </a:cubicBezTo>
                    <a:close/>
                    <a:moveTo>
                      <a:pt x="2426" y="0"/>
                    </a:moveTo>
                    <a:cubicBezTo>
                      <a:pt x="1103" y="0"/>
                      <a:pt x="0" y="1103"/>
                      <a:pt x="0" y="2426"/>
                    </a:cubicBezTo>
                    <a:cubicBezTo>
                      <a:pt x="0" y="3749"/>
                      <a:pt x="1103" y="4852"/>
                      <a:pt x="2426" y="4852"/>
                    </a:cubicBezTo>
                    <a:cubicBezTo>
                      <a:pt x="3781" y="4852"/>
                      <a:pt x="4883" y="3749"/>
                      <a:pt x="4883" y="2426"/>
                    </a:cubicBezTo>
                    <a:cubicBezTo>
                      <a:pt x="4883" y="1040"/>
                      <a:pt x="3781" y="0"/>
                      <a:pt x="2426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3" name="Google Shape;1793;p25"/>
              <p:cNvSpPr/>
              <p:nvPr/>
            </p:nvSpPr>
            <p:spPr>
              <a:xfrm>
                <a:off x="5727850" y="3669125"/>
                <a:ext cx="35475" cy="2166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8665" extrusionOk="0">
                    <a:moveTo>
                      <a:pt x="32" y="1"/>
                    </a:moveTo>
                    <a:lnTo>
                      <a:pt x="32" y="7310"/>
                    </a:lnTo>
                    <a:cubicBezTo>
                      <a:pt x="1" y="8034"/>
                      <a:pt x="631" y="8665"/>
                      <a:pt x="1418" y="8665"/>
                    </a:cubicBezTo>
                    <a:lnTo>
                      <a:pt x="1418" y="347"/>
                    </a:lnTo>
                    <a:lnTo>
                      <a:pt x="1072" y="347"/>
                    </a:lnTo>
                    <a:cubicBezTo>
                      <a:pt x="662" y="347"/>
                      <a:pt x="316" y="253"/>
                      <a:pt x="32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4" name="Google Shape;1794;p25"/>
              <p:cNvSpPr/>
              <p:nvPr/>
            </p:nvSpPr>
            <p:spPr>
              <a:xfrm>
                <a:off x="5779825" y="3677800"/>
                <a:ext cx="174900" cy="207950"/>
              </a:xfrm>
              <a:custGeom>
                <a:avLst/>
                <a:gdLst/>
                <a:ahLst/>
                <a:cxnLst/>
                <a:rect l="l" t="t" r="r" b="b"/>
                <a:pathLst>
                  <a:path w="6996" h="8318" extrusionOk="0">
                    <a:moveTo>
                      <a:pt x="5262" y="693"/>
                    </a:moveTo>
                    <a:cubicBezTo>
                      <a:pt x="5451" y="693"/>
                      <a:pt x="5609" y="851"/>
                      <a:pt x="5609" y="1040"/>
                    </a:cubicBezTo>
                    <a:cubicBezTo>
                      <a:pt x="5609" y="1229"/>
                      <a:pt x="5451" y="1386"/>
                      <a:pt x="5262" y="1386"/>
                    </a:cubicBezTo>
                    <a:lnTo>
                      <a:pt x="1072" y="1386"/>
                    </a:lnTo>
                    <a:cubicBezTo>
                      <a:pt x="883" y="1386"/>
                      <a:pt x="726" y="1229"/>
                      <a:pt x="726" y="1040"/>
                    </a:cubicBezTo>
                    <a:cubicBezTo>
                      <a:pt x="726" y="851"/>
                      <a:pt x="883" y="693"/>
                      <a:pt x="1072" y="693"/>
                    </a:cubicBezTo>
                    <a:close/>
                    <a:moveTo>
                      <a:pt x="5262" y="2080"/>
                    </a:moveTo>
                    <a:cubicBezTo>
                      <a:pt x="5451" y="2080"/>
                      <a:pt x="5609" y="2237"/>
                      <a:pt x="5609" y="2426"/>
                    </a:cubicBezTo>
                    <a:cubicBezTo>
                      <a:pt x="5609" y="2615"/>
                      <a:pt x="5451" y="2773"/>
                      <a:pt x="5262" y="2773"/>
                    </a:cubicBezTo>
                    <a:lnTo>
                      <a:pt x="1072" y="2773"/>
                    </a:lnTo>
                    <a:cubicBezTo>
                      <a:pt x="883" y="2773"/>
                      <a:pt x="726" y="2615"/>
                      <a:pt x="726" y="2426"/>
                    </a:cubicBezTo>
                    <a:cubicBezTo>
                      <a:pt x="726" y="2237"/>
                      <a:pt x="883" y="2080"/>
                      <a:pt x="1072" y="2080"/>
                    </a:cubicBezTo>
                    <a:close/>
                    <a:moveTo>
                      <a:pt x="1" y="0"/>
                    </a:moveTo>
                    <a:lnTo>
                      <a:pt x="1" y="8318"/>
                    </a:lnTo>
                    <a:lnTo>
                      <a:pt x="4695" y="8318"/>
                    </a:lnTo>
                    <a:cubicBezTo>
                      <a:pt x="4002" y="7750"/>
                      <a:pt x="3498" y="6868"/>
                      <a:pt x="3498" y="5892"/>
                    </a:cubicBezTo>
                    <a:cubicBezTo>
                      <a:pt x="3498" y="5766"/>
                      <a:pt x="3561" y="5640"/>
                      <a:pt x="3561" y="5545"/>
                    </a:cubicBezTo>
                    <a:lnTo>
                      <a:pt x="1072" y="5545"/>
                    </a:lnTo>
                    <a:cubicBezTo>
                      <a:pt x="883" y="5545"/>
                      <a:pt x="726" y="5388"/>
                      <a:pt x="726" y="5167"/>
                    </a:cubicBezTo>
                    <a:lnTo>
                      <a:pt x="726" y="3812"/>
                    </a:lnTo>
                    <a:cubicBezTo>
                      <a:pt x="726" y="3592"/>
                      <a:pt x="883" y="3434"/>
                      <a:pt x="1072" y="3434"/>
                    </a:cubicBezTo>
                    <a:lnTo>
                      <a:pt x="4695" y="3434"/>
                    </a:lnTo>
                    <a:cubicBezTo>
                      <a:pt x="5199" y="3056"/>
                      <a:pt x="5861" y="2773"/>
                      <a:pt x="6617" y="2773"/>
                    </a:cubicBezTo>
                    <a:cubicBezTo>
                      <a:pt x="6743" y="2773"/>
                      <a:pt x="6869" y="2804"/>
                      <a:pt x="6995" y="2804"/>
                    </a:cubicBezTo>
                    <a:lnTo>
                      <a:pt x="6995" y="0"/>
                    </a:ln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5" name="Google Shape;1795;p25"/>
              <p:cNvSpPr/>
              <p:nvPr/>
            </p:nvSpPr>
            <p:spPr>
              <a:xfrm>
                <a:off x="5815275" y="3781750"/>
                <a:ext cx="6620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2648" h="694" extrusionOk="0">
                    <a:moveTo>
                      <a:pt x="1" y="1"/>
                    </a:moveTo>
                    <a:lnTo>
                      <a:pt x="1" y="694"/>
                    </a:lnTo>
                    <a:lnTo>
                      <a:pt x="2301" y="694"/>
                    </a:lnTo>
                    <a:cubicBezTo>
                      <a:pt x="2364" y="473"/>
                      <a:pt x="2490" y="221"/>
                      <a:pt x="2647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6" name="Google Shape;1796;p25"/>
              <p:cNvSpPr/>
              <p:nvPr/>
            </p:nvSpPr>
            <p:spPr>
              <a:xfrm>
                <a:off x="5727850" y="3609275"/>
                <a:ext cx="226075" cy="51225"/>
              </a:xfrm>
              <a:custGeom>
                <a:avLst/>
                <a:gdLst/>
                <a:ahLst/>
                <a:cxnLst/>
                <a:rect l="l" t="t" r="r" b="b"/>
                <a:pathLst>
                  <a:path w="9043" h="2049" extrusionOk="0">
                    <a:moveTo>
                      <a:pt x="1072" y="0"/>
                    </a:moveTo>
                    <a:cubicBezTo>
                      <a:pt x="473" y="0"/>
                      <a:pt x="32" y="473"/>
                      <a:pt x="32" y="1040"/>
                    </a:cubicBezTo>
                    <a:cubicBezTo>
                      <a:pt x="1" y="1576"/>
                      <a:pt x="473" y="2048"/>
                      <a:pt x="1072" y="2048"/>
                    </a:cubicBezTo>
                    <a:lnTo>
                      <a:pt x="9043" y="2048"/>
                    </a:lnTo>
                    <a:cubicBezTo>
                      <a:pt x="8475" y="2048"/>
                      <a:pt x="8034" y="1576"/>
                      <a:pt x="8034" y="1040"/>
                    </a:cubicBezTo>
                    <a:cubicBezTo>
                      <a:pt x="8034" y="441"/>
                      <a:pt x="8507" y="0"/>
                      <a:pt x="9043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97" name="Google Shape;1797;p25"/>
            <p:cNvGrpSpPr/>
            <p:nvPr/>
          </p:nvGrpSpPr>
          <p:grpSpPr>
            <a:xfrm>
              <a:off x="10782129" y="2606104"/>
              <a:ext cx="671873" cy="670064"/>
              <a:chOff x="6553275" y="3604550"/>
              <a:chExt cx="296975" cy="296175"/>
            </a:xfrm>
          </p:grpSpPr>
          <p:sp>
            <p:nvSpPr>
              <p:cNvPr id="1798" name="Google Shape;1798;p25"/>
              <p:cNvSpPr/>
              <p:nvPr/>
            </p:nvSpPr>
            <p:spPr>
              <a:xfrm>
                <a:off x="6657250" y="3604550"/>
                <a:ext cx="86650" cy="86650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3466" extrusionOk="0">
                    <a:moveTo>
                      <a:pt x="1733" y="0"/>
                    </a:moveTo>
                    <a:cubicBezTo>
                      <a:pt x="788" y="0"/>
                      <a:pt x="0" y="788"/>
                      <a:pt x="0" y="1733"/>
                    </a:cubicBezTo>
                    <a:cubicBezTo>
                      <a:pt x="0" y="2678"/>
                      <a:pt x="788" y="3466"/>
                      <a:pt x="1733" y="3466"/>
                    </a:cubicBezTo>
                    <a:cubicBezTo>
                      <a:pt x="2678" y="3466"/>
                      <a:pt x="3466" y="2678"/>
                      <a:pt x="3466" y="1733"/>
                    </a:cubicBez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9" name="Google Shape;1799;p25"/>
              <p:cNvSpPr/>
              <p:nvPr/>
            </p:nvSpPr>
            <p:spPr>
              <a:xfrm>
                <a:off x="6553275" y="3777825"/>
                <a:ext cx="296975" cy="122900"/>
              </a:xfrm>
              <a:custGeom>
                <a:avLst/>
                <a:gdLst/>
                <a:ahLst/>
                <a:cxnLst/>
                <a:rect l="l" t="t" r="r" b="b"/>
                <a:pathLst>
                  <a:path w="11879" h="4916" extrusionOk="0">
                    <a:moveTo>
                      <a:pt x="694" y="0"/>
                    </a:moveTo>
                    <a:cubicBezTo>
                      <a:pt x="316" y="0"/>
                      <a:pt x="1" y="315"/>
                      <a:pt x="1" y="693"/>
                    </a:cubicBezTo>
                    <a:cubicBezTo>
                      <a:pt x="1" y="1103"/>
                      <a:pt x="316" y="1418"/>
                      <a:pt x="694" y="1418"/>
                    </a:cubicBezTo>
                    <a:lnTo>
                      <a:pt x="694" y="4569"/>
                    </a:lnTo>
                    <a:cubicBezTo>
                      <a:pt x="694" y="4758"/>
                      <a:pt x="851" y="4915"/>
                      <a:pt x="1040" y="4915"/>
                    </a:cubicBezTo>
                    <a:lnTo>
                      <a:pt x="10807" y="4915"/>
                    </a:lnTo>
                    <a:cubicBezTo>
                      <a:pt x="11028" y="4915"/>
                      <a:pt x="11185" y="4758"/>
                      <a:pt x="11185" y="4569"/>
                    </a:cubicBezTo>
                    <a:lnTo>
                      <a:pt x="11185" y="1418"/>
                    </a:lnTo>
                    <a:cubicBezTo>
                      <a:pt x="11563" y="1418"/>
                      <a:pt x="11878" y="1103"/>
                      <a:pt x="11878" y="693"/>
                    </a:cubicBezTo>
                    <a:cubicBezTo>
                      <a:pt x="11815" y="315"/>
                      <a:pt x="11500" y="0"/>
                      <a:pt x="11122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0" name="Google Shape;1800;p25"/>
              <p:cNvSpPr/>
              <p:nvPr/>
            </p:nvSpPr>
            <p:spPr>
              <a:xfrm>
                <a:off x="6755700" y="3640000"/>
                <a:ext cx="74850" cy="121300"/>
              </a:xfrm>
              <a:custGeom>
                <a:avLst/>
                <a:gdLst/>
                <a:ahLst/>
                <a:cxnLst/>
                <a:rect l="l" t="t" r="r" b="b"/>
                <a:pathLst>
                  <a:path w="2994" h="4852" extrusionOk="0">
                    <a:moveTo>
                      <a:pt x="190" y="0"/>
                    </a:moveTo>
                    <a:cubicBezTo>
                      <a:pt x="190" y="126"/>
                      <a:pt x="253" y="221"/>
                      <a:pt x="253" y="347"/>
                    </a:cubicBezTo>
                    <a:cubicBezTo>
                      <a:pt x="253" y="693"/>
                      <a:pt x="158" y="1071"/>
                      <a:pt x="1" y="1386"/>
                    </a:cubicBezTo>
                    <a:cubicBezTo>
                      <a:pt x="977" y="2079"/>
                      <a:pt x="1607" y="3182"/>
                      <a:pt x="1607" y="4474"/>
                    </a:cubicBezTo>
                    <a:lnTo>
                      <a:pt x="1607" y="4852"/>
                    </a:lnTo>
                    <a:lnTo>
                      <a:pt x="2994" y="4852"/>
                    </a:lnTo>
                    <a:lnTo>
                      <a:pt x="2489" y="756"/>
                    </a:lnTo>
                    <a:cubicBezTo>
                      <a:pt x="2363" y="315"/>
                      <a:pt x="1922" y="0"/>
                      <a:pt x="1450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1" name="Google Shape;1801;p25"/>
              <p:cNvSpPr/>
              <p:nvPr/>
            </p:nvSpPr>
            <p:spPr>
              <a:xfrm>
                <a:off x="6570600" y="3640000"/>
                <a:ext cx="74850" cy="121300"/>
              </a:xfrm>
              <a:custGeom>
                <a:avLst/>
                <a:gdLst/>
                <a:ahLst/>
                <a:cxnLst/>
                <a:rect l="l" t="t" r="r" b="b"/>
                <a:pathLst>
                  <a:path w="2994" h="4852" extrusionOk="0">
                    <a:moveTo>
                      <a:pt x="1545" y="0"/>
                    </a:moveTo>
                    <a:cubicBezTo>
                      <a:pt x="1072" y="0"/>
                      <a:pt x="663" y="315"/>
                      <a:pt x="505" y="788"/>
                    </a:cubicBezTo>
                    <a:lnTo>
                      <a:pt x="1" y="4852"/>
                    </a:lnTo>
                    <a:lnTo>
                      <a:pt x="1356" y="4852"/>
                    </a:lnTo>
                    <a:lnTo>
                      <a:pt x="1356" y="4474"/>
                    </a:lnTo>
                    <a:lnTo>
                      <a:pt x="1387" y="4474"/>
                    </a:lnTo>
                    <a:cubicBezTo>
                      <a:pt x="1387" y="3182"/>
                      <a:pt x="2017" y="2048"/>
                      <a:pt x="2994" y="1386"/>
                    </a:cubicBezTo>
                    <a:cubicBezTo>
                      <a:pt x="2836" y="1071"/>
                      <a:pt x="2773" y="693"/>
                      <a:pt x="2773" y="347"/>
                    </a:cubicBezTo>
                    <a:cubicBezTo>
                      <a:pt x="2773" y="221"/>
                      <a:pt x="2773" y="95"/>
                      <a:pt x="2805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2" name="Google Shape;1802;p25"/>
              <p:cNvSpPr/>
              <p:nvPr/>
            </p:nvSpPr>
            <p:spPr>
              <a:xfrm>
                <a:off x="6707650" y="3688025"/>
                <a:ext cx="70925" cy="70925"/>
              </a:xfrm>
              <a:custGeom>
                <a:avLst/>
                <a:gdLst/>
                <a:ahLst/>
                <a:cxnLst/>
                <a:rect l="l" t="t" r="r" b="b"/>
                <a:pathLst>
                  <a:path w="2837" h="2837" extrusionOk="0">
                    <a:moveTo>
                      <a:pt x="1482" y="1"/>
                    </a:moveTo>
                    <a:cubicBezTo>
                      <a:pt x="1450" y="32"/>
                      <a:pt x="1418" y="64"/>
                      <a:pt x="1324" y="127"/>
                    </a:cubicBezTo>
                    <a:cubicBezTo>
                      <a:pt x="1324" y="190"/>
                      <a:pt x="1292" y="253"/>
                      <a:pt x="1261" y="284"/>
                    </a:cubicBezTo>
                    <a:lnTo>
                      <a:pt x="1" y="1923"/>
                    </a:lnTo>
                    <a:lnTo>
                      <a:pt x="1" y="2836"/>
                    </a:lnTo>
                    <a:lnTo>
                      <a:pt x="2742" y="2836"/>
                    </a:lnTo>
                    <a:lnTo>
                      <a:pt x="2742" y="2553"/>
                    </a:lnTo>
                    <a:lnTo>
                      <a:pt x="2836" y="2553"/>
                    </a:lnTo>
                    <a:cubicBezTo>
                      <a:pt x="2836" y="1513"/>
                      <a:pt x="2332" y="599"/>
                      <a:pt x="1482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3" name="Google Shape;1803;p25"/>
              <p:cNvSpPr/>
              <p:nvPr/>
            </p:nvSpPr>
            <p:spPr>
              <a:xfrm>
                <a:off x="6621025" y="3688825"/>
                <a:ext cx="70900" cy="73275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2931" extrusionOk="0">
                    <a:moveTo>
                      <a:pt x="1323" y="0"/>
                    </a:moveTo>
                    <a:cubicBezTo>
                      <a:pt x="536" y="567"/>
                      <a:pt x="0" y="1513"/>
                      <a:pt x="0" y="2584"/>
                    </a:cubicBezTo>
                    <a:lnTo>
                      <a:pt x="0" y="2930"/>
                    </a:lnTo>
                    <a:lnTo>
                      <a:pt x="2741" y="2930"/>
                    </a:lnTo>
                    <a:lnTo>
                      <a:pt x="2741" y="1922"/>
                    </a:lnTo>
                    <a:lnTo>
                      <a:pt x="2836" y="1922"/>
                    </a:lnTo>
                    <a:lnTo>
                      <a:pt x="1575" y="284"/>
                    </a:lnTo>
                    <a:cubicBezTo>
                      <a:pt x="1512" y="252"/>
                      <a:pt x="1512" y="158"/>
                      <a:pt x="1481" y="126"/>
                    </a:cubicBezTo>
                    <a:cubicBezTo>
                      <a:pt x="1449" y="95"/>
                      <a:pt x="1355" y="63"/>
                      <a:pt x="1323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04" name="Google Shape;1804;p25"/>
            <p:cNvGrpSpPr/>
            <p:nvPr/>
          </p:nvGrpSpPr>
          <p:grpSpPr>
            <a:xfrm>
              <a:off x="5106979" y="2654319"/>
              <a:ext cx="668310" cy="670064"/>
              <a:chOff x="4263650" y="3235150"/>
              <a:chExt cx="295400" cy="296175"/>
            </a:xfrm>
          </p:grpSpPr>
          <p:sp>
            <p:nvSpPr>
              <p:cNvPr id="1805" name="Google Shape;1805;p25"/>
              <p:cNvSpPr/>
              <p:nvPr/>
            </p:nvSpPr>
            <p:spPr>
              <a:xfrm>
                <a:off x="4393625" y="3391100"/>
                <a:ext cx="354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419" extrusionOk="0">
                    <a:moveTo>
                      <a:pt x="725" y="1"/>
                    </a:moveTo>
                    <a:cubicBezTo>
                      <a:pt x="315" y="1"/>
                      <a:pt x="0" y="316"/>
                      <a:pt x="0" y="694"/>
                    </a:cubicBezTo>
                    <a:cubicBezTo>
                      <a:pt x="63" y="1103"/>
                      <a:pt x="315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6" name="Google Shape;1806;p25"/>
              <p:cNvSpPr/>
              <p:nvPr/>
            </p:nvSpPr>
            <p:spPr>
              <a:xfrm>
                <a:off x="4377075" y="3443875"/>
                <a:ext cx="70125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1387" extrusionOk="0">
                    <a:moveTo>
                      <a:pt x="1387" y="0"/>
                    </a:moveTo>
                    <a:cubicBezTo>
                      <a:pt x="631" y="0"/>
                      <a:pt x="1" y="630"/>
                      <a:pt x="1" y="1387"/>
                    </a:cubicBezTo>
                    <a:lnTo>
                      <a:pt x="2805" y="1387"/>
                    </a:lnTo>
                    <a:cubicBezTo>
                      <a:pt x="2805" y="630"/>
                      <a:pt x="2174" y="0"/>
                      <a:pt x="1387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7" name="Google Shape;1807;p25"/>
              <p:cNvSpPr/>
              <p:nvPr/>
            </p:nvSpPr>
            <p:spPr>
              <a:xfrm>
                <a:off x="4333750" y="3357225"/>
                <a:ext cx="156775" cy="174100"/>
              </a:xfrm>
              <a:custGeom>
                <a:avLst/>
                <a:gdLst/>
                <a:ahLst/>
                <a:cxnLst/>
                <a:rect l="l" t="t" r="r" b="b"/>
                <a:pathLst>
                  <a:path w="6271" h="6964" extrusionOk="0">
                    <a:moveTo>
                      <a:pt x="3088" y="725"/>
                    </a:moveTo>
                    <a:cubicBezTo>
                      <a:pt x="3813" y="725"/>
                      <a:pt x="4506" y="1356"/>
                      <a:pt x="4506" y="2080"/>
                    </a:cubicBezTo>
                    <a:cubicBezTo>
                      <a:pt x="4506" y="2458"/>
                      <a:pt x="4348" y="2805"/>
                      <a:pt x="4096" y="3025"/>
                    </a:cubicBezTo>
                    <a:cubicBezTo>
                      <a:pt x="4727" y="3372"/>
                      <a:pt x="5168" y="4065"/>
                      <a:pt x="5168" y="4853"/>
                    </a:cubicBezTo>
                    <a:lnTo>
                      <a:pt x="5168" y="5199"/>
                    </a:lnTo>
                    <a:cubicBezTo>
                      <a:pt x="5168" y="5388"/>
                      <a:pt x="5010" y="5546"/>
                      <a:pt x="4821" y="5546"/>
                    </a:cubicBezTo>
                    <a:lnTo>
                      <a:pt x="1293" y="5546"/>
                    </a:lnTo>
                    <a:cubicBezTo>
                      <a:pt x="1103" y="5546"/>
                      <a:pt x="946" y="5388"/>
                      <a:pt x="946" y="5199"/>
                    </a:cubicBezTo>
                    <a:lnTo>
                      <a:pt x="946" y="4853"/>
                    </a:lnTo>
                    <a:lnTo>
                      <a:pt x="1040" y="4853"/>
                    </a:lnTo>
                    <a:cubicBezTo>
                      <a:pt x="1040" y="4065"/>
                      <a:pt x="1450" y="3403"/>
                      <a:pt x="2080" y="3025"/>
                    </a:cubicBezTo>
                    <a:cubicBezTo>
                      <a:pt x="1860" y="2805"/>
                      <a:pt x="1702" y="2458"/>
                      <a:pt x="1702" y="2080"/>
                    </a:cubicBezTo>
                    <a:cubicBezTo>
                      <a:pt x="1702" y="1356"/>
                      <a:pt x="2332" y="725"/>
                      <a:pt x="3088" y="725"/>
                    </a:cubicBezTo>
                    <a:close/>
                    <a:moveTo>
                      <a:pt x="1" y="1"/>
                    </a:moveTo>
                    <a:lnTo>
                      <a:pt x="1" y="6617"/>
                    </a:lnTo>
                    <a:cubicBezTo>
                      <a:pt x="1" y="6806"/>
                      <a:pt x="158" y="6963"/>
                      <a:pt x="347" y="6963"/>
                    </a:cubicBezTo>
                    <a:lnTo>
                      <a:pt x="5924" y="6963"/>
                    </a:lnTo>
                    <a:cubicBezTo>
                      <a:pt x="6113" y="6963"/>
                      <a:pt x="6270" y="6806"/>
                      <a:pt x="6270" y="6617"/>
                    </a:cubicBezTo>
                    <a:lnTo>
                      <a:pt x="6270" y="1"/>
                    </a:ln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8" name="Google Shape;1808;p25"/>
              <p:cNvSpPr/>
              <p:nvPr/>
            </p:nvSpPr>
            <p:spPr>
              <a:xfrm>
                <a:off x="4316425" y="3235150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347" y="1"/>
                    </a:moveTo>
                    <a:cubicBezTo>
                      <a:pt x="158" y="1"/>
                      <a:pt x="1" y="158"/>
                      <a:pt x="1" y="347"/>
                    </a:cubicBezTo>
                    <a:lnTo>
                      <a:pt x="1" y="1418"/>
                    </a:lnTo>
                    <a:lnTo>
                      <a:pt x="7625" y="1418"/>
                    </a:lnTo>
                    <a:lnTo>
                      <a:pt x="7625" y="347"/>
                    </a:lnTo>
                    <a:lnTo>
                      <a:pt x="7656" y="347"/>
                    </a:lnTo>
                    <a:cubicBezTo>
                      <a:pt x="7656" y="158"/>
                      <a:pt x="7499" y="1"/>
                      <a:pt x="7310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9" name="Google Shape;1809;p25"/>
              <p:cNvSpPr/>
              <p:nvPr/>
            </p:nvSpPr>
            <p:spPr>
              <a:xfrm>
                <a:off x="4263650" y="3288700"/>
                <a:ext cx="295400" cy="137875"/>
              </a:xfrm>
              <a:custGeom>
                <a:avLst/>
                <a:gdLst/>
                <a:ahLst/>
                <a:cxnLst/>
                <a:rect l="l" t="t" r="r" b="b"/>
                <a:pathLst>
                  <a:path w="11816" h="5515" extrusionOk="0">
                    <a:moveTo>
                      <a:pt x="10082" y="662"/>
                    </a:moveTo>
                    <a:cubicBezTo>
                      <a:pt x="10303" y="662"/>
                      <a:pt x="10461" y="820"/>
                      <a:pt x="10461" y="1009"/>
                    </a:cubicBezTo>
                    <a:cubicBezTo>
                      <a:pt x="10461" y="1198"/>
                      <a:pt x="10303" y="1356"/>
                      <a:pt x="10082" y="1356"/>
                    </a:cubicBezTo>
                    <a:cubicBezTo>
                      <a:pt x="9893" y="1356"/>
                      <a:pt x="9736" y="1198"/>
                      <a:pt x="9736" y="1009"/>
                    </a:cubicBezTo>
                    <a:cubicBezTo>
                      <a:pt x="9767" y="820"/>
                      <a:pt x="9893" y="662"/>
                      <a:pt x="10082" y="662"/>
                    </a:cubicBezTo>
                    <a:close/>
                    <a:moveTo>
                      <a:pt x="1041" y="1"/>
                    </a:moveTo>
                    <a:cubicBezTo>
                      <a:pt x="442" y="1"/>
                      <a:pt x="1" y="442"/>
                      <a:pt x="1" y="1009"/>
                    </a:cubicBezTo>
                    <a:lnTo>
                      <a:pt x="1" y="4475"/>
                    </a:lnTo>
                    <a:cubicBezTo>
                      <a:pt x="1" y="5073"/>
                      <a:pt x="473" y="5514"/>
                      <a:pt x="1041" y="5514"/>
                    </a:cubicBezTo>
                    <a:lnTo>
                      <a:pt x="2112" y="5514"/>
                    </a:lnTo>
                    <a:lnTo>
                      <a:pt x="2112" y="2395"/>
                    </a:lnTo>
                    <a:cubicBezTo>
                      <a:pt x="2112" y="2206"/>
                      <a:pt x="2269" y="2049"/>
                      <a:pt x="2458" y="2049"/>
                    </a:cubicBezTo>
                    <a:lnTo>
                      <a:pt x="9421" y="2049"/>
                    </a:lnTo>
                    <a:cubicBezTo>
                      <a:pt x="9610" y="2049"/>
                      <a:pt x="9767" y="2206"/>
                      <a:pt x="9767" y="2395"/>
                    </a:cubicBezTo>
                    <a:lnTo>
                      <a:pt x="9767" y="5514"/>
                    </a:lnTo>
                    <a:lnTo>
                      <a:pt x="10807" y="5514"/>
                    </a:lnTo>
                    <a:cubicBezTo>
                      <a:pt x="11406" y="5514"/>
                      <a:pt x="11815" y="5042"/>
                      <a:pt x="11815" y="4475"/>
                    </a:cubicBezTo>
                    <a:lnTo>
                      <a:pt x="11815" y="1009"/>
                    </a:lnTo>
                    <a:cubicBezTo>
                      <a:pt x="11815" y="410"/>
                      <a:pt x="11343" y="1"/>
                      <a:pt x="10807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10" name="Google Shape;1810;p25"/>
            <p:cNvGrpSpPr/>
            <p:nvPr/>
          </p:nvGrpSpPr>
          <p:grpSpPr>
            <a:xfrm>
              <a:off x="9851053" y="2659875"/>
              <a:ext cx="433078" cy="670064"/>
              <a:chOff x="6164975" y="3211525"/>
              <a:chExt cx="191425" cy="296175"/>
            </a:xfrm>
          </p:grpSpPr>
          <p:sp>
            <p:nvSpPr>
              <p:cNvPr id="1811" name="Google Shape;1811;p25"/>
              <p:cNvSpPr/>
              <p:nvPr/>
            </p:nvSpPr>
            <p:spPr>
              <a:xfrm>
                <a:off x="6269750" y="3371400"/>
                <a:ext cx="68525" cy="84300"/>
              </a:xfrm>
              <a:custGeom>
                <a:avLst/>
                <a:gdLst/>
                <a:ahLst/>
                <a:cxnLst/>
                <a:rect l="l" t="t" r="r" b="b"/>
                <a:pathLst>
                  <a:path w="2741" h="3372" extrusionOk="0">
                    <a:moveTo>
                      <a:pt x="1670" y="1"/>
                    </a:moveTo>
                    <a:cubicBezTo>
                      <a:pt x="1166" y="316"/>
                      <a:pt x="599" y="505"/>
                      <a:pt x="0" y="568"/>
                    </a:cubicBezTo>
                    <a:lnTo>
                      <a:pt x="0" y="1482"/>
                    </a:lnTo>
                    <a:lnTo>
                      <a:pt x="1890" y="3372"/>
                    </a:lnTo>
                    <a:lnTo>
                      <a:pt x="2741" y="3372"/>
                    </a:lnTo>
                    <a:lnTo>
                      <a:pt x="2741" y="3340"/>
                    </a:lnTo>
                    <a:lnTo>
                      <a:pt x="2741" y="2301"/>
                    </a:lnTo>
                    <a:cubicBezTo>
                      <a:pt x="2741" y="1356"/>
                      <a:pt x="2300" y="536"/>
                      <a:pt x="1670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2" name="Google Shape;1812;p25"/>
              <p:cNvSpPr/>
              <p:nvPr/>
            </p:nvSpPr>
            <p:spPr>
              <a:xfrm>
                <a:off x="6228775" y="3424175"/>
                <a:ext cx="62250" cy="30750"/>
              </a:xfrm>
              <a:custGeom>
                <a:avLst/>
                <a:gdLst/>
                <a:ahLst/>
                <a:cxnLst/>
                <a:rect l="l" t="t" r="r" b="b"/>
                <a:pathLst>
                  <a:path w="2490" h="1230" extrusionOk="0">
                    <a:moveTo>
                      <a:pt x="1229" y="1"/>
                    </a:moveTo>
                    <a:lnTo>
                      <a:pt x="1" y="1229"/>
                    </a:lnTo>
                    <a:lnTo>
                      <a:pt x="2490" y="1229"/>
                    </a:lnTo>
                    <a:lnTo>
                      <a:pt x="1229" y="1"/>
                    </a:ln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3" name="Google Shape;1813;p25"/>
              <p:cNvSpPr/>
              <p:nvPr/>
            </p:nvSpPr>
            <p:spPr>
              <a:xfrm>
                <a:off x="6182300" y="3369825"/>
                <a:ext cx="69350" cy="85100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3404" extrusionOk="0">
                    <a:moveTo>
                      <a:pt x="1072" y="1"/>
                    </a:moveTo>
                    <a:cubicBezTo>
                      <a:pt x="411" y="599"/>
                      <a:pt x="1" y="1419"/>
                      <a:pt x="1" y="2332"/>
                    </a:cubicBezTo>
                    <a:lnTo>
                      <a:pt x="1" y="3403"/>
                    </a:lnTo>
                    <a:lnTo>
                      <a:pt x="883" y="3403"/>
                    </a:lnTo>
                    <a:lnTo>
                      <a:pt x="2773" y="1513"/>
                    </a:lnTo>
                    <a:lnTo>
                      <a:pt x="2773" y="599"/>
                    </a:lnTo>
                    <a:cubicBezTo>
                      <a:pt x="2143" y="568"/>
                      <a:pt x="1576" y="316"/>
                      <a:pt x="1072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4" name="Google Shape;1814;p25"/>
              <p:cNvSpPr/>
              <p:nvPr/>
            </p:nvSpPr>
            <p:spPr>
              <a:xfrm>
                <a:off x="6164975" y="3472225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725"/>
                    </a:cubicBezTo>
                    <a:cubicBezTo>
                      <a:pt x="1" y="1103"/>
                      <a:pt x="316" y="1418"/>
                      <a:pt x="725" y="1418"/>
                    </a:cubicBezTo>
                    <a:lnTo>
                      <a:pt x="6932" y="1418"/>
                    </a:lnTo>
                    <a:cubicBezTo>
                      <a:pt x="7341" y="1418"/>
                      <a:pt x="7657" y="1103"/>
                      <a:pt x="7657" y="725"/>
                    </a:cubicBezTo>
                    <a:cubicBezTo>
                      <a:pt x="7594" y="316"/>
                      <a:pt x="7278" y="1"/>
                      <a:pt x="6932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5" name="Google Shape;1815;p25"/>
              <p:cNvSpPr/>
              <p:nvPr/>
            </p:nvSpPr>
            <p:spPr>
              <a:xfrm>
                <a:off x="6164975" y="3211525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725" y="0"/>
                    </a:moveTo>
                    <a:cubicBezTo>
                      <a:pt x="316" y="0"/>
                      <a:pt x="1" y="315"/>
                      <a:pt x="1" y="725"/>
                    </a:cubicBezTo>
                    <a:cubicBezTo>
                      <a:pt x="1" y="1103"/>
                      <a:pt x="316" y="1418"/>
                      <a:pt x="725" y="1418"/>
                    </a:cubicBezTo>
                    <a:lnTo>
                      <a:pt x="6932" y="1418"/>
                    </a:lnTo>
                    <a:cubicBezTo>
                      <a:pt x="7341" y="1418"/>
                      <a:pt x="7657" y="1103"/>
                      <a:pt x="7657" y="725"/>
                    </a:cubicBezTo>
                    <a:cubicBezTo>
                      <a:pt x="7594" y="284"/>
                      <a:pt x="7278" y="0"/>
                      <a:pt x="6932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6" name="Google Shape;1816;p25"/>
              <p:cNvSpPr/>
              <p:nvPr/>
            </p:nvSpPr>
            <p:spPr>
              <a:xfrm>
                <a:off x="6183100" y="3262725"/>
                <a:ext cx="155175" cy="35650"/>
              </a:xfrm>
              <a:custGeom>
                <a:avLst/>
                <a:gdLst/>
                <a:ahLst/>
                <a:cxnLst/>
                <a:rect l="l" t="t" r="r" b="b"/>
                <a:pathLst>
                  <a:path w="6207" h="1426" extrusionOk="0">
                    <a:moveTo>
                      <a:pt x="0" y="0"/>
                    </a:moveTo>
                    <a:lnTo>
                      <a:pt x="0" y="441"/>
                    </a:lnTo>
                    <a:lnTo>
                      <a:pt x="568" y="788"/>
                    </a:lnTo>
                    <a:cubicBezTo>
                      <a:pt x="1355" y="1213"/>
                      <a:pt x="2237" y="1426"/>
                      <a:pt x="3112" y="1426"/>
                    </a:cubicBezTo>
                    <a:cubicBezTo>
                      <a:pt x="3986" y="1426"/>
                      <a:pt x="4852" y="1213"/>
                      <a:pt x="5608" y="788"/>
                    </a:cubicBezTo>
                    <a:lnTo>
                      <a:pt x="6207" y="441"/>
                    </a:lnTo>
                    <a:lnTo>
                      <a:pt x="6207" y="0"/>
                    </a:ln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7" name="Google Shape;1817;p25"/>
              <p:cNvSpPr/>
              <p:nvPr/>
            </p:nvSpPr>
            <p:spPr>
              <a:xfrm>
                <a:off x="6181525" y="3294225"/>
                <a:ext cx="155975" cy="74050"/>
              </a:xfrm>
              <a:custGeom>
                <a:avLst/>
                <a:gdLst/>
                <a:ahLst/>
                <a:cxnLst/>
                <a:rect l="l" t="t" r="r" b="b"/>
                <a:pathLst>
                  <a:path w="6239" h="2962" extrusionOk="0">
                    <a:moveTo>
                      <a:pt x="0" y="0"/>
                    </a:moveTo>
                    <a:cubicBezTo>
                      <a:pt x="126" y="1607"/>
                      <a:pt x="1481" y="2962"/>
                      <a:pt x="3119" y="2962"/>
                    </a:cubicBezTo>
                    <a:cubicBezTo>
                      <a:pt x="4758" y="2962"/>
                      <a:pt x="6112" y="1607"/>
                      <a:pt x="6238" y="0"/>
                    </a:cubicBezTo>
                    <a:lnTo>
                      <a:pt x="6238" y="0"/>
                    </a:lnTo>
                    <a:lnTo>
                      <a:pt x="5986" y="126"/>
                    </a:lnTo>
                    <a:cubicBezTo>
                      <a:pt x="5136" y="631"/>
                      <a:pt x="4096" y="883"/>
                      <a:pt x="3119" y="883"/>
                    </a:cubicBezTo>
                    <a:cubicBezTo>
                      <a:pt x="2143" y="883"/>
                      <a:pt x="1166" y="631"/>
                      <a:pt x="252" y="12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18" name="Google Shape;1818;p25"/>
            <p:cNvGrpSpPr/>
            <p:nvPr/>
          </p:nvGrpSpPr>
          <p:grpSpPr>
            <a:xfrm>
              <a:off x="6139658" y="2642088"/>
              <a:ext cx="668254" cy="666500"/>
              <a:chOff x="4629125" y="3235150"/>
              <a:chExt cx="295375" cy="294600"/>
            </a:xfrm>
          </p:grpSpPr>
          <p:sp>
            <p:nvSpPr>
              <p:cNvPr id="1819" name="Google Shape;1819;p25"/>
              <p:cNvSpPr/>
              <p:nvPr/>
            </p:nvSpPr>
            <p:spPr>
              <a:xfrm>
                <a:off x="4696850" y="3391100"/>
                <a:ext cx="3547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64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0" name="Google Shape;1820;p25"/>
              <p:cNvSpPr/>
              <p:nvPr/>
            </p:nvSpPr>
            <p:spPr>
              <a:xfrm>
                <a:off x="4680300" y="3443875"/>
                <a:ext cx="69350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1387" extrusionOk="0">
                    <a:moveTo>
                      <a:pt x="1387" y="0"/>
                    </a:moveTo>
                    <a:cubicBezTo>
                      <a:pt x="631" y="0"/>
                      <a:pt x="1" y="630"/>
                      <a:pt x="1" y="1387"/>
                    </a:cubicBezTo>
                    <a:lnTo>
                      <a:pt x="2773" y="1387"/>
                    </a:lnTo>
                    <a:cubicBezTo>
                      <a:pt x="2773" y="630"/>
                      <a:pt x="2175" y="0"/>
                      <a:pt x="1387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1" name="Google Shape;1821;p25"/>
              <p:cNvSpPr/>
              <p:nvPr/>
            </p:nvSpPr>
            <p:spPr>
              <a:xfrm>
                <a:off x="4629125" y="3339900"/>
                <a:ext cx="295375" cy="189850"/>
              </a:xfrm>
              <a:custGeom>
                <a:avLst/>
                <a:gdLst/>
                <a:ahLst/>
                <a:cxnLst/>
                <a:rect l="l" t="t" r="r" b="b"/>
                <a:pathLst>
                  <a:path w="11815" h="7594" extrusionOk="0">
                    <a:moveTo>
                      <a:pt x="10050" y="2080"/>
                    </a:moveTo>
                    <a:cubicBezTo>
                      <a:pt x="10239" y="2080"/>
                      <a:pt x="10397" y="2238"/>
                      <a:pt x="10397" y="2427"/>
                    </a:cubicBezTo>
                    <a:cubicBezTo>
                      <a:pt x="10397" y="2616"/>
                      <a:pt x="10239" y="2773"/>
                      <a:pt x="10050" y="2773"/>
                    </a:cubicBezTo>
                    <a:lnTo>
                      <a:pt x="6553" y="2773"/>
                    </a:lnTo>
                    <a:cubicBezTo>
                      <a:pt x="6333" y="2773"/>
                      <a:pt x="6175" y="2616"/>
                      <a:pt x="6175" y="2427"/>
                    </a:cubicBezTo>
                    <a:cubicBezTo>
                      <a:pt x="6175" y="2238"/>
                      <a:pt x="6333" y="2080"/>
                      <a:pt x="6553" y="2080"/>
                    </a:cubicBezTo>
                    <a:close/>
                    <a:moveTo>
                      <a:pt x="10050" y="3466"/>
                    </a:moveTo>
                    <a:cubicBezTo>
                      <a:pt x="10239" y="3466"/>
                      <a:pt x="10397" y="3624"/>
                      <a:pt x="10397" y="3813"/>
                    </a:cubicBezTo>
                    <a:cubicBezTo>
                      <a:pt x="10397" y="4002"/>
                      <a:pt x="10239" y="4159"/>
                      <a:pt x="10050" y="4159"/>
                    </a:cubicBezTo>
                    <a:lnTo>
                      <a:pt x="6553" y="4159"/>
                    </a:lnTo>
                    <a:cubicBezTo>
                      <a:pt x="6333" y="4159"/>
                      <a:pt x="6175" y="4002"/>
                      <a:pt x="6175" y="3813"/>
                    </a:cubicBezTo>
                    <a:cubicBezTo>
                      <a:pt x="6175" y="3624"/>
                      <a:pt x="6333" y="3466"/>
                      <a:pt x="6553" y="3466"/>
                    </a:cubicBezTo>
                    <a:close/>
                    <a:moveTo>
                      <a:pt x="10050" y="4821"/>
                    </a:moveTo>
                    <a:cubicBezTo>
                      <a:pt x="10239" y="4821"/>
                      <a:pt x="10397" y="4978"/>
                      <a:pt x="10397" y="5199"/>
                    </a:cubicBezTo>
                    <a:cubicBezTo>
                      <a:pt x="10397" y="5388"/>
                      <a:pt x="10239" y="5546"/>
                      <a:pt x="10050" y="5546"/>
                    </a:cubicBezTo>
                    <a:lnTo>
                      <a:pt x="6553" y="5546"/>
                    </a:lnTo>
                    <a:cubicBezTo>
                      <a:pt x="6333" y="5546"/>
                      <a:pt x="6175" y="5388"/>
                      <a:pt x="6175" y="5199"/>
                    </a:cubicBezTo>
                    <a:cubicBezTo>
                      <a:pt x="6175" y="4978"/>
                      <a:pt x="6333" y="4821"/>
                      <a:pt x="6553" y="4821"/>
                    </a:cubicBezTo>
                    <a:close/>
                    <a:moveTo>
                      <a:pt x="3403" y="1418"/>
                    </a:moveTo>
                    <a:cubicBezTo>
                      <a:pt x="4127" y="1418"/>
                      <a:pt x="4757" y="2049"/>
                      <a:pt x="4757" y="2773"/>
                    </a:cubicBezTo>
                    <a:cubicBezTo>
                      <a:pt x="4757" y="3151"/>
                      <a:pt x="4600" y="3498"/>
                      <a:pt x="4379" y="3718"/>
                    </a:cubicBezTo>
                    <a:cubicBezTo>
                      <a:pt x="5009" y="4065"/>
                      <a:pt x="5451" y="4758"/>
                      <a:pt x="5451" y="5546"/>
                    </a:cubicBezTo>
                    <a:lnTo>
                      <a:pt x="5451" y="5892"/>
                    </a:lnTo>
                    <a:lnTo>
                      <a:pt x="5514" y="5892"/>
                    </a:lnTo>
                    <a:cubicBezTo>
                      <a:pt x="5514" y="6081"/>
                      <a:pt x="5356" y="6239"/>
                      <a:pt x="5167" y="6239"/>
                    </a:cubicBezTo>
                    <a:lnTo>
                      <a:pt x="1701" y="6239"/>
                    </a:lnTo>
                    <a:cubicBezTo>
                      <a:pt x="1512" y="6239"/>
                      <a:pt x="1355" y="6081"/>
                      <a:pt x="1355" y="5892"/>
                    </a:cubicBezTo>
                    <a:lnTo>
                      <a:pt x="1355" y="5546"/>
                    </a:lnTo>
                    <a:cubicBezTo>
                      <a:pt x="1355" y="4758"/>
                      <a:pt x="1764" y="4096"/>
                      <a:pt x="2395" y="3718"/>
                    </a:cubicBezTo>
                    <a:cubicBezTo>
                      <a:pt x="2174" y="3498"/>
                      <a:pt x="2016" y="3151"/>
                      <a:pt x="2016" y="2773"/>
                    </a:cubicBezTo>
                    <a:cubicBezTo>
                      <a:pt x="2016" y="2049"/>
                      <a:pt x="2647" y="1418"/>
                      <a:pt x="3403" y="1418"/>
                    </a:cubicBezTo>
                    <a:close/>
                    <a:moveTo>
                      <a:pt x="1040" y="1"/>
                    </a:moveTo>
                    <a:cubicBezTo>
                      <a:pt x="441" y="1"/>
                      <a:pt x="0" y="473"/>
                      <a:pt x="0" y="1009"/>
                    </a:cubicBezTo>
                    <a:lnTo>
                      <a:pt x="0" y="6554"/>
                    </a:lnTo>
                    <a:cubicBezTo>
                      <a:pt x="0" y="7152"/>
                      <a:pt x="473" y="7593"/>
                      <a:pt x="1040" y="7593"/>
                    </a:cubicBezTo>
                    <a:lnTo>
                      <a:pt x="10806" y="7593"/>
                    </a:lnTo>
                    <a:cubicBezTo>
                      <a:pt x="11373" y="7593"/>
                      <a:pt x="11815" y="7121"/>
                      <a:pt x="11815" y="6554"/>
                    </a:cubicBezTo>
                    <a:lnTo>
                      <a:pt x="11815" y="1009"/>
                    </a:lnTo>
                    <a:cubicBezTo>
                      <a:pt x="11783" y="473"/>
                      <a:pt x="11310" y="1"/>
                      <a:pt x="10743" y="1"/>
                    </a:cubicBezTo>
                    <a:lnTo>
                      <a:pt x="7593" y="1"/>
                    </a:lnTo>
                    <a:lnTo>
                      <a:pt x="7593" y="347"/>
                    </a:lnTo>
                    <a:cubicBezTo>
                      <a:pt x="7593" y="946"/>
                      <a:pt x="7120" y="1355"/>
                      <a:pt x="6585" y="1355"/>
                    </a:cubicBezTo>
                    <a:lnTo>
                      <a:pt x="5198" y="1355"/>
                    </a:lnTo>
                    <a:cubicBezTo>
                      <a:pt x="4600" y="1355"/>
                      <a:pt x="4190" y="883"/>
                      <a:pt x="4190" y="347"/>
                    </a:cubicBezTo>
                    <a:lnTo>
                      <a:pt x="4190" y="1"/>
                    </a:ln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2" name="Google Shape;1822;p25"/>
              <p:cNvSpPr/>
              <p:nvPr/>
            </p:nvSpPr>
            <p:spPr>
              <a:xfrm>
                <a:off x="4714975" y="3287125"/>
                <a:ext cx="122100" cy="701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2805" extrusionOk="0">
                    <a:moveTo>
                      <a:pt x="693" y="1"/>
                    </a:moveTo>
                    <a:cubicBezTo>
                      <a:pt x="315" y="1"/>
                      <a:pt x="0" y="316"/>
                      <a:pt x="0" y="725"/>
                    </a:cubicBezTo>
                    <a:cubicBezTo>
                      <a:pt x="0" y="1104"/>
                      <a:pt x="315" y="1419"/>
                      <a:pt x="693" y="1419"/>
                    </a:cubicBezTo>
                    <a:lnTo>
                      <a:pt x="1418" y="1419"/>
                    </a:lnTo>
                    <a:lnTo>
                      <a:pt x="1418" y="2458"/>
                    </a:lnTo>
                    <a:cubicBezTo>
                      <a:pt x="1386" y="2647"/>
                      <a:pt x="1544" y="2805"/>
                      <a:pt x="1733" y="2805"/>
                    </a:cubicBezTo>
                    <a:lnTo>
                      <a:pt x="3119" y="2805"/>
                    </a:lnTo>
                    <a:cubicBezTo>
                      <a:pt x="3308" y="2805"/>
                      <a:pt x="3466" y="2647"/>
                      <a:pt x="3466" y="2458"/>
                    </a:cubicBezTo>
                    <a:lnTo>
                      <a:pt x="3466" y="1419"/>
                    </a:lnTo>
                    <a:lnTo>
                      <a:pt x="4159" y="1419"/>
                    </a:lnTo>
                    <a:cubicBezTo>
                      <a:pt x="4568" y="1419"/>
                      <a:pt x="4883" y="1104"/>
                      <a:pt x="4883" y="725"/>
                    </a:cubicBezTo>
                    <a:cubicBezTo>
                      <a:pt x="4883" y="316"/>
                      <a:pt x="4568" y="1"/>
                      <a:pt x="4159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3" name="Google Shape;1823;p25"/>
              <p:cNvSpPr/>
              <p:nvPr/>
            </p:nvSpPr>
            <p:spPr>
              <a:xfrm>
                <a:off x="4732300" y="3235150"/>
                <a:ext cx="866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1419" extrusionOk="0">
                    <a:moveTo>
                      <a:pt x="378" y="1"/>
                    </a:moveTo>
                    <a:cubicBezTo>
                      <a:pt x="158" y="1"/>
                      <a:pt x="0" y="158"/>
                      <a:pt x="0" y="347"/>
                    </a:cubicBezTo>
                    <a:lnTo>
                      <a:pt x="0" y="1418"/>
                    </a:lnTo>
                    <a:lnTo>
                      <a:pt x="3466" y="1418"/>
                    </a:lnTo>
                    <a:lnTo>
                      <a:pt x="3466" y="347"/>
                    </a:lnTo>
                    <a:cubicBezTo>
                      <a:pt x="3466" y="158"/>
                      <a:pt x="3308" y="1"/>
                      <a:pt x="3119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24" name="Google Shape;1824;p25"/>
            <p:cNvGrpSpPr/>
            <p:nvPr/>
          </p:nvGrpSpPr>
          <p:grpSpPr>
            <a:xfrm>
              <a:off x="7091248" y="2653393"/>
              <a:ext cx="670064" cy="672439"/>
              <a:chOff x="4991425" y="3234750"/>
              <a:chExt cx="296175" cy="297225"/>
            </a:xfrm>
          </p:grpSpPr>
          <p:sp>
            <p:nvSpPr>
              <p:cNvPr id="1825" name="Google Shape;1825;p25"/>
              <p:cNvSpPr/>
              <p:nvPr/>
            </p:nvSpPr>
            <p:spPr>
              <a:xfrm>
                <a:off x="5077275" y="3304450"/>
                <a:ext cx="122100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3971" extrusionOk="0">
                    <a:moveTo>
                      <a:pt x="2426" y="1"/>
                    </a:moveTo>
                    <a:cubicBezTo>
                      <a:pt x="1103" y="1"/>
                      <a:pt x="0" y="1104"/>
                      <a:pt x="0" y="2427"/>
                    </a:cubicBezTo>
                    <a:cubicBezTo>
                      <a:pt x="0" y="3025"/>
                      <a:pt x="190" y="3530"/>
                      <a:pt x="536" y="3971"/>
                    </a:cubicBezTo>
                    <a:cubicBezTo>
                      <a:pt x="820" y="3624"/>
                      <a:pt x="1103" y="3309"/>
                      <a:pt x="1481" y="3057"/>
                    </a:cubicBezTo>
                    <a:cubicBezTo>
                      <a:pt x="1261" y="2805"/>
                      <a:pt x="1103" y="2458"/>
                      <a:pt x="1103" y="2112"/>
                    </a:cubicBezTo>
                    <a:cubicBezTo>
                      <a:pt x="1103" y="1356"/>
                      <a:pt x="1733" y="726"/>
                      <a:pt x="2489" y="726"/>
                    </a:cubicBezTo>
                    <a:cubicBezTo>
                      <a:pt x="3214" y="726"/>
                      <a:pt x="3844" y="1356"/>
                      <a:pt x="3844" y="2112"/>
                    </a:cubicBezTo>
                    <a:cubicBezTo>
                      <a:pt x="3844" y="2458"/>
                      <a:pt x="3687" y="2805"/>
                      <a:pt x="3466" y="3057"/>
                    </a:cubicBezTo>
                    <a:cubicBezTo>
                      <a:pt x="3844" y="3246"/>
                      <a:pt x="4128" y="3561"/>
                      <a:pt x="4317" y="3971"/>
                    </a:cubicBezTo>
                    <a:cubicBezTo>
                      <a:pt x="4695" y="3530"/>
                      <a:pt x="4884" y="3025"/>
                      <a:pt x="4884" y="2427"/>
                    </a:cubicBezTo>
                    <a:cubicBezTo>
                      <a:pt x="4884" y="1104"/>
                      <a:pt x="3781" y="1"/>
                      <a:pt x="2426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6" name="Google Shape;1826;p25"/>
              <p:cNvSpPr/>
              <p:nvPr/>
            </p:nvSpPr>
            <p:spPr>
              <a:xfrm>
                <a:off x="5121375" y="3339900"/>
                <a:ext cx="3547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1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7" name="Google Shape;1827;p25"/>
              <p:cNvSpPr/>
              <p:nvPr/>
            </p:nvSpPr>
            <p:spPr>
              <a:xfrm>
                <a:off x="5009550" y="3234750"/>
                <a:ext cx="259150" cy="261125"/>
              </a:xfrm>
              <a:custGeom>
                <a:avLst/>
                <a:gdLst/>
                <a:ahLst/>
                <a:cxnLst/>
                <a:rect l="l" t="t" r="r" b="b"/>
                <a:pathLst>
                  <a:path w="10366" h="10445" extrusionOk="0">
                    <a:moveTo>
                      <a:pt x="5198" y="2159"/>
                    </a:moveTo>
                    <a:cubicBezTo>
                      <a:pt x="6931" y="2159"/>
                      <a:pt x="8286" y="3514"/>
                      <a:pt x="8286" y="5246"/>
                    </a:cubicBezTo>
                    <a:cubicBezTo>
                      <a:pt x="8286" y="6916"/>
                      <a:pt x="6931" y="8365"/>
                      <a:pt x="5198" y="8365"/>
                    </a:cubicBezTo>
                    <a:cubicBezTo>
                      <a:pt x="3340" y="8365"/>
                      <a:pt x="2079" y="6822"/>
                      <a:pt x="2079" y="5246"/>
                    </a:cubicBezTo>
                    <a:cubicBezTo>
                      <a:pt x="2079" y="3514"/>
                      <a:pt x="3497" y="2159"/>
                      <a:pt x="5198" y="2159"/>
                    </a:cubicBezTo>
                    <a:close/>
                    <a:moveTo>
                      <a:pt x="5167" y="1"/>
                    </a:moveTo>
                    <a:cubicBezTo>
                      <a:pt x="5088" y="1"/>
                      <a:pt x="5009" y="17"/>
                      <a:pt x="4946" y="48"/>
                    </a:cubicBezTo>
                    <a:lnTo>
                      <a:pt x="4001" y="836"/>
                    </a:lnTo>
                    <a:lnTo>
                      <a:pt x="2773" y="678"/>
                    </a:lnTo>
                    <a:cubicBezTo>
                      <a:pt x="2756" y="675"/>
                      <a:pt x="2739" y="673"/>
                      <a:pt x="2723" y="673"/>
                    </a:cubicBezTo>
                    <a:cubicBezTo>
                      <a:pt x="2583" y="673"/>
                      <a:pt x="2454" y="786"/>
                      <a:pt x="2426" y="899"/>
                    </a:cubicBezTo>
                    <a:lnTo>
                      <a:pt x="1953" y="2033"/>
                    </a:lnTo>
                    <a:lnTo>
                      <a:pt x="819" y="2505"/>
                    </a:lnTo>
                    <a:cubicBezTo>
                      <a:pt x="662" y="2568"/>
                      <a:pt x="567" y="2694"/>
                      <a:pt x="630" y="2852"/>
                    </a:cubicBezTo>
                    <a:lnTo>
                      <a:pt x="788" y="4081"/>
                    </a:lnTo>
                    <a:lnTo>
                      <a:pt x="32" y="5026"/>
                    </a:lnTo>
                    <a:cubicBezTo>
                      <a:pt x="0" y="5183"/>
                      <a:pt x="0" y="5341"/>
                      <a:pt x="63" y="5467"/>
                    </a:cubicBezTo>
                    <a:lnTo>
                      <a:pt x="819" y="6381"/>
                    </a:lnTo>
                    <a:lnTo>
                      <a:pt x="662" y="7609"/>
                    </a:lnTo>
                    <a:cubicBezTo>
                      <a:pt x="630" y="7767"/>
                      <a:pt x="725" y="7924"/>
                      <a:pt x="851" y="7956"/>
                    </a:cubicBezTo>
                    <a:lnTo>
                      <a:pt x="1985" y="8428"/>
                    </a:lnTo>
                    <a:lnTo>
                      <a:pt x="2457" y="9594"/>
                    </a:lnTo>
                    <a:cubicBezTo>
                      <a:pt x="2536" y="9725"/>
                      <a:pt x="2637" y="9791"/>
                      <a:pt x="2741" y="9791"/>
                    </a:cubicBezTo>
                    <a:cubicBezTo>
                      <a:pt x="2762" y="9791"/>
                      <a:pt x="2783" y="9788"/>
                      <a:pt x="2804" y="9783"/>
                    </a:cubicBezTo>
                    <a:lnTo>
                      <a:pt x="4033" y="9626"/>
                    </a:lnTo>
                    <a:lnTo>
                      <a:pt x="4978" y="10382"/>
                    </a:lnTo>
                    <a:cubicBezTo>
                      <a:pt x="5072" y="10413"/>
                      <a:pt x="5104" y="10445"/>
                      <a:pt x="5167" y="10445"/>
                    </a:cubicBezTo>
                    <a:cubicBezTo>
                      <a:pt x="5261" y="10445"/>
                      <a:pt x="5324" y="10413"/>
                      <a:pt x="5387" y="10382"/>
                    </a:cubicBezTo>
                    <a:lnTo>
                      <a:pt x="6333" y="9626"/>
                    </a:lnTo>
                    <a:lnTo>
                      <a:pt x="7530" y="9783"/>
                    </a:lnTo>
                    <a:cubicBezTo>
                      <a:pt x="7687" y="9783"/>
                      <a:pt x="7876" y="9689"/>
                      <a:pt x="7908" y="9594"/>
                    </a:cubicBezTo>
                    <a:lnTo>
                      <a:pt x="8380" y="8428"/>
                    </a:lnTo>
                    <a:lnTo>
                      <a:pt x="9515" y="7956"/>
                    </a:lnTo>
                    <a:cubicBezTo>
                      <a:pt x="9672" y="7893"/>
                      <a:pt x="9735" y="7767"/>
                      <a:pt x="9704" y="7609"/>
                    </a:cubicBezTo>
                    <a:lnTo>
                      <a:pt x="9546" y="6381"/>
                    </a:lnTo>
                    <a:lnTo>
                      <a:pt x="10302" y="5467"/>
                    </a:lnTo>
                    <a:cubicBezTo>
                      <a:pt x="10365" y="5341"/>
                      <a:pt x="10365" y="5120"/>
                      <a:pt x="10302" y="5026"/>
                    </a:cubicBezTo>
                    <a:lnTo>
                      <a:pt x="9546" y="4081"/>
                    </a:lnTo>
                    <a:lnTo>
                      <a:pt x="9704" y="2852"/>
                    </a:lnTo>
                    <a:cubicBezTo>
                      <a:pt x="9735" y="2694"/>
                      <a:pt x="9641" y="2537"/>
                      <a:pt x="9515" y="2505"/>
                    </a:cubicBezTo>
                    <a:lnTo>
                      <a:pt x="8380" y="2033"/>
                    </a:lnTo>
                    <a:lnTo>
                      <a:pt x="7908" y="899"/>
                    </a:lnTo>
                    <a:cubicBezTo>
                      <a:pt x="7826" y="762"/>
                      <a:pt x="7719" y="672"/>
                      <a:pt x="7589" y="672"/>
                    </a:cubicBezTo>
                    <a:cubicBezTo>
                      <a:pt x="7570" y="672"/>
                      <a:pt x="7550" y="674"/>
                      <a:pt x="7530" y="678"/>
                    </a:cubicBezTo>
                    <a:lnTo>
                      <a:pt x="6333" y="836"/>
                    </a:lnTo>
                    <a:lnTo>
                      <a:pt x="5387" y="48"/>
                    </a:lnTo>
                    <a:cubicBezTo>
                      <a:pt x="5324" y="17"/>
                      <a:pt x="5246" y="1"/>
                      <a:pt x="5167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8" name="Google Shape;1828;p25"/>
              <p:cNvSpPr/>
              <p:nvPr/>
            </p:nvSpPr>
            <p:spPr>
              <a:xfrm>
                <a:off x="5105625" y="3391900"/>
                <a:ext cx="66975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1387" extrusionOk="0">
                    <a:moveTo>
                      <a:pt x="1355" y="0"/>
                    </a:moveTo>
                    <a:cubicBezTo>
                      <a:pt x="725" y="0"/>
                      <a:pt x="190" y="441"/>
                      <a:pt x="1" y="977"/>
                    </a:cubicBezTo>
                    <a:cubicBezTo>
                      <a:pt x="410" y="1229"/>
                      <a:pt x="820" y="1386"/>
                      <a:pt x="1355" y="1386"/>
                    </a:cubicBezTo>
                    <a:cubicBezTo>
                      <a:pt x="1859" y="1386"/>
                      <a:pt x="2301" y="1229"/>
                      <a:pt x="2679" y="977"/>
                    </a:cubicBezTo>
                    <a:cubicBezTo>
                      <a:pt x="2521" y="410"/>
                      <a:pt x="1985" y="0"/>
                      <a:pt x="1355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9" name="Google Shape;1829;p25"/>
              <p:cNvSpPr/>
              <p:nvPr/>
            </p:nvSpPr>
            <p:spPr>
              <a:xfrm>
                <a:off x="5192275" y="3443075"/>
                <a:ext cx="95325" cy="86975"/>
              </a:xfrm>
              <a:custGeom>
                <a:avLst/>
                <a:gdLst/>
                <a:ahLst/>
                <a:cxnLst/>
                <a:rect l="l" t="t" r="r" b="b"/>
                <a:pathLst>
                  <a:path w="3812" h="3479" extrusionOk="0">
                    <a:moveTo>
                      <a:pt x="2867" y="1"/>
                    </a:moveTo>
                    <a:cubicBezTo>
                      <a:pt x="2741" y="127"/>
                      <a:pt x="2647" y="221"/>
                      <a:pt x="2489" y="284"/>
                    </a:cubicBezTo>
                    <a:lnTo>
                      <a:pt x="1607" y="631"/>
                    </a:lnTo>
                    <a:lnTo>
                      <a:pt x="1260" y="1482"/>
                    </a:lnTo>
                    <a:cubicBezTo>
                      <a:pt x="1103" y="1891"/>
                      <a:pt x="693" y="2112"/>
                      <a:pt x="284" y="2112"/>
                    </a:cubicBezTo>
                    <a:lnTo>
                      <a:pt x="158" y="2112"/>
                    </a:lnTo>
                    <a:lnTo>
                      <a:pt x="0" y="2080"/>
                    </a:lnTo>
                    <a:lnTo>
                      <a:pt x="1166" y="3372"/>
                    </a:lnTo>
                    <a:cubicBezTo>
                      <a:pt x="1237" y="3443"/>
                      <a:pt x="1343" y="3478"/>
                      <a:pt x="1445" y="3478"/>
                    </a:cubicBezTo>
                    <a:cubicBezTo>
                      <a:pt x="1479" y="3478"/>
                      <a:pt x="1512" y="3474"/>
                      <a:pt x="1544" y="3466"/>
                    </a:cubicBezTo>
                    <a:cubicBezTo>
                      <a:pt x="1638" y="3403"/>
                      <a:pt x="1764" y="3340"/>
                      <a:pt x="1764" y="3183"/>
                    </a:cubicBezTo>
                    <a:lnTo>
                      <a:pt x="2080" y="1639"/>
                    </a:lnTo>
                    <a:lnTo>
                      <a:pt x="3497" y="1324"/>
                    </a:lnTo>
                    <a:cubicBezTo>
                      <a:pt x="3532" y="1338"/>
                      <a:pt x="3563" y="1344"/>
                      <a:pt x="3592" y="1344"/>
                    </a:cubicBezTo>
                    <a:cubicBezTo>
                      <a:pt x="3693" y="1344"/>
                      <a:pt x="3756" y="1265"/>
                      <a:pt x="3781" y="1167"/>
                    </a:cubicBezTo>
                    <a:cubicBezTo>
                      <a:pt x="3812" y="1072"/>
                      <a:pt x="3781" y="946"/>
                      <a:pt x="3686" y="820"/>
                    </a:cubicBezTo>
                    <a:lnTo>
                      <a:pt x="2867" y="1"/>
                    </a:ln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0" name="Google Shape;1830;p25"/>
              <p:cNvSpPr/>
              <p:nvPr/>
            </p:nvSpPr>
            <p:spPr>
              <a:xfrm>
                <a:off x="4991425" y="3444650"/>
                <a:ext cx="95325" cy="87325"/>
              </a:xfrm>
              <a:custGeom>
                <a:avLst/>
                <a:gdLst/>
                <a:ahLst/>
                <a:cxnLst/>
                <a:rect l="l" t="t" r="r" b="b"/>
                <a:pathLst>
                  <a:path w="3812" h="3492" extrusionOk="0">
                    <a:moveTo>
                      <a:pt x="946" y="1"/>
                    </a:moveTo>
                    <a:lnTo>
                      <a:pt x="126" y="851"/>
                    </a:lnTo>
                    <a:cubicBezTo>
                      <a:pt x="0" y="851"/>
                      <a:pt x="0" y="1009"/>
                      <a:pt x="32" y="1104"/>
                    </a:cubicBezTo>
                    <a:cubicBezTo>
                      <a:pt x="95" y="1230"/>
                      <a:pt x="158" y="1324"/>
                      <a:pt x="315" y="1356"/>
                    </a:cubicBezTo>
                    <a:lnTo>
                      <a:pt x="1733" y="1671"/>
                    </a:lnTo>
                    <a:lnTo>
                      <a:pt x="2048" y="3214"/>
                    </a:lnTo>
                    <a:cubicBezTo>
                      <a:pt x="2080" y="3309"/>
                      <a:pt x="2174" y="3435"/>
                      <a:pt x="2300" y="3466"/>
                    </a:cubicBezTo>
                    <a:cubicBezTo>
                      <a:pt x="2328" y="3485"/>
                      <a:pt x="2361" y="3492"/>
                      <a:pt x="2396" y="3492"/>
                    </a:cubicBezTo>
                    <a:cubicBezTo>
                      <a:pt x="2482" y="3492"/>
                      <a:pt x="2580" y="3448"/>
                      <a:pt x="2647" y="3403"/>
                    </a:cubicBezTo>
                    <a:lnTo>
                      <a:pt x="3813" y="2112"/>
                    </a:lnTo>
                    <a:lnTo>
                      <a:pt x="3813" y="2112"/>
                    </a:lnTo>
                    <a:lnTo>
                      <a:pt x="3624" y="2143"/>
                    </a:lnTo>
                    <a:lnTo>
                      <a:pt x="3561" y="2143"/>
                    </a:lnTo>
                    <a:cubicBezTo>
                      <a:pt x="3119" y="2143"/>
                      <a:pt x="2773" y="1891"/>
                      <a:pt x="2552" y="1513"/>
                    </a:cubicBezTo>
                    <a:lnTo>
                      <a:pt x="2206" y="631"/>
                    </a:lnTo>
                    <a:lnTo>
                      <a:pt x="1355" y="284"/>
                    </a:lnTo>
                    <a:cubicBezTo>
                      <a:pt x="1198" y="221"/>
                      <a:pt x="1072" y="127"/>
                      <a:pt x="946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31" name="Google Shape;1831;p25"/>
            <p:cNvGrpSpPr/>
            <p:nvPr/>
          </p:nvGrpSpPr>
          <p:grpSpPr>
            <a:xfrm>
              <a:off x="4171826" y="2668927"/>
              <a:ext cx="670064" cy="670064"/>
              <a:chOff x="3497300" y="3227275"/>
              <a:chExt cx="296175" cy="296175"/>
            </a:xfrm>
          </p:grpSpPr>
          <p:sp>
            <p:nvSpPr>
              <p:cNvPr id="1832" name="Google Shape;1832;p25"/>
              <p:cNvSpPr/>
              <p:nvPr/>
            </p:nvSpPr>
            <p:spPr>
              <a:xfrm>
                <a:off x="3609925" y="3339900"/>
                <a:ext cx="69350" cy="68550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2742" extrusionOk="0">
                    <a:moveTo>
                      <a:pt x="1387" y="1"/>
                    </a:moveTo>
                    <a:cubicBezTo>
                      <a:pt x="631" y="1"/>
                      <a:pt x="1" y="631"/>
                      <a:pt x="1" y="1355"/>
                    </a:cubicBezTo>
                    <a:cubicBezTo>
                      <a:pt x="1" y="2112"/>
                      <a:pt x="631" y="2742"/>
                      <a:pt x="1387" y="2742"/>
                    </a:cubicBezTo>
                    <a:cubicBezTo>
                      <a:pt x="2143" y="2742"/>
                      <a:pt x="2773" y="2112"/>
                      <a:pt x="2773" y="1355"/>
                    </a:cubicBezTo>
                    <a:cubicBezTo>
                      <a:pt x="2773" y="631"/>
                      <a:pt x="2143" y="1"/>
                      <a:pt x="1387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3" name="Google Shape;1833;p25"/>
              <p:cNvSpPr/>
              <p:nvPr/>
            </p:nvSpPr>
            <p:spPr>
              <a:xfrm>
                <a:off x="3531175" y="3227275"/>
                <a:ext cx="866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3467" extrusionOk="0">
                    <a:moveTo>
                      <a:pt x="1733" y="1"/>
                    </a:moveTo>
                    <a:cubicBezTo>
                      <a:pt x="788" y="1"/>
                      <a:pt x="0" y="788"/>
                      <a:pt x="0" y="1733"/>
                    </a:cubicBezTo>
                    <a:cubicBezTo>
                      <a:pt x="0" y="2678"/>
                      <a:pt x="788" y="3466"/>
                      <a:pt x="1733" y="3466"/>
                    </a:cubicBezTo>
                    <a:cubicBezTo>
                      <a:pt x="2741" y="3466"/>
                      <a:pt x="3466" y="2678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4" name="Google Shape;1834;p25"/>
              <p:cNvSpPr/>
              <p:nvPr/>
            </p:nvSpPr>
            <p:spPr>
              <a:xfrm>
                <a:off x="3670575" y="3227275"/>
                <a:ext cx="86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467" extrusionOk="0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8"/>
                      <a:pt x="788" y="3466"/>
                      <a:pt x="1733" y="3466"/>
                    </a:cubicBezTo>
                    <a:cubicBezTo>
                      <a:pt x="2679" y="3466"/>
                      <a:pt x="3466" y="2678"/>
                      <a:pt x="3466" y="1733"/>
                    </a:cubicBezTo>
                    <a:cubicBezTo>
                      <a:pt x="3466" y="788"/>
                      <a:pt x="2679" y="1"/>
                      <a:pt x="1733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5" name="Google Shape;1835;p25"/>
              <p:cNvSpPr/>
              <p:nvPr/>
            </p:nvSpPr>
            <p:spPr>
              <a:xfrm>
                <a:off x="3622525" y="3421825"/>
                <a:ext cx="4177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1670" h="1009" extrusionOk="0">
                    <a:moveTo>
                      <a:pt x="1" y="0"/>
                    </a:moveTo>
                    <a:lnTo>
                      <a:pt x="851" y="1008"/>
                    </a:lnTo>
                    <a:lnTo>
                      <a:pt x="1671" y="0"/>
                    </a:lnTo>
                    <a:lnTo>
                      <a:pt x="1671" y="0"/>
                    </a:lnTo>
                    <a:cubicBezTo>
                      <a:pt x="1450" y="126"/>
                      <a:pt x="1167" y="158"/>
                      <a:pt x="851" y="158"/>
                    </a:cubicBezTo>
                    <a:cubicBezTo>
                      <a:pt x="568" y="158"/>
                      <a:pt x="284" y="95"/>
                      <a:pt x="1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6" name="Google Shape;1836;p25"/>
              <p:cNvSpPr/>
              <p:nvPr/>
            </p:nvSpPr>
            <p:spPr>
              <a:xfrm>
                <a:off x="3566600" y="34163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261" y="1"/>
                    </a:moveTo>
                    <a:cubicBezTo>
                      <a:pt x="474" y="599"/>
                      <a:pt x="1" y="1513"/>
                      <a:pt x="1" y="2490"/>
                    </a:cubicBezTo>
                    <a:lnTo>
                      <a:pt x="1" y="3907"/>
                    </a:lnTo>
                    <a:cubicBezTo>
                      <a:pt x="1" y="4096"/>
                      <a:pt x="158" y="4254"/>
                      <a:pt x="379" y="4254"/>
                    </a:cubicBezTo>
                    <a:lnTo>
                      <a:pt x="2805" y="4254"/>
                    </a:lnTo>
                    <a:lnTo>
                      <a:pt x="2805" y="1891"/>
                    </a:lnTo>
                    <a:lnTo>
                      <a:pt x="1261" y="1"/>
                    </a:ln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7" name="Google Shape;1837;p25"/>
              <p:cNvSpPr/>
              <p:nvPr/>
            </p:nvSpPr>
            <p:spPr>
              <a:xfrm>
                <a:off x="3653250" y="34171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544" y="0"/>
                    </a:moveTo>
                    <a:lnTo>
                      <a:pt x="1" y="1890"/>
                    </a:lnTo>
                    <a:lnTo>
                      <a:pt x="1" y="4253"/>
                    </a:lnTo>
                    <a:lnTo>
                      <a:pt x="2458" y="4253"/>
                    </a:lnTo>
                    <a:cubicBezTo>
                      <a:pt x="2647" y="4253"/>
                      <a:pt x="2804" y="4096"/>
                      <a:pt x="2804" y="3907"/>
                    </a:cubicBezTo>
                    <a:lnTo>
                      <a:pt x="2804" y="2489"/>
                    </a:lnTo>
                    <a:cubicBezTo>
                      <a:pt x="2773" y="1481"/>
                      <a:pt x="2300" y="567"/>
                      <a:pt x="1544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8" name="Google Shape;1838;p25"/>
              <p:cNvSpPr/>
              <p:nvPr/>
            </p:nvSpPr>
            <p:spPr>
              <a:xfrm>
                <a:off x="3655625" y="3310775"/>
                <a:ext cx="137850" cy="108700"/>
              </a:xfrm>
              <a:custGeom>
                <a:avLst/>
                <a:gdLst/>
                <a:ahLst/>
                <a:cxnLst/>
                <a:rect l="l" t="t" r="r" b="b"/>
                <a:pathLst>
                  <a:path w="5514" h="4348" extrusionOk="0">
                    <a:moveTo>
                      <a:pt x="3686" y="1512"/>
                    </a:moveTo>
                    <a:cubicBezTo>
                      <a:pt x="3907" y="1512"/>
                      <a:pt x="4064" y="1670"/>
                      <a:pt x="4064" y="1859"/>
                    </a:cubicBezTo>
                    <a:cubicBezTo>
                      <a:pt x="4064" y="2048"/>
                      <a:pt x="3907" y="2205"/>
                      <a:pt x="3686" y="2205"/>
                    </a:cubicBezTo>
                    <a:lnTo>
                      <a:pt x="2993" y="2205"/>
                    </a:lnTo>
                    <a:cubicBezTo>
                      <a:pt x="2804" y="2205"/>
                      <a:pt x="2646" y="2048"/>
                      <a:pt x="2646" y="1859"/>
                    </a:cubicBezTo>
                    <a:cubicBezTo>
                      <a:pt x="2646" y="1670"/>
                      <a:pt x="2804" y="1512"/>
                      <a:pt x="2993" y="1512"/>
                    </a:cubicBezTo>
                    <a:close/>
                    <a:moveTo>
                      <a:pt x="4127" y="0"/>
                    </a:moveTo>
                    <a:cubicBezTo>
                      <a:pt x="3686" y="536"/>
                      <a:pt x="3056" y="851"/>
                      <a:pt x="2331" y="851"/>
                    </a:cubicBezTo>
                    <a:cubicBezTo>
                      <a:pt x="1607" y="851"/>
                      <a:pt x="977" y="504"/>
                      <a:pt x="536" y="63"/>
                    </a:cubicBezTo>
                    <a:cubicBezTo>
                      <a:pt x="347" y="221"/>
                      <a:pt x="158" y="378"/>
                      <a:pt x="0" y="567"/>
                    </a:cubicBezTo>
                    <a:cubicBezTo>
                      <a:pt x="945" y="756"/>
                      <a:pt x="1638" y="1575"/>
                      <a:pt x="1638" y="2615"/>
                    </a:cubicBezTo>
                    <a:cubicBezTo>
                      <a:pt x="1638" y="2930"/>
                      <a:pt x="1575" y="3214"/>
                      <a:pt x="1449" y="3466"/>
                    </a:cubicBezTo>
                    <a:cubicBezTo>
                      <a:pt x="1859" y="3718"/>
                      <a:pt x="2205" y="4001"/>
                      <a:pt x="2520" y="4348"/>
                    </a:cubicBezTo>
                    <a:lnTo>
                      <a:pt x="5167" y="4348"/>
                    </a:lnTo>
                    <a:cubicBezTo>
                      <a:pt x="5356" y="4348"/>
                      <a:pt x="5513" y="4190"/>
                      <a:pt x="5513" y="4001"/>
                    </a:cubicBezTo>
                    <a:lnTo>
                      <a:pt x="5513" y="2615"/>
                    </a:lnTo>
                    <a:cubicBezTo>
                      <a:pt x="5482" y="1512"/>
                      <a:pt x="4915" y="567"/>
                      <a:pt x="4127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9" name="Google Shape;1839;p25"/>
              <p:cNvSpPr/>
              <p:nvPr/>
            </p:nvSpPr>
            <p:spPr>
              <a:xfrm>
                <a:off x="3497300" y="3309975"/>
                <a:ext cx="136275" cy="108725"/>
              </a:xfrm>
              <a:custGeom>
                <a:avLst/>
                <a:gdLst/>
                <a:ahLst/>
                <a:cxnLst/>
                <a:rect l="l" t="t" r="r" b="b"/>
                <a:pathLst>
                  <a:path w="5451" h="4349" extrusionOk="0">
                    <a:moveTo>
                      <a:pt x="2426" y="1544"/>
                    </a:moveTo>
                    <a:cubicBezTo>
                      <a:pt x="2615" y="1544"/>
                      <a:pt x="2773" y="1702"/>
                      <a:pt x="2773" y="1891"/>
                    </a:cubicBezTo>
                    <a:cubicBezTo>
                      <a:pt x="2773" y="2080"/>
                      <a:pt x="2615" y="2237"/>
                      <a:pt x="2426" y="2237"/>
                    </a:cubicBezTo>
                    <a:lnTo>
                      <a:pt x="1733" y="2237"/>
                    </a:lnTo>
                    <a:cubicBezTo>
                      <a:pt x="1513" y="2237"/>
                      <a:pt x="1355" y="2080"/>
                      <a:pt x="1355" y="1891"/>
                    </a:cubicBezTo>
                    <a:cubicBezTo>
                      <a:pt x="1355" y="1702"/>
                      <a:pt x="1513" y="1544"/>
                      <a:pt x="1733" y="1544"/>
                    </a:cubicBezTo>
                    <a:close/>
                    <a:moveTo>
                      <a:pt x="1324" y="1"/>
                    </a:moveTo>
                    <a:cubicBezTo>
                      <a:pt x="536" y="568"/>
                      <a:pt x="1" y="1513"/>
                      <a:pt x="1" y="2552"/>
                    </a:cubicBezTo>
                    <a:lnTo>
                      <a:pt x="1" y="3939"/>
                    </a:lnTo>
                    <a:cubicBezTo>
                      <a:pt x="1" y="4191"/>
                      <a:pt x="95" y="4348"/>
                      <a:pt x="316" y="4348"/>
                    </a:cubicBezTo>
                    <a:lnTo>
                      <a:pt x="2930" y="4348"/>
                    </a:lnTo>
                    <a:cubicBezTo>
                      <a:pt x="3214" y="3970"/>
                      <a:pt x="3561" y="3655"/>
                      <a:pt x="4002" y="3466"/>
                    </a:cubicBezTo>
                    <a:cubicBezTo>
                      <a:pt x="3876" y="3183"/>
                      <a:pt x="3813" y="2930"/>
                      <a:pt x="3813" y="2615"/>
                    </a:cubicBezTo>
                    <a:cubicBezTo>
                      <a:pt x="3813" y="1607"/>
                      <a:pt x="4506" y="757"/>
                      <a:pt x="5451" y="568"/>
                    </a:cubicBezTo>
                    <a:cubicBezTo>
                      <a:pt x="5293" y="347"/>
                      <a:pt x="5104" y="190"/>
                      <a:pt x="4915" y="32"/>
                    </a:cubicBezTo>
                    <a:cubicBezTo>
                      <a:pt x="4474" y="505"/>
                      <a:pt x="3844" y="820"/>
                      <a:pt x="3151" y="820"/>
                    </a:cubicBezTo>
                    <a:cubicBezTo>
                      <a:pt x="2426" y="820"/>
                      <a:pt x="1796" y="505"/>
                      <a:pt x="1324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40" name="Google Shape;1840;p25"/>
            <p:cNvGrpSpPr/>
            <p:nvPr/>
          </p:nvGrpSpPr>
          <p:grpSpPr>
            <a:xfrm>
              <a:off x="8102331" y="2653873"/>
              <a:ext cx="627305" cy="667293"/>
              <a:chOff x="5364750" y="3235150"/>
              <a:chExt cx="277275" cy="294950"/>
            </a:xfrm>
          </p:grpSpPr>
          <p:sp>
            <p:nvSpPr>
              <p:cNvPr id="1841" name="Google Shape;1841;p25"/>
              <p:cNvSpPr/>
              <p:nvPr/>
            </p:nvSpPr>
            <p:spPr>
              <a:xfrm>
                <a:off x="5502600" y="3235150"/>
                <a:ext cx="17350" cy="44125"/>
              </a:xfrm>
              <a:custGeom>
                <a:avLst/>
                <a:gdLst/>
                <a:ahLst/>
                <a:cxnLst/>
                <a:rect l="l" t="t" r="r" b="b"/>
                <a:pathLst>
                  <a:path w="694" h="1765" extrusionOk="0">
                    <a:moveTo>
                      <a:pt x="347" y="1"/>
                    </a:moveTo>
                    <a:cubicBezTo>
                      <a:pt x="158" y="1"/>
                      <a:pt x="0" y="158"/>
                      <a:pt x="0" y="347"/>
                    </a:cubicBezTo>
                    <a:lnTo>
                      <a:pt x="0" y="1418"/>
                    </a:lnTo>
                    <a:cubicBezTo>
                      <a:pt x="0" y="1607"/>
                      <a:pt x="158" y="1765"/>
                      <a:pt x="347" y="1765"/>
                    </a:cubicBezTo>
                    <a:cubicBezTo>
                      <a:pt x="536" y="1765"/>
                      <a:pt x="693" y="1607"/>
                      <a:pt x="693" y="1418"/>
                    </a:cubicBezTo>
                    <a:lnTo>
                      <a:pt x="693" y="347"/>
                    </a:lnTo>
                    <a:cubicBezTo>
                      <a:pt x="693" y="158"/>
                      <a:pt x="536" y="1"/>
                      <a:pt x="347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2" name="Google Shape;1842;p25"/>
              <p:cNvSpPr/>
              <p:nvPr/>
            </p:nvSpPr>
            <p:spPr>
              <a:xfrm>
                <a:off x="5555375" y="3253850"/>
                <a:ext cx="35450" cy="34100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364" extrusionOk="0">
                    <a:moveTo>
                      <a:pt x="1071" y="1"/>
                    </a:moveTo>
                    <a:cubicBezTo>
                      <a:pt x="977" y="1"/>
                      <a:pt x="882" y="24"/>
                      <a:pt x="819" y="72"/>
                    </a:cubicBezTo>
                    <a:lnTo>
                      <a:pt x="126" y="796"/>
                    </a:lnTo>
                    <a:cubicBezTo>
                      <a:pt x="0" y="922"/>
                      <a:pt x="0" y="1143"/>
                      <a:pt x="126" y="1269"/>
                    </a:cubicBezTo>
                    <a:cubicBezTo>
                      <a:pt x="189" y="1332"/>
                      <a:pt x="268" y="1363"/>
                      <a:pt x="350" y="1363"/>
                    </a:cubicBezTo>
                    <a:cubicBezTo>
                      <a:pt x="433" y="1363"/>
                      <a:pt x="520" y="1332"/>
                      <a:pt x="599" y="1269"/>
                    </a:cubicBezTo>
                    <a:lnTo>
                      <a:pt x="1323" y="544"/>
                    </a:lnTo>
                    <a:cubicBezTo>
                      <a:pt x="1418" y="418"/>
                      <a:pt x="1418" y="198"/>
                      <a:pt x="1323" y="72"/>
                    </a:cubicBezTo>
                    <a:cubicBezTo>
                      <a:pt x="1260" y="24"/>
                      <a:pt x="1166" y="1"/>
                      <a:pt x="1071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3" name="Google Shape;1843;p25"/>
              <p:cNvSpPr/>
              <p:nvPr/>
            </p:nvSpPr>
            <p:spPr>
              <a:xfrm>
                <a:off x="5606550" y="3357225"/>
                <a:ext cx="35475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26" extrusionOk="0">
                    <a:moveTo>
                      <a:pt x="379" y="1"/>
                    </a:moveTo>
                    <a:cubicBezTo>
                      <a:pt x="158" y="1"/>
                      <a:pt x="1" y="158"/>
                      <a:pt x="1" y="347"/>
                    </a:cubicBezTo>
                    <a:cubicBezTo>
                      <a:pt x="1" y="568"/>
                      <a:pt x="158" y="725"/>
                      <a:pt x="379" y="725"/>
                    </a:cubicBezTo>
                    <a:lnTo>
                      <a:pt x="1072" y="725"/>
                    </a:lnTo>
                    <a:cubicBezTo>
                      <a:pt x="1261" y="725"/>
                      <a:pt x="1419" y="568"/>
                      <a:pt x="1419" y="347"/>
                    </a:cubicBezTo>
                    <a:cubicBezTo>
                      <a:pt x="1419" y="158"/>
                      <a:pt x="1261" y="1"/>
                      <a:pt x="1072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4" name="Google Shape;1844;p25"/>
              <p:cNvSpPr/>
              <p:nvPr/>
            </p:nvSpPr>
            <p:spPr>
              <a:xfrm>
                <a:off x="5364750" y="3357225"/>
                <a:ext cx="35475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694" extrusionOk="0">
                    <a:moveTo>
                      <a:pt x="347" y="1"/>
                    </a:moveTo>
                    <a:cubicBezTo>
                      <a:pt x="158" y="1"/>
                      <a:pt x="1" y="158"/>
                      <a:pt x="1" y="347"/>
                    </a:cubicBezTo>
                    <a:cubicBezTo>
                      <a:pt x="1" y="568"/>
                      <a:pt x="158" y="694"/>
                      <a:pt x="347" y="694"/>
                    </a:cubicBezTo>
                    <a:lnTo>
                      <a:pt x="1072" y="694"/>
                    </a:lnTo>
                    <a:cubicBezTo>
                      <a:pt x="1261" y="694"/>
                      <a:pt x="1419" y="568"/>
                      <a:pt x="1419" y="347"/>
                    </a:cubicBezTo>
                    <a:cubicBezTo>
                      <a:pt x="1419" y="158"/>
                      <a:pt x="1261" y="1"/>
                      <a:pt x="1072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5" name="Google Shape;1845;p25"/>
              <p:cNvSpPr/>
              <p:nvPr/>
            </p:nvSpPr>
            <p:spPr>
              <a:xfrm>
                <a:off x="5433275" y="3253850"/>
                <a:ext cx="35475" cy="341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64" extrusionOk="0">
                    <a:moveTo>
                      <a:pt x="363" y="1"/>
                    </a:moveTo>
                    <a:cubicBezTo>
                      <a:pt x="276" y="1"/>
                      <a:pt x="190" y="24"/>
                      <a:pt x="127" y="72"/>
                    </a:cubicBezTo>
                    <a:cubicBezTo>
                      <a:pt x="1" y="198"/>
                      <a:pt x="1" y="450"/>
                      <a:pt x="127" y="544"/>
                    </a:cubicBezTo>
                    <a:lnTo>
                      <a:pt x="820" y="1269"/>
                    </a:lnTo>
                    <a:cubicBezTo>
                      <a:pt x="883" y="1332"/>
                      <a:pt x="977" y="1363"/>
                      <a:pt x="1072" y="1363"/>
                    </a:cubicBezTo>
                    <a:cubicBezTo>
                      <a:pt x="1166" y="1363"/>
                      <a:pt x="1261" y="1332"/>
                      <a:pt x="1324" y="1269"/>
                    </a:cubicBezTo>
                    <a:cubicBezTo>
                      <a:pt x="1418" y="1143"/>
                      <a:pt x="1418" y="922"/>
                      <a:pt x="1324" y="796"/>
                    </a:cubicBezTo>
                    <a:lnTo>
                      <a:pt x="599" y="72"/>
                    </a:lnTo>
                    <a:cubicBezTo>
                      <a:pt x="536" y="24"/>
                      <a:pt x="450" y="1"/>
                      <a:pt x="363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6" name="Google Shape;1846;p25"/>
              <p:cNvSpPr/>
              <p:nvPr/>
            </p:nvSpPr>
            <p:spPr>
              <a:xfrm>
                <a:off x="5380500" y="3287775"/>
                <a:ext cx="3705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482" h="1039" extrusionOk="0">
                    <a:moveTo>
                      <a:pt x="396" y="0"/>
                    </a:moveTo>
                    <a:cubicBezTo>
                      <a:pt x="267" y="0"/>
                      <a:pt x="132" y="81"/>
                      <a:pt x="64" y="195"/>
                    </a:cubicBezTo>
                    <a:cubicBezTo>
                      <a:pt x="1" y="353"/>
                      <a:pt x="64" y="573"/>
                      <a:pt x="221" y="668"/>
                    </a:cubicBezTo>
                    <a:lnTo>
                      <a:pt x="946" y="1015"/>
                    </a:lnTo>
                    <a:cubicBezTo>
                      <a:pt x="987" y="1031"/>
                      <a:pt x="1032" y="1039"/>
                      <a:pt x="1077" y="1039"/>
                    </a:cubicBezTo>
                    <a:cubicBezTo>
                      <a:pt x="1209" y="1039"/>
                      <a:pt x="1349" y="974"/>
                      <a:pt x="1419" y="857"/>
                    </a:cubicBezTo>
                    <a:cubicBezTo>
                      <a:pt x="1482" y="699"/>
                      <a:pt x="1419" y="447"/>
                      <a:pt x="1261" y="384"/>
                    </a:cubicBezTo>
                    <a:lnTo>
                      <a:pt x="536" y="38"/>
                    </a:lnTo>
                    <a:cubicBezTo>
                      <a:pt x="493" y="12"/>
                      <a:pt x="445" y="0"/>
                      <a:pt x="396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7" name="Google Shape;1847;p25"/>
              <p:cNvSpPr/>
              <p:nvPr/>
            </p:nvSpPr>
            <p:spPr>
              <a:xfrm>
                <a:off x="5588450" y="3288075"/>
                <a:ext cx="37025" cy="26800"/>
              </a:xfrm>
              <a:custGeom>
                <a:avLst/>
                <a:gdLst/>
                <a:ahLst/>
                <a:cxnLst/>
                <a:rect l="l" t="t" r="r" b="b"/>
                <a:pathLst>
                  <a:path w="1481" h="1072" extrusionOk="0">
                    <a:moveTo>
                      <a:pt x="1110" y="0"/>
                    </a:moveTo>
                    <a:cubicBezTo>
                      <a:pt x="1049" y="0"/>
                      <a:pt x="983" y="18"/>
                      <a:pt x="914" y="57"/>
                    </a:cubicBezTo>
                    <a:lnTo>
                      <a:pt x="221" y="404"/>
                    </a:lnTo>
                    <a:cubicBezTo>
                      <a:pt x="63" y="498"/>
                      <a:pt x="0" y="687"/>
                      <a:pt x="63" y="877"/>
                    </a:cubicBezTo>
                    <a:cubicBezTo>
                      <a:pt x="132" y="991"/>
                      <a:pt x="250" y="1072"/>
                      <a:pt x="382" y="1072"/>
                    </a:cubicBezTo>
                    <a:cubicBezTo>
                      <a:pt x="432" y="1072"/>
                      <a:pt x="484" y="1060"/>
                      <a:pt x="536" y="1034"/>
                    </a:cubicBezTo>
                    <a:lnTo>
                      <a:pt x="1260" y="687"/>
                    </a:lnTo>
                    <a:cubicBezTo>
                      <a:pt x="1418" y="593"/>
                      <a:pt x="1481" y="404"/>
                      <a:pt x="1418" y="215"/>
                    </a:cubicBezTo>
                    <a:cubicBezTo>
                      <a:pt x="1353" y="85"/>
                      <a:pt x="1244" y="0"/>
                      <a:pt x="1110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8" name="Google Shape;1848;p25"/>
              <p:cNvSpPr/>
              <p:nvPr/>
            </p:nvSpPr>
            <p:spPr>
              <a:xfrm>
                <a:off x="5412025" y="3286350"/>
                <a:ext cx="177225" cy="243750"/>
              </a:xfrm>
              <a:custGeom>
                <a:avLst/>
                <a:gdLst/>
                <a:ahLst/>
                <a:cxnLst/>
                <a:rect l="l" t="t" r="r" b="b"/>
                <a:pathLst>
                  <a:path w="7089" h="9750" extrusionOk="0">
                    <a:moveTo>
                      <a:pt x="3529" y="0"/>
                    </a:moveTo>
                    <a:cubicBezTo>
                      <a:pt x="3151" y="0"/>
                      <a:pt x="2836" y="315"/>
                      <a:pt x="2836" y="725"/>
                    </a:cubicBezTo>
                    <a:lnTo>
                      <a:pt x="2836" y="1418"/>
                    </a:lnTo>
                    <a:cubicBezTo>
                      <a:pt x="2836" y="1040"/>
                      <a:pt x="2520" y="725"/>
                      <a:pt x="2111" y="725"/>
                    </a:cubicBezTo>
                    <a:cubicBezTo>
                      <a:pt x="1733" y="725"/>
                      <a:pt x="1418" y="1040"/>
                      <a:pt x="1418" y="1418"/>
                    </a:cubicBezTo>
                    <a:lnTo>
                      <a:pt x="1418" y="2143"/>
                    </a:lnTo>
                    <a:cubicBezTo>
                      <a:pt x="1544" y="2143"/>
                      <a:pt x="1638" y="2080"/>
                      <a:pt x="1764" y="2080"/>
                    </a:cubicBezTo>
                    <a:lnTo>
                      <a:pt x="3497" y="2080"/>
                    </a:lnTo>
                    <a:cubicBezTo>
                      <a:pt x="4253" y="2080"/>
                      <a:pt x="4883" y="2710"/>
                      <a:pt x="4883" y="3466"/>
                    </a:cubicBezTo>
                    <a:cubicBezTo>
                      <a:pt x="4883" y="4096"/>
                      <a:pt x="4474" y="4600"/>
                      <a:pt x="3907" y="4758"/>
                    </a:cubicBezTo>
                    <a:cubicBezTo>
                      <a:pt x="4064" y="5073"/>
                      <a:pt x="4159" y="5482"/>
                      <a:pt x="4159" y="5860"/>
                    </a:cubicBezTo>
                    <a:cubicBezTo>
                      <a:pt x="4159" y="6081"/>
                      <a:pt x="4001" y="6238"/>
                      <a:pt x="3812" y="6238"/>
                    </a:cubicBezTo>
                    <a:cubicBezTo>
                      <a:pt x="3623" y="6238"/>
                      <a:pt x="3466" y="6081"/>
                      <a:pt x="3466" y="5860"/>
                    </a:cubicBezTo>
                    <a:cubicBezTo>
                      <a:pt x="3466" y="4915"/>
                      <a:pt x="2678" y="4128"/>
                      <a:pt x="1733" y="4128"/>
                    </a:cubicBezTo>
                    <a:lnTo>
                      <a:pt x="3466" y="4128"/>
                    </a:lnTo>
                    <a:cubicBezTo>
                      <a:pt x="3844" y="4128"/>
                      <a:pt x="4159" y="3812"/>
                      <a:pt x="4159" y="3434"/>
                    </a:cubicBezTo>
                    <a:cubicBezTo>
                      <a:pt x="4159" y="3025"/>
                      <a:pt x="3844" y="2710"/>
                      <a:pt x="3466" y="2710"/>
                    </a:cubicBezTo>
                    <a:lnTo>
                      <a:pt x="1733" y="2710"/>
                    </a:lnTo>
                    <a:cubicBezTo>
                      <a:pt x="788" y="2710"/>
                      <a:pt x="0" y="3497"/>
                      <a:pt x="0" y="4443"/>
                    </a:cubicBezTo>
                    <a:lnTo>
                      <a:pt x="0" y="5167"/>
                    </a:lnTo>
                    <a:cubicBezTo>
                      <a:pt x="0" y="6112"/>
                      <a:pt x="536" y="6963"/>
                      <a:pt x="1386" y="7372"/>
                    </a:cubicBezTo>
                    <a:lnTo>
                      <a:pt x="1386" y="8318"/>
                    </a:lnTo>
                    <a:cubicBezTo>
                      <a:pt x="977" y="8318"/>
                      <a:pt x="662" y="8633"/>
                      <a:pt x="662" y="9011"/>
                    </a:cubicBezTo>
                    <a:lnTo>
                      <a:pt x="662" y="9389"/>
                    </a:lnTo>
                    <a:cubicBezTo>
                      <a:pt x="662" y="9578"/>
                      <a:pt x="819" y="9735"/>
                      <a:pt x="1008" y="9735"/>
                    </a:cubicBezTo>
                    <a:lnTo>
                      <a:pt x="5860" y="9735"/>
                    </a:lnTo>
                    <a:cubicBezTo>
                      <a:pt x="5923" y="9745"/>
                      <a:pt x="5979" y="9749"/>
                      <a:pt x="6029" y="9749"/>
                    </a:cubicBezTo>
                    <a:cubicBezTo>
                      <a:pt x="6305" y="9749"/>
                      <a:pt x="6396" y="9612"/>
                      <a:pt x="6396" y="9452"/>
                    </a:cubicBezTo>
                    <a:lnTo>
                      <a:pt x="6396" y="9105"/>
                    </a:lnTo>
                    <a:cubicBezTo>
                      <a:pt x="6396" y="8696"/>
                      <a:pt x="6112" y="8381"/>
                      <a:pt x="5702" y="8381"/>
                    </a:cubicBezTo>
                    <a:lnTo>
                      <a:pt x="5702" y="7436"/>
                    </a:lnTo>
                    <a:cubicBezTo>
                      <a:pt x="6522" y="7057"/>
                      <a:pt x="7089" y="6175"/>
                      <a:pt x="7089" y="5230"/>
                    </a:cubicBezTo>
                    <a:lnTo>
                      <a:pt x="7089" y="2143"/>
                    </a:lnTo>
                    <a:cubicBezTo>
                      <a:pt x="7089" y="1733"/>
                      <a:pt x="6774" y="1418"/>
                      <a:pt x="6364" y="1418"/>
                    </a:cubicBezTo>
                    <a:cubicBezTo>
                      <a:pt x="5986" y="1418"/>
                      <a:pt x="5671" y="1733"/>
                      <a:pt x="5671" y="2143"/>
                    </a:cubicBezTo>
                    <a:lnTo>
                      <a:pt x="5671" y="1418"/>
                    </a:lnTo>
                    <a:cubicBezTo>
                      <a:pt x="5671" y="1040"/>
                      <a:pt x="5356" y="725"/>
                      <a:pt x="4946" y="725"/>
                    </a:cubicBezTo>
                    <a:cubicBezTo>
                      <a:pt x="4568" y="725"/>
                      <a:pt x="4253" y="1040"/>
                      <a:pt x="4253" y="1418"/>
                    </a:cubicBezTo>
                    <a:lnTo>
                      <a:pt x="4253" y="725"/>
                    </a:lnTo>
                    <a:cubicBezTo>
                      <a:pt x="4253" y="315"/>
                      <a:pt x="3938" y="0"/>
                      <a:pt x="3529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49" name="Google Shape;1849;p25"/>
            <p:cNvGrpSpPr/>
            <p:nvPr/>
          </p:nvGrpSpPr>
          <p:grpSpPr>
            <a:xfrm>
              <a:off x="8893927" y="2653654"/>
              <a:ext cx="680754" cy="668254"/>
              <a:chOff x="5716825" y="3235950"/>
              <a:chExt cx="300900" cy="295375"/>
            </a:xfrm>
          </p:grpSpPr>
          <p:sp>
            <p:nvSpPr>
              <p:cNvPr id="1850" name="Google Shape;1850;p25"/>
              <p:cNvSpPr/>
              <p:nvPr/>
            </p:nvSpPr>
            <p:spPr>
              <a:xfrm>
                <a:off x="5716825" y="3309975"/>
                <a:ext cx="137075" cy="146525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5861" extrusionOk="0">
                    <a:moveTo>
                      <a:pt x="2584" y="1"/>
                    </a:moveTo>
                    <a:lnTo>
                      <a:pt x="410" y="2206"/>
                    </a:lnTo>
                    <a:cubicBezTo>
                      <a:pt x="1" y="2615"/>
                      <a:pt x="1" y="3277"/>
                      <a:pt x="410" y="3655"/>
                    </a:cubicBezTo>
                    <a:lnTo>
                      <a:pt x="2584" y="5860"/>
                    </a:lnTo>
                    <a:lnTo>
                      <a:pt x="3781" y="4632"/>
                    </a:lnTo>
                    <a:cubicBezTo>
                      <a:pt x="3844" y="4584"/>
                      <a:pt x="3939" y="4561"/>
                      <a:pt x="4029" y="4561"/>
                    </a:cubicBezTo>
                    <a:cubicBezTo>
                      <a:pt x="4120" y="4561"/>
                      <a:pt x="4206" y="4584"/>
                      <a:pt x="4254" y="4632"/>
                    </a:cubicBezTo>
                    <a:lnTo>
                      <a:pt x="4726" y="5104"/>
                    </a:lnTo>
                    <a:cubicBezTo>
                      <a:pt x="4789" y="5167"/>
                      <a:pt x="4884" y="5199"/>
                      <a:pt x="4974" y="5199"/>
                    </a:cubicBezTo>
                    <a:cubicBezTo>
                      <a:pt x="5065" y="5199"/>
                      <a:pt x="5152" y="5167"/>
                      <a:pt x="5199" y="5104"/>
                    </a:cubicBezTo>
                    <a:cubicBezTo>
                      <a:pt x="5325" y="5010"/>
                      <a:pt x="5325" y="4758"/>
                      <a:pt x="5199" y="4632"/>
                    </a:cubicBezTo>
                    <a:lnTo>
                      <a:pt x="4726" y="4159"/>
                    </a:lnTo>
                    <a:cubicBezTo>
                      <a:pt x="4632" y="4065"/>
                      <a:pt x="4632" y="3813"/>
                      <a:pt x="4726" y="3687"/>
                    </a:cubicBezTo>
                    <a:lnTo>
                      <a:pt x="5482" y="2962"/>
                    </a:lnTo>
                    <a:lnTo>
                      <a:pt x="5010" y="2489"/>
                    </a:lnTo>
                    <a:lnTo>
                      <a:pt x="4789" y="2710"/>
                    </a:lnTo>
                    <a:cubicBezTo>
                      <a:pt x="4584" y="2915"/>
                      <a:pt x="4317" y="3017"/>
                      <a:pt x="4049" y="3017"/>
                    </a:cubicBezTo>
                    <a:cubicBezTo>
                      <a:pt x="3781" y="3017"/>
                      <a:pt x="3513" y="2915"/>
                      <a:pt x="3309" y="2710"/>
                    </a:cubicBezTo>
                    <a:cubicBezTo>
                      <a:pt x="2930" y="2332"/>
                      <a:pt x="2930" y="1670"/>
                      <a:pt x="3309" y="1261"/>
                    </a:cubicBezTo>
                    <a:lnTo>
                      <a:pt x="3561" y="1040"/>
                    </a:lnTo>
                    <a:lnTo>
                      <a:pt x="2584" y="1"/>
                    </a:ln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1" name="Google Shape;1851;p25"/>
              <p:cNvSpPr/>
              <p:nvPr/>
            </p:nvSpPr>
            <p:spPr>
              <a:xfrm>
                <a:off x="5794025" y="3235950"/>
                <a:ext cx="145725" cy="133900"/>
              </a:xfrm>
              <a:custGeom>
                <a:avLst/>
                <a:gdLst/>
                <a:ahLst/>
                <a:cxnLst/>
                <a:rect l="l" t="t" r="r" b="b"/>
                <a:pathLst>
                  <a:path w="5829" h="5356" extrusionOk="0">
                    <a:moveTo>
                      <a:pt x="2926" y="0"/>
                    </a:moveTo>
                    <a:cubicBezTo>
                      <a:pt x="2662" y="0"/>
                      <a:pt x="2394" y="95"/>
                      <a:pt x="2205" y="284"/>
                    </a:cubicBezTo>
                    <a:lnTo>
                      <a:pt x="0" y="2457"/>
                    </a:lnTo>
                    <a:lnTo>
                      <a:pt x="1229" y="3686"/>
                    </a:lnTo>
                    <a:cubicBezTo>
                      <a:pt x="1323" y="3781"/>
                      <a:pt x="1323" y="4033"/>
                      <a:pt x="1229" y="4127"/>
                    </a:cubicBezTo>
                    <a:lnTo>
                      <a:pt x="725" y="4600"/>
                    </a:lnTo>
                    <a:cubicBezTo>
                      <a:pt x="630" y="4726"/>
                      <a:pt x="630" y="4978"/>
                      <a:pt x="725" y="5072"/>
                    </a:cubicBezTo>
                    <a:cubicBezTo>
                      <a:pt x="788" y="5135"/>
                      <a:pt x="882" y="5167"/>
                      <a:pt x="977" y="5167"/>
                    </a:cubicBezTo>
                    <a:cubicBezTo>
                      <a:pt x="1071" y="5167"/>
                      <a:pt x="1166" y="5135"/>
                      <a:pt x="1229" y="5072"/>
                    </a:cubicBezTo>
                    <a:lnTo>
                      <a:pt x="1701" y="4600"/>
                    </a:lnTo>
                    <a:cubicBezTo>
                      <a:pt x="1749" y="4553"/>
                      <a:pt x="1835" y="4529"/>
                      <a:pt x="1926" y="4529"/>
                    </a:cubicBezTo>
                    <a:cubicBezTo>
                      <a:pt x="2016" y="4529"/>
                      <a:pt x="2111" y="4553"/>
                      <a:pt x="2174" y="4600"/>
                    </a:cubicBezTo>
                    <a:lnTo>
                      <a:pt x="2898" y="5356"/>
                    </a:lnTo>
                    <a:lnTo>
                      <a:pt x="3371" y="4883"/>
                    </a:lnTo>
                    <a:lnTo>
                      <a:pt x="3151" y="4663"/>
                    </a:lnTo>
                    <a:cubicBezTo>
                      <a:pt x="2741" y="4253"/>
                      <a:pt x="2741" y="3592"/>
                      <a:pt x="3151" y="3214"/>
                    </a:cubicBezTo>
                    <a:cubicBezTo>
                      <a:pt x="3340" y="3009"/>
                      <a:pt x="3607" y="2906"/>
                      <a:pt x="3875" y="2906"/>
                    </a:cubicBezTo>
                    <a:cubicBezTo>
                      <a:pt x="4143" y="2906"/>
                      <a:pt x="4411" y="3009"/>
                      <a:pt x="4600" y="3214"/>
                    </a:cubicBezTo>
                    <a:lnTo>
                      <a:pt x="4852" y="3434"/>
                    </a:lnTo>
                    <a:lnTo>
                      <a:pt x="5828" y="2457"/>
                    </a:lnTo>
                    <a:lnTo>
                      <a:pt x="3623" y="284"/>
                    </a:lnTo>
                    <a:cubicBezTo>
                      <a:pt x="3450" y="95"/>
                      <a:pt x="3190" y="0"/>
                      <a:pt x="2926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2" name="Google Shape;1852;p25"/>
              <p:cNvSpPr/>
              <p:nvPr/>
            </p:nvSpPr>
            <p:spPr>
              <a:xfrm>
                <a:off x="5880650" y="3309975"/>
                <a:ext cx="137075" cy="145725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5829" extrusionOk="0">
                    <a:moveTo>
                      <a:pt x="2899" y="1"/>
                    </a:moveTo>
                    <a:lnTo>
                      <a:pt x="1702" y="1229"/>
                    </a:lnTo>
                    <a:cubicBezTo>
                      <a:pt x="1639" y="1292"/>
                      <a:pt x="1544" y="1324"/>
                      <a:pt x="1450" y="1324"/>
                    </a:cubicBezTo>
                    <a:cubicBezTo>
                      <a:pt x="1355" y="1324"/>
                      <a:pt x="1261" y="1292"/>
                      <a:pt x="1198" y="1229"/>
                    </a:cubicBezTo>
                    <a:lnTo>
                      <a:pt x="725" y="757"/>
                    </a:lnTo>
                    <a:cubicBezTo>
                      <a:pt x="678" y="694"/>
                      <a:pt x="591" y="662"/>
                      <a:pt x="501" y="662"/>
                    </a:cubicBezTo>
                    <a:cubicBezTo>
                      <a:pt x="410" y="662"/>
                      <a:pt x="316" y="694"/>
                      <a:pt x="253" y="757"/>
                    </a:cubicBezTo>
                    <a:cubicBezTo>
                      <a:pt x="158" y="883"/>
                      <a:pt x="158" y="1103"/>
                      <a:pt x="253" y="1229"/>
                    </a:cubicBezTo>
                    <a:lnTo>
                      <a:pt x="725" y="1702"/>
                    </a:lnTo>
                    <a:cubicBezTo>
                      <a:pt x="851" y="1828"/>
                      <a:pt x="851" y="2048"/>
                      <a:pt x="725" y="2174"/>
                    </a:cubicBezTo>
                    <a:lnTo>
                      <a:pt x="1" y="2899"/>
                    </a:lnTo>
                    <a:lnTo>
                      <a:pt x="473" y="3372"/>
                    </a:lnTo>
                    <a:lnTo>
                      <a:pt x="694" y="3151"/>
                    </a:lnTo>
                    <a:cubicBezTo>
                      <a:pt x="898" y="2946"/>
                      <a:pt x="1166" y="2844"/>
                      <a:pt x="1434" y="2844"/>
                    </a:cubicBezTo>
                    <a:cubicBezTo>
                      <a:pt x="1702" y="2844"/>
                      <a:pt x="1970" y="2946"/>
                      <a:pt x="2174" y="3151"/>
                    </a:cubicBezTo>
                    <a:cubicBezTo>
                      <a:pt x="2552" y="3529"/>
                      <a:pt x="2552" y="4222"/>
                      <a:pt x="2174" y="4600"/>
                    </a:cubicBezTo>
                    <a:lnTo>
                      <a:pt x="1922" y="4852"/>
                    </a:lnTo>
                    <a:lnTo>
                      <a:pt x="2899" y="5829"/>
                    </a:lnTo>
                    <a:lnTo>
                      <a:pt x="5073" y="3655"/>
                    </a:lnTo>
                    <a:cubicBezTo>
                      <a:pt x="5482" y="3277"/>
                      <a:pt x="5482" y="2615"/>
                      <a:pt x="5073" y="2206"/>
                    </a:cubicBezTo>
                    <a:lnTo>
                      <a:pt x="2899" y="1"/>
                    </a:ln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3" name="Google Shape;1853;p25"/>
              <p:cNvSpPr/>
              <p:nvPr/>
            </p:nvSpPr>
            <p:spPr>
              <a:xfrm>
                <a:off x="5794025" y="3396625"/>
                <a:ext cx="147300" cy="134700"/>
              </a:xfrm>
              <a:custGeom>
                <a:avLst/>
                <a:gdLst/>
                <a:ahLst/>
                <a:cxnLst/>
                <a:rect l="l" t="t" r="r" b="b"/>
                <a:pathLst>
                  <a:path w="5892" h="5388" extrusionOk="0">
                    <a:moveTo>
                      <a:pt x="2993" y="0"/>
                    </a:moveTo>
                    <a:lnTo>
                      <a:pt x="2520" y="473"/>
                    </a:lnTo>
                    <a:lnTo>
                      <a:pt x="2741" y="725"/>
                    </a:lnTo>
                    <a:cubicBezTo>
                      <a:pt x="3151" y="1103"/>
                      <a:pt x="3151" y="1764"/>
                      <a:pt x="2741" y="2174"/>
                    </a:cubicBezTo>
                    <a:cubicBezTo>
                      <a:pt x="2505" y="2363"/>
                      <a:pt x="2221" y="2457"/>
                      <a:pt x="1949" y="2457"/>
                    </a:cubicBezTo>
                    <a:cubicBezTo>
                      <a:pt x="1678" y="2457"/>
                      <a:pt x="1418" y="2363"/>
                      <a:pt x="1229" y="2174"/>
                    </a:cubicBezTo>
                    <a:lnTo>
                      <a:pt x="977" y="1922"/>
                    </a:lnTo>
                    <a:lnTo>
                      <a:pt x="0" y="2930"/>
                    </a:lnTo>
                    <a:lnTo>
                      <a:pt x="2205" y="5072"/>
                    </a:lnTo>
                    <a:cubicBezTo>
                      <a:pt x="2394" y="5293"/>
                      <a:pt x="2678" y="5387"/>
                      <a:pt x="2930" y="5387"/>
                    </a:cubicBezTo>
                    <a:cubicBezTo>
                      <a:pt x="3214" y="5387"/>
                      <a:pt x="3497" y="5293"/>
                      <a:pt x="3686" y="5072"/>
                    </a:cubicBezTo>
                    <a:lnTo>
                      <a:pt x="5891" y="2930"/>
                    </a:lnTo>
                    <a:lnTo>
                      <a:pt x="4663" y="1701"/>
                    </a:lnTo>
                    <a:cubicBezTo>
                      <a:pt x="4568" y="1575"/>
                      <a:pt x="4568" y="1355"/>
                      <a:pt x="4663" y="1229"/>
                    </a:cubicBezTo>
                    <a:lnTo>
                      <a:pt x="5167" y="756"/>
                    </a:lnTo>
                    <a:cubicBezTo>
                      <a:pt x="5261" y="630"/>
                      <a:pt x="5261" y="410"/>
                      <a:pt x="5167" y="284"/>
                    </a:cubicBezTo>
                    <a:cubicBezTo>
                      <a:pt x="5104" y="221"/>
                      <a:pt x="5009" y="189"/>
                      <a:pt x="4915" y="189"/>
                    </a:cubicBezTo>
                    <a:cubicBezTo>
                      <a:pt x="4820" y="189"/>
                      <a:pt x="4726" y="221"/>
                      <a:pt x="4663" y="284"/>
                    </a:cubicBezTo>
                    <a:lnTo>
                      <a:pt x="4190" y="756"/>
                    </a:lnTo>
                    <a:cubicBezTo>
                      <a:pt x="4143" y="819"/>
                      <a:pt x="4056" y="851"/>
                      <a:pt x="3966" y="851"/>
                    </a:cubicBezTo>
                    <a:cubicBezTo>
                      <a:pt x="3875" y="851"/>
                      <a:pt x="3781" y="819"/>
                      <a:pt x="3718" y="756"/>
                    </a:cubicBezTo>
                    <a:lnTo>
                      <a:pt x="2993" y="0"/>
                    </a:ln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54" name="Google Shape;1854;p25"/>
            <p:cNvGrpSpPr/>
            <p:nvPr/>
          </p:nvGrpSpPr>
          <p:grpSpPr>
            <a:xfrm>
              <a:off x="11859078" y="5555346"/>
              <a:ext cx="466003" cy="432208"/>
              <a:chOff x="-62511899" y="4129100"/>
              <a:chExt cx="304050" cy="282000"/>
            </a:xfrm>
          </p:grpSpPr>
          <p:sp>
            <p:nvSpPr>
              <p:cNvPr id="1855" name="Google Shape;1855;p25"/>
              <p:cNvSpPr/>
              <p:nvPr/>
            </p:nvSpPr>
            <p:spPr>
              <a:xfrm>
                <a:off x="-62414224" y="4203925"/>
                <a:ext cx="206375" cy="207175"/>
              </a:xfrm>
              <a:custGeom>
                <a:avLst/>
                <a:gdLst/>
                <a:ahLst/>
                <a:cxnLst/>
                <a:rect l="l" t="t" r="r" b="b"/>
                <a:pathLst>
                  <a:path w="8255" h="8287" extrusionOk="0">
                    <a:moveTo>
                      <a:pt x="4128" y="1229"/>
                    </a:moveTo>
                    <a:cubicBezTo>
                      <a:pt x="4348" y="1229"/>
                      <a:pt x="4506" y="1418"/>
                      <a:pt x="4506" y="1670"/>
                    </a:cubicBezTo>
                    <a:lnTo>
                      <a:pt x="4506" y="1922"/>
                    </a:lnTo>
                    <a:cubicBezTo>
                      <a:pt x="4978" y="2080"/>
                      <a:pt x="5356" y="2552"/>
                      <a:pt x="5356" y="3119"/>
                    </a:cubicBezTo>
                    <a:cubicBezTo>
                      <a:pt x="5356" y="3340"/>
                      <a:pt x="5136" y="3498"/>
                      <a:pt x="4947" y="3498"/>
                    </a:cubicBezTo>
                    <a:cubicBezTo>
                      <a:pt x="4726" y="3498"/>
                      <a:pt x="4506" y="3308"/>
                      <a:pt x="4506" y="3119"/>
                    </a:cubicBezTo>
                    <a:cubicBezTo>
                      <a:pt x="4506" y="2867"/>
                      <a:pt x="4317" y="2710"/>
                      <a:pt x="4128" y="2710"/>
                    </a:cubicBezTo>
                    <a:cubicBezTo>
                      <a:pt x="3939" y="2710"/>
                      <a:pt x="3687" y="2930"/>
                      <a:pt x="3687" y="3119"/>
                    </a:cubicBezTo>
                    <a:cubicBezTo>
                      <a:pt x="3718" y="3340"/>
                      <a:pt x="4033" y="3592"/>
                      <a:pt x="4411" y="3813"/>
                    </a:cubicBezTo>
                    <a:cubicBezTo>
                      <a:pt x="4821" y="4128"/>
                      <a:pt x="5388" y="4537"/>
                      <a:pt x="5388" y="5199"/>
                    </a:cubicBezTo>
                    <a:cubicBezTo>
                      <a:pt x="5388" y="5766"/>
                      <a:pt x="5041" y="6175"/>
                      <a:pt x="4569" y="6396"/>
                    </a:cubicBezTo>
                    <a:lnTo>
                      <a:pt x="4569" y="6648"/>
                    </a:lnTo>
                    <a:cubicBezTo>
                      <a:pt x="4569" y="6900"/>
                      <a:pt x="4348" y="7089"/>
                      <a:pt x="4159" y="7089"/>
                    </a:cubicBezTo>
                    <a:cubicBezTo>
                      <a:pt x="3970" y="7089"/>
                      <a:pt x="3718" y="6900"/>
                      <a:pt x="3718" y="6648"/>
                    </a:cubicBezTo>
                    <a:lnTo>
                      <a:pt x="3718" y="6396"/>
                    </a:lnTo>
                    <a:cubicBezTo>
                      <a:pt x="3245" y="6238"/>
                      <a:pt x="2899" y="5766"/>
                      <a:pt x="2899" y="5199"/>
                    </a:cubicBezTo>
                    <a:cubicBezTo>
                      <a:pt x="2899" y="4978"/>
                      <a:pt x="3088" y="4821"/>
                      <a:pt x="3308" y="4821"/>
                    </a:cubicBezTo>
                    <a:cubicBezTo>
                      <a:pt x="3498" y="4821"/>
                      <a:pt x="3687" y="5010"/>
                      <a:pt x="3687" y="5199"/>
                    </a:cubicBezTo>
                    <a:cubicBezTo>
                      <a:pt x="3687" y="5451"/>
                      <a:pt x="3876" y="5608"/>
                      <a:pt x="4128" y="5608"/>
                    </a:cubicBezTo>
                    <a:cubicBezTo>
                      <a:pt x="4348" y="5608"/>
                      <a:pt x="4506" y="5388"/>
                      <a:pt x="4506" y="5199"/>
                    </a:cubicBezTo>
                    <a:cubicBezTo>
                      <a:pt x="4506" y="4978"/>
                      <a:pt x="4191" y="4726"/>
                      <a:pt x="3844" y="4506"/>
                    </a:cubicBezTo>
                    <a:cubicBezTo>
                      <a:pt x="3403" y="4191"/>
                      <a:pt x="2867" y="3781"/>
                      <a:pt x="2867" y="3119"/>
                    </a:cubicBezTo>
                    <a:cubicBezTo>
                      <a:pt x="2867" y="2552"/>
                      <a:pt x="3214" y="2143"/>
                      <a:pt x="3687" y="1922"/>
                    </a:cubicBezTo>
                    <a:lnTo>
                      <a:pt x="3687" y="1670"/>
                    </a:lnTo>
                    <a:cubicBezTo>
                      <a:pt x="3687" y="1418"/>
                      <a:pt x="3876" y="1229"/>
                      <a:pt x="4128" y="1229"/>
                    </a:cubicBezTo>
                    <a:close/>
                    <a:moveTo>
                      <a:pt x="4128" y="0"/>
                    </a:moveTo>
                    <a:cubicBezTo>
                      <a:pt x="1828" y="0"/>
                      <a:pt x="0" y="1859"/>
                      <a:pt x="0" y="4128"/>
                    </a:cubicBezTo>
                    <a:cubicBezTo>
                      <a:pt x="0" y="6427"/>
                      <a:pt x="1828" y="8286"/>
                      <a:pt x="4128" y="8286"/>
                    </a:cubicBezTo>
                    <a:cubicBezTo>
                      <a:pt x="6396" y="8286"/>
                      <a:pt x="8255" y="6427"/>
                      <a:pt x="8255" y="4128"/>
                    </a:cubicBezTo>
                    <a:cubicBezTo>
                      <a:pt x="8255" y="1859"/>
                      <a:pt x="6396" y="0"/>
                      <a:pt x="4128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6" name="Google Shape;1856;p25"/>
              <p:cNvSpPr/>
              <p:nvPr/>
            </p:nvSpPr>
            <p:spPr>
              <a:xfrm>
                <a:off x="-62511099" y="4129100"/>
                <a:ext cx="159900" cy="74850"/>
              </a:xfrm>
              <a:custGeom>
                <a:avLst/>
                <a:gdLst/>
                <a:ahLst/>
                <a:cxnLst/>
                <a:rect l="l" t="t" r="r" b="b"/>
                <a:pathLst>
                  <a:path w="6396" h="2994" extrusionOk="0">
                    <a:moveTo>
                      <a:pt x="3214" y="1"/>
                    </a:moveTo>
                    <a:cubicBezTo>
                      <a:pt x="1450" y="1"/>
                      <a:pt x="0" y="662"/>
                      <a:pt x="0" y="1513"/>
                    </a:cubicBezTo>
                    <a:cubicBezTo>
                      <a:pt x="0" y="2332"/>
                      <a:pt x="1450" y="2993"/>
                      <a:pt x="3214" y="2993"/>
                    </a:cubicBezTo>
                    <a:cubicBezTo>
                      <a:pt x="4947" y="2993"/>
                      <a:pt x="6396" y="2332"/>
                      <a:pt x="6396" y="1513"/>
                    </a:cubicBezTo>
                    <a:cubicBezTo>
                      <a:pt x="6396" y="662"/>
                      <a:pt x="4947" y="1"/>
                      <a:pt x="3214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7" name="Google Shape;1857;p25"/>
              <p:cNvSpPr/>
              <p:nvPr/>
            </p:nvSpPr>
            <p:spPr>
              <a:xfrm>
                <a:off x="-62511099" y="4207075"/>
                <a:ext cx="110275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4411" h="2395" extrusionOk="0">
                    <a:moveTo>
                      <a:pt x="0" y="0"/>
                    </a:moveTo>
                    <a:lnTo>
                      <a:pt x="0" y="1135"/>
                    </a:lnTo>
                    <a:cubicBezTo>
                      <a:pt x="0" y="1450"/>
                      <a:pt x="347" y="1765"/>
                      <a:pt x="882" y="2017"/>
                    </a:cubicBezTo>
                    <a:cubicBezTo>
                      <a:pt x="1355" y="2237"/>
                      <a:pt x="2332" y="2395"/>
                      <a:pt x="3151" y="2395"/>
                    </a:cubicBezTo>
                    <a:lnTo>
                      <a:pt x="3308" y="2395"/>
                    </a:lnTo>
                    <a:cubicBezTo>
                      <a:pt x="3560" y="1733"/>
                      <a:pt x="3907" y="1135"/>
                      <a:pt x="4411" y="631"/>
                    </a:cubicBezTo>
                    <a:lnTo>
                      <a:pt x="4411" y="631"/>
                    </a:lnTo>
                    <a:cubicBezTo>
                      <a:pt x="4033" y="694"/>
                      <a:pt x="3623" y="757"/>
                      <a:pt x="3182" y="757"/>
                    </a:cubicBezTo>
                    <a:cubicBezTo>
                      <a:pt x="2363" y="757"/>
                      <a:pt x="1261" y="599"/>
                      <a:pt x="567" y="316"/>
                    </a:cubicBezTo>
                    <a:cubicBezTo>
                      <a:pt x="347" y="221"/>
                      <a:pt x="158" y="127"/>
                      <a:pt x="0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8" name="Google Shape;1858;p25"/>
              <p:cNvSpPr/>
              <p:nvPr/>
            </p:nvSpPr>
            <p:spPr>
              <a:xfrm>
                <a:off x="-62511099" y="4329950"/>
                <a:ext cx="106350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4254" h="2395" extrusionOk="0">
                    <a:moveTo>
                      <a:pt x="0" y="0"/>
                    </a:moveTo>
                    <a:lnTo>
                      <a:pt x="0" y="1197"/>
                    </a:lnTo>
                    <a:cubicBezTo>
                      <a:pt x="0" y="1701"/>
                      <a:pt x="1355" y="2395"/>
                      <a:pt x="3182" y="2395"/>
                    </a:cubicBezTo>
                    <a:cubicBezTo>
                      <a:pt x="3560" y="2395"/>
                      <a:pt x="3907" y="2363"/>
                      <a:pt x="4254" y="2332"/>
                    </a:cubicBezTo>
                    <a:cubicBezTo>
                      <a:pt x="3875" y="1859"/>
                      <a:pt x="3560" y="1355"/>
                      <a:pt x="3340" y="756"/>
                    </a:cubicBezTo>
                    <a:lnTo>
                      <a:pt x="3182" y="756"/>
                    </a:lnTo>
                    <a:cubicBezTo>
                      <a:pt x="2363" y="756"/>
                      <a:pt x="1261" y="599"/>
                      <a:pt x="567" y="315"/>
                    </a:cubicBezTo>
                    <a:cubicBezTo>
                      <a:pt x="347" y="252"/>
                      <a:pt x="158" y="126"/>
                      <a:pt x="0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9" name="Google Shape;1859;p25"/>
              <p:cNvSpPr/>
              <p:nvPr/>
            </p:nvSpPr>
            <p:spPr>
              <a:xfrm>
                <a:off x="-62511899" y="4268500"/>
                <a:ext cx="78000" cy="60675"/>
              </a:xfrm>
              <a:custGeom>
                <a:avLst/>
                <a:gdLst/>
                <a:ahLst/>
                <a:cxnLst/>
                <a:rect l="l" t="t" r="r" b="b"/>
                <a:pathLst>
                  <a:path w="3120" h="2427" extrusionOk="0">
                    <a:moveTo>
                      <a:pt x="1" y="1"/>
                    </a:moveTo>
                    <a:lnTo>
                      <a:pt x="1" y="1167"/>
                    </a:lnTo>
                    <a:lnTo>
                      <a:pt x="32" y="1167"/>
                    </a:lnTo>
                    <a:cubicBezTo>
                      <a:pt x="32" y="1482"/>
                      <a:pt x="379" y="1797"/>
                      <a:pt x="914" y="2017"/>
                    </a:cubicBezTo>
                    <a:cubicBezTo>
                      <a:pt x="1387" y="2238"/>
                      <a:pt x="2332" y="2395"/>
                      <a:pt x="3120" y="2427"/>
                    </a:cubicBezTo>
                    <a:cubicBezTo>
                      <a:pt x="3057" y="2143"/>
                      <a:pt x="3025" y="1860"/>
                      <a:pt x="3025" y="1608"/>
                    </a:cubicBezTo>
                    <a:cubicBezTo>
                      <a:pt x="3025" y="1324"/>
                      <a:pt x="3088" y="1041"/>
                      <a:pt x="3120" y="757"/>
                    </a:cubicBezTo>
                    <a:cubicBezTo>
                      <a:pt x="2332" y="757"/>
                      <a:pt x="1230" y="599"/>
                      <a:pt x="536" y="316"/>
                    </a:cubicBezTo>
                    <a:cubicBezTo>
                      <a:pt x="347" y="253"/>
                      <a:pt x="158" y="127"/>
                      <a:pt x="1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60" name="Google Shape;1860;p25"/>
            <p:cNvGrpSpPr/>
            <p:nvPr/>
          </p:nvGrpSpPr>
          <p:grpSpPr>
            <a:xfrm>
              <a:off x="10823979" y="1752179"/>
              <a:ext cx="633089" cy="634693"/>
              <a:chOff x="-64044599" y="3360375"/>
              <a:chExt cx="315850" cy="316650"/>
            </a:xfrm>
          </p:grpSpPr>
          <p:sp>
            <p:nvSpPr>
              <p:cNvPr id="1861" name="Google Shape;1861;p25"/>
              <p:cNvSpPr/>
              <p:nvPr/>
            </p:nvSpPr>
            <p:spPr>
              <a:xfrm>
                <a:off x="-63980027" y="3532875"/>
                <a:ext cx="185900" cy="144150"/>
              </a:xfrm>
              <a:custGeom>
                <a:avLst/>
                <a:gdLst/>
                <a:ahLst/>
                <a:cxnLst/>
                <a:rect l="l" t="t" r="r" b="b"/>
                <a:pathLst>
                  <a:path w="7436" h="5766" extrusionOk="0">
                    <a:moveTo>
                      <a:pt x="410" y="0"/>
                    </a:moveTo>
                    <a:cubicBezTo>
                      <a:pt x="158" y="0"/>
                      <a:pt x="1" y="189"/>
                      <a:pt x="1" y="410"/>
                    </a:cubicBezTo>
                    <a:cubicBezTo>
                      <a:pt x="1" y="662"/>
                      <a:pt x="190" y="820"/>
                      <a:pt x="410" y="820"/>
                    </a:cubicBezTo>
                    <a:lnTo>
                      <a:pt x="883" y="820"/>
                    </a:lnTo>
                    <a:lnTo>
                      <a:pt x="1670" y="5419"/>
                    </a:lnTo>
                    <a:cubicBezTo>
                      <a:pt x="1702" y="5608"/>
                      <a:pt x="1859" y="5766"/>
                      <a:pt x="2048" y="5766"/>
                    </a:cubicBezTo>
                    <a:lnTo>
                      <a:pt x="5356" y="5766"/>
                    </a:lnTo>
                    <a:cubicBezTo>
                      <a:pt x="5545" y="5766"/>
                      <a:pt x="5766" y="5608"/>
                      <a:pt x="5766" y="5419"/>
                    </a:cubicBezTo>
                    <a:lnTo>
                      <a:pt x="6554" y="820"/>
                    </a:lnTo>
                    <a:lnTo>
                      <a:pt x="7026" y="820"/>
                    </a:lnTo>
                    <a:cubicBezTo>
                      <a:pt x="7247" y="820"/>
                      <a:pt x="7404" y="630"/>
                      <a:pt x="7404" y="410"/>
                    </a:cubicBezTo>
                    <a:cubicBezTo>
                      <a:pt x="7436" y="189"/>
                      <a:pt x="7247" y="0"/>
                      <a:pt x="7026" y="0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2" name="Google Shape;1862;p25"/>
              <p:cNvSpPr/>
              <p:nvPr/>
            </p:nvSpPr>
            <p:spPr>
              <a:xfrm>
                <a:off x="-64044599" y="3360375"/>
                <a:ext cx="315850" cy="152825"/>
              </a:xfrm>
              <a:custGeom>
                <a:avLst/>
                <a:gdLst/>
                <a:ahLst/>
                <a:cxnLst/>
                <a:rect l="l" t="t" r="r" b="b"/>
                <a:pathLst>
                  <a:path w="12634" h="6113" extrusionOk="0">
                    <a:moveTo>
                      <a:pt x="378" y="1"/>
                    </a:moveTo>
                    <a:cubicBezTo>
                      <a:pt x="158" y="1"/>
                      <a:pt x="0" y="190"/>
                      <a:pt x="0" y="442"/>
                    </a:cubicBezTo>
                    <a:lnTo>
                      <a:pt x="0" y="5672"/>
                    </a:lnTo>
                    <a:cubicBezTo>
                      <a:pt x="0" y="5892"/>
                      <a:pt x="189" y="6113"/>
                      <a:pt x="378" y="6113"/>
                    </a:cubicBezTo>
                    <a:lnTo>
                      <a:pt x="3088" y="6113"/>
                    </a:lnTo>
                    <a:cubicBezTo>
                      <a:pt x="3245" y="5514"/>
                      <a:pt x="3560" y="4947"/>
                      <a:pt x="4001" y="4569"/>
                    </a:cubicBezTo>
                    <a:cubicBezTo>
                      <a:pt x="3875" y="4285"/>
                      <a:pt x="3812" y="3970"/>
                      <a:pt x="3812" y="3624"/>
                    </a:cubicBezTo>
                    <a:cubicBezTo>
                      <a:pt x="3812" y="2238"/>
                      <a:pt x="4915" y="1135"/>
                      <a:pt x="6301" y="1135"/>
                    </a:cubicBezTo>
                    <a:cubicBezTo>
                      <a:pt x="7656" y="1135"/>
                      <a:pt x="8759" y="2238"/>
                      <a:pt x="8759" y="3624"/>
                    </a:cubicBezTo>
                    <a:cubicBezTo>
                      <a:pt x="8759" y="3939"/>
                      <a:pt x="8696" y="4254"/>
                      <a:pt x="8570" y="4569"/>
                    </a:cubicBezTo>
                    <a:cubicBezTo>
                      <a:pt x="9011" y="5010"/>
                      <a:pt x="9326" y="5514"/>
                      <a:pt x="9483" y="6113"/>
                    </a:cubicBezTo>
                    <a:lnTo>
                      <a:pt x="12193" y="6113"/>
                    </a:lnTo>
                    <a:cubicBezTo>
                      <a:pt x="12445" y="6113"/>
                      <a:pt x="12602" y="5892"/>
                      <a:pt x="12602" y="5672"/>
                    </a:cubicBezTo>
                    <a:lnTo>
                      <a:pt x="12602" y="442"/>
                    </a:lnTo>
                    <a:cubicBezTo>
                      <a:pt x="12634" y="190"/>
                      <a:pt x="12445" y="1"/>
                      <a:pt x="12224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3" name="Google Shape;1863;p25"/>
              <p:cNvSpPr/>
              <p:nvPr/>
            </p:nvSpPr>
            <p:spPr>
              <a:xfrm>
                <a:off x="-63945374" y="3408425"/>
                <a:ext cx="117375" cy="103200"/>
              </a:xfrm>
              <a:custGeom>
                <a:avLst/>
                <a:gdLst/>
                <a:ahLst/>
                <a:cxnLst/>
                <a:rect l="l" t="t" r="r" b="b"/>
                <a:pathLst>
                  <a:path w="4695" h="4128" extrusionOk="0">
                    <a:moveTo>
                      <a:pt x="2364" y="1"/>
                    </a:moveTo>
                    <a:cubicBezTo>
                      <a:pt x="1450" y="1"/>
                      <a:pt x="694" y="757"/>
                      <a:pt x="694" y="1670"/>
                    </a:cubicBezTo>
                    <a:cubicBezTo>
                      <a:pt x="694" y="2080"/>
                      <a:pt x="851" y="2489"/>
                      <a:pt x="1167" y="2805"/>
                    </a:cubicBezTo>
                    <a:cubicBezTo>
                      <a:pt x="599" y="3120"/>
                      <a:pt x="190" y="3592"/>
                      <a:pt x="1" y="4128"/>
                    </a:cubicBezTo>
                    <a:lnTo>
                      <a:pt x="4695" y="4128"/>
                    </a:lnTo>
                    <a:cubicBezTo>
                      <a:pt x="4475" y="3561"/>
                      <a:pt x="4065" y="3088"/>
                      <a:pt x="3529" y="2805"/>
                    </a:cubicBezTo>
                    <a:cubicBezTo>
                      <a:pt x="3813" y="2489"/>
                      <a:pt x="4002" y="2080"/>
                      <a:pt x="4002" y="1670"/>
                    </a:cubicBezTo>
                    <a:cubicBezTo>
                      <a:pt x="4002" y="757"/>
                      <a:pt x="3277" y="1"/>
                      <a:pt x="2364" y="1"/>
                    </a:cubicBezTo>
                    <a:close/>
                  </a:path>
                </a:pathLst>
              </a:custGeom>
              <a:solidFill>
                <a:srgbClr val="FCBF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9" name="Google Shape;1869;p26"/>
          <p:cNvSpPr txBox="1">
            <a:spLocks noGrp="1"/>
          </p:cNvSpPr>
          <p:nvPr>
            <p:ph type="body" idx="1"/>
          </p:nvPr>
        </p:nvSpPr>
        <p:spPr>
          <a:xfrm>
            <a:off x="307184" y="16627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None/>
            </a:pPr>
            <a:r>
              <a:rPr lang="en-US" sz="6400"/>
              <a:t>Fully Editable Icon Sets: C</a:t>
            </a:r>
            <a:endParaRPr/>
          </a:p>
        </p:txBody>
      </p:sp>
      <p:sp>
        <p:nvSpPr>
          <p:cNvPr id="1870" name="Google Shape;1870;p26"/>
          <p:cNvSpPr/>
          <p:nvPr/>
        </p:nvSpPr>
        <p:spPr>
          <a:xfrm rot="10800000">
            <a:off x="8394012" y="4492697"/>
            <a:ext cx="249709" cy="777639"/>
          </a:xfrm>
          <a:custGeom>
            <a:avLst/>
            <a:gdLst/>
            <a:ahLst/>
            <a:cxnLst/>
            <a:rect l="l" t="t" r="r" b="b"/>
            <a:pathLst>
              <a:path w="1040400" h="3240000" extrusionOk="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rgbClr val="FCBF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1" name="Google Shape;1871;p26"/>
          <p:cNvSpPr/>
          <p:nvPr/>
        </p:nvSpPr>
        <p:spPr>
          <a:xfrm>
            <a:off x="9031693" y="4582472"/>
            <a:ext cx="599051" cy="598077"/>
          </a:xfrm>
          <a:custGeom>
            <a:avLst/>
            <a:gdLst/>
            <a:ahLst/>
            <a:cxnLst/>
            <a:rect l="l" t="t" r="r" b="b"/>
            <a:pathLst>
              <a:path w="3228210" h="3222968" extrusionOk="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FCBF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2" name="Google Shape;1872;p26"/>
          <p:cNvSpPr/>
          <p:nvPr/>
        </p:nvSpPr>
        <p:spPr>
          <a:xfrm>
            <a:off x="10920495" y="4648062"/>
            <a:ext cx="578527" cy="466913"/>
          </a:xfrm>
          <a:custGeom>
            <a:avLst/>
            <a:gdLst/>
            <a:ahLst/>
            <a:cxnLst/>
            <a:rect l="l" t="t" r="r" b="b"/>
            <a:pathLst>
              <a:path w="3307788" h="2669631" extrusionOk="0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rgbClr val="FCBF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3" name="Google Shape;1873;p26"/>
          <p:cNvSpPr/>
          <p:nvPr/>
        </p:nvSpPr>
        <p:spPr>
          <a:xfrm>
            <a:off x="10979053" y="5849481"/>
            <a:ext cx="664123" cy="486699"/>
          </a:xfrm>
          <a:custGeom>
            <a:avLst/>
            <a:gdLst/>
            <a:ahLst/>
            <a:cxnLst/>
            <a:rect l="l" t="t" r="r" b="b"/>
            <a:pathLst>
              <a:path w="3248842" h="2380886" extrusionOk="0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FCBF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4" name="Google Shape;1874;p26"/>
          <p:cNvSpPr/>
          <p:nvPr/>
        </p:nvSpPr>
        <p:spPr>
          <a:xfrm>
            <a:off x="4185307" y="4555927"/>
            <a:ext cx="651175" cy="651175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CBF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5" name="Google Shape;1875;p26"/>
          <p:cNvSpPr/>
          <p:nvPr/>
        </p:nvSpPr>
        <p:spPr>
          <a:xfrm>
            <a:off x="6671205" y="5636475"/>
            <a:ext cx="548659" cy="705543"/>
          </a:xfrm>
          <a:custGeom>
            <a:avLst/>
            <a:gdLst/>
            <a:ahLst/>
            <a:cxnLst/>
            <a:rect l="l" t="t" r="r" b="b"/>
            <a:pathLst>
              <a:path w="2519554" h="3240000" extrusionOk="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rgbClr val="FCBF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6" name="Google Shape;1876;p26"/>
          <p:cNvSpPr/>
          <p:nvPr/>
        </p:nvSpPr>
        <p:spPr>
          <a:xfrm>
            <a:off x="7508647" y="5806837"/>
            <a:ext cx="574719" cy="568699"/>
          </a:xfrm>
          <a:custGeom>
            <a:avLst/>
            <a:gdLst/>
            <a:ahLst/>
            <a:cxnLst/>
            <a:rect l="l" t="t" r="r" b="b"/>
            <a:pathLst>
              <a:path w="3220460" h="3186731" extrusionOk="0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rgbClr val="FCBF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7" name="Google Shape;1877;p26"/>
          <p:cNvSpPr/>
          <p:nvPr/>
        </p:nvSpPr>
        <p:spPr>
          <a:xfrm>
            <a:off x="5130209" y="5700919"/>
            <a:ext cx="395403" cy="571239"/>
          </a:xfrm>
          <a:custGeom>
            <a:avLst/>
            <a:gdLst/>
            <a:ahLst/>
            <a:cxnLst/>
            <a:rect l="l" t="t" r="r" b="b"/>
            <a:pathLst>
              <a:path w="2215656" h="3200962" extrusionOk="0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FCBF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8" name="Google Shape;1878;p26"/>
          <p:cNvSpPr/>
          <p:nvPr/>
        </p:nvSpPr>
        <p:spPr>
          <a:xfrm>
            <a:off x="8354661" y="5743187"/>
            <a:ext cx="515883" cy="571239"/>
          </a:xfrm>
          <a:custGeom>
            <a:avLst/>
            <a:gdLst/>
            <a:ahLst/>
            <a:cxnLst/>
            <a:rect l="l" t="t" r="r" b="b"/>
            <a:pathLst>
              <a:path w="2890784" h="3200962" extrusionOk="0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rgbClr val="FCBF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9" name="Google Shape;1879;p26"/>
          <p:cNvSpPr/>
          <p:nvPr/>
        </p:nvSpPr>
        <p:spPr>
          <a:xfrm>
            <a:off x="10081531" y="5778286"/>
            <a:ext cx="565332" cy="579639"/>
          </a:xfrm>
          <a:custGeom>
            <a:avLst/>
            <a:gdLst/>
            <a:ahLst/>
            <a:cxnLst/>
            <a:rect l="l" t="t" r="r" b="b"/>
            <a:pathLst>
              <a:path w="2296406" h="2354521" extrusionOk="0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rgbClr val="FCBF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0" name="Google Shape;1880;p26"/>
          <p:cNvSpPr/>
          <p:nvPr/>
        </p:nvSpPr>
        <p:spPr>
          <a:xfrm>
            <a:off x="4995575" y="4686449"/>
            <a:ext cx="695288" cy="470951"/>
          </a:xfrm>
          <a:custGeom>
            <a:avLst/>
            <a:gdLst/>
            <a:ahLst/>
            <a:cxnLst/>
            <a:rect l="l" t="t" r="r" b="b"/>
            <a:pathLst>
              <a:path w="3219104" h="2180445" extrusionOk="0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FCBF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1" name="Google Shape;1881;p26"/>
          <p:cNvSpPr/>
          <p:nvPr/>
        </p:nvSpPr>
        <p:spPr>
          <a:xfrm>
            <a:off x="4385174" y="5548272"/>
            <a:ext cx="357713" cy="876520"/>
          </a:xfrm>
          <a:custGeom>
            <a:avLst/>
            <a:gdLst/>
            <a:ahLst/>
            <a:cxnLst/>
            <a:rect l="l" t="t" r="r" b="b"/>
            <a:pathLst>
              <a:path w="1060423" h="2598393" extrusionOk="0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FCBF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2" name="Google Shape;1882;p26"/>
          <p:cNvSpPr/>
          <p:nvPr/>
        </p:nvSpPr>
        <p:spPr>
          <a:xfrm>
            <a:off x="9093906" y="5778281"/>
            <a:ext cx="655441" cy="518203"/>
          </a:xfrm>
          <a:custGeom>
            <a:avLst/>
            <a:gdLst/>
            <a:ahLst/>
            <a:cxnLst/>
            <a:rect l="l" t="t" r="r" b="b"/>
            <a:pathLst>
              <a:path w="3219104" h="2545072" extrusionOk="0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FCBF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3" name="Google Shape;1883;p26"/>
          <p:cNvSpPr/>
          <p:nvPr/>
        </p:nvSpPr>
        <p:spPr>
          <a:xfrm>
            <a:off x="5899117" y="5752370"/>
            <a:ext cx="539611" cy="544119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FCBF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4" name="Google Shape;1884;p26"/>
          <p:cNvSpPr/>
          <p:nvPr/>
        </p:nvSpPr>
        <p:spPr>
          <a:xfrm>
            <a:off x="10018709" y="4572451"/>
            <a:ext cx="513811" cy="618124"/>
          </a:xfrm>
          <a:custGeom>
            <a:avLst/>
            <a:gdLst/>
            <a:ahLst/>
            <a:cxnLst/>
            <a:rect l="l" t="t" r="r" b="b"/>
            <a:pathLst>
              <a:path w="2671236" h="3213546" extrusionOk="0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rgbClr val="FCBF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85" name="Google Shape;1885;p26"/>
          <p:cNvGrpSpPr/>
          <p:nvPr/>
        </p:nvGrpSpPr>
        <p:grpSpPr>
          <a:xfrm>
            <a:off x="10948071" y="1235313"/>
            <a:ext cx="566855" cy="566467"/>
            <a:chOff x="-34004625" y="3585850"/>
            <a:chExt cx="292225" cy="292025"/>
          </a:xfrm>
        </p:grpSpPr>
        <p:sp>
          <p:nvSpPr>
            <p:cNvPr id="1886" name="Google Shape;1886;p26"/>
            <p:cNvSpPr/>
            <p:nvPr/>
          </p:nvSpPr>
          <p:spPr>
            <a:xfrm>
              <a:off x="-33832149" y="3585850"/>
              <a:ext cx="103200" cy="154200"/>
            </a:xfrm>
            <a:custGeom>
              <a:avLst/>
              <a:gdLst/>
              <a:ahLst/>
              <a:cxnLst/>
              <a:rect l="l" t="t" r="r" b="b"/>
              <a:pathLst>
                <a:path w="4128" h="6168" extrusionOk="0">
                  <a:moveTo>
                    <a:pt x="2426" y="1"/>
                  </a:moveTo>
                  <a:cubicBezTo>
                    <a:pt x="2286" y="1"/>
                    <a:pt x="2136" y="77"/>
                    <a:pt x="2112" y="244"/>
                  </a:cubicBezTo>
                  <a:lnTo>
                    <a:pt x="64" y="5064"/>
                  </a:lnTo>
                  <a:cubicBezTo>
                    <a:pt x="1" y="5222"/>
                    <a:pt x="64" y="5474"/>
                    <a:pt x="253" y="5506"/>
                  </a:cubicBezTo>
                  <a:cubicBezTo>
                    <a:pt x="295" y="5531"/>
                    <a:pt x="342" y="5543"/>
                    <a:pt x="389" y="5543"/>
                  </a:cubicBezTo>
                  <a:cubicBezTo>
                    <a:pt x="517" y="5543"/>
                    <a:pt x="648" y="5455"/>
                    <a:pt x="694" y="5317"/>
                  </a:cubicBezTo>
                  <a:lnTo>
                    <a:pt x="1261" y="4025"/>
                  </a:lnTo>
                  <a:cubicBezTo>
                    <a:pt x="1419" y="4088"/>
                    <a:pt x="1576" y="4119"/>
                    <a:pt x="1765" y="4119"/>
                  </a:cubicBezTo>
                  <a:cubicBezTo>
                    <a:pt x="1891" y="4119"/>
                    <a:pt x="1986" y="4088"/>
                    <a:pt x="2112" y="4056"/>
                  </a:cubicBezTo>
                  <a:lnTo>
                    <a:pt x="2112" y="4844"/>
                  </a:lnTo>
                  <a:cubicBezTo>
                    <a:pt x="1450" y="4970"/>
                    <a:pt x="946" y="5506"/>
                    <a:pt x="789" y="6167"/>
                  </a:cubicBezTo>
                  <a:lnTo>
                    <a:pt x="4128" y="6167"/>
                  </a:lnTo>
                  <a:cubicBezTo>
                    <a:pt x="4002" y="5506"/>
                    <a:pt x="3466" y="5001"/>
                    <a:pt x="2773" y="4844"/>
                  </a:cubicBezTo>
                  <a:lnTo>
                    <a:pt x="2773" y="3143"/>
                  </a:lnTo>
                  <a:cubicBezTo>
                    <a:pt x="2773" y="2670"/>
                    <a:pt x="2458" y="2324"/>
                    <a:pt x="2080" y="2166"/>
                  </a:cubicBezTo>
                  <a:lnTo>
                    <a:pt x="2773" y="496"/>
                  </a:lnTo>
                  <a:cubicBezTo>
                    <a:pt x="2773" y="307"/>
                    <a:pt x="2710" y="118"/>
                    <a:pt x="2553" y="24"/>
                  </a:cubicBezTo>
                  <a:cubicBezTo>
                    <a:pt x="2515" y="8"/>
                    <a:pt x="2471" y="1"/>
                    <a:pt x="2426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7" name="Google Shape;1887;p26"/>
            <p:cNvSpPr/>
            <p:nvPr/>
          </p:nvSpPr>
          <p:spPr>
            <a:xfrm>
              <a:off x="-34004625" y="3690400"/>
              <a:ext cx="155175" cy="187475"/>
            </a:xfrm>
            <a:custGeom>
              <a:avLst/>
              <a:gdLst/>
              <a:ahLst/>
              <a:cxnLst/>
              <a:rect l="l" t="t" r="r" b="b"/>
              <a:pathLst>
                <a:path w="6207" h="7499" extrusionOk="0">
                  <a:moveTo>
                    <a:pt x="693" y="0"/>
                  </a:moveTo>
                  <a:cubicBezTo>
                    <a:pt x="315" y="0"/>
                    <a:pt x="0" y="315"/>
                    <a:pt x="0" y="662"/>
                  </a:cubicBezTo>
                  <a:lnTo>
                    <a:pt x="0" y="6490"/>
                  </a:lnTo>
                  <a:cubicBezTo>
                    <a:pt x="32" y="7026"/>
                    <a:pt x="504" y="7498"/>
                    <a:pt x="1103" y="7498"/>
                  </a:cubicBezTo>
                  <a:lnTo>
                    <a:pt x="6207" y="7498"/>
                  </a:lnTo>
                  <a:lnTo>
                    <a:pt x="6207" y="5797"/>
                  </a:lnTo>
                  <a:cubicBezTo>
                    <a:pt x="6207" y="5608"/>
                    <a:pt x="6049" y="5451"/>
                    <a:pt x="5860" y="5451"/>
                  </a:cubicBezTo>
                  <a:lnTo>
                    <a:pt x="1765" y="5451"/>
                  </a:lnTo>
                  <a:cubicBezTo>
                    <a:pt x="1576" y="5451"/>
                    <a:pt x="1418" y="5293"/>
                    <a:pt x="1418" y="5104"/>
                  </a:cubicBezTo>
                  <a:lnTo>
                    <a:pt x="1418" y="662"/>
                  </a:lnTo>
                  <a:cubicBezTo>
                    <a:pt x="1418" y="252"/>
                    <a:pt x="1103" y="0"/>
                    <a:pt x="693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p26"/>
            <p:cNvSpPr/>
            <p:nvPr/>
          </p:nvSpPr>
          <p:spPr>
            <a:xfrm>
              <a:off x="-33936099" y="36210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1"/>
                  </a:cubicBezTo>
                  <a:cubicBezTo>
                    <a:pt x="0" y="1576"/>
                    <a:pt x="473" y="2049"/>
                    <a:pt x="1040" y="2049"/>
                  </a:cubicBezTo>
                  <a:cubicBezTo>
                    <a:pt x="1576" y="2049"/>
                    <a:pt x="2048" y="1576"/>
                    <a:pt x="2048" y="1041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9" name="Google Shape;1889;p26"/>
            <p:cNvSpPr/>
            <p:nvPr/>
          </p:nvSpPr>
          <p:spPr>
            <a:xfrm>
              <a:off x="-33952650" y="3690125"/>
              <a:ext cx="155975" cy="186950"/>
            </a:xfrm>
            <a:custGeom>
              <a:avLst/>
              <a:gdLst/>
              <a:ahLst/>
              <a:cxnLst/>
              <a:rect l="l" t="t" r="r" b="b"/>
              <a:pathLst>
                <a:path w="6239" h="7478" extrusionOk="0">
                  <a:moveTo>
                    <a:pt x="1641" y="1"/>
                  </a:moveTo>
                  <a:cubicBezTo>
                    <a:pt x="1242" y="1"/>
                    <a:pt x="819" y="205"/>
                    <a:pt x="568" y="484"/>
                  </a:cubicBezTo>
                  <a:cubicBezTo>
                    <a:pt x="190" y="799"/>
                    <a:pt x="1" y="1209"/>
                    <a:pt x="1" y="1681"/>
                  </a:cubicBezTo>
                  <a:lnTo>
                    <a:pt x="1" y="4769"/>
                  </a:lnTo>
                  <a:lnTo>
                    <a:pt x="2679" y="4769"/>
                  </a:lnTo>
                  <a:cubicBezTo>
                    <a:pt x="2521" y="4359"/>
                    <a:pt x="2175" y="4107"/>
                    <a:pt x="1702" y="4107"/>
                  </a:cubicBezTo>
                  <a:lnTo>
                    <a:pt x="1040" y="4107"/>
                  </a:lnTo>
                  <a:cubicBezTo>
                    <a:pt x="820" y="4107"/>
                    <a:pt x="662" y="3949"/>
                    <a:pt x="662" y="3729"/>
                  </a:cubicBezTo>
                  <a:lnTo>
                    <a:pt x="662" y="2374"/>
                  </a:lnTo>
                  <a:cubicBezTo>
                    <a:pt x="662" y="2154"/>
                    <a:pt x="820" y="1996"/>
                    <a:pt x="1040" y="1996"/>
                  </a:cubicBezTo>
                  <a:cubicBezTo>
                    <a:pt x="1229" y="1996"/>
                    <a:pt x="1387" y="2154"/>
                    <a:pt x="1387" y="2374"/>
                  </a:cubicBezTo>
                  <a:lnTo>
                    <a:pt x="1387" y="3382"/>
                  </a:lnTo>
                  <a:lnTo>
                    <a:pt x="1733" y="3382"/>
                  </a:lnTo>
                  <a:cubicBezTo>
                    <a:pt x="2553" y="3382"/>
                    <a:pt x="3277" y="3981"/>
                    <a:pt x="3435" y="4769"/>
                  </a:cubicBezTo>
                  <a:lnTo>
                    <a:pt x="3813" y="4769"/>
                  </a:lnTo>
                  <a:cubicBezTo>
                    <a:pt x="4380" y="4769"/>
                    <a:pt x="4852" y="5241"/>
                    <a:pt x="4852" y="5777"/>
                  </a:cubicBezTo>
                  <a:lnTo>
                    <a:pt x="4852" y="7478"/>
                  </a:lnTo>
                  <a:lnTo>
                    <a:pt x="6239" y="7478"/>
                  </a:lnTo>
                  <a:lnTo>
                    <a:pt x="6239" y="5084"/>
                  </a:lnTo>
                  <a:cubicBezTo>
                    <a:pt x="6176" y="4580"/>
                    <a:pt x="5703" y="4107"/>
                    <a:pt x="5168" y="4107"/>
                  </a:cubicBezTo>
                  <a:lnTo>
                    <a:pt x="3781" y="4107"/>
                  </a:lnTo>
                  <a:cubicBezTo>
                    <a:pt x="3592" y="4107"/>
                    <a:pt x="3435" y="3949"/>
                    <a:pt x="3435" y="3729"/>
                  </a:cubicBezTo>
                  <a:lnTo>
                    <a:pt x="3435" y="1807"/>
                  </a:lnTo>
                  <a:cubicBezTo>
                    <a:pt x="3435" y="862"/>
                    <a:pt x="2710" y="43"/>
                    <a:pt x="1796" y="11"/>
                  </a:cubicBezTo>
                  <a:cubicBezTo>
                    <a:pt x="1745" y="4"/>
                    <a:pt x="1694" y="1"/>
                    <a:pt x="1641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0" name="Google Shape;1890;p26"/>
            <p:cNvSpPr/>
            <p:nvPr/>
          </p:nvSpPr>
          <p:spPr>
            <a:xfrm>
              <a:off x="-33849475" y="3758125"/>
              <a:ext cx="137075" cy="33100"/>
            </a:xfrm>
            <a:custGeom>
              <a:avLst/>
              <a:gdLst/>
              <a:ahLst/>
              <a:cxnLst/>
              <a:rect l="l" t="t" r="r" b="b"/>
              <a:pathLst>
                <a:path w="5483" h="1324" extrusionOk="0">
                  <a:moveTo>
                    <a:pt x="1" y="1"/>
                  </a:moveTo>
                  <a:lnTo>
                    <a:pt x="1" y="662"/>
                  </a:lnTo>
                  <a:lnTo>
                    <a:pt x="1041" y="662"/>
                  </a:lnTo>
                  <a:cubicBezTo>
                    <a:pt x="1576" y="662"/>
                    <a:pt x="2080" y="946"/>
                    <a:pt x="2395" y="1324"/>
                  </a:cubicBezTo>
                  <a:lnTo>
                    <a:pt x="5136" y="1324"/>
                  </a:lnTo>
                  <a:cubicBezTo>
                    <a:pt x="5325" y="1324"/>
                    <a:pt x="5483" y="1166"/>
                    <a:pt x="5483" y="977"/>
                  </a:cubicBezTo>
                  <a:lnTo>
                    <a:pt x="5483" y="316"/>
                  </a:lnTo>
                  <a:cubicBezTo>
                    <a:pt x="5483" y="158"/>
                    <a:pt x="5325" y="1"/>
                    <a:pt x="5136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91" name="Google Shape;1891;p26"/>
          <p:cNvGrpSpPr/>
          <p:nvPr/>
        </p:nvGrpSpPr>
        <p:grpSpPr>
          <a:xfrm>
            <a:off x="9993558" y="2304728"/>
            <a:ext cx="552087" cy="550621"/>
            <a:chOff x="-30345326" y="3184750"/>
            <a:chExt cx="292225" cy="291450"/>
          </a:xfrm>
        </p:grpSpPr>
        <p:sp>
          <p:nvSpPr>
            <p:cNvPr id="1892" name="Google Shape;1892;p26"/>
            <p:cNvSpPr/>
            <p:nvPr/>
          </p:nvSpPr>
          <p:spPr>
            <a:xfrm>
              <a:off x="-30328000" y="3184750"/>
              <a:ext cx="258375" cy="120950"/>
            </a:xfrm>
            <a:custGeom>
              <a:avLst/>
              <a:gdLst/>
              <a:ahLst/>
              <a:cxnLst/>
              <a:rect l="l" t="t" r="r" b="b"/>
              <a:pathLst>
                <a:path w="10335" h="4838" extrusionOk="0">
                  <a:moveTo>
                    <a:pt x="1040" y="0"/>
                  </a:moveTo>
                  <a:cubicBezTo>
                    <a:pt x="473" y="0"/>
                    <a:pt x="1" y="473"/>
                    <a:pt x="1" y="1071"/>
                  </a:cubicBezTo>
                  <a:lnTo>
                    <a:pt x="1" y="2458"/>
                  </a:lnTo>
                  <a:cubicBezTo>
                    <a:pt x="1" y="2993"/>
                    <a:pt x="473" y="3466"/>
                    <a:pt x="1040" y="3466"/>
                  </a:cubicBezTo>
                  <a:lnTo>
                    <a:pt x="2048" y="3466"/>
                  </a:lnTo>
                  <a:lnTo>
                    <a:pt x="2048" y="4505"/>
                  </a:lnTo>
                  <a:cubicBezTo>
                    <a:pt x="2048" y="4663"/>
                    <a:pt x="2143" y="4757"/>
                    <a:pt x="2269" y="4820"/>
                  </a:cubicBezTo>
                  <a:cubicBezTo>
                    <a:pt x="2300" y="4831"/>
                    <a:pt x="2339" y="4838"/>
                    <a:pt x="2380" y="4838"/>
                  </a:cubicBezTo>
                  <a:cubicBezTo>
                    <a:pt x="2461" y="4838"/>
                    <a:pt x="2552" y="4810"/>
                    <a:pt x="2615" y="4726"/>
                  </a:cubicBezTo>
                  <a:lnTo>
                    <a:pt x="3876" y="3466"/>
                  </a:lnTo>
                  <a:lnTo>
                    <a:pt x="6365" y="3466"/>
                  </a:lnTo>
                  <a:lnTo>
                    <a:pt x="7625" y="4726"/>
                  </a:lnTo>
                  <a:cubicBezTo>
                    <a:pt x="7688" y="4810"/>
                    <a:pt x="7765" y="4838"/>
                    <a:pt x="7846" y="4838"/>
                  </a:cubicBezTo>
                  <a:cubicBezTo>
                    <a:pt x="7887" y="4838"/>
                    <a:pt x="7929" y="4831"/>
                    <a:pt x="7971" y="4820"/>
                  </a:cubicBezTo>
                  <a:cubicBezTo>
                    <a:pt x="8097" y="4789"/>
                    <a:pt x="8160" y="4631"/>
                    <a:pt x="8160" y="4505"/>
                  </a:cubicBezTo>
                  <a:lnTo>
                    <a:pt x="8160" y="3466"/>
                  </a:lnTo>
                  <a:lnTo>
                    <a:pt x="9231" y="3466"/>
                  </a:lnTo>
                  <a:cubicBezTo>
                    <a:pt x="9862" y="3466"/>
                    <a:pt x="10334" y="2993"/>
                    <a:pt x="10334" y="2458"/>
                  </a:cubicBezTo>
                  <a:lnTo>
                    <a:pt x="10334" y="1071"/>
                  </a:lnTo>
                  <a:cubicBezTo>
                    <a:pt x="10334" y="536"/>
                    <a:pt x="9862" y="0"/>
                    <a:pt x="9294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3" name="Google Shape;1893;p26"/>
            <p:cNvSpPr/>
            <p:nvPr/>
          </p:nvSpPr>
          <p:spPr>
            <a:xfrm>
              <a:off x="-30310674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599" y="1"/>
                    <a:pt x="1" y="631"/>
                    <a:pt x="1" y="1387"/>
                  </a:cubicBezTo>
                  <a:cubicBezTo>
                    <a:pt x="1" y="2143"/>
                    <a:pt x="599" y="2773"/>
                    <a:pt x="1387" y="2773"/>
                  </a:cubicBezTo>
                  <a:cubicBezTo>
                    <a:pt x="2143" y="2773"/>
                    <a:pt x="2742" y="2143"/>
                    <a:pt x="2742" y="1387"/>
                  </a:cubicBezTo>
                  <a:cubicBezTo>
                    <a:pt x="2742" y="631"/>
                    <a:pt x="2143" y="1"/>
                    <a:pt x="1387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4" name="Google Shape;1894;p26"/>
            <p:cNvSpPr/>
            <p:nvPr/>
          </p:nvSpPr>
          <p:spPr>
            <a:xfrm>
              <a:off x="-30345326" y="3408425"/>
              <a:ext cx="137075" cy="67775"/>
            </a:xfrm>
            <a:custGeom>
              <a:avLst/>
              <a:gdLst/>
              <a:ahLst/>
              <a:cxnLst/>
              <a:rect l="l" t="t" r="r" b="b"/>
              <a:pathLst>
                <a:path w="5483" h="2711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32"/>
                  </a:cubicBezTo>
                  <a:cubicBezTo>
                    <a:pt x="0" y="2521"/>
                    <a:pt x="158" y="2710"/>
                    <a:pt x="378" y="2710"/>
                  </a:cubicBezTo>
                  <a:lnTo>
                    <a:pt x="5104" y="2710"/>
                  </a:lnTo>
                  <a:cubicBezTo>
                    <a:pt x="5325" y="2710"/>
                    <a:pt x="5482" y="2521"/>
                    <a:pt x="5482" y="2332"/>
                  </a:cubicBezTo>
                  <a:cubicBezTo>
                    <a:pt x="5262" y="977"/>
                    <a:pt x="4128" y="1"/>
                    <a:pt x="2741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5" name="Google Shape;1895;p26"/>
            <p:cNvSpPr/>
            <p:nvPr/>
          </p:nvSpPr>
          <p:spPr>
            <a:xfrm>
              <a:off x="-30156299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87" y="2773"/>
                  </a:cubicBezTo>
                  <a:cubicBezTo>
                    <a:pt x="2111" y="2773"/>
                    <a:pt x="2742" y="2143"/>
                    <a:pt x="2742" y="1387"/>
                  </a:cubicBezTo>
                  <a:cubicBezTo>
                    <a:pt x="2742" y="631"/>
                    <a:pt x="2111" y="1"/>
                    <a:pt x="1387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6" name="Google Shape;1896;p26"/>
            <p:cNvSpPr/>
            <p:nvPr/>
          </p:nvSpPr>
          <p:spPr>
            <a:xfrm>
              <a:off x="-30190951" y="3408425"/>
              <a:ext cx="137850" cy="67775"/>
            </a:xfrm>
            <a:custGeom>
              <a:avLst/>
              <a:gdLst/>
              <a:ahLst/>
              <a:cxnLst/>
              <a:rect l="l" t="t" r="r" b="b"/>
              <a:pathLst>
                <a:path w="5514" h="2711" extrusionOk="0">
                  <a:moveTo>
                    <a:pt x="2773" y="1"/>
                  </a:moveTo>
                  <a:cubicBezTo>
                    <a:pt x="1387" y="1"/>
                    <a:pt x="252" y="1040"/>
                    <a:pt x="32" y="2332"/>
                  </a:cubicBezTo>
                  <a:cubicBezTo>
                    <a:pt x="0" y="2521"/>
                    <a:pt x="158" y="2710"/>
                    <a:pt x="410" y="2710"/>
                  </a:cubicBezTo>
                  <a:lnTo>
                    <a:pt x="5167" y="2710"/>
                  </a:lnTo>
                  <a:cubicBezTo>
                    <a:pt x="5356" y="2710"/>
                    <a:pt x="5514" y="2521"/>
                    <a:pt x="5514" y="2332"/>
                  </a:cubicBezTo>
                  <a:cubicBezTo>
                    <a:pt x="5293" y="977"/>
                    <a:pt x="4128" y="1"/>
                    <a:pt x="2773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97" name="Google Shape;1897;p26"/>
          <p:cNvGrpSpPr/>
          <p:nvPr/>
        </p:nvGrpSpPr>
        <p:grpSpPr>
          <a:xfrm>
            <a:off x="5913583" y="4644033"/>
            <a:ext cx="508855" cy="563067"/>
            <a:chOff x="-30354001" y="3569100"/>
            <a:chExt cx="292250" cy="292225"/>
          </a:xfrm>
        </p:grpSpPr>
        <p:sp>
          <p:nvSpPr>
            <p:cNvPr id="1898" name="Google Shape;1898;p26"/>
            <p:cNvSpPr/>
            <p:nvPr/>
          </p:nvSpPr>
          <p:spPr>
            <a:xfrm>
              <a:off x="-30354001" y="3604550"/>
              <a:ext cx="137875" cy="256000"/>
            </a:xfrm>
            <a:custGeom>
              <a:avLst/>
              <a:gdLst/>
              <a:ahLst/>
              <a:cxnLst/>
              <a:rect l="l" t="t" r="r" b="b"/>
              <a:pathLst>
                <a:path w="5515" h="10240" extrusionOk="0">
                  <a:moveTo>
                    <a:pt x="662" y="0"/>
                  </a:moveTo>
                  <a:cubicBezTo>
                    <a:pt x="284" y="0"/>
                    <a:pt x="1" y="315"/>
                    <a:pt x="1" y="662"/>
                  </a:cubicBezTo>
                  <a:lnTo>
                    <a:pt x="1" y="4411"/>
                  </a:lnTo>
                  <a:cubicBezTo>
                    <a:pt x="1" y="4632"/>
                    <a:pt x="64" y="4884"/>
                    <a:pt x="190" y="5073"/>
                  </a:cubicBezTo>
                  <a:lnTo>
                    <a:pt x="1639" y="7467"/>
                  </a:lnTo>
                  <a:cubicBezTo>
                    <a:pt x="1891" y="7877"/>
                    <a:pt x="2049" y="8097"/>
                    <a:pt x="2049" y="8538"/>
                  </a:cubicBezTo>
                  <a:lnTo>
                    <a:pt x="2049" y="9861"/>
                  </a:lnTo>
                  <a:cubicBezTo>
                    <a:pt x="2049" y="10082"/>
                    <a:pt x="2206" y="10239"/>
                    <a:pt x="2395" y="10239"/>
                  </a:cubicBezTo>
                  <a:lnTo>
                    <a:pt x="5514" y="10239"/>
                  </a:lnTo>
                  <a:lnTo>
                    <a:pt x="5514" y="6364"/>
                  </a:lnTo>
                  <a:cubicBezTo>
                    <a:pt x="5514" y="5986"/>
                    <a:pt x="5357" y="5671"/>
                    <a:pt x="5168" y="5419"/>
                  </a:cubicBezTo>
                  <a:cubicBezTo>
                    <a:pt x="5167" y="5420"/>
                    <a:pt x="5165" y="5421"/>
                    <a:pt x="5163" y="5421"/>
                  </a:cubicBezTo>
                  <a:cubicBezTo>
                    <a:pt x="5042" y="5421"/>
                    <a:pt x="3214" y="3623"/>
                    <a:pt x="3183" y="3592"/>
                  </a:cubicBezTo>
                  <a:cubicBezTo>
                    <a:pt x="3041" y="3432"/>
                    <a:pt x="2828" y="3332"/>
                    <a:pt x="2613" y="3332"/>
                  </a:cubicBezTo>
                  <a:cubicBezTo>
                    <a:pt x="2448" y="3332"/>
                    <a:pt x="2280" y="3392"/>
                    <a:pt x="2143" y="3529"/>
                  </a:cubicBezTo>
                  <a:cubicBezTo>
                    <a:pt x="1891" y="3812"/>
                    <a:pt x="1923" y="4285"/>
                    <a:pt x="2112" y="4442"/>
                  </a:cubicBezTo>
                  <a:lnTo>
                    <a:pt x="3970" y="6301"/>
                  </a:lnTo>
                  <a:cubicBezTo>
                    <a:pt x="4097" y="6427"/>
                    <a:pt x="4097" y="6648"/>
                    <a:pt x="3970" y="6774"/>
                  </a:cubicBezTo>
                  <a:cubicBezTo>
                    <a:pt x="3907" y="6821"/>
                    <a:pt x="3821" y="6845"/>
                    <a:pt x="3734" y="6845"/>
                  </a:cubicBezTo>
                  <a:cubicBezTo>
                    <a:pt x="3648" y="6845"/>
                    <a:pt x="3561" y="6821"/>
                    <a:pt x="3498" y="6774"/>
                  </a:cubicBezTo>
                  <a:lnTo>
                    <a:pt x="1639" y="4915"/>
                  </a:lnTo>
                  <a:cubicBezTo>
                    <a:pt x="1450" y="4726"/>
                    <a:pt x="1324" y="4442"/>
                    <a:pt x="1324" y="4190"/>
                  </a:cubicBezTo>
                  <a:lnTo>
                    <a:pt x="1324" y="662"/>
                  </a:lnTo>
                  <a:cubicBezTo>
                    <a:pt x="1324" y="252"/>
                    <a:pt x="1009" y="0"/>
                    <a:pt x="662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9" name="Google Shape;1899;p26"/>
            <p:cNvSpPr/>
            <p:nvPr/>
          </p:nvSpPr>
          <p:spPr>
            <a:xfrm>
              <a:off x="-30198826" y="3604550"/>
              <a:ext cx="137075" cy="256775"/>
            </a:xfrm>
            <a:custGeom>
              <a:avLst/>
              <a:gdLst/>
              <a:ahLst/>
              <a:cxnLst/>
              <a:rect l="l" t="t" r="r" b="b"/>
              <a:pathLst>
                <a:path w="5483" h="10271" extrusionOk="0">
                  <a:moveTo>
                    <a:pt x="4758" y="0"/>
                  </a:moveTo>
                  <a:cubicBezTo>
                    <a:pt x="4380" y="0"/>
                    <a:pt x="4096" y="315"/>
                    <a:pt x="4096" y="662"/>
                  </a:cubicBezTo>
                  <a:lnTo>
                    <a:pt x="4096" y="4190"/>
                  </a:lnTo>
                  <a:cubicBezTo>
                    <a:pt x="4096" y="4474"/>
                    <a:pt x="3970" y="4758"/>
                    <a:pt x="3781" y="4915"/>
                  </a:cubicBezTo>
                  <a:lnTo>
                    <a:pt x="1922" y="6774"/>
                  </a:lnTo>
                  <a:cubicBezTo>
                    <a:pt x="1875" y="6821"/>
                    <a:pt x="1788" y="6845"/>
                    <a:pt x="1698" y="6845"/>
                  </a:cubicBezTo>
                  <a:cubicBezTo>
                    <a:pt x="1607" y="6845"/>
                    <a:pt x="1513" y="6821"/>
                    <a:pt x="1450" y="6774"/>
                  </a:cubicBezTo>
                  <a:cubicBezTo>
                    <a:pt x="1355" y="6648"/>
                    <a:pt x="1355" y="6427"/>
                    <a:pt x="1450" y="6301"/>
                  </a:cubicBezTo>
                  <a:lnTo>
                    <a:pt x="3308" y="4442"/>
                  </a:lnTo>
                  <a:cubicBezTo>
                    <a:pt x="3497" y="4285"/>
                    <a:pt x="3560" y="3812"/>
                    <a:pt x="3277" y="3529"/>
                  </a:cubicBezTo>
                  <a:cubicBezTo>
                    <a:pt x="3140" y="3392"/>
                    <a:pt x="2972" y="3332"/>
                    <a:pt x="2807" y="3332"/>
                  </a:cubicBezTo>
                  <a:cubicBezTo>
                    <a:pt x="2592" y="3332"/>
                    <a:pt x="2379" y="3432"/>
                    <a:pt x="2237" y="3592"/>
                  </a:cubicBezTo>
                  <a:cubicBezTo>
                    <a:pt x="2237" y="3592"/>
                    <a:pt x="347" y="5419"/>
                    <a:pt x="347" y="5482"/>
                  </a:cubicBezTo>
                  <a:cubicBezTo>
                    <a:pt x="158" y="5671"/>
                    <a:pt x="0" y="6018"/>
                    <a:pt x="0" y="6427"/>
                  </a:cubicBezTo>
                  <a:lnTo>
                    <a:pt x="0" y="8129"/>
                  </a:lnTo>
                  <a:lnTo>
                    <a:pt x="0" y="8412"/>
                  </a:lnTo>
                  <a:lnTo>
                    <a:pt x="0" y="10271"/>
                  </a:lnTo>
                  <a:lnTo>
                    <a:pt x="3088" y="10271"/>
                  </a:lnTo>
                  <a:cubicBezTo>
                    <a:pt x="3277" y="10271"/>
                    <a:pt x="3434" y="10113"/>
                    <a:pt x="3434" y="9924"/>
                  </a:cubicBezTo>
                  <a:lnTo>
                    <a:pt x="3434" y="8570"/>
                  </a:lnTo>
                  <a:cubicBezTo>
                    <a:pt x="3434" y="8129"/>
                    <a:pt x="3623" y="7908"/>
                    <a:pt x="3812" y="7530"/>
                  </a:cubicBezTo>
                  <a:lnTo>
                    <a:pt x="5293" y="5104"/>
                  </a:lnTo>
                  <a:cubicBezTo>
                    <a:pt x="5388" y="4915"/>
                    <a:pt x="5482" y="4663"/>
                    <a:pt x="5482" y="4411"/>
                  </a:cubicBezTo>
                  <a:lnTo>
                    <a:pt x="5482" y="662"/>
                  </a:lnTo>
                  <a:cubicBezTo>
                    <a:pt x="5451" y="284"/>
                    <a:pt x="5136" y="0"/>
                    <a:pt x="4758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0" name="Google Shape;1900;p26"/>
            <p:cNvSpPr/>
            <p:nvPr/>
          </p:nvSpPr>
          <p:spPr>
            <a:xfrm>
              <a:off x="-30139751" y="3636850"/>
              <a:ext cx="26000" cy="37825"/>
            </a:xfrm>
            <a:custGeom>
              <a:avLst/>
              <a:gdLst/>
              <a:ahLst/>
              <a:cxnLst/>
              <a:rect l="l" t="t" r="r" b="b"/>
              <a:pathLst>
                <a:path w="1040" h="1513" extrusionOk="0">
                  <a:moveTo>
                    <a:pt x="504" y="0"/>
                  </a:moveTo>
                  <a:cubicBezTo>
                    <a:pt x="252" y="32"/>
                    <a:pt x="0" y="284"/>
                    <a:pt x="0" y="567"/>
                  </a:cubicBezTo>
                  <a:lnTo>
                    <a:pt x="0" y="1418"/>
                  </a:lnTo>
                  <a:cubicBezTo>
                    <a:pt x="126" y="1386"/>
                    <a:pt x="252" y="1355"/>
                    <a:pt x="410" y="1355"/>
                  </a:cubicBezTo>
                  <a:cubicBezTo>
                    <a:pt x="630" y="1355"/>
                    <a:pt x="819" y="1386"/>
                    <a:pt x="1040" y="1512"/>
                  </a:cubicBezTo>
                  <a:lnTo>
                    <a:pt x="1040" y="504"/>
                  </a:lnTo>
                  <a:cubicBezTo>
                    <a:pt x="1040" y="252"/>
                    <a:pt x="788" y="0"/>
                    <a:pt x="504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1" name="Google Shape;1901;p26"/>
            <p:cNvSpPr/>
            <p:nvPr/>
          </p:nvSpPr>
          <p:spPr>
            <a:xfrm>
              <a:off x="-30302802" y="3638950"/>
              <a:ext cx="25225" cy="36500"/>
            </a:xfrm>
            <a:custGeom>
              <a:avLst/>
              <a:gdLst/>
              <a:ahLst/>
              <a:cxnLst/>
              <a:rect l="l" t="t" r="r" b="b"/>
              <a:pathLst>
                <a:path w="1009" h="1460" extrusionOk="0">
                  <a:moveTo>
                    <a:pt x="418" y="1"/>
                  </a:moveTo>
                  <a:cubicBezTo>
                    <a:pt x="177" y="1"/>
                    <a:pt x="1" y="229"/>
                    <a:pt x="1" y="483"/>
                  </a:cubicBezTo>
                  <a:lnTo>
                    <a:pt x="1" y="1460"/>
                  </a:lnTo>
                  <a:cubicBezTo>
                    <a:pt x="190" y="1334"/>
                    <a:pt x="379" y="1302"/>
                    <a:pt x="631" y="1302"/>
                  </a:cubicBezTo>
                  <a:cubicBezTo>
                    <a:pt x="725" y="1302"/>
                    <a:pt x="883" y="1334"/>
                    <a:pt x="1009" y="1365"/>
                  </a:cubicBezTo>
                  <a:lnTo>
                    <a:pt x="1009" y="515"/>
                  </a:lnTo>
                  <a:cubicBezTo>
                    <a:pt x="1009" y="231"/>
                    <a:pt x="788" y="11"/>
                    <a:pt x="505" y="11"/>
                  </a:cubicBezTo>
                  <a:cubicBezTo>
                    <a:pt x="475" y="4"/>
                    <a:pt x="446" y="1"/>
                    <a:pt x="418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2" name="Google Shape;1902;p26"/>
            <p:cNvSpPr/>
            <p:nvPr/>
          </p:nvSpPr>
          <p:spPr>
            <a:xfrm>
              <a:off x="-30242926" y="3569100"/>
              <a:ext cx="68525" cy="68550"/>
            </a:xfrm>
            <a:custGeom>
              <a:avLst/>
              <a:gdLst/>
              <a:ahLst/>
              <a:cxnLst/>
              <a:rect l="l" t="t" r="r" b="b"/>
              <a:pathLst>
                <a:path w="2741" h="2742" extrusionOk="0">
                  <a:moveTo>
                    <a:pt x="1386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74"/>
                    <a:pt x="630" y="2742"/>
                    <a:pt x="1386" y="2742"/>
                  </a:cubicBezTo>
                  <a:cubicBezTo>
                    <a:pt x="2111" y="2742"/>
                    <a:pt x="2741" y="2111"/>
                    <a:pt x="2741" y="1387"/>
                  </a:cubicBezTo>
                  <a:cubicBezTo>
                    <a:pt x="2741" y="631"/>
                    <a:pt x="2111" y="1"/>
                    <a:pt x="1386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3" name="Google Shape;1903;p26"/>
            <p:cNvSpPr/>
            <p:nvPr/>
          </p:nvSpPr>
          <p:spPr>
            <a:xfrm>
              <a:off x="-30262624" y="3654950"/>
              <a:ext cx="107925" cy="68550"/>
            </a:xfrm>
            <a:custGeom>
              <a:avLst/>
              <a:gdLst/>
              <a:ahLst/>
              <a:cxnLst/>
              <a:rect l="l" t="t" r="r" b="b"/>
              <a:pathLst>
                <a:path w="4317" h="2742" extrusionOk="0">
                  <a:moveTo>
                    <a:pt x="2174" y="1"/>
                  </a:moveTo>
                  <a:cubicBezTo>
                    <a:pt x="1292" y="1"/>
                    <a:pt x="505" y="379"/>
                    <a:pt x="0" y="1040"/>
                  </a:cubicBezTo>
                  <a:lnTo>
                    <a:pt x="32" y="1103"/>
                  </a:lnTo>
                  <a:cubicBezTo>
                    <a:pt x="946" y="1985"/>
                    <a:pt x="1450" y="2458"/>
                    <a:pt x="1702" y="2742"/>
                  </a:cubicBezTo>
                  <a:lnTo>
                    <a:pt x="2647" y="2742"/>
                  </a:lnTo>
                  <a:lnTo>
                    <a:pt x="4254" y="1135"/>
                  </a:lnTo>
                  <a:lnTo>
                    <a:pt x="4317" y="1040"/>
                  </a:lnTo>
                  <a:cubicBezTo>
                    <a:pt x="3813" y="410"/>
                    <a:pt x="3025" y="1"/>
                    <a:pt x="2174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04" name="Google Shape;1904;p26"/>
          <p:cNvGrpSpPr/>
          <p:nvPr/>
        </p:nvGrpSpPr>
        <p:grpSpPr>
          <a:xfrm>
            <a:off x="4974595" y="1314741"/>
            <a:ext cx="498086" cy="497107"/>
            <a:chOff x="-31094350" y="3194000"/>
            <a:chExt cx="292224" cy="291650"/>
          </a:xfrm>
        </p:grpSpPr>
        <p:sp>
          <p:nvSpPr>
            <p:cNvPr id="1905" name="Google Shape;1905;p26"/>
            <p:cNvSpPr/>
            <p:nvPr/>
          </p:nvSpPr>
          <p:spPr>
            <a:xfrm>
              <a:off x="-31033700" y="3194000"/>
              <a:ext cx="103200" cy="34100"/>
            </a:xfrm>
            <a:custGeom>
              <a:avLst/>
              <a:gdLst/>
              <a:ahLst/>
              <a:cxnLst/>
              <a:rect l="l" t="t" r="r" b="b"/>
              <a:pathLst>
                <a:path w="4128" h="1364" extrusionOk="0">
                  <a:moveTo>
                    <a:pt x="645" y="0"/>
                  </a:moveTo>
                  <a:cubicBezTo>
                    <a:pt x="263" y="0"/>
                    <a:pt x="0" y="296"/>
                    <a:pt x="0" y="670"/>
                  </a:cubicBezTo>
                  <a:lnTo>
                    <a:pt x="0" y="1016"/>
                  </a:lnTo>
                  <a:cubicBezTo>
                    <a:pt x="0" y="1205"/>
                    <a:pt x="158" y="1363"/>
                    <a:pt x="347" y="1363"/>
                  </a:cubicBezTo>
                  <a:lnTo>
                    <a:pt x="3781" y="1363"/>
                  </a:lnTo>
                  <a:cubicBezTo>
                    <a:pt x="3970" y="1363"/>
                    <a:pt x="4127" y="1205"/>
                    <a:pt x="4127" y="1016"/>
                  </a:cubicBezTo>
                  <a:lnTo>
                    <a:pt x="4127" y="670"/>
                  </a:lnTo>
                  <a:cubicBezTo>
                    <a:pt x="4127" y="260"/>
                    <a:pt x="3812" y="8"/>
                    <a:pt x="3466" y="8"/>
                  </a:cubicBezTo>
                  <a:lnTo>
                    <a:pt x="756" y="8"/>
                  </a:lnTo>
                  <a:cubicBezTo>
                    <a:pt x="718" y="3"/>
                    <a:pt x="681" y="0"/>
                    <a:pt x="645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6" name="Google Shape;1906;p26"/>
            <p:cNvSpPr/>
            <p:nvPr/>
          </p:nvSpPr>
          <p:spPr>
            <a:xfrm>
              <a:off x="-31042375" y="3346200"/>
              <a:ext cx="16550" cy="18150"/>
            </a:xfrm>
            <a:custGeom>
              <a:avLst/>
              <a:gdLst/>
              <a:ahLst/>
              <a:cxnLst/>
              <a:rect l="l" t="t" r="r" b="b"/>
              <a:pathLst>
                <a:path w="662" h="726" extrusionOk="0">
                  <a:moveTo>
                    <a:pt x="1" y="1"/>
                  </a:moveTo>
                  <a:lnTo>
                    <a:pt x="1" y="725"/>
                  </a:lnTo>
                  <a:lnTo>
                    <a:pt x="662" y="725"/>
                  </a:lnTo>
                  <a:lnTo>
                    <a:pt x="662" y="1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7" name="Google Shape;1907;p26"/>
            <p:cNvSpPr/>
            <p:nvPr/>
          </p:nvSpPr>
          <p:spPr>
            <a:xfrm>
              <a:off x="-31042375" y="3278475"/>
              <a:ext cx="16550" cy="16550"/>
            </a:xfrm>
            <a:custGeom>
              <a:avLst/>
              <a:gdLst/>
              <a:ahLst/>
              <a:cxnLst/>
              <a:rect l="l" t="t" r="r" b="b"/>
              <a:pathLst>
                <a:path w="662" h="662" extrusionOk="0">
                  <a:moveTo>
                    <a:pt x="1" y="0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p26"/>
            <p:cNvSpPr/>
            <p:nvPr/>
          </p:nvSpPr>
          <p:spPr>
            <a:xfrm>
              <a:off x="-31042375" y="3416300"/>
              <a:ext cx="16550" cy="16575"/>
            </a:xfrm>
            <a:custGeom>
              <a:avLst/>
              <a:gdLst/>
              <a:ahLst/>
              <a:cxnLst/>
              <a:rect l="l" t="t" r="r" b="b"/>
              <a:pathLst>
                <a:path w="662" h="663" extrusionOk="0">
                  <a:moveTo>
                    <a:pt x="1" y="1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1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9" name="Google Shape;1909;p26"/>
            <p:cNvSpPr/>
            <p:nvPr/>
          </p:nvSpPr>
          <p:spPr>
            <a:xfrm>
              <a:off x="-31094350" y="3210725"/>
              <a:ext cx="222900" cy="274925"/>
            </a:xfrm>
            <a:custGeom>
              <a:avLst/>
              <a:gdLst/>
              <a:ahLst/>
              <a:cxnLst/>
              <a:rect l="l" t="t" r="r" b="b"/>
              <a:pathLst>
                <a:path w="8916" h="10997" extrusionOk="0">
                  <a:moveTo>
                    <a:pt x="7183" y="2049"/>
                  </a:moveTo>
                  <a:cubicBezTo>
                    <a:pt x="7404" y="2049"/>
                    <a:pt x="7561" y="2206"/>
                    <a:pt x="7561" y="2395"/>
                  </a:cubicBezTo>
                  <a:cubicBezTo>
                    <a:pt x="7561" y="2584"/>
                    <a:pt x="7404" y="2742"/>
                    <a:pt x="7183" y="2742"/>
                  </a:cubicBezTo>
                  <a:lnTo>
                    <a:pt x="4474" y="2742"/>
                  </a:lnTo>
                  <a:cubicBezTo>
                    <a:pt x="4285" y="2742"/>
                    <a:pt x="4127" y="2584"/>
                    <a:pt x="4127" y="2395"/>
                  </a:cubicBezTo>
                  <a:cubicBezTo>
                    <a:pt x="4127" y="2206"/>
                    <a:pt x="4285" y="2049"/>
                    <a:pt x="4474" y="2049"/>
                  </a:cubicBezTo>
                  <a:close/>
                  <a:moveTo>
                    <a:pt x="3151" y="2017"/>
                  </a:moveTo>
                  <a:cubicBezTo>
                    <a:pt x="3340" y="2017"/>
                    <a:pt x="3497" y="2175"/>
                    <a:pt x="3497" y="2364"/>
                  </a:cubicBezTo>
                  <a:lnTo>
                    <a:pt x="3497" y="3750"/>
                  </a:lnTo>
                  <a:cubicBezTo>
                    <a:pt x="3497" y="3939"/>
                    <a:pt x="3340" y="4097"/>
                    <a:pt x="3151" y="4097"/>
                  </a:cubicBezTo>
                  <a:lnTo>
                    <a:pt x="1764" y="4097"/>
                  </a:lnTo>
                  <a:cubicBezTo>
                    <a:pt x="1575" y="4097"/>
                    <a:pt x="1418" y="3939"/>
                    <a:pt x="1418" y="3750"/>
                  </a:cubicBezTo>
                  <a:lnTo>
                    <a:pt x="1418" y="2364"/>
                  </a:lnTo>
                  <a:cubicBezTo>
                    <a:pt x="1418" y="2175"/>
                    <a:pt x="1575" y="2017"/>
                    <a:pt x="1764" y="2017"/>
                  </a:cubicBezTo>
                  <a:close/>
                  <a:moveTo>
                    <a:pt x="5860" y="3372"/>
                  </a:moveTo>
                  <a:cubicBezTo>
                    <a:pt x="6049" y="3372"/>
                    <a:pt x="6207" y="3529"/>
                    <a:pt x="6207" y="3750"/>
                  </a:cubicBezTo>
                  <a:cubicBezTo>
                    <a:pt x="6207" y="3939"/>
                    <a:pt x="6049" y="4097"/>
                    <a:pt x="5860" y="4097"/>
                  </a:cubicBezTo>
                  <a:lnTo>
                    <a:pt x="4474" y="4097"/>
                  </a:lnTo>
                  <a:cubicBezTo>
                    <a:pt x="4285" y="4097"/>
                    <a:pt x="4127" y="3939"/>
                    <a:pt x="4127" y="3750"/>
                  </a:cubicBezTo>
                  <a:cubicBezTo>
                    <a:pt x="4127" y="3529"/>
                    <a:pt x="4285" y="3372"/>
                    <a:pt x="4474" y="3372"/>
                  </a:cubicBezTo>
                  <a:close/>
                  <a:moveTo>
                    <a:pt x="7183" y="4758"/>
                  </a:moveTo>
                  <a:cubicBezTo>
                    <a:pt x="7404" y="4758"/>
                    <a:pt x="7561" y="4916"/>
                    <a:pt x="7561" y="5105"/>
                  </a:cubicBezTo>
                  <a:cubicBezTo>
                    <a:pt x="7561" y="5325"/>
                    <a:pt x="7404" y="5483"/>
                    <a:pt x="7183" y="5483"/>
                  </a:cubicBezTo>
                  <a:lnTo>
                    <a:pt x="4474" y="5483"/>
                  </a:lnTo>
                  <a:cubicBezTo>
                    <a:pt x="4285" y="5483"/>
                    <a:pt x="4127" y="5325"/>
                    <a:pt x="4127" y="5105"/>
                  </a:cubicBezTo>
                  <a:cubicBezTo>
                    <a:pt x="4127" y="4916"/>
                    <a:pt x="4285" y="4758"/>
                    <a:pt x="4474" y="4758"/>
                  </a:cubicBezTo>
                  <a:close/>
                  <a:moveTo>
                    <a:pt x="3151" y="4758"/>
                  </a:moveTo>
                  <a:cubicBezTo>
                    <a:pt x="3340" y="4758"/>
                    <a:pt x="3497" y="4916"/>
                    <a:pt x="3497" y="5105"/>
                  </a:cubicBezTo>
                  <a:lnTo>
                    <a:pt x="3497" y="6491"/>
                  </a:lnTo>
                  <a:cubicBezTo>
                    <a:pt x="3497" y="6680"/>
                    <a:pt x="3340" y="6837"/>
                    <a:pt x="3151" y="6837"/>
                  </a:cubicBezTo>
                  <a:lnTo>
                    <a:pt x="1764" y="6837"/>
                  </a:lnTo>
                  <a:cubicBezTo>
                    <a:pt x="1575" y="6837"/>
                    <a:pt x="1418" y="6680"/>
                    <a:pt x="1418" y="6491"/>
                  </a:cubicBezTo>
                  <a:lnTo>
                    <a:pt x="1418" y="5105"/>
                  </a:lnTo>
                  <a:cubicBezTo>
                    <a:pt x="1418" y="4916"/>
                    <a:pt x="1575" y="4758"/>
                    <a:pt x="1764" y="4758"/>
                  </a:cubicBezTo>
                  <a:close/>
                  <a:moveTo>
                    <a:pt x="5860" y="6144"/>
                  </a:moveTo>
                  <a:cubicBezTo>
                    <a:pt x="6049" y="6144"/>
                    <a:pt x="6207" y="6302"/>
                    <a:pt x="6207" y="6491"/>
                  </a:cubicBezTo>
                  <a:cubicBezTo>
                    <a:pt x="6207" y="6680"/>
                    <a:pt x="6049" y="6837"/>
                    <a:pt x="5860" y="6837"/>
                  </a:cubicBezTo>
                  <a:lnTo>
                    <a:pt x="4474" y="6837"/>
                  </a:lnTo>
                  <a:cubicBezTo>
                    <a:pt x="4285" y="6837"/>
                    <a:pt x="4127" y="6680"/>
                    <a:pt x="4127" y="6491"/>
                  </a:cubicBezTo>
                  <a:cubicBezTo>
                    <a:pt x="4127" y="6302"/>
                    <a:pt x="4285" y="6144"/>
                    <a:pt x="4474" y="6144"/>
                  </a:cubicBezTo>
                  <a:close/>
                  <a:moveTo>
                    <a:pt x="7183" y="7562"/>
                  </a:moveTo>
                  <a:cubicBezTo>
                    <a:pt x="7404" y="7562"/>
                    <a:pt x="7561" y="7720"/>
                    <a:pt x="7561" y="7909"/>
                  </a:cubicBezTo>
                  <a:cubicBezTo>
                    <a:pt x="7561" y="8098"/>
                    <a:pt x="7404" y="8255"/>
                    <a:pt x="7183" y="8255"/>
                  </a:cubicBezTo>
                  <a:lnTo>
                    <a:pt x="4474" y="8255"/>
                  </a:lnTo>
                  <a:cubicBezTo>
                    <a:pt x="4285" y="8255"/>
                    <a:pt x="4127" y="8098"/>
                    <a:pt x="4127" y="7909"/>
                  </a:cubicBezTo>
                  <a:cubicBezTo>
                    <a:pt x="4127" y="7720"/>
                    <a:pt x="4285" y="7562"/>
                    <a:pt x="4474" y="7562"/>
                  </a:cubicBezTo>
                  <a:close/>
                  <a:moveTo>
                    <a:pt x="3151" y="7531"/>
                  </a:moveTo>
                  <a:cubicBezTo>
                    <a:pt x="3340" y="7531"/>
                    <a:pt x="3497" y="7657"/>
                    <a:pt x="3497" y="7877"/>
                  </a:cubicBezTo>
                  <a:lnTo>
                    <a:pt x="3497" y="9232"/>
                  </a:lnTo>
                  <a:cubicBezTo>
                    <a:pt x="3497" y="9452"/>
                    <a:pt x="3340" y="9610"/>
                    <a:pt x="3151" y="9610"/>
                  </a:cubicBezTo>
                  <a:lnTo>
                    <a:pt x="1764" y="9610"/>
                  </a:lnTo>
                  <a:cubicBezTo>
                    <a:pt x="1575" y="9610"/>
                    <a:pt x="1418" y="9452"/>
                    <a:pt x="1418" y="9232"/>
                  </a:cubicBezTo>
                  <a:lnTo>
                    <a:pt x="1418" y="7877"/>
                  </a:lnTo>
                  <a:cubicBezTo>
                    <a:pt x="1418" y="7657"/>
                    <a:pt x="1575" y="7531"/>
                    <a:pt x="1764" y="7531"/>
                  </a:cubicBezTo>
                  <a:close/>
                  <a:moveTo>
                    <a:pt x="5860" y="8885"/>
                  </a:moveTo>
                  <a:cubicBezTo>
                    <a:pt x="6049" y="8885"/>
                    <a:pt x="6207" y="9043"/>
                    <a:pt x="6207" y="9232"/>
                  </a:cubicBezTo>
                  <a:cubicBezTo>
                    <a:pt x="6207" y="9452"/>
                    <a:pt x="6049" y="9610"/>
                    <a:pt x="5860" y="9610"/>
                  </a:cubicBezTo>
                  <a:lnTo>
                    <a:pt x="4474" y="9610"/>
                  </a:lnTo>
                  <a:cubicBezTo>
                    <a:pt x="4285" y="9610"/>
                    <a:pt x="4127" y="9452"/>
                    <a:pt x="4127" y="9232"/>
                  </a:cubicBezTo>
                  <a:cubicBezTo>
                    <a:pt x="4127" y="9043"/>
                    <a:pt x="4285" y="8885"/>
                    <a:pt x="4474" y="8885"/>
                  </a:cubicBezTo>
                  <a:close/>
                  <a:moveTo>
                    <a:pt x="1040" y="1"/>
                  </a:moveTo>
                  <a:cubicBezTo>
                    <a:pt x="504" y="1"/>
                    <a:pt x="0" y="473"/>
                    <a:pt x="0" y="1009"/>
                  </a:cubicBezTo>
                  <a:lnTo>
                    <a:pt x="0" y="9956"/>
                  </a:lnTo>
                  <a:cubicBezTo>
                    <a:pt x="32" y="10524"/>
                    <a:pt x="504" y="10996"/>
                    <a:pt x="1040" y="10996"/>
                  </a:cubicBezTo>
                  <a:lnTo>
                    <a:pt x="7908" y="10996"/>
                  </a:lnTo>
                  <a:cubicBezTo>
                    <a:pt x="8444" y="10996"/>
                    <a:pt x="8916" y="10524"/>
                    <a:pt x="8916" y="9956"/>
                  </a:cubicBezTo>
                  <a:lnTo>
                    <a:pt x="8916" y="1009"/>
                  </a:lnTo>
                  <a:cubicBezTo>
                    <a:pt x="8916" y="473"/>
                    <a:pt x="8444" y="1"/>
                    <a:pt x="7908" y="1"/>
                  </a:cubicBezTo>
                  <a:lnTo>
                    <a:pt x="7183" y="1"/>
                  </a:lnTo>
                  <a:lnTo>
                    <a:pt x="7183" y="347"/>
                  </a:lnTo>
                  <a:cubicBezTo>
                    <a:pt x="7183" y="915"/>
                    <a:pt x="6711" y="1387"/>
                    <a:pt x="6175" y="1387"/>
                  </a:cubicBezTo>
                  <a:lnTo>
                    <a:pt x="2741" y="1387"/>
                  </a:lnTo>
                  <a:cubicBezTo>
                    <a:pt x="2206" y="1387"/>
                    <a:pt x="1733" y="915"/>
                    <a:pt x="1733" y="347"/>
                  </a:cubicBezTo>
                  <a:lnTo>
                    <a:pt x="1733" y="1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0" name="Google Shape;1910;p26"/>
            <p:cNvSpPr/>
            <p:nvPr/>
          </p:nvSpPr>
          <p:spPr>
            <a:xfrm>
              <a:off x="-30853351" y="3295000"/>
              <a:ext cx="51225" cy="104000"/>
            </a:xfrm>
            <a:custGeom>
              <a:avLst/>
              <a:gdLst/>
              <a:ahLst/>
              <a:cxnLst/>
              <a:rect l="l" t="t" r="r" b="b"/>
              <a:pathLst>
                <a:path w="2049" h="4160" extrusionOk="0">
                  <a:moveTo>
                    <a:pt x="1" y="1"/>
                  </a:moveTo>
                  <a:lnTo>
                    <a:pt x="1" y="4160"/>
                  </a:lnTo>
                  <a:lnTo>
                    <a:pt x="2049" y="4160"/>
                  </a:lnTo>
                  <a:lnTo>
                    <a:pt x="2049" y="1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1" name="Google Shape;1911;p26"/>
            <p:cNvSpPr/>
            <p:nvPr/>
          </p:nvSpPr>
          <p:spPr>
            <a:xfrm>
              <a:off x="-30853351" y="3227275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2048"/>
                  </a:lnTo>
                  <a:lnTo>
                    <a:pt x="2049" y="2048"/>
                  </a:lnTo>
                  <a:lnTo>
                    <a:pt x="2049" y="1040"/>
                  </a:lnTo>
                  <a:cubicBezTo>
                    <a:pt x="2049" y="473"/>
                    <a:pt x="1576" y="1"/>
                    <a:pt x="1009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2" name="Google Shape;1912;p26"/>
            <p:cNvSpPr/>
            <p:nvPr/>
          </p:nvSpPr>
          <p:spPr>
            <a:xfrm>
              <a:off x="-30851776" y="3416300"/>
              <a:ext cx="46500" cy="51225"/>
            </a:xfrm>
            <a:custGeom>
              <a:avLst/>
              <a:gdLst/>
              <a:ahLst/>
              <a:cxnLst/>
              <a:rect l="l" t="t" r="r" b="b"/>
              <a:pathLst>
                <a:path w="1860" h="2049" extrusionOk="0">
                  <a:moveTo>
                    <a:pt x="1" y="1"/>
                  </a:moveTo>
                  <a:lnTo>
                    <a:pt x="599" y="1796"/>
                  </a:lnTo>
                  <a:cubicBezTo>
                    <a:pt x="694" y="1985"/>
                    <a:pt x="788" y="2048"/>
                    <a:pt x="946" y="2048"/>
                  </a:cubicBezTo>
                  <a:cubicBezTo>
                    <a:pt x="1103" y="2048"/>
                    <a:pt x="1229" y="1985"/>
                    <a:pt x="1261" y="1796"/>
                  </a:cubicBezTo>
                  <a:lnTo>
                    <a:pt x="1860" y="1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13" name="Google Shape;1913;p26"/>
          <p:cNvGrpSpPr/>
          <p:nvPr/>
        </p:nvGrpSpPr>
        <p:grpSpPr>
          <a:xfrm>
            <a:off x="10919520" y="3411177"/>
            <a:ext cx="604883" cy="605815"/>
            <a:chOff x="-31093575" y="3552550"/>
            <a:chExt cx="291451" cy="291900"/>
          </a:xfrm>
        </p:grpSpPr>
        <p:sp>
          <p:nvSpPr>
            <p:cNvPr id="1914" name="Google Shape;1914;p26"/>
            <p:cNvSpPr/>
            <p:nvPr/>
          </p:nvSpPr>
          <p:spPr>
            <a:xfrm>
              <a:off x="-31011651" y="3745525"/>
              <a:ext cx="7900" cy="12625"/>
            </a:xfrm>
            <a:custGeom>
              <a:avLst/>
              <a:gdLst/>
              <a:ahLst/>
              <a:cxnLst/>
              <a:rect l="l" t="t" r="r" b="b"/>
              <a:pathLst>
                <a:path w="316" h="505" extrusionOk="0">
                  <a:moveTo>
                    <a:pt x="158" y="1"/>
                  </a:moveTo>
                  <a:lnTo>
                    <a:pt x="0" y="505"/>
                  </a:lnTo>
                  <a:lnTo>
                    <a:pt x="315" y="505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5" name="Google Shape;1915;p26"/>
            <p:cNvSpPr/>
            <p:nvPr/>
          </p:nvSpPr>
          <p:spPr>
            <a:xfrm>
              <a:off x="-31093575" y="3671500"/>
              <a:ext cx="171725" cy="172950"/>
            </a:xfrm>
            <a:custGeom>
              <a:avLst/>
              <a:gdLst/>
              <a:ahLst/>
              <a:cxnLst/>
              <a:rect l="l" t="t" r="r" b="b"/>
              <a:pathLst>
                <a:path w="6867" h="6918" extrusionOk="0">
                  <a:moveTo>
                    <a:pt x="3427" y="1449"/>
                  </a:moveTo>
                  <a:cubicBezTo>
                    <a:pt x="3569" y="1449"/>
                    <a:pt x="3718" y="1512"/>
                    <a:pt x="3781" y="1638"/>
                  </a:cubicBezTo>
                  <a:lnTo>
                    <a:pt x="4317" y="3466"/>
                  </a:lnTo>
                  <a:lnTo>
                    <a:pt x="4474" y="3466"/>
                  </a:lnTo>
                  <a:cubicBezTo>
                    <a:pt x="4695" y="3466"/>
                    <a:pt x="4852" y="3623"/>
                    <a:pt x="4852" y="3812"/>
                  </a:cubicBezTo>
                  <a:cubicBezTo>
                    <a:pt x="4852" y="3970"/>
                    <a:pt x="4726" y="4127"/>
                    <a:pt x="4537" y="4127"/>
                  </a:cubicBezTo>
                  <a:lnTo>
                    <a:pt x="4789" y="5072"/>
                  </a:lnTo>
                  <a:cubicBezTo>
                    <a:pt x="4852" y="5262"/>
                    <a:pt x="4758" y="5419"/>
                    <a:pt x="4569" y="5514"/>
                  </a:cubicBezTo>
                  <a:cubicBezTo>
                    <a:pt x="4545" y="5518"/>
                    <a:pt x="4521" y="5520"/>
                    <a:pt x="4498" y="5520"/>
                  </a:cubicBezTo>
                  <a:cubicBezTo>
                    <a:pt x="4341" y="5520"/>
                    <a:pt x="4210" y="5427"/>
                    <a:pt x="4128" y="5262"/>
                  </a:cubicBezTo>
                  <a:lnTo>
                    <a:pt x="3781" y="4127"/>
                  </a:lnTo>
                  <a:lnTo>
                    <a:pt x="3057" y="4127"/>
                  </a:lnTo>
                  <a:lnTo>
                    <a:pt x="2710" y="5262"/>
                  </a:lnTo>
                  <a:cubicBezTo>
                    <a:pt x="2683" y="5427"/>
                    <a:pt x="2535" y="5520"/>
                    <a:pt x="2351" y="5520"/>
                  </a:cubicBezTo>
                  <a:cubicBezTo>
                    <a:pt x="2325" y="5520"/>
                    <a:pt x="2297" y="5518"/>
                    <a:pt x="2269" y="5514"/>
                  </a:cubicBezTo>
                  <a:cubicBezTo>
                    <a:pt x="2080" y="5451"/>
                    <a:pt x="2017" y="5262"/>
                    <a:pt x="2049" y="5072"/>
                  </a:cubicBezTo>
                  <a:lnTo>
                    <a:pt x="2332" y="4127"/>
                  </a:lnTo>
                  <a:cubicBezTo>
                    <a:pt x="2175" y="4096"/>
                    <a:pt x="2017" y="3970"/>
                    <a:pt x="2017" y="3812"/>
                  </a:cubicBezTo>
                  <a:cubicBezTo>
                    <a:pt x="2049" y="3623"/>
                    <a:pt x="2206" y="3466"/>
                    <a:pt x="2395" y="3466"/>
                  </a:cubicBezTo>
                  <a:lnTo>
                    <a:pt x="2553" y="3466"/>
                  </a:lnTo>
                  <a:lnTo>
                    <a:pt x="3120" y="1638"/>
                  </a:lnTo>
                  <a:cubicBezTo>
                    <a:pt x="3151" y="1512"/>
                    <a:pt x="3285" y="1449"/>
                    <a:pt x="3427" y="1449"/>
                  </a:cubicBezTo>
                  <a:close/>
                  <a:moveTo>
                    <a:pt x="3435" y="0"/>
                  </a:moveTo>
                  <a:cubicBezTo>
                    <a:pt x="1544" y="0"/>
                    <a:pt x="1" y="1544"/>
                    <a:pt x="1" y="3434"/>
                  </a:cubicBezTo>
                  <a:cubicBezTo>
                    <a:pt x="1" y="5356"/>
                    <a:pt x="1544" y="6900"/>
                    <a:pt x="3435" y="6900"/>
                  </a:cubicBezTo>
                  <a:cubicBezTo>
                    <a:pt x="4065" y="6900"/>
                    <a:pt x="4632" y="6742"/>
                    <a:pt x="5168" y="6427"/>
                  </a:cubicBezTo>
                  <a:lnTo>
                    <a:pt x="6365" y="6900"/>
                  </a:lnTo>
                  <a:cubicBezTo>
                    <a:pt x="6407" y="6910"/>
                    <a:pt x="6449" y="6917"/>
                    <a:pt x="6491" y="6917"/>
                  </a:cubicBezTo>
                  <a:cubicBezTo>
                    <a:pt x="6575" y="6917"/>
                    <a:pt x="6659" y="6889"/>
                    <a:pt x="6743" y="6805"/>
                  </a:cubicBezTo>
                  <a:cubicBezTo>
                    <a:pt x="6806" y="6742"/>
                    <a:pt x="6869" y="6616"/>
                    <a:pt x="6869" y="6459"/>
                  </a:cubicBezTo>
                  <a:lnTo>
                    <a:pt x="6491" y="5009"/>
                  </a:lnTo>
                  <a:cubicBezTo>
                    <a:pt x="6743" y="4537"/>
                    <a:pt x="6869" y="4001"/>
                    <a:pt x="6869" y="3466"/>
                  </a:cubicBezTo>
                  <a:cubicBezTo>
                    <a:pt x="6869" y="3119"/>
                    <a:pt x="6774" y="2804"/>
                    <a:pt x="6711" y="2489"/>
                  </a:cubicBezTo>
                  <a:cubicBezTo>
                    <a:pt x="6617" y="2426"/>
                    <a:pt x="6491" y="2395"/>
                    <a:pt x="6428" y="2363"/>
                  </a:cubicBezTo>
                  <a:lnTo>
                    <a:pt x="5514" y="2710"/>
                  </a:lnTo>
                  <a:cubicBezTo>
                    <a:pt x="5389" y="2755"/>
                    <a:pt x="5256" y="2780"/>
                    <a:pt x="5125" y="2780"/>
                  </a:cubicBezTo>
                  <a:cubicBezTo>
                    <a:pt x="4892" y="2780"/>
                    <a:pt x="4667" y="2702"/>
                    <a:pt x="4506" y="2521"/>
                  </a:cubicBezTo>
                  <a:cubicBezTo>
                    <a:pt x="4222" y="2269"/>
                    <a:pt x="4096" y="1891"/>
                    <a:pt x="4159" y="1481"/>
                  </a:cubicBezTo>
                  <a:lnTo>
                    <a:pt x="4443" y="221"/>
                  </a:lnTo>
                  <a:cubicBezTo>
                    <a:pt x="4443" y="189"/>
                    <a:pt x="4443" y="189"/>
                    <a:pt x="4411" y="158"/>
                  </a:cubicBezTo>
                  <a:cubicBezTo>
                    <a:pt x="4096" y="63"/>
                    <a:pt x="3781" y="0"/>
                    <a:pt x="3435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6" name="Google Shape;1916;p26"/>
            <p:cNvSpPr/>
            <p:nvPr/>
          </p:nvSpPr>
          <p:spPr>
            <a:xfrm>
              <a:off x="-30895875" y="3621075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32" y="410"/>
                    <a:pt x="126" y="694"/>
                    <a:pt x="315" y="1041"/>
                  </a:cubicBezTo>
                  <a:cubicBezTo>
                    <a:pt x="473" y="694"/>
                    <a:pt x="599" y="347"/>
                    <a:pt x="631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p26"/>
            <p:cNvSpPr/>
            <p:nvPr/>
          </p:nvSpPr>
          <p:spPr>
            <a:xfrm>
              <a:off x="-30974649" y="3552550"/>
              <a:ext cx="172525" cy="172400"/>
            </a:xfrm>
            <a:custGeom>
              <a:avLst/>
              <a:gdLst/>
              <a:ahLst/>
              <a:cxnLst/>
              <a:rect l="l" t="t" r="r" b="b"/>
              <a:pathLst>
                <a:path w="6901" h="6896" extrusionOk="0">
                  <a:moveTo>
                    <a:pt x="3435" y="1356"/>
                  </a:moveTo>
                  <a:cubicBezTo>
                    <a:pt x="3624" y="1356"/>
                    <a:pt x="3782" y="1513"/>
                    <a:pt x="3782" y="1734"/>
                  </a:cubicBezTo>
                  <a:lnTo>
                    <a:pt x="3782" y="2080"/>
                  </a:lnTo>
                  <a:lnTo>
                    <a:pt x="4821" y="2080"/>
                  </a:lnTo>
                  <a:cubicBezTo>
                    <a:pt x="5010" y="2080"/>
                    <a:pt x="5168" y="2238"/>
                    <a:pt x="5168" y="2427"/>
                  </a:cubicBezTo>
                  <a:cubicBezTo>
                    <a:pt x="5168" y="2616"/>
                    <a:pt x="5010" y="2742"/>
                    <a:pt x="4821" y="2742"/>
                  </a:cubicBezTo>
                  <a:lnTo>
                    <a:pt x="4412" y="2742"/>
                  </a:lnTo>
                  <a:cubicBezTo>
                    <a:pt x="4380" y="3341"/>
                    <a:pt x="4191" y="3876"/>
                    <a:pt x="3876" y="4412"/>
                  </a:cubicBezTo>
                  <a:cubicBezTo>
                    <a:pt x="3908" y="4443"/>
                    <a:pt x="3908" y="4475"/>
                    <a:pt x="3939" y="4506"/>
                  </a:cubicBezTo>
                  <a:lnTo>
                    <a:pt x="4349" y="4916"/>
                  </a:lnTo>
                  <a:cubicBezTo>
                    <a:pt x="4443" y="5042"/>
                    <a:pt x="4443" y="5262"/>
                    <a:pt x="4349" y="5388"/>
                  </a:cubicBezTo>
                  <a:cubicBezTo>
                    <a:pt x="4286" y="5451"/>
                    <a:pt x="4191" y="5483"/>
                    <a:pt x="4101" y="5483"/>
                  </a:cubicBezTo>
                  <a:cubicBezTo>
                    <a:pt x="4010" y="5483"/>
                    <a:pt x="3923" y="5451"/>
                    <a:pt x="3876" y="5388"/>
                  </a:cubicBezTo>
                  <a:lnTo>
                    <a:pt x="3466" y="4979"/>
                  </a:lnTo>
                  <a:lnTo>
                    <a:pt x="3435" y="4947"/>
                  </a:lnTo>
                  <a:lnTo>
                    <a:pt x="3403" y="4979"/>
                  </a:lnTo>
                  <a:lnTo>
                    <a:pt x="2994" y="5388"/>
                  </a:lnTo>
                  <a:cubicBezTo>
                    <a:pt x="2931" y="5451"/>
                    <a:pt x="2844" y="5483"/>
                    <a:pt x="2758" y="5483"/>
                  </a:cubicBezTo>
                  <a:cubicBezTo>
                    <a:pt x="2671" y="5483"/>
                    <a:pt x="2584" y="5451"/>
                    <a:pt x="2521" y="5388"/>
                  </a:cubicBezTo>
                  <a:cubicBezTo>
                    <a:pt x="2395" y="5262"/>
                    <a:pt x="2395" y="5042"/>
                    <a:pt x="2521" y="4916"/>
                  </a:cubicBezTo>
                  <a:lnTo>
                    <a:pt x="2931" y="4506"/>
                  </a:lnTo>
                  <a:cubicBezTo>
                    <a:pt x="2962" y="4475"/>
                    <a:pt x="2962" y="4443"/>
                    <a:pt x="2994" y="4412"/>
                  </a:cubicBezTo>
                  <a:cubicBezTo>
                    <a:pt x="2679" y="3939"/>
                    <a:pt x="2490" y="3341"/>
                    <a:pt x="2458" y="2742"/>
                  </a:cubicBezTo>
                  <a:lnTo>
                    <a:pt x="2049" y="2742"/>
                  </a:lnTo>
                  <a:cubicBezTo>
                    <a:pt x="1860" y="2742"/>
                    <a:pt x="1702" y="2584"/>
                    <a:pt x="1702" y="2395"/>
                  </a:cubicBezTo>
                  <a:cubicBezTo>
                    <a:pt x="1702" y="2206"/>
                    <a:pt x="1860" y="2049"/>
                    <a:pt x="2049" y="2049"/>
                  </a:cubicBezTo>
                  <a:lnTo>
                    <a:pt x="3088" y="2049"/>
                  </a:lnTo>
                  <a:lnTo>
                    <a:pt x="3088" y="1734"/>
                  </a:lnTo>
                  <a:cubicBezTo>
                    <a:pt x="3088" y="1513"/>
                    <a:pt x="3246" y="1356"/>
                    <a:pt x="3435" y="1356"/>
                  </a:cubicBezTo>
                  <a:close/>
                  <a:moveTo>
                    <a:pt x="3466" y="1"/>
                  </a:moveTo>
                  <a:cubicBezTo>
                    <a:pt x="1576" y="1"/>
                    <a:pt x="32" y="1576"/>
                    <a:pt x="32" y="3467"/>
                  </a:cubicBezTo>
                  <a:cubicBezTo>
                    <a:pt x="32" y="3971"/>
                    <a:pt x="158" y="4506"/>
                    <a:pt x="411" y="4979"/>
                  </a:cubicBezTo>
                  <a:lnTo>
                    <a:pt x="32" y="6459"/>
                  </a:lnTo>
                  <a:cubicBezTo>
                    <a:pt x="1" y="6554"/>
                    <a:pt x="32" y="6680"/>
                    <a:pt x="158" y="6806"/>
                  </a:cubicBezTo>
                  <a:cubicBezTo>
                    <a:pt x="225" y="6851"/>
                    <a:pt x="324" y="6895"/>
                    <a:pt x="420" y="6895"/>
                  </a:cubicBezTo>
                  <a:cubicBezTo>
                    <a:pt x="460" y="6895"/>
                    <a:pt x="500" y="6887"/>
                    <a:pt x="537" y="6869"/>
                  </a:cubicBezTo>
                  <a:lnTo>
                    <a:pt x="1734" y="6396"/>
                  </a:lnTo>
                  <a:cubicBezTo>
                    <a:pt x="2269" y="6712"/>
                    <a:pt x="2899" y="6869"/>
                    <a:pt x="3466" y="6869"/>
                  </a:cubicBezTo>
                  <a:cubicBezTo>
                    <a:pt x="5357" y="6869"/>
                    <a:pt x="6901" y="5357"/>
                    <a:pt x="6901" y="3435"/>
                  </a:cubicBezTo>
                  <a:cubicBezTo>
                    <a:pt x="6901" y="1576"/>
                    <a:pt x="5325" y="1"/>
                    <a:pt x="3466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18" name="Google Shape;1918;p26"/>
          <p:cNvGrpSpPr/>
          <p:nvPr/>
        </p:nvGrpSpPr>
        <p:grpSpPr>
          <a:xfrm>
            <a:off x="4202886" y="1247009"/>
            <a:ext cx="499957" cy="600563"/>
            <a:chOff x="-35814602" y="3202075"/>
            <a:chExt cx="242627" cy="291450"/>
          </a:xfrm>
        </p:grpSpPr>
        <p:sp>
          <p:nvSpPr>
            <p:cNvPr id="1919" name="Google Shape;1919;p26"/>
            <p:cNvSpPr/>
            <p:nvPr/>
          </p:nvSpPr>
          <p:spPr>
            <a:xfrm>
              <a:off x="-35814602" y="3202075"/>
              <a:ext cx="51225" cy="202450"/>
            </a:xfrm>
            <a:custGeom>
              <a:avLst/>
              <a:gdLst/>
              <a:ahLst/>
              <a:cxnLst/>
              <a:rect l="l" t="t" r="r" b="b"/>
              <a:pathLst>
                <a:path w="2049" h="8097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8097"/>
                  </a:lnTo>
                  <a:cubicBezTo>
                    <a:pt x="348" y="7782"/>
                    <a:pt x="820" y="7562"/>
                    <a:pt x="1387" y="7562"/>
                  </a:cubicBezTo>
                  <a:lnTo>
                    <a:pt x="2049" y="7562"/>
                  </a:lnTo>
                  <a:lnTo>
                    <a:pt x="2049" y="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0" name="Google Shape;1920;p26"/>
            <p:cNvSpPr/>
            <p:nvPr/>
          </p:nvSpPr>
          <p:spPr>
            <a:xfrm>
              <a:off x="-35814602" y="3407650"/>
              <a:ext cx="242625" cy="68550"/>
            </a:xfrm>
            <a:custGeom>
              <a:avLst/>
              <a:gdLst/>
              <a:ahLst/>
              <a:cxnLst/>
              <a:rect l="l" t="t" r="r" b="b"/>
              <a:pathLst>
                <a:path w="9705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86"/>
                  </a:cubicBezTo>
                  <a:cubicBezTo>
                    <a:pt x="1" y="2111"/>
                    <a:pt x="600" y="2741"/>
                    <a:pt x="1356" y="2741"/>
                  </a:cubicBezTo>
                  <a:lnTo>
                    <a:pt x="4758" y="2741"/>
                  </a:lnTo>
                  <a:lnTo>
                    <a:pt x="4758" y="1733"/>
                  </a:lnTo>
                  <a:lnTo>
                    <a:pt x="1702" y="1733"/>
                  </a:lnTo>
                  <a:cubicBezTo>
                    <a:pt x="1513" y="1733"/>
                    <a:pt x="1356" y="1575"/>
                    <a:pt x="1356" y="1355"/>
                  </a:cubicBezTo>
                  <a:cubicBezTo>
                    <a:pt x="1356" y="1166"/>
                    <a:pt x="1513" y="1008"/>
                    <a:pt x="1702" y="1008"/>
                  </a:cubicBezTo>
                  <a:lnTo>
                    <a:pt x="9232" y="1008"/>
                  </a:lnTo>
                  <a:cubicBezTo>
                    <a:pt x="9263" y="851"/>
                    <a:pt x="9326" y="662"/>
                    <a:pt x="9452" y="536"/>
                  </a:cubicBezTo>
                  <a:cubicBezTo>
                    <a:pt x="9704" y="221"/>
                    <a:pt x="9484" y="0"/>
                    <a:pt x="9263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1" name="Google Shape;1921;p26"/>
            <p:cNvSpPr/>
            <p:nvPr/>
          </p:nvSpPr>
          <p:spPr>
            <a:xfrm>
              <a:off x="-35627125" y="3450950"/>
              <a:ext cx="55150" cy="25250"/>
            </a:xfrm>
            <a:custGeom>
              <a:avLst/>
              <a:gdLst/>
              <a:ahLst/>
              <a:cxnLst/>
              <a:rect l="l" t="t" r="r" b="b"/>
              <a:pathLst>
                <a:path w="2206" h="1010" extrusionOk="0">
                  <a:moveTo>
                    <a:pt x="0" y="1"/>
                  </a:moveTo>
                  <a:lnTo>
                    <a:pt x="0" y="1009"/>
                  </a:lnTo>
                  <a:lnTo>
                    <a:pt x="1670" y="1009"/>
                  </a:lnTo>
                  <a:cubicBezTo>
                    <a:pt x="1953" y="1009"/>
                    <a:pt x="2205" y="788"/>
                    <a:pt x="1953" y="505"/>
                  </a:cubicBezTo>
                  <a:cubicBezTo>
                    <a:pt x="1827" y="347"/>
                    <a:pt x="1764" y="190"/>
                    <a:pt x="1670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2" name="Google Shape;1922;p26"/>
            <p:cNvSpPr/>
            <p:nvPr/>
          </p:nvSpPr>
          <p:spPr>
            <a:xfrm>
              <a:off x="-35703526" y="3305250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701" y="0"/>
                  </a:moveTo>
                  <a:cubicBezTo>
                    <a:pt x="882" y="0"/>
                    <a:pt x="221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521" y="0"/>
                    <a:pt x="1701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3" name="Google Shape;1923;p26"/>
            <p:cNvSpPr/>
            <p:nvPr/>
          </p:nvSpPr>
          <p:spPr>
            <a:xfrm>
              <a:off x="-35677549" y="3254050"/>
              <a:ext cx="33100" cy="33100"/>
            </a:xfrm>
            <a:custGeom>
              <a:avLst/>
              <a:gdLst/>
              <a:ahLst/>
              <a:cxnLst/>
              <a:rect l="l" t="t" r="r" b="b"/>
              <a:pathLst>
                <a:path w="1324" h="1324" extrusionOk="0">
                  <a:moveTo>
                    <a:pt x="662" y="1"/>
                  </a:moveTo>
                  <a:cubicBezTo>
                    <a:pt x="316" y="1"/>
                    <a:pt x="1" y="284"/>
                    <a:pt x="1" y="662"/>
                  </a:cubicBezTo>
                  <a:cubicBezTo>
                    <a:pt x="1" y="1040"/>
                    <a:pt x="316" y="1324"/>
                    <a:pt x="662" y="1324"/>
                  </a:cubicBezTo>
                  <a:cubicBezTo>
                    <a:pt x="1040" y="1324"/>
                    <a:pt x="1324" y="1040"/>
                    <a:pt x="1324" y="662"/>
                  </a:cubicBezTo>
                  <a:cubicBezTo>
                    <a:pt x="1324" y="284"/>
                    <a:pt x="1040" y="1"/>
                    <a:pt x="662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4" name="Google Shape;1924;p26"/>
            <p:cNvSpPr/>
            <p:nvPr/>
          </p:nvSpPr>
          <p:spPr>
            <a:xfrm>
              <a:off x="-35746851" y="3202075"/>
              <a:ext cx="171725" cy="189050"/>
            </a:xfrm>
            <a:custGeom>
              <a:avLst/>
              <a:gdLst/>
              <a:ahLst/>
              <a:cxnLst/>
              <a:rect l="l" t="t" r="r" b="b"/>
              <a:pathLst>
                <a:path w="6867" h="7562" extrusionOk="0">
                  <a:moveTo>
                    <a:pt x="3434" y="1355"/>
                  </a:moveTo>
                  <a:cubicBezTo>
                    <a:pt x="4191" y="1355"/>
                    <a:pt x="4821" y="1985"/>
                    <a:pt x="4821" y="2741"/>
                  </a:cubicBezTo>
                  <a:cubicBezTo>
                    <a:pt x="4821" y="3088"/>
                    <a:pt x="4663" y="3403"/>
                    <a:pt x="4474" y="3655"/>
                  </a:cubicBezTo>
                  <a:cubicBezTo>
                    <a:pt x="5293" y="4033"/>
                    <a:pt x="5829" y="4852"/>
                    <a:pt x="5829" y="5829"/>
                  </a:cubicBezTo>
                  <a:cubicBezTo>
                    <a:pt x="5829" y="6018"/>
                    <a:pt x="5671" y="6175"/>
                    <a:pt x="5482" y="6175"/>
                  </a:cubicBezTo>
                  <a:lnTo>
                    <a:pt x="1387" y="6175"/>
                  </a:lnTo>
                  <a:cubicBezTo>
                    <a:pt x="1198" y="6175"/>
                    <a:pt x="1040" y="6018"/>
                    <a:pt x="1040" y="5829"/>
                  </a:cubicBezTo>
                  <a:cubicBezTo>
                    <a:pt x="1040" y="4852"/>
                    <a:pt x="1576" y="4033"/>
                    <a:pt x="2426" y="3655"/>
                  </a:cubicBezTo>
                  <a:cubicBezTo>
                    <a:pt x="2174" y="3403"/>
                    <a:pt x="2048" y="3088"/>
                    <a:pt x="2048" y="2741"/>
                  </a:cubicBezTo>
                  <a:cubicBezTo>
                    <a:pt x="2048" y="1985"/>
                    <a:pt x="2678" y="1355"/>
                    <a:pt x="3434" y="1355"/>
                  </a:cubicBezTo>
                  <a:close/>
                  <a:moveTo>
                    <a:pt x="0" y="0"/>
                  </a:moveTo>
                  <a:lnTo>
                    <a:pt x="0" y="7562"/>
                  </a:lnTo>
                  <a:lnTo>
                    <a:pt x="6868" y="7562"/>
                  </a:lnTo>
                  <a:lnTo>
                    <a:pt x="6868" y="1009"/>
                  </a:lnTo>
                  <a:cubicBezTo>
                    <a:pt x="6868" y="473"/>
                    <a:pt x="6396" y="0"/>
                    <a:pt x="5829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5" name="Google Shape;1925;p26"/>
            <p:cNvSpPr/>
            <p:nvPr/>
          </p:nvSpPr>
          <p:spPr>
            <a:xfrm>
              <a:off x="-35677549" y="3450950"/>
              <a:ext cx="34675" cy="42575"/>
            </a:xfrm>
            <a:custGeom>
              <a:avLst/>
              <a:gdLst/>
              <a:ahLst/>
              <a:cxnLst/>
              <a:rect l="l" t="t" r="r" b="b"/>
              <a:pathLst>
                <a:path w="1387" h="1703" extrusionOk="0">
                  <a:moveTo>
                    <a:pt x="1" y="1"/>
                  </a:moveTo>
                  <a:lnTo>
                    <a:pt x="1" y="1702"/>
                  </a:lnTo>
                  <a:lnTo>
                    <a:pt x="505" y="1387"/>
                  </a:lnTo>
                  <a:cubicBezTo>
                    <a:pt x="536" y="1324"/>
                    <a:pt x="631" y="1324"/>
                    <a:pt x="694" y="1324"/>
                  </a:cubicBezTo>
                  <a:cubicBezTo>
                    <a:pt x="711" y="1316"/>
                    <a:pt x="725" y="1312"/>
                    <a:pt x="739" y="1312"/>
                  </a:cubicBezTo>
                  <a:cubicBezTo>
                    <a:pt x="776" y="1312"/>
                    <a:pt x="805" y="1341"/>
                    <a:pt x="851" y="1387"/>
                  </a:cubicBezTo>
                  <a:lnTo>
                    <a:pt x="1387" y="1702"/>
                  </a:lnTo>
                  <a:lnTo>
                    <a:pt x="1387" y="1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26" name="Google Shape;1926;p26"/>
          <p:cNvGrpSpPr/>
          <p:nvPr/>
        </p:nvGrpSpPr>
        <p:grpSpPr>
          <a:xfrm>
            <a:off x="8170304" y="1211285"/>
            <a:ext cx="600559" cy="600563"/>
            <a:chOff x="-34003850" y="3227275"/>
            <a:chExt cx="291449" cy="291450"/>
          </a:xfrm>
        </p:grpSpPr>
        <p:sp>
          <p:nvSpPr>
            <p:cNvPr id="1927" name="Google Shape;1927;p26"/>
            <p:cNvSpPr/>
            <p:nvPr/>
          </p:nvSpPr>
          <p:spPr>
            <a:xfrm>
              <a:off x="-33852625" y="3313925"/>
              <a:ext cx="128425" cy="49625"/>
            </a:xfrm>
            <a:custGeom>
              <a:avLst/>
              <a:gdLst/>
              <a:ahLst/>
              <a:cxnLst/>
              <a:rect l="l" t="t" r="r" b="b"/>
              <a:pathLst>
                <a:path w="5137" h="1985" extrusionOk="0">
                  <a:moveTo>
                    <a:pt x="473" y="0"/>
                  </a:moveTo>
                  <a:cubicBezTo>
                    <a:pt x="316" y="0"/>
                    <a:pt x="158" y="32"/>
                    <a:pt x="1" y="126"/>
                  </a:cubicBezTo>
                  <a:lnTo>
                    <a:pt x="2521" y="1985"/>
                  </a:lnTo>
                  <a:lnTo>
                    <a:pt x="5136" y="158"/>
                  </a:lnTo>
                  <a:cubicBezTo>
                    <a:pt x="4979" y="32"/>
                    <a:pt x="4790" y="0"/>
                    <a:pt x="4569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8" name="Google Shape;1928;p26"/>
            <p:cNvSpPr/>
            <p:nvPr/>
          </p:nvSpPr>
          <p:spPr>
            <a:xfrm>
              <a:off x="-33866001" y="3328875"/>
              <a:ext cx="153600" cy="103200"/>
            </a:xfrm>
            <a:custGeom>
              <a:avLst/>
              <a:gdLst/>
              <a:ahLst/>
              <a:cxnLst/>
              <a:rect l="l" t="t" r="r" b="b"/>
              <a:pathLst>
                <a:path w="6144" h="4128" extrusionOk="0">
                  <a:moveTo>
                    <a:pt x="63" y="1"/>
                  </a:moveTo>
                  <a:cubicBezTo>
                    <a:pt x="32" y="127"/>
                    <a:pt x="0" y="284"/>
                    <a:pt x="0" y="379"/>
                  </a:cubicBezTo>
                  <a:lnTo>
                    <a:pt x="0" y="3120"/>
                  </a:lnTo>
                  <a:cubicBezTo>
                    <a:pt x="0" y="3655"/>
                    <a:pt x="473" y="4128"/>
                    <a:pt x="1040" y="4128"/>
                  </a:cubicBezTo>
                  <a:lnTo>
                    <a:pt x="5136" y="4128"/>
                  </a:lnTo>
                  <a:cubicBezTo>
                    <a:pt x="5671" y="4128"/>
                    <a:pt x="6144" y="3655"/>
                    <a:pt x="6144" y="3120"/>
                  </a:cubicBezTo>
                  <a:lnTo>
                    <a:pt x="6144" y="379"/>
                  </a:lnTo>
                  <a:cubicBezTo>
                    <a:pt x="6144" y="284"/>
                    <a:pt x="6112" y="190"/>
                    <a:pt x="6112" y="64"/>
                  </a:cubicBezTo>
                  <a:lnTo>
                    <a:pt x="3277" y="2048"/>
                  </a:lnTo>
                  <a:cubicBezTo>
                    <a:pt x="3214" y="2080"/>
                    <a:pt x="3151" y="2080"/>
                    <a:pt x="3056" y="2080"/>
                  </a:cubicBezTo>
                  <a:cubicBezTo>
                    <a:pt x="2993" y="2080"/>
                    <a:pt x="2962" y="2080"/>
                    <a:pt x="2867" y="2048"/>
                  </a:cubicBezTo>
                  <a:lnTo>
                    <a:pt x="63" y="1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9" name="Google Shape;1929;p26"/>
            <p:cNvSpPr/>
            <p:nvPr/>
          </p:nvSpPr>
          <p:spPr>
            <a:xfrm>
              <a:off x="-34003850" y="3279250"/>
              <a:ext cx="189050" cy="188275"/>
            </a:xfrm>
            <a:custGeom>
              <a:avLst/>
              <a:gdLst/>
              <a:ahLst/>
              <a:cxnLst/>
              <a:rect l="l" t="t" r="r" b="b"/>
              <a:pathLst>
                <a:path w="7562" h="7531" extrusionOk="0">
                  <a:moveTo>
                    <a:pt x="3781" y="2017"/>
                  </a:moveTo>
                  <a:cubicBezTo>
                    <a:pt x="3970" y="2017"/>
                    <a:pt x="4128" y="2175"/>
                    <a:pt x="4128" y="2364"/>
                  </a:cubicBezTo>
                  <a:cubicBezTo>
                    <a:pt x="4128" y="2584"/>
                    <a:pt x="3970" y="2742"/>
                    <a:pt x="3781" y="2742"/>
                  </a:cubicBezTo>
                  <a:lnTo>
                    <a:pt x="1702" y="2742"/>
                  </a:lnTo>
                  <a:cubicBezTo>
                    <a:pt x="1482" y="2742"/>
                    <a:pt x="1324" y="2584"/>
                    <a:pt x="1324" y="2364"/>
                  </a:cubicBezTo>
                  <a:cubicBezTo>
                    <a:pt x="1324" y="2175"/>
                    <a:pt x="1482" y="2017"/>
                    <a:pt x="1702" y="2017"/>
                  </a:cubicBezTo>
                  <a:close/>
                  <a:moveTo>
                    <a:pt x="3057" y="3403"/>
                  </a:moveTo>
                  <a:cubicBezTo>
                    <a:pt x="3277" y="3403"/>
                    <a:pt x="3435" y="3561"/>
                    <a:pt x="3435" y="3750"/>
                  </a:cubicBezTo>
                  <a:cubicBezTo>
                    <a:pt x="3466" y="3939"/>
                    <a:pt x="3277" y="4096"/>
                    <a:pt x="3057" y="4096"/>
                  </a:cubicBezTo>
                  <a:lnTo>
                    <a:pt x="1702" y="4096"/>
                  </a:lnTo>
                  <a:cubicBezTo>
                    <a:pt x="1482" y="4096"/>
                    <a:pt x="1324" y="3939"/>
                    <a:pt x="1324" y="3750"/>
                  </a:cubicBezTo>
                  <a:cubicBezTo>
                    <a:pt x="1324" y="3561"/>
                    <a:pt x="1482" y="3403"/>
                    <a:pt x="1702" y="3403"/>
                  </a:cubicBezTo>
                  <a:close/>
                  <a:moveTo>
                    <a:pt x="2395" y="4790"/>
                  </a:moveTo>
                  <a:cubicBezTo>
                    <a:pt x="2584" y="4790"/>
                    <a:pt x="2742" y="4947"/>
                    <a:pt x="2742" y="5136"/>
                  </a:cubicBezTo>
                  <a:cubicBezTo>
                    <a:pt x="2742" y="5325"/>
                    <a:pt x="2584" y="5483"/>
                    <a:pt x="2395" y="5483"/>
                  </a:cubicBezTo>
                  <a:lnTo>
                    <a:pt x="1702" y="5483"/>
                  </a:lnTo>
                  <a:cubicBezTo>
                    <a:pt x="1482" y="5483"/>
                    <a:pt x="1324" y="5325"/>
                    <a:pt x="1324" y="5136"/>
                  </a:cubicBezTo>
                  <a:cubicBezTo>
                    <a:pt x="1324" y="4947"/>
                    <a:pt x="1482" y="4790"/>
                    <a:pt x="1702" y="4790"/>
                  </a:cubicBezTo>
                  <a:close/>
                  <a:moveTo>
                    <a:pt x="1" y="1"/>
                  </a:moveTo>
                  <a:lnTo>
                    <a:pt x="1" y="7530"/>
                  </a:lnTo>
                  <a:lnTo>
                    <a:pt x="7562" y="7530"/>
                  </a:lnTo>
                  <a:lnTo>
                    <a:pt x="7562" y="6837"/>
                  </a:lnTo>
                  <a:lnTo>
                    <a:pt x="6522" y="6837"/>
                  </a:lnTo>
                  <a:cubicBezTo>
                    <a:pt x="5577" y="6837"/>
                    <a:pt x="4853" y="6081"/>
                    <a:pt x="4853" y="5136"/>
                  </a:cubicBezTo>
                  <a:lnTo>
                    <a:pt x="4853" y="2395"/>
                  </a:lnTo>
                  <a:cubicBezTo>
                    <a:pt x="4853" y="1450"/>
                    <a:pt x="5577" y="725"/>
                    <a:pt x="6522" y="725"/>
                  </a:cubicBezTo>
                  <a:lnTo>
                    <a:pt x="7562" y="725"/>
                  </a:lnTo>
                  <a:lnTo>
                    <a:pt x="7562" y="1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0" name="Google Shape;1930;p26"/>
            <p:cNvSpPr/>
            <p:nvPr/>
          </p:nvSpPr>
          <p:spPr>
            <a:xfrm>
              <a:off x="-34003850" y="3227275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387"/>
                  </a:lnTo>
                  <a:lnTo>
                    <a:pt x="7562" y="1387"/>
                  </a:lnTo>
                  <a:lnTo>
                    <a:pt x="7562" y="1040"/>
                  </a:lnTo>
                  <a:cubicBezTo>
                    <a:pt x="7562" y="473"/>
                    <a:pt x="7089" y="1"/>
                    <a:pt x="6522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1" name="Google Shape;1931;p26"/>
            <p:cNvSpPr/>
            <p:nvPr/>
          </p:nvSpPr>
          <p:spPr>
            <a:xfrm>
              <a:off x="-34003850" y="3484050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945"/>
                    <a:pt x="442" y="1386"/>
                    <a:pt x="1009" y="1386"/>
                  </a:cubicBezTo>
                  <a:lnTo>
                    <a:pt x="6522" y="1386"/>
                  </a:lnTo>
                  <a:cubicBezTo>
                    <a:pt x="7089" y="1386"/>
                    <a:pt x="7562" y="914"/>
                    <a:pt x="7562" y="347"/>
                  </a:cubicBezTo>
                  <a:lnTo>
                    <a:pt x="7562" y="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32" name="Google Shape;1932;p26"/>
          <p:cNvGrpSpPr/>
          <p:nvPr/>
        </p:nvGrpSpPr>
        <p:grpSpPr>
          <a:xfrm>
            <a:off x="8926588" y="1221809"/>
            <a:ext cx="607051" cy="598915"/>
            <a:chOff x="-33645475" y="3228075"/>
            <a:chExt cx="294599" cy="290650"/>
          </a:xfrm>
        </p:grpSpPr>
        <p:sp>
          <p:nvSpPr>
            <p:cNvPr id="1933" name="Google Shape;1933;p26"/>
            <p:cNvSpPr/>
            <p:nvPr/>
          </p:nvSpPr>
          <p:spPr>
            <a:xfrm>
              <a:off x="-33456451" y="3261925"/>
              <a:ext cx="84300" cy="85100"/>
            </a:xfrm>
            <a:custGeom>
              <a:avLst/>
              <a:gdLst/>
              <a:ahLst/>
              <a:cxnLst/>
              <a:rect l="l" t="t" r="r" b="b"/>
              <a:pathLst>
                <a:path w="3372" h="340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09" y="694"/>
                  </a:lnTo>
                  <a:cubicBezTo>
                    <a:pt x="1576" y="694"/>
                    <a:pt x="2049" y="1166"/>
                    <a:pt x="2049" y="1733"/>
                  </a:cubicBezTo>
                  <a:lnTo>
                    <a:pt x="2049" y="2269"/>
                  </a:lnTo>
                  <a:lnTo>
                    <a:pt x="1923" y="2175"/>
                  </a:lnTo>
                  <a:cubicBezTo>
                    <a:pt x="1860" y="2112"/>
                    <a:pt x="1773" y="2080"/>
                    <a:pt x="1686" y="2080"/>
                  </a:cubicBezTo>
                  <a:cubicBezTo>
                    <a:pt x="1600" y="2080"/>
                    <a:pt x="1513" y="2112"/>
                    <a:pt x="1450" y="2175"/>
                  </a:cubicBezTo>
                  <a:cubicBezTo>
                    <a:pt x="1324" y="2269"/>
                    <a:pt x="1324" y="2521"/>
                    <a:pt x="1450" y="2647"/>
                  </a:cubicBezTo>
                  <a:lnTo>
                    <a:pt x="2112" y="3309"/>
                  </a:lnTo>
                  <a:cubicBezTo>
                    <a:pt x="2175" y="3372"/>
                    <a:pt x="2269" y="3403"/>
                    <a:pt x="2360" y="3403"/>
                  </a:cubicBezTo>
                  <a:cubicBezTo>
                    <a:pt x="2450" y="3403"/>
                    <a:pt x="2537" y="3372"/>
                    <a:pt x="2584" y="3309"/>
                  </a:cubicBezTo>
                  <a:lnTo>
                    <a:pt x="3277" y="2647"/>
                  </a:lnTo>
                  <a:cubicBezTo>
                    <a:pt x="3372" y="2521"/>
                    <a:pt x="3372" y="2269"/>
                    <a:pt x="3277" y="2175"/>
                  </a:cubicBezTo>
                  <a:cubicBezTo>
                    <a:pt x="3214" y="2112"/>
                    <a:pt x="3120" y="2080"/>
                    <a:pt x="3029" y="2080"/>
                  </a:cubicBezTo>
                  <a:cubicBezTo>
                    <a:pt x="2939" y="2080"/>
                    <a:pt x="2852" y="2112"/>
                    <a:pt x="2805" y="2175"/>
                  </a:cubicBezTo>
                  <a:lnTo>
                    <a:pt x="2679" y="2269"/>
                  </a:lnTo>
                  <a:lnTo>
                    <a:pt x="2679" y="1733"/>
                  </a:lnTo>
                  <a:cubicBezTo>
                    <a:pt x="2742" y="788"/>
                    <a:pt x="1954" y="1"/>
                    <a:pt x="1009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p26"/>
            <p:cNvSpPr/>
            <p:nvPr/>
          </p:nvSpPr>
          <p:spPr>
            <a:xfrm>
              <a:off x="-33575374" y="3433625"/>
              <a:ext cx="85075" cy="85100"/>
            </a:xfrm>
            <a:custGeom>
              <a:avLst/>
              <a:gdLst/>
              <a:ahLst/>
              <a:cxnLst/>
              <a:rect l="l" t="t" r="r" b="b"/>
              <a:pathLst>
                <a:path w="3403" h="3404" extrusionOk="0">
                  <a:moveTo>
                    <a:pt x="1013" y="1"/>
                  </a:moveTo>
                  <a:cubicBezTo>
                    <a:pt x="922" y="1"/>
                    <a:pt x="835" y="32"/>
                    <a:pt x="788" y="95"/>
                  </a:cubicBezTo>
                  <a:lnTo>
                    <a:pt x="127" y="757"/>
                  </a:lnTo>
                  <a:cubicBezTo>
                    <a:pt x="1" y="883"/>
                    <a:pt x="1" y="1135"/>
                    <a:pt x="127" y="1229"/>
                  </a:cubicBezTo>
                  <a:cubicBezTo>
                    <a:pt x="174" y="1292"/>
                    <a:pt x="260" y="1324"/>
                    <a:pt x="351" y="1324"/>
                  </a:cubicBezTo>
                  <a:cubicBezTo>
                    <a:pt x="442" y="1324"/>
                    <a:pt x="536" y="1292"/>
                    <a:pt x="599" y="1229"/>
                  </a:cubicBezTo>
                  <a:lnTo>
                    <a:pt x="694" y="1135"/>
                  </a:lnTo>
                  <a:lnTo>
                    <a:pt x="694" y="1671"/>
                  </a:lnTo>
                  <a:cubicBezTo>
                    <a:pt x="694" y="2616"/>
                    <a:pt x="1450" y="3372"/>
                    <a:pt x="2395" y="3372"/>
                  </a:cubicBezTo>
                  <a:lnTo>
                    <a:pt x="3057" y="3372"/>
                  </a:lnTo>
                  <a:lnTo>
                    <a:pt x="3057" y="3403"/>
                  </a:lnTo>
                  <a:cubicBezTo>
                    <a:pt x="3246" y="3403"/>
                    <a:pt x="3403" y="3246"/>
                    <a:pt x="3403" y="3057"/>
                  </a:cubicBezTo>
                  <a:cubicBezTo>
                    <a:pt x="3403" y="2868"/>
                    <a:pt x="3246" y="2710"/>
                    <a:pt x="3057" y="2710"/>
                  </a:cubicBezTo>
                  <a:lnTo>
                    <a:pt x="2363" y="2710"/>
                  </a:lnTo>
                  <a:cubicBezTo>
                    <a:pt x="1796" y="2710"/>
                    <a:pt x="1324" y="2238"/>
                    <a:pt x="1324" y="1671"/>
                  </a:cubicBezTo>
                  <a:lnTo>
                    <a:pt x="1324" y="1135"/>
                  </a:lnTo>
                  <a:lnTo>
                    <a:pt x="1450" y="1229"/>
                  </a:lnTo>
                  <a:cubicBezTo>
                    <a:pt x="1513" y="1292"/>
                    <a:pt x="1599" y="1324"/>
                    <a:pt x="1686" y="1324"/>
                  </a:cubicBezTo>
                  <a:cubicBezTo>
                    <a:pt x="1773" y="1324"/>
                    <a:pt x="1859" y="1292"/>
                    <a:pt x="1922" y="1229"/>
                  </a:cubicBezTo>
                  <a:cubicBezTo>
                    <a:pt x="2048" y="1135"/>
                    <a:pt x="2048" y="883"/>
                    <a:pt x="1922" y="757"/>
                  </a:cubicBezTo>
                  <a:lnTo>
                    <a:pt x="1261" y="95"/>
                  </a:lnTo>
                  <a:cubicBezTo>
                    <a:pt x="1198" y="32"/>
                    <a:pt x="1103" y="1"/>
                    <a:pt x="1013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p26"/>
            <p:cNvSpPr/>
            <p:nvPr/>
          </p:nvSpPr>
          <p:spPr>
            <a:xfrm>
              <a:off x="-33645475" y="3228075"/>
              <a:ext cx="206375" cy="153600"/>
            </a:xfrm>
            <a:custGeom>
              <a:avLst/>
              <a:gdLst/>
              <a:ahLst/>
              <a:cxnLst/>
              <a:rect l="l" t="t" r="r" b="b"/>
              <a:pathLst>
                <a:path w="8255" h="6144" extrusionOk="0">
                  <a:moveTo>
                    <a:pt x="4191" y="0"/>
                  </a:moveTo>
                  <a:cubicBezTo>
                    <a:pt x="2300" y="0"/>
                    <a:pt x="757" y="1544"/>
                    <a:pt x="757" y="3434"/>
                  </a:cubicBezTo>
                  <a:lnTo>
                    <a:pt x="757" y="3529"/>
                  </a:lnTo>
                  <a:cubicBezTo>
                    <a:pt x="347" y="3686"/>
                    <a:pt x="95" y="4033"/>
                    <a:pt x="95" y="4474"/>
                  </a:cubicBezTo>
                  <a:lnTo>
                    <a:pt x="95" y="5135"/>
                  </a:lnTo>
                  <a:cubicBezTo>
                    <a:pt x="1" y="5671"/>
                    <a:pt x="473" y="6143"/>
                    <a:pt x="1009" y="6143"/>
                  </a:cubicBezTo>
                  <a:cubicBezTo>
                    <a:pt x="1135" y="6143"/>
                    <a:pt x="1261" y="6112"/>
                    <a:pt x="1387" y="6080"/>
                  </a:cubicBezTo>
                  <a:lnTo>
                    <a:pt x="1387" y="3403"/>
                  </a:lnTo>
                  <a:cubicBezTo>
                    <a:pt x="1387" y="1890"/>
                    <a:pt x="2647" y="630"/>
                    <a:pt x="4128" y="630"/>
                  </a:cubicBezTo>
                  <a:cubicBezTo>
                    <a:pt x="5640" y="630"/>
                    <a:pt x="6900" y="1890"/>
                    <a:pt x="6900" y="3403"/>
                  </a:cubicBezTo>
                  <a:lnTo>
                    <a:pt x="6900" y="6080"/>
                  </a:lnTo>
                  <a:cubicBezTo>
                    <a:pt x="6995" y="6112"/>
                    <a:pt x="7121" y="6143"/>
                    <a:pt x="7247" y="6143"/>
                  </a:cubicBezTo>
                  <a:cubicBezTo>
                    <a:pt x="7782" y="6143"/>
                    <a:pt x="8255" y="5671"/>
                    <a:pt x="8255" y="5135"/>
                  </a:cubicBezTo>
                  <a:lnTo>
                    <a:pt x="8255" y="4474"/>
                  </a:lnTo>
                  <a:cubicBezTo>
                    <a:pt x="8255" y="4033"/>
                    <a:pt x="8003" y="3623"/>
                    <a:pt x="7593" y="3529"/>
                  </a:cubicBezTo>
                  <a:lnTo>
                    <a:pt x="7593" y="3434"/>
                  </a:lnTo>
                  <a:cubicBezTo>
                    <a:pt x="7593" y="1544"/>
                    <a:pt x="6050" y="0"/>
                    <a:pt x="4191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6" name="Google Shape;1936;p26"/>
            <p:cNvSpPr/>
            <p:nvPr/>
          </p:nvSpPr>
          <p:spPr>
            <a:xfrm>
              <a:off x="-33593500" y="3279250"/>
              <a:ext cx="104775" cy="52275"/>
            </a:xfrm>
            <a:custGeom>
              <a:avLst/>
              <a:gdLst/>
              <a:ahLst/>
              <a:cxnLst/>
              <a:rect l="l" t="t" r="r" b="b"/>
              <a:pathLst>
                <a:path w="4191" h="2091" extrusionOk="0">
                  <a:moveTo>
                    <a:pt x="1734" y="1"/>
                  </a:moveTo>
                  <a:cubicBezTo>
                    <a:pt x="789" y="1"/>
                    <a:pt x="1" y="757"/>
                    <a:pt x="1" y="1702"/>
                  </a:cubicBezTo>
                  <a:lnTo>
                    <a:pt x="1" y="2049"/>
                  </a:lnTo>
                  <a:lnTo>
                    <a:pt x="1230" y="2049"/>
                  </a:lnTo>
                  <a:cubicBezTo>
                    <a:pt x="1545" y="2049"/>
                    <a:pt x="1891" y="2049"/>
                    <a:pt x="2017" y="1986"/>
                  </a:cubicBezTo>
                  <a:cubicBezTo>
                    <a:pt x="2049" y="1954"/>
                    <a:pt x="2080" y="1828"/>
                    <a:pt x="2080" y="1734"/>
                  </a:cubicBezTo>
                  <a:cubicBezTo>
                    <a:pt x="2080" y="1545"/>
                    <a:pt x="2238" y="1387"/>
                    <a:pt x="2458" y="1387"/>
                  </a:cubicBezTo>
                  <a:cubicBezTo>
                    <a:pt x="2647" y="1387"/>
                    <a:pt x="2805" y="1545"/>
                    <a:pt x="2805" y="1734"/>
                  </a:cubicBezTo>
                  <a:cubicBezTo>
                    <a:pt x="2805" y="1828"/>
                    <a:pt x="2805" y="1954"/>
                    <a:pt x="2868" y="1986"/>
                  </a:cubicBezTo>
                  <a:cubicBezTo>
                    <a:pt x="2942" y="2059"/>
                    <a:pt x="3091" y="2090"/>
                    <a:pt x="3266" y="2090"/>
                  </a:cubicBezTo>
                  <a:cubicBezTo>
                    <a:pt x="3389" y="2090"/>
                    <a:pt x="3525" y="2075"/>
                    <a:pt x="3656" y="2049"/>
                  </a:cubicBezTo>
                  <a:lnTo>
                    <a:pt x="4191" y="2049"/>
                  </a:lnTo>
                  <a:lnTo>
                    <a:pt x="4191" y="1702"/>
                  </a:lnTo>
                  <a:lnTo>
                    <a:pt x="4128" y="1702"/>
                  </a:lnTo>
                  <a:cubicBezTo>
                    <a:pt x="4128" y="757"/>
                    <a:pt x="3340" y="1"/>
                    <a:pt x="2395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7" name="Google Shape;1937;p26"/>
            <p:cNvSpPr/>
            <p:nvPr/>
          </p:nvSpPr>
          <p:spPr>
            <a:xfrm>
              <a:off x="-33593500" y="3341475"/>
              <a:ext cx="104775" cy="74075"/>
            </a:xfrm>
            <a:custGeom>
              <a:avLst/>
              <a:gdLst/>
              <a:ahLst/>
              <a:cxnLst/>
              <a:rect l="l" t="t" r="r" b="b"/>
              <a:pathLst>
                <a:path w="4191" h="2963" extrusionOk="0">
                  <a:moveTo>
                    <a:pt x="2395" y="1"/>
                  </a:moveTo>
                  <a:cubicBezTo>
                    <a:pt x="2080" y="253"/>
                    <a:pt x="1671" y="253"/>
                    <a:pt x="1230" y="253"/>
                  </a:cubicBezTo>
                  <a:lnTo>
                    <a:pt x="1" y="253"/>
                  </a:lnTo>
                  <a:lnTo>
                    <a:pt x="1" y="914"/>
                  </a:lnTo>
                  <a:cubicBezTo>
                    <a:pt x="1" y="2049"/>
                    <a:pt x="946" y="2962"/>
                    <a:pt x="2112" y="2962"/>
                  </a:cubicBezTo>
                  <a:cubicBezTo>
                    <a:pt x="3246" y="2962"/>
                    <a:pt x="4191" y="2049"/>
                    <a:pt x="4191" y="914"/>
                  </a:cubicBezTo>
                  <a:lnTo>
                    <a:pt x="4191" y="253"/>
                  </a:lnTo>
                  <a:lnTo>
                    <a:pt x="3466" y="253"/>
                  </a:lnTo>
                  <a:cubicBezTo>
                    <a:pt x="3088" y="253"/>
                    <a:pt x="2679" y="190"/>
                    <a:pt x="2395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8" name="Google Shape;1938;p26"/>
            <p:cNvSpPr/>
            <p:nvPr/>
          </p:nvSpPr>
          <p:spPr>
            <a:xfrm>
              <a:off x="-33455651" y="3381650"/>
              <a:ext cx="104775" cy="52250"/>
            </a:xfrm>
            <a:custGeom>
              <a:avLst/>
              <a:gdLst/>
              <a:ahLst/>
              <a:cxnLst/>
              <a:rect l="l" t="t" r="r" b="b"/>
              <a:pathLst>
                <a:path w="4191" h="2090" extrusionOk="0">
                  <a:moveTo>
                    <a:pt x="1702" y="0"/>
                  </a:moveTo>
                  <a:cubicBezTo>
                    <a:pt x="756" y="0"/>
                    <a:pt x="0" y="757"/>
                    <a:pt x="0" y="1702"/>
                  </a:cubicBezTo>
                  <a:lnTo>
                    <a:pt x="0" y="2048"/>
                  </a:lnTo>
                  <a:lnTo>
                    <a:pt x="1229" y="2048"/>
                  </a:lnTo>
                  <a:cubicBezTo>
                    <a:pt x="1544" y="2048"/>
                    <a:pt x="1891" y="2048"/>
                    <a:pt x="2017" y="1985"/>
                  </a:cubicBezTo>
                  <a:cubicBezTo>
                    <a:pt x="2048" y="1954"/>
                    <a:pt x="2080" y="1828"/>
                    <a:pt x="2080" y="1733"/>
                  </a:cubicBezTo>
                  <a:cubicBezTo>
                    <a:pt x="2080" y="1544"/>
                    <a:pt x="2237" y="1387"/>
                    <a:pt x="2458" y="1387"/>
                  </a:cubicBezTo>
                  <a:cubicBezTo>
                    <a:pt x="2647" y="1387"/>
                    <a:pt x="2804" y="1544"/>
                    <a:pt x="2804" y="1733"/>
                  </a:cubicBezTo>
                  <a:cubicBezTo>
                    <a:pt x="2804" y="1828"/>
                    <a:pt x="2804" y="1954"/>
                    <a:pt x="2867" y="1985"/>
                  </a:cubicBezTo>
                  <a:cubicBezTo>
                    <a:pt x="2941" y="2059"/>
                    <a:pt x="3091" y="2090"/>
                    <a:pt x="3265" y="2090"/>
                  </a:cubicBezTo>
                  <a:cubicBezTo>
                    <a:pt x="3388" y="2090"/>
                    <a:pt x="3524" y="2074"/>
                    <a:pt x="3655" y="2048"/>
                  </a:cubicBezTo>
                  <a:lnTo>
                    <a:pt x="4190" y="2048"/>
                  </a:lnTo>
                  <a:lnTo>
                    <a:pt x="4190" y="1702"/>
                  </a:lnTo>
                  <a:cubicBezTo>
                    <a:pt x="4096" y="757"/>
                    <a:pt x="3308" y="0"/>
                    <a:pt x="2363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9" name="Google Shape;1939;p26"/>
            <p:cNvSpPr/>
            <p:nvPr/>
          </p:nvSpPr>
          <p:spPr>
            <a:xfrm>
              <a:off x="-33456451" y="3443875"/>
              <a:ext cx="102425" cy="74850"/>
            </a:xfrm>
            <a:custGeom>
              <a:avLst/>
              <a:gdLst/>
              <a:ahLst/>
              <a:cxnLst/>
              <a:rect l="l" t="t" r="r" b="b"/>
              <a:pathLst>
                <a:path w="4097" h="2994" extrusionOk="0">
                  <a:moveTo>
                    <a:pt x="2395" y="0"/>
                  </a:moveTo>
                  <a:cubicBezTo>
                    <a:pt x="2080" y="252"/>
                    <a:pt x="1639" y="252"/>
                    <a:pt x="1230" y="252"/>
                  </a:cubicBezTo>
                  <a:lnTo>
                    <a:pt x="1" y="252"/>
                  </a:lnTo>
                  <a:lnTo>
                    <a:pt x="1" y="914"/>
                  </a:lnTo>
                  <a:cubicBezTo>
                    <a:pt x="1" y="2048"/>
                    <a:pt x="914" y="2993"/>
                    <a:pt x="2049" y="2993"/>
                  </a:cubicBezTo>
                  <a:cubicBezTo>
                    <a:pt x="3183" y="2993"/>
                    <a:pt x="4096" y="2048"/>
                    <a:pt x="4096" y="914"/>
                  </a:cubicBezTo>
                  <a:lnTo>
                    <a:pt x="4096" y="252"/>
                  </a:lnTo>
                  <a:lnTo>
                    <a:pt x="3435" y="252"/>
                  </a:lnTo>
                  <a:cubicBezTo>
                    <a:pt x="3025" y="252"/>
                    <a:pt x="2679" y="189"/>
                    <a:pt x="2395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40" name="Google Shape;1940;p26"/>
          <p:cNvGrpSpPr/>
          <p:nvPr/>
        </p:nvGrpSpPr>
        <p:grpSpPr>
          <a:xfrm>
            <a:off x="5860160" y="1222521"/>
            <a:ext cx="581039" cy="600563"/>
            <a:chOff x="-35118325" y="3202075"/>
            <a:chExt cx="281976" cy="291450"/>
          </a:xfrm>
        </p:grpSpPr>
        <p:sp>
          <p:nvSpPr>
            <p:cNvPr id="1941" name="Google Shape;1941;p26"/>
            <p:cNvSpPr/>
            <p:nvPr/>
          </p:nvSpPr>
          <p:spPr>
            <a:xfrm>
              <a:off x="-35008049" y="3202075"/>
              <a:ext cx="171700" cy="171250"/>
            </a:xfrm>
            <a:custGeom>
              <a:avLst/>
              <a:gdLst/>
              <a:ahLst/>
              <a:cxnLst/>
              <a:rect l="l" t="t" r="r" b="b"/>
              <a:pathLst>
                <a:path w="6867" h="6850" extrusionOk="0">
                  <a:moveTo>
                    <a:pt x="3466" y="1355"/>
                  </a:moveTo>
                  <a:cubicBezTo>
                    <a:pt x="4222" y="1355"/>
                    <a:pt x="4852" y="1985"/>
                    <a:pt x="4852" y="2741"/>
                  </a:cubicBezTo>
                  <a:lnTo>
                    <a:pt x="4852" y="4127"/>
                  </a:lnTo>
                  <a:cubicBezTo>
                    <a:pt x="4852" y="4348"/>
                    <a:pt x="4757" y="4600"/>
                    <a:pt x="4631" y="4821"/>
                  </a:cubicBezTo>
                  <a:lnTo>
                    <a:pt x="4726" y="4915"/>
                  </a:lnTo>
                  <a:cubicBezTo>
                    <a:pt x="4852" y="5041"/>
                    <a:pt x="4852" y="5262"/>
                    <a:pt x="4726" y="5388"/>
                  </a:cubicBezTo>
                  <a:cubicBezTo>
                    <a:pt x="4663" y="5451"/>
                    <a:pt x="4576" y="5482"/>
                    <a:pt x="4489" y="5482"/>
                  </a:cubicBezTo>
                  <a:cubicBezTo>
                    <a:pt x="4403" y="5482"/>
                    <a:pt x="4316" y="5451"/>
                    <a:pt x="4253" y="5388"/>
                  </a:cubicBezTo>
                  <a:lnTo>
                    <a:pt x="4190" y="5293"/>
                  </a:lnTo>
                  <a:cubicBezTo>
                    <a:pt x="3970" y="5419"/>
                    <a:pt x="3749" y="5514"/>
                    <a:pt x="3466" y="5514"/>
                  </a:cubicBezTo>
                  <a:cubicBezTo>
                    <a:pt x="2709" y="5514"/>
                    <a:pt x="2079" y="4884"/>
                    <a:pt x="2079" y="4127"/>
                  </a:cubicBezTo>
                  <a:lnTo>
                    <a:pt x="2079" y="2741"/>
                  </a:lnTo>
                  <a:cubicBezTo>
                    <a:pt x="2079" y="1985"/>
                    <a:pt x="2709" y="1355"/>
                    <a:pt x="3466" y="1355"/>
                  </a:cubicBezTo>
                  <a:close/>
                  <a:moveTo>
                    <a:pt x="3466" y="0"/>
                  </a:moveTo>
                  <a:cubicBezTo>
                    <a:pt x="1575" y="0"/>
                    <a:pt x="32" y="1576"/>
                    <a:pt x="32" y="3403"/>
                  </a:cubicBezTo>
                  <a:cubicBezTo>
                    <a:pt x="32" y="4001"/>
                    <a:pt x="189" y="4569"/>
                    <a:pt x="473" y="5104"/>
                  </a:cubicBezTo>
                  <a:lnTo>
                    <a:pt x="32" y="6396"/>
                  </a:lnTo>
                  <a:cubicBezTo>
                    <a:pt x="0" y="6522"/>
                    <a:pt x="32" y="6679"/>
                    <a:pt x="126" y="6774"/>
                  </a:cubicBezTo>
                  <a:cubicBezTo>
                    <a:pt x="172" y="6820"/>
                    <a:pt x="269" y="6849"/>
                    <a:pt x="367" y="6849"/>
                  </a:cubicBezTo>
                  <a:cubicBezTo>
                    <a:pt x="403" y="6849"/>
                    <a:pt x="439" y="6845"/>
                    <a:pt x="473" y="6837"/>
                  </a:cubicBezTo>
                  <a:lnTo>
                    <a:pt x="1764" y="6396"/>
                  </a:lnTo>
                  <a:cubicBezTo>
                    <a:pt x="2300" y="6679"/>
                    <a:pt x="2867" y="6837"/>
                    <a:pt x="3466" y="6837"/>
                  </a:cubicBezTo>
                  <a:cubicBezTo>
                    <a:pt x="5356" y="6837"/>
                    <a:pt x="6868" y="5293"/>
                    <a:pt x="6868" y="3403"/>
                  </a:cubicBezTo>
                  <a:cubicBezTo>
                    <a:pt x="6868" y="1513"/>
                    <a:pt x="5356" y="0"/>
                    <a:pt x="3466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p26"/>
            <p:cNvSpPr/>
            <p:nvPr/>
          </p:nvSpPr>
          <p:spPr>
            <a:xfrm>
              <a:off x="-34937976" y="3254050"/>
              <a:ext cx="33125" cy="67775"/>
            </a:xfrm>
            <a:custGeom>
              <a:avLst/>
              <a:gdLst/>
              <a:ahLst/>
              <a:cxnLst/>
              <a:rect l="l" t="t" r="r" b="b"/>
              <a:pathLst>
                <a:path w="1325" h="2711" extrusionOk="0">
                  <a:moveTo>
                    <a:pt x="663" y="1"/>
                  </a:moveTo>
                  <a:cubicBezTo>
                    <a:pt x="253" y="1"/>
                    <a:pt x="1" y="316"/>
                    <a:pt x="1" y="662"/>
                  </a:cubicBezTo>
                  <a:lnTo>
                    <a:pt x="1" y="2048"/>
                  </a:lnTo>
                  <a:cubicBezTo>
                    <a:pt x="1" y="2427"/>
                    <a:pt x="316" y="2710"/>
                    <a:pt x="663" y="2710"/>
                  </a:cubicBezTo>
                  <a:cubicBezTo>
                    <a:pt x="694" y="2710"/>
                    <a:pt x="789" y="2710"/>
                    <a:pt x="820" y="2679"/>
                  </a:cubicBezTo>
                  <a:lnTo>
                    <a:pt x="757" y="2584"/>
                  </a:lnTo>
                  <a:cubicBezTo>
                    <a:pt x="631" y="2490"/>
                    <a:pt x="631" y="2238"/>
                    <a:pt x="757" y="2111"/>
                  </a:cubicBezTo>
                  <a:cubicBezTo>
                    <a:pt x="804" y="2064"/>
                    <a:pt x="891" y="2041"/>
                    <a:pt x="978" y="2041"/>
                  </a:cubicBezTo>
                  <a:cubicBezTo>
                    <a:pt x="1064" y="2041"/>
                    <a:pt x="1151" y="2064"/>
                    <a:pt x="1198" y="2111"/>
                  </a:cubicBezTo>
                  <a:lnTo>
                    <a:pt x="1293" y="2206"/>
                  </a:lnTo>
                  <a:cubicBezTo>
                    <a:pt x="1293" y="2175"/>
                    <a:pt x="1324" y="2080"/>
                    <a:pt x="1324" y="2048"/>
                  </a:cubicBezTo>
                  <a:lnTo>
                    <a:pt x="1324" y="662"/>
                  </a:lnTo>
                  <a:cubicBezTo>
                    <a:pt x="1324" y="284"/>
                    <a:pt x="1041" y="1"/>
                    <a:pt x="663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3" name="Google Shape;1943;p26"/>
            <p:cNvSpPr/>
            <p:nvPr/>
          </p:nvSpPr>
          <p:spPr>
            <a:xfrm>
              <a:off x="-35085251" y="3338325"/>
              <a:ext cx="69325" cy="69350"/>
            </a:xfrm>
            <a:custGeom>
              <a:avLst/>
              <a:gdLst/>
              <a:ahLst/>
              <a:cxnLst/>
              <a:rect l="l" t="t" r="r" b="b"/>
              <a:pathLst>
                <a:path w="2773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64" y="2143"/>
                    <a:pt x="631" y="2773"/>
                    <a:pt x="1387" y="2773"/>
                  </a:cubicBezTo>
                  <a:cubicBezTo>
                    <a:pt x="2143" y="2773"/>
                    <a:pt x="2773" y="2143"/>
                    <a:pt x="2773" y="1387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4" name="Google Shape;1944;p26"/>
            <p:cNvSpPr/>
            <p:nvPr/>
          </p:nvSpPr>
          <p:spPr>
            <a:xfrm>
              <a:off x="-35118325" y="3424175"/>
              <a:ext cx="137075" cy="69350"/>
            </a:xfrm>
            <a:custGeom>
              <a:avLst/>
              <a:gdLst/>
              <a:ahLst/>
              <a:cxnLst/>
              <a:rect l="l" t="t" r="r" b="b"/>
              <a:pathLst>
                <a:path w="5483" h="2774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64"/>
                  </a:cubicBezTo>
                  <a:cubicBezTo>
                    <a:pt x="0" y="2553"/>
                    <a:pt x="158" y="2773"/>
                    <a:pt x="347" y="2773"/>
                  </a:cubicBezTo>
                  <a:lnTo>
                    <a:pt x="5104" y="2773"/>
                  </a:lnTo>
                  <a:cubicBezTo>
                    <a:pt x="5325" y="2773"/>
                    <a:pt x="5482" y="2553"/>
                    <a:pt x="5482" y="2364"/>
                  </a:cubicBezTo>
                  <a:cubicBezTo>
                    <a:pt x="5262" y="1040"/>
                    <a:pt x="4127" y="1"/>
                    <a:pt x="2741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45" name="Google Shape;1945;p26"/>
          <p:cNvGrpSpPr/>
          <p:nvPr/>
        </p:nvGrpSpPr>
        <p:grpSpPr>
          <a:xfrm>
            <a:off x="9993552" y="1221809"/>
            <a:ext cx="571352" cy="601387"/>
            <a:chOff x="-33277649" y="3226875"/>
            <a:chExt cx="277275" cy="291850"/>
          </a:xfrm>
        </p:grpSpPr>
        <p:sp>
          <p:nvSpPr>
            <p:cNvPr id="1946" name="Google Shape;1946;p26"/>
            <p:cNvSpPr/>
            <p:nvPr/>
          </p:nvSpPr>
          <p:spPr>
            <a:xfrm>
              <a:off x="-33071299" y="3440725"/>
              <a:ext cx="33100" cy="33900"/>
            </a:xfrm>
            <a:custGeom>
              <a:avLst/>
              <a:gdLst/>
              <a:ahLst/>
              <a:cxnLst/>
              <a:rect l="l" t="t" r="r" b="b"/>
              <a:pathLst>
                <a:path w="1324" h="1356" extrusionOk="0">
                  <a:moveTo>
                    <a:pt x="662" y="0"/>
                  </a:moveTo>
                  <a:cubicBezTo>
                    <a:pt x="284" y="0"/>
                    <a:pt x="1" y="315"/>
                    <a:pt x="1" y="693"/>
                  </a:cubicBezTo>
                  <a:cubicBezTo>
                    <a:pt x="1" y="1040"/>
                    <a:pt x="284" y="1355"/>
                    <a:pt x="662" y="1355"/>
                  </a:cubicBezTo>
                  <a:cubicBezTo>
                    <a:pt x="1040" y="1355"/>
                    <a:pt x="1324" y="1040"/>
                    <a:pt x="1324" y="693"/>
                  </a:cubicBezTo>
                  <a:cubicBezTo>
                    <a:pt x="1324" y="315"/>
                    <a:pt x="1040" y="0"/>
                    <a:pt x="662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7" name="Google Shape;1947;p26"/>
            <p:cNvSpPr/>
            <p:nvPr/>
          </p:nvSpPr>
          <p:spPr>
            <a:xfrm>
              <a:off x="-33157926" y="3227275"/>
              <a:ext cx="17350" cy="103200"/>
            </a:xfrm>
            <a:custGeom>
              <a:avLst/>
              <a:gdLst/>
              <a:ahLst/>
              <a:cxnLst/>
              <a:rect l="l" t="t" r="r" b="b"/>
              <a:pathLst>
                <a:path w="694" h="4128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4128"/>
                  </a:lnTo>
                  <a:cubicBezTo>
                    <a:pt x="95" y="4096"/>
                    <a:pt x="221" y="4096"/>
                    <a:pt x="347" y="4096"/>
                  </a:cubicBezTo>
                  <a:cubicBezTo>
                    <a:pt x="473" y="4096"/>
                    <a:pt x="567" y="4096"/>
                    <a:pt x="693" y="412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8" name="Google Shape;1948;p26"/>
            <p:cNvSpPr/>
            <p:nvPr/>
          </p:nvSpPr>
          <p:spPr>
            <a:xfrm>
              <a:off x="-33175249" y="3347650"/>
              <a:ext cx="51200" cy="51350"/>
            </a:xfrm>
            <a:custGeom>
              <a:avLst/>
              <a:gdLst/>
              <a:ahLst/>
              <a:cxnLst/>
              <a:rect l="l" t="t" r="r" b="b"/>
              <a:pathLst>
                <a:path w="2048" h="2054" extrusionOk="0">
                  <a:moveTo>
                    <a:pt x="938" y="0"/>
                  </a:moveTo>
                  <a:cubicBezTo>
                    <a:pt x="417" y="0"/>
                    <a:pt x="0" y="451"/>
                    <a:pt x="0" y="1014"/>
                  </a:cubicBezTo>
                  <a:cubicBezTo>
                    <a:pt x="0" y="1549"/>
                    <a:pt x="473" y="2054"/>
                    <a:pt x="1040" y="2054"/>
                  </a:cubicBezTo>
                  <a:cubicBezTo>
                    <a:pt x="1575" y="2054"/>
                    <a:pt x="2048" y="1581"/>
                    <a:pt x="2048" y="1014"/>
                  </a:cubicBezTo>
                  <a:cubicBezTo>
                    <a:pt x="2048" y="447"/>
                    <a:pt x="1575" y="6"/>
                    <a:pt x="1040" y="6"/>
                  </a:cubicBezTo>
                  <a:cubicBezTo>
                    <a:pt x="1006" y="2"/>
                    <a:pt x="972" y="0"/>
                    <a:pt x="938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p26"/>
            <p:cNvSpPr/>
            <p:nvPr/>
          </p:nvSpPr>
          <p:spPr>
            <a:xfrm>
              <a:off x="-33224874" y="3404500"/>
              <a:ext cx="159900" cy="114225"/>
            </a:xfrm>
            <a:custGeom>
              <a:avLst/>
              <a:gdLst/>
              <a:ahLst/>
              <a:cxnLst/>
              <a:rect l="l" t="t" r="r" b="b"/>
              <a:pathLst>
                <a:path w="6396" h="4569" extrusionOk="0">
                  <a:moveTo>
                    <a:pt x="1954" y="0"/>
                  </a:moveTo>
                  <a:lnTo>
                    <a:pt x="0" y="2520"/>
                  </a:lnTo>
                  <a:lnTo>
                    <a:pt x="0" y="4222"/>
                  </a:lnTo>
                  <a:cubicBezTo>
                    <a:pt x="0" y="4411"/>
                    <a:pt x="158" y="4568"/>
                    <a:pt x="347" y="4568"/>
                  </a:cubicBezTo>
                  <a:lnTo>
                    <a:pt x="3781" y="4568"/>
                  </a:lnTo>
                  <a:cubicBezTo>
                    <a:pt x="3970" y="4568"/>
                    <a:pt x="4127" y="4411"/>
                    <a:pt x="4127" y="4222"/>
                  </a:cubicBezTo>
                  <a:lnTo>
                    <a:pt x="4127" y="3875"/>
                  </a:lnTo>
                  <a:lnTo>
                    <a:pt x="5136" y="3875"/>
                  </a:lnTo>
                  <a:cubicBezTo>
                    <a:pt x="5577" y="3844"/>
                    <a:pt x="6018" y="3718"/>
                    <a:pt x="6396" y="3434"/>
                  </a:cubicBezTo>
                  <a:cubicBezTo>
                    <a:pt x="5986" y="3277"/>
                    <a:pt x="5608" y="2930"/>
                    <a:pt x="5514" y="2489"/>
                  </a:cubicBezTo>
                  <a:lnTo>
                    <a:pt x="4442" y="2489"/>
                  </a:lnTo>
                  <a:cubicBezTo>
                    <a:pt x="3497" y="2489"/>
                    <a:pt x="2741" y="1733"/>
                    <a:pt x="2741" y="788"/>
                  </a:cubicBezTo>
                  <a:lnTo>
                    <a:pt x="2741" y="410"/>
                  </a:lnTo>
                  <a:cubicBezTo>
                    <a:pt x="2426" y="315"/>
                    <a:pt x="2206" y="189"/>
                    <a:pt x="1954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0" name="Google Shape;1950;p26"/>
            <p:cNvSpPr/>
            <p:nvPr/>
          </p:nvSpPr>
          <p:spPr>
            <a:xfrm>
              <a:off x="-33141400" y="3312350"/>
              <a:ext cx="127625" cy="138625"/>
            </a:xfrm>
            <a:custGeom>
              <a:avLst/>
              <a:gdLst/>
              <a:ahLst/>
              <a:cxnLst/>
              <a:rect l="l" t="t" r="r" b="b"/>
              <a:pathLst>
                <a:path w="5105" h="5545" extrusionOk="0">
                  <a:moveTo>
                    <a:pt x="4128" y="0"/>
                  </a:moveTo>
                  <a:lnTo>
                    <a:pt x="694" y="662"/>
                  </a:lnTo>
                  <a:lnTo>
                    <a:pt x="694" y="1040"/>
                  </a:lnTo>
                  <a:cubicBezTo>
                    <a:pt x="1103" y="1355"/>
                    <a:pt x="1387" y="1827"/>
                    <a:pt x="1387" y="2426"/>
                  </a:cubicBezTo>
                  <a:cubicBezTo>
                    <a:pt x="1387" y="3245"/>
                    <a:pt x="788" y="3938"/>
                    <a:pt x="1" y="4127"/>
                  </a:cubicBezTo>
                  <a:lnTo>
                    <a:pt x="1" y="4505"/>
                  </a:lnTo>
                  <a:cubicBezTo>
                    <a:pt x="1" y="5072"/>
                    <a:pt x="473" y="5545"/>
                    <a:pt x="1009" y="5545"/>
                  </a:cubicBezTo>
                  <a:lnTo>
                    <a:pt x="2080" y="5545"/>
                  </a:lnTo>
                  <a:cubicBezTo>
                    <a:pt x="2238" y="4946"/>
                    <a:pt x="2742" y="4505"/>
                    <a:pt x="3372" y="4505"/>
                  </a:cubicBezTo>
                  <a:cubicBezTo>
                    <a:pt x="3624" y="4505"/>
                    <a:pt x="3844" y="4600"/>
                    <a:pt x="4065" y="4726"/>
                  </a:cubicBezTo>
                  <a:lnTo>
                    <a:pt x="4065" y="4127"/>
                  </a:lnTo>
                  <a:lnTo>
                    <a:pt x="4128" y="4127"/>
                  </a:lnTo>
                  <a:cubicBezTo>
                    <a:pt x="4443" y="4064"/>
                    <a:pt x="4758" y="3938"/>
                    <a:pt x="4916" y="3655"/>
                  </a:cubicBezTo>
                  <a:cubicBezTo>
                    <a:pt x="5105" y="3340"/>
                    <a:pt x="5105" y="2993"/>
                    <a:pt x="4947" y="2678"/>
                  </a:cubicBezTo>
                  <a:lnTo>
                    <a:pt x="4128" y="1008"/>
                  </a:lnTo>
                  <a:lnTo>
                    <a:pt x="4128" y="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1" name="Google Shape;1951;p26"/>
            <p:cNvSpPr/>
            <p:nvPr/>
          </p:nvSpPr>
          <p:spPr>
            <a:xfrm>
              <a:off x="-33122499" y="3226875"/>
              <a:ext cx="122125" cy="83925"/>
            </a:xfrm>
            <a:custGeom>
              <a:avLst/>
              <a:gdLst/>
              <a:ahLst/>
              <a:cxnLst/>
              <a:rect l="l" t="t" r="r" b="b"/>
              <a:pathLst>
                <a:path w="4885" h="3357" extrusionOk="0">
                  <a:moveTo>
                    <a:pt x="3376" y="1"/>
                  </a:moveTo>
                  <a:cubicBezTo>
                    <a:pt x="3025" y="1"/>
                    <a:pt x="2679" y="143"/>
                    <a:pt x="2427" y="426"/>
                  </a:cubicBezTo>
                  <a:lnTo>
                    <a:pt x="2143" y="678"/>
                  </a:lnTo>
                  <a:lnTo>
                    <a:pt x="1" y="678"/>
                  </a:lnTo>
                  <a:lnTo>
                    <a:pt x="1" y="3356"/>
                  </a:lnTo>
                  <a:lnTo>
                    <a:pt x="4191" y="2537"/>
                  </a:lnTo>
                  <a:lnTo>
                    <a:pt x="4349" y="2379"/>
                  </a:lnTo>
                  <a:cubicBezTo>
                    <a:pt x="4884" y="1844"/>
                    <a:pt x="4884" y="962"/>
                    <a:pt x="4349" y="426"/>
                  </a:cubicBezTo>
                  <a:cubicBezTo>
                    <a:pt x="4081" y="143"/>
                    <a:pt x="3726" y="1"/>
                    <a:pt x="3376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2" name="Google Shape;1952;p26"/>
            <p:cNvSpPr/>
            <p:nvPr/>
          </p:nvSpPr>
          <p:spPr>
            <a:xfrm>
              <a:off x="-33277649" y="3245400"/>
              <a:ext cx="102400" cy="198500"/>
            </a:xfrm>
            <a:custGeom>
              <a:avLst/>
              <a:gdLst/>
              <a:ahLst/>
              <a:cxnLst/>
              <a:rect l="l" t="t" r="r" b="b"/>
              <a:pathLst>
                <a:path w="4096" h="7940" extrusionOk="0">
                  <a:moveTo>
                    <a:pt x="4096" y="0"/>
                  </a:moveTo>
                  <a:cubicBezTo>
                    <a:pt x="1828" y="95"/>
                    <a:pt x="0" y="1985"/>
                    <a:pt x="0" y="4316"/>
                  </a:cubicBezTo>
                  <a:cubicBezTo>
                    <a:pt x="0" y="5766"/>
                    <a:pt x="757" y="7120"/>
                    <a:pt x="1954" y="7939"/>
                  </a:cubicBezTo>
                  <a:lnTo>
                    <a:pt x="3592" y="5829"/>
                  </a:lnTo>
                  <a:cubicBezTo>
                    <a:pt x="3466" y="5576"/>
                    <a:pt x="3434" y="5356"/>
                    <a:pt x="3434" y="5104"/>
                  </a:cubicBezTo>
                  <a:cubicBezTo>
                    <a:pt x="3434" y="4568"/>
                    <a:pt x="3718" y="4033"/>
                    <a:pt x="4096" y="3718"/>
                  </a:cubicBezTo>
                  <a:lnTo>
                    <a:pt x="4096" y="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53" name="Google Shape;1953;p26"/>
          <p:cNvGrpSpPr/>
          <p:nvPr/>
        </p:nvGrpSpPr>
        <p:grpSpPr>
          <a:xfrm>
            <a:off x="6627577" y="1222521"/>
            <a:ext cx="564809" cy="600563"/>
            <a:chOff x="-34755224" y="3202075"/>
            <a:chExt cx="274099" cy="291450"/>
          </a:xfrm>
        </p:grpSpPr>
        <p:sp>
          <p:nvSpPr>
            <p:cNvPr id="1954" name="Google Shape;1954;p26"/>
            <p:cNvSpPr/>
            <p:nvPr/>
          </p:nvSpPr>
          <p:spPr>
            <a:xfrm>
              <a:off x="-34703249" y="3389525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670" y="1"/>
                  </a:moveTo>
                  <a:cubicBezTo>
                    <a:pt x="883" y="1"/>
                    <a:pt x="158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489" y="1"/>
                    <a:pt x="1670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5" name="Google Shape;1955;p26"/>
            <p:cNvSpPr/>
            <p:nvPr/>
          </p:nvSpPr>
          <p:spPr>
            <a:xfrm>
              <a:off x="-34636301" y="3348575"/>
              <a:ext cx="69325" cy="75625"/>
            </a:xfrm>
            <a:custGeom>
              <a:avLst/>
              <a:gdLst/>
              <a:ahLst/>
              <a:cxnLst/>
              <a:rect l="l" t="t" r="r" b="b"/>
              <a:pathLst>
                <a:path w="2773" h="3025" extrusionOk="0">
                  <a:moveTo>
                    <a:pt x="2111" y="0"/>
                  </a:moveTo>
                  <a:lnTo>
                    <a:pt x="1387" y="221"/>
                  </a:lnTo>
                  <a:cubicBezTo>
                    <a:pt x="1298" y="265"/>
                    <a:pt x="1179" y="290"/>
                    <a:pt x="1049" y="290"/>
                  </a:cubicBezTo>
                  <a:cubicBezTo>
                    <a:pt x="808" y="290"/>
                    <a:pt x="531" y="205"/>
                    <a:pt x="347" y="0"/>
                  </a:cubicBezTo>
                  <a:lnTo>
                    <a:pt x="347" y="0"/>
                  </a:lnTo>
                  <a:cubicBezTo>
                    <a:pt x="378" y="63"/>
                    <a:pt x="378" y="189"/>
                    <a:pt x="378" y="315"/>
                  </a:cubicBezTo>
                  <a:cubicBezTo>
                    <a:pt x="378" y="662"/>
                    <a:pt x="221" y="977"/>
                    <a:pt x="0" y="1229"/>
                  </a:cubicBezTo>
                  <a:cubicBezTo>
                    <a:pt x="725" y="1575"/>
                    <a:pt x="1229" y="2237"/>
                    <a:pt x="1355" y="3025"/>
                  </a:cubicBezTo>
                  <a:lnTo>
                    <a:pt x="2773" y="3025"/>
                  </a:lnTo>
                  <a:lnTo>
                    <a:pt x="2773" y="221"/>
                  </a:lnTo>
                  <a:cubicBezTo>
                    <a:pt x="2521" y="189"/>
                    <a:pt x="2300" y="126"/>
                    <a:pt x="2111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6" name="Google Shape;1956;p26"/>
            <p:cNvSpPr/>
            <p:nvPr/>
          </p:nvSpPr>
          <p:spPr>
            <a:xfrm>
              <a:off x="-34752874" y="3253275"/>
              <a:ext cx="126050" cy="170925"/>
            </a:xfrm>
            <a:custGeom>
              <a:avLst/>
              <a:gdLst/>
              <a:ahLst/>
              <a:cxnLst/>
              <a:rect l="l" t="t" r="r" b="b"/>
              <a:pathLst>
                <a:path w="5042" h="6837" extrusionOk="0">
                  <a:moveTo>
                    <a:pt x="1" y="0"/>
                  </a:moveTo>
                  <a:lnTo>
                    <a:pt x="1" y="6837"/>
                  </a:lnTo>
                  <a:lnTo>
                    <a:pt x="1418" y="6837"/>
                  </a:lnTo>
                  <a:cubicBezTo>
                    <a:pt x="1450" y="6018"/>
                    <a:pt x="1954" y="5356"/>
                    <a:pt x="2679" y="4978"/>
                  </a:cubicBezTo>
                  <a:cubicBezTo>
                    <a:pt x="2427" y="4757"/>
                    <a:pt x="2301" y="4442"/>
                    <a:pt x="2301" y="4064"/>
                  </a:cubicBezTo>
                  <a:cubicBezTo>
                    <a:pt x="2301" y="3340"/>
                    <a:pt x="2931" y="2710"/>
                    <a:pt x="3687" y="2710"/>
                  </a:cubicBezTo>
                  <a:cubicBezTo>
                    <a:pt x="4128" y="2710"/>
                    <a:pt x="4474" y="2899"/>
                    <a:pt x="4758" y="3214"/>
                  </a:cubicBezTo>
                  <a:cubicBezTo>
                    <a:pt x="4726" y="3056"/>
                    <a:pt x="4758" y="2899"/>
                    <a:pt x="4789" y="2741"/>
                  </a:cubicBezTo>
                  <a:lnTo>
                    <a:pt x="5041" y="2016"/>
                  </a:lnTo>
                  <a:cubicBezTo>
                    <a:pt x="4821" y="1607"/>
                    <a:pt x="4758" y="1134"/>
                    <a:pt x="4758" y="662"/>
                  </a:cubicBezTo>
                  <a:cubicBezTo>
                    <a:pt x="4758" y="410"/>
                    <a:pt x="4789" y="189"/>
                    <a:pt x="4821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7" name="Google Shape;1957;p26"/>
            <p:cNvSpPr/>
            <p:nvPr/>
          </p:nvSpPr>
          <p:spPr>
            <a:xfrm>
              <a:off x="-34677251" y="3338325"/>
              <a:ext cx="33875" cy="33900"/>
            </a:xfrm>
            <a:custGeom>
              <a:avLst/>
              <a:gdLst/>
              <a:ahLst/>
              <a:cxnLst/>
              <a:rect l="l" t="t" r="r" b="b"/>
              <a:pathLst>
                <a:path w="1355" h="1356" extrusionOk="0">
                  <a:moveTo>
                    <a:pt x="662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0" y="1040"/>
                    <a:pt x="315" y="1355"/>
                    <a:pt x="662" y="1355"/>
                  </a:cubicBezTo>
                  <a:cubicBezTo>
                    <a:pt x="1040" y="1355"/>
                    <a:pt x="1355" y="1040"/>
                    <a:pt x="1355" y="694"/>
                  </a:cubicBezTo>
                  <a:cubicBezTo>
                    <a:pt x="1355" y="316"/>
                    <a:pt x="1040" y="1"/>
                    <a:pt x="662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8" name="Google Shape;1958;p26"/>
            <p:cNvSpPr/>
            <p:nvPr/>
          </p:nvSpPr>
          <p:spPr>
            <a:xfrm>
              <a:off x="-34618200" y="3202500"/>
              <a:ext cx="137075" cy="135850"/>
            </a:xfrm>
            <a:custGeom>
              <a:avLst/>
              <a:gdLst/>
              <a:ahLst/>
              <a:cxnLst/>
              <a:rect l="l" t="t" r="r" b="b"/>
              <a:pathLst>
                <a:path w="5483" h="5434" extrusionOk="0">
                  <a:moveTo>
                    <a:pt x="2710" y="992"/>
                  </a:moveTo>
                  <a:cubicBezTo>
                    <a:pt x="2899" y="992"/>
                    <a:pt x="3057" y="1149"/>
                    <a:pt x="3057" y="1338"/>
                  </a:cubicBezTo>
                  <a:cubicBezTo>
                    <a:pt x="3057" y="1559"/>
                    <a:pt x="2899" y="1716"/>
                    <a:pt x="2710" y="1716"/>
                  </a:cubicBezTo>
                  <a:cubicBezTo>
                    <a:pt x="2521" y="1716"/>
                    <a:pt x="2364" y="1559"/>
                    <a:pt x="2364" y="1338"/>
                  </a:cubicBezTo>
                  <a:cubicBezTo>
                    <a:pt x="2395" y="1149"/>
                    <a:pt x="2553" y="992"/>
                    <a:pt x="2710" y="992"/>
                  </a:cubicBezTo>
                  <a:close/>
                  <a:moveTo>
                    <a:pt x="2742" y="2346"/>
                  </a:moveTo>
                  <a:cubicBezTo>
                    <a:pt x="2962" y="2346"/>
                    <a:pt x="3120" y="2504"/>
                    <a:pt x="3120" y="2693"/>
                  </a:cubicBezTo>
                  <a:lnTo>
                    <a:pt x="3120" y="4079"/>
                  </a:lnTo>
                  <a:cubicBezTo>
                    <a:pt x="3120" y="4268"/>
                    <a:pt x="2962" y="4426"/>
                    <a:pt x="2742" y="4426"/>
                  </a:cubicBezTo>
                  <a:cubicBezTo>
                    <a:pt x="2553" y="4426"/>
                    <a:pt x="2395" y="4268"/>
                    <a:pt x="2395" y="4079"/>
                  </a:cubicBezTo>
                  <a:lnTo>
                    <a:pt x="2395" y="2693"/>
                  </a:lnTo>
                  <a:cubicBezTo>
                    <a:pt x="2395" y="2504"/>
                    <a:pt x="2553" y="2346"/>
                    <a:pt x="2742" y="2346"/>
                  </a:cubicBezTo>
                  <a:close/>
                  <a:moveTo>
                    <a:pt x="2646" y="0"/>
                  </a:moveTo>
                  <a:cubicBezTo>
                    <a:pt x="1359" y="0"/>
                    <a:pt x="1" y="1099"/>
                    <a:pt x="1" y="2724"/>
                  </a:cubicBezTo>
                  <a:cubicBezTo>
                    <a:pt x="1" y="3197"/>
                    <a:pt x="127" y="3638"/>
                    <a:pt x="348" y="4016"/>
                  </a:cubicBezTo>
                  <a:lnTo>
                    <a:pt x="33" y="4961"/>
                  </a:lnTo>
                  <a:cubicBezTo>
                    <a:pt x="1" y="5087"/>
                    <a:pt x="33" y="5245"/>
                    <a:pt x="127" y="5339"/>
                  </a:cubicBezTo>
                  <a:cubicBezTo>
                    <a:pt x="167" y="5399"/>
                    <a:pt x="245" y="5421"/>
                    <a:pt x="329" y="5421"/>
                  </a:cubicBezTo>
                  <a:cubicBezTo>
                    <a:pt x="377" y="5421"/>
                    <a:pt x="427" y="5414"/>
                    <a:pt x="474" y="5402"/>
                  </a:cubicBezTo>
                  <a:lnTo>
                    <a:pt x="1419" y="5087"/>
                  </a:lnTo>
                  <a:cubicBezTo>
                    <a:pt x="1797" y="5339"/>
                    <a:pt x="2238" y="5434"/>
                    <a:pt x="2742" y="5434"/>
                  </a:cubicBezTo>
                  <a:cubicBezTo>
                    <a:pt x="4254" y="5434"/>
                    <a:pt x="5483" y="4237"/>
                    <a:pt x="5483" y="2724"/>
                  </a:cubicBezTo>
                  <a:cubicBezTo>
                    <a:pt x="5483" y="1275"/>
                    <a:pt x="4317" y="78"/>
                    <a:pt x="2899" y="15"/>
                  </a:cubicBezTo>
                  <a:cubicBezTo>
                    <a:pt x="2815" y="5"/>
                    <a:pt x="2731" y="0"/>
                    <a:pt x="2646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9" name="Google Shape;1959;p26"/>
            <p:cNvSpPr/>
            <p:nvPr/>
          </p:nvSpPr>
          <p:spPr>
            <a:xfrm>
              <a:off x="-34755224" y="3440725"/>
              <a:ext cx="188250" cy="52800"/>
            </a:xfrm>
            <a:custGeom>
              <a:avLst/>
              <a:gdLst/>
              <a:ahLst/>
              <a:cxnLst/>
              <a:rect l="l" t="t" r="r" b="b"/>
              <a:pathLst>
                <a:path w="7530" h="2112" extrusionOk="0">
                  <a:moveTo>
                    <a:pt x="0" y="0"/>
                  </a:moveTo>
                  <a:lnTo>
                    <a:pt x="0" y="1071"/>
                  </a:lnTo>
                  <a:cubicBezTo>
                    <a:pt x="0" y="1670"/>
                    <a:pt x="473" y="2111"/>
                    <a:pt x="1040" y="2111"/>
                  </a:cubicBezTo>
                  <a:lnTo>
                    <a:pt x="6490" y="2111"/>
                  </a:lnTo>
                  <a:cubicBezTo>
                    <a:pt x="7057" y="2111"/>
                    <a:pt x="7530" y="1639"/>
                    <a:pt x="7530" y="1071"/>
                  </a:cubicBezTo>
                  <a:lnTo>
                    <a:pt x="7530" y="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0" name="Google Shape;1960;p26"/>
            <p:cNvSpPr/>
            <p:nvPr/>
          </p:nvSpPr>
          <p:spPr>
            <a:xfrm>
              <a:off x="-34754449" y="3202075"/>
              <a:ext cx="153600" cy="33900"/>
            </a:xfrm>
            <a:custGeom>
              <a:avLst/>
              <a:gdLst/>
              <a:ahLst/>
              <a:cxnLst/>
              <a:rect l="l" t="t" r="r" b="b"/>
              <a:pathLst>
                <a:path w="6144" h="1356" extrusionOk="0">
                  <a:moveTo>
                    <a:pt x="1040" y="0"/>
                  </a:moveTo>
                  <a:cubicBezTo>
                    <a:pt x="473" y="0"/>
                    <a:pt x="1" y="473"/>
                    <a:pt x="1" y="1009"/>
                  </a:cubicBezTo>
                  <a:lnTo>
                    <a:pt x="1" y="1355"/>
                  </a:lnTo>
                  <a:lnTo>
                    <a:pt x="5104" y="1355"/>
                  </a:lnTo>
                  <a:cubicBezTo>
                    <a:pt x="5293" y="819"/>
                    <a:pt x="5672" y="347"/>
                    <a:pt x="6144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61" name="Google Shape;1961;p26"/>
          <p:cNvGrpSpPr/>
          <p:nvPr/>
        </p:nvGrpSpPr>
        <p:grpSpPr>
          <a:xfrm>
            <a:off x="7353717" y="1222091"/>
            <a:ext cx="608649" cy="601439"/>
            <a:chOff x="-34408675" y="3202075"/>
            <a:chExt cx="295374" cy="291875"/>
          </a:xfrm>
        </p:grpSpPr>
        <p:sp>
          <p:nvSpPr>
            <p:cNvPr id="1962" name="Google Shape;1962;p26"/>
            <p:cNvSpPr/>
            <p:nvPr/>
          </p:nvSpPr>
          <p:spPr>
            <a:xfrm>
              <a:off x="-34274776" y="3202075"/>
              <a:ext cx="161475" cy="161475"/>
            </a:xfrm>
            <a:custGeom>
              <a:avLst/>
              <a:gdLst/>
              <a:ahLst/>
              <a:cxnLst/>
              <a:rect l="l" t="t" r="r" b="b"/>
              <a:pathLst>
                <a:path w="6459" h="6459" extrusionOk="0">
                  <a:moveTo>
                    <a:pt x="3718" y="0"/>
                  </a:moveTo>
                  <a:cubicBezTo>
                    <a:pt x="3560" y="0"/>
                    <a:pt x="3434" y="63"/>
                    <a:pt x="3403" y="189"/>
                  </a:cubicBezTo>
                  <a:cubicBezTo>
                    <a:pt x="3340" y="315"/>
                    <a:pt x="3340" y="473"/>
                    <a:pt x="3466" y="536"/>
                  </a:cubicBezTo>
                  <a:lnTo>
                    <a:pt x="4190" y="1261"/>
                  </a:lnTo>
                  <a:lnTo>
                    <a:pt x="1260" y="4159"/>
                  </a:lnTo>
                  <a:lnTo>
                    <a:pt x="567" y="3466"/>
                  </a:lnTo>
                  <a:cubicBezTo>
                    <a:pt x="496" y="3395"/>
                    <a:pt x="390" y="3360"/>
                    <a:pt x="288" y="3360"/>
                  </a:cubicBezTo>
                  <a:cubicBezTo>
                    <a:pt x="254" y="3360"/>
                    <a:pt x="221" y="3363"/>
                    <a:pt x="189" y="3371"/>
                  </a:cubicBezTo>
                  <a:cubicBezTo>
                    <a:pt x="95" y="3403"/>
                    <a:pt x="0" y="3560"/>
                    <a:pt x="0" y="3686"/>
                  </a:cubicBezTo>
                  <a:lnTo>
                    <a:pt x="0" y="6081"/>
                  </a:lnTo>
                  <a:cubicBezTo>
                    <a:pt x="0" y="6301"/>
                    <a:pt x="158" y="6459"/>
                    <a:pt x="347" y="6459"/>
                  </a:cubicBezTo>
                  <a:lnTo>
                    <a:pt x="2773" y="6459"/>
                  </a:lnTo>
                  <a:cubicBezTo>
                    <a:pt x="2930" y="6459"/>
                    <a:pt x="3025" y="6364"/>
                    <a:pt x="3088" y="6238"/>
                  </a:cubicBezTo>
                  <a:cubicBezTo>
                    <a:pt x="3119" y="6144"/>
                    <a:pt x="3119" y="5986"/>
                    <a:pt x="2993" y="5892"/>
                  </a:cubicBezTo>
                  <a:lnTo>
                    <a:pt x="2300" y="5199"/>
                  </a:lnTo>
                  <a:lnTo>
                    <a:pt x="5198" y="2269"/>
                  </a:lnTo>
                  <a:lnTo>
                    <a:pt x="5923" y="2993"/>
                  </a:lnTo>
                  <a:cubicBezTo>
                    <a:pt x="5969" y="3039"/>
                    <a:pt x="6066" y="3069"/>
                    <a:pt x="6164" y="3069"/>
                  </a:cubicBezTo>
                  <a:cubicBezTo>
                    <a:pt x="6200" y="3069"/>
                    <a:pt x="6236" y="3065"/>
                    <a:pt x="6270" y="3056"/>
                  </a:cubicBezTo>
                  <a:cubicBezTo>
                    <a:pt x="6396" y="3025"/>
                    <a:pt x="6459" y="2867"/>
                    <a:pt x="6459" y="2741"/>
                  </a:cubicBezTo>
                  <a:lnTo>
                    <a:pt x="6459" y="347"/>
                  </a:lnTo>
                  <a:cubicBezTo>
                    <a:pt x="6459" y="158"/>
                    <a:pt x="6301" y="0"/>
                    <a:pt x="6112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3" name="Google Shape;1963;p26"/>
            <p:cNvSpPr/>
            <p:nvPr/>
          </p:nvSpPr>
          <p:spPr>
            <a:xfrm>
              <a:off x="-34378751" y="3263175"/>
              <a:ext cx="76425" cy="73600"/>
            </a:xfrm>
            <a:custGeom>
              <a:avLst/>
              <a:gdLst/>
              <a:ahLst/>
              <a:cxnLst/>
              <a:rect l="l" t="t" r="r" b="b"/>
              <a:pathLst>
                <a:path w="3057" h="2944" extrusionOk="0">
                  <a:moveTo>
                    <a:pt x="970" y="1"/>
                  </a:moveTo>
                  <a:cubicBezTo>
                    <a:pt x="685" y="1"/>
                    <a:pt x="405" y="114"/>
                    <a:pt x="221" y="297"/>
                  </a:cubicBezTo>
                  <a:lnTo>
                    <a:pt x="1" y="549"/>
                  </a:lnTo>
                  <a:lnTo>
                    <a:pt x="2395" y="2944"/>
                  </a:lnTo>
                  <a:lnTo>
                    <a:pt x="2678" y="2755"/>
                  </a:lnTo>
                  <a:cubicBezTo>
                    <a:pt x="3056" y="2345"/>
                    <a:pt x="3056" y="1683"/>
                    <a:pt x="2678" y="1274"/>
                  </a:cubicBezTo>
                  <a:lnTo>
                    <a:pt x="1670" y="297"/>
                  </a:lnTo>
                  <a:cubicBezTo>
                    <a:pt x="1478" y="90"/>
                    <a:pt x="1222" y="1"/>
                    <a:pt x="970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4" name="Google Shape;1964;p26"/>
            <p:cNvSpPr/>
            <p:nvPr/>
          </p:nvSpPr>
          <p:spPr>
            <a:xfrm>
              <a:off x="-34250375" y="3392300"/>
              <a:ext cx="77225" cy="74425"/>
            </a:xfrm>
            <a:custGeom>
              <a:avLst/>
              <a:gdLst/>
              <a:ahLst/>
              <a:cxnLst/>
              <a:rect l="l" t="t" r="r" b="b"/>
              <a:pathLst>
                <a:path w="3089" h="2977" extrusionOk="0">
                  <a:moveTo>
                    <a:pt x="999" y="0"/>
                  </a:moveTo>
                  <a:cubicBezTo>
                    <a:pt x="787" y="0"/>
                    <a:pt x="577" y="66"/>
                    <a:pt x="410" y="205"/>
                  </a:cubicBezTo>
                  <a:cubicBezTo>
                    <a:pt x="379" y="205"/>
                    <a:pt x="316" y="268"/>
                    <a:pt x="284" y="299"/>
                  </a:cubicBezTo>
                  <a:lnTo>
                    <a:pt x="1" y="583"/>
                  </a:lnTo>
                  <a:lnTo>
                    <a:pt x="2427" y="2977"/>
                  </a:lnTo>
                  <a:lnTo>
                    <a:pt x="2679" y="2693"/>
                  </a:lnTo>
                  <a:cubicBezTo>
                    <a:pt x="3088" y="2315"/>
                    <a:pt x="3088" y="1622"/>
                    <a:pt x="2679" y="1244"/>
                  </a:cubicBezTo>
                  <a:lnTo>
                    <a:pt x="1734" y="299"/>
                  </a:lnTo>
                  <a:cubicBezTo>
                    <a:pt x="1540" y="105"/>
                    <a:pt x="1267" y="0"/>
                    <a:pt x="999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5" name="Google Shape;1965;p26"/>
            <p:cNvSpPr/>
            <p:nvPr/>
          </p:nvSpPr>
          <p:spPr>
            <a:xfrm>
              <a:off x="-34408675" y="3290275"/>
              <a:ext cx="207150" cy="203675"/>
            </a:xfrm>
            <a:custGeom>
              <a:avLst/>
              <a:gdLst/>
              <a:ahLst/>
              <a:cxnLst/>
              <a:rect l="l" t="t" r="r" b="b"/>
              <a:pathLst>
                <a:path w="8286" h="8147" extrusionOk="0">
                  <a:moveTo>
                    <a:pt x="725" y="1"/>
                  </a:moveTo>
                  <a:cubicBezTo>
                    <a:pt x="95" y="631"/>
                    <a:pt x="0" y="1387"/>
                    <a:pt x="284" y="2017"/>
                  </a:cubicBezTo>
                  <a:cubicBezTo>
                    <a:pt x="1387" y="4223"/>
                    <a:pt x="3938" y="6774"/>
                    <a:pt x="6270" y="7972"/>
                  </a:cubicBezTo>
                  <a:cubicBezTo>
                    <a:pt x="6499" y="8086"/>
                    <a:pt x="6745" y="8147"/>
                    <a:pt x="6996" y="8147"/>
                  </a:cubicBezTo>
                  <a:cubicBezTo>
                    <a:pt x="7434" y="8147"/>
                    <a:pt x="7886" y="7963"/>
                    <a:pt x="8286" y="7562"/>
                  </a:cubicBezTo>
                  <a:lnTo>
                    <a:pt x="725" y="1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66" name="Google Shape;1966;p26"/>
          <p:cNvGrpSpPr/>
          <p:nvPr/>
        </p:nvGrpSpPr>
        <p:grpSpPr>
          <a:xfrm>
            <a:off x="10894401" y="2239460"/>
            <a:ext cx="664813" cy="661853"/>
            <a:chOff x="-30735200" y="3552550"/>
            <a:chExt cx="292226" cy="290925"/>
          </a:xfrm>
        </p:grpSpPr>
        <p:sp>
          <p:nvSpPr>
            <p:cNvPr id="1967" name="Google Shape;1967;p26"/>
            <p:cNvSpPr/>
            <p:nvPr/>
          </p:nvSpPr>
          <p:spPr>
            <a:xfrm>
              <a:off x="-30613899" y="3655750"/>
              <a:ext cx="170925" cy="187725"/>
            </a:xfrm>
            <a:custGeom>
              <a:avLst/>
              <a:gdLst/>
              <a:ahLst/>
              <a:cxnLst/>
              <a:rect l="l" t="t" r="r" b="b"/>
              <a:pathLst>
                <a:path w="6837" h="7507" extrusionOk="0">
                  <a:moveTo>
                    <a:pt x="5120" y="2079"/>
                  </a:moveTo>
                  <a:cubicBezTo>
                    <a:pt x="5206" y="2079"/>
                    <a:pt x="5293" y="2111"/>
                    <a:pt x="5356" y="2174"/>
                  </a:cubicBezTo>
                  <a:cubicBezTo>
                    <a:pt x="5451" y="2268"/>
                    <a:pt x="5451" y="2458"/>
                    <a:pt x="5356" y="2647"/>
                  </a:cubicBezTo>
                  <a:lnTo>
                    <a:pt x="3308" y="4694"/>
                  </a:lnTo>
                  <a:cubicBezTo>
                    <a:pt x="3214" y="4757"/>
                    <a:pt x="3151" y="4789"/>
                    <a:pt x="3056" y="4789"/>
                  </a:cubicBezTo>
                  <a:cubicBezTo>
                    <a:pt x="2993" y="4789"/>
                    <a:pt x="2899" y="4757"/>
                    <a:pt x="2836" y="4694"/>
                  </a:cubicBezTo>
                  <a:lnTo>
                    <a:pt x="2174" y="4001"/>
                  </a:lnTo>
                  <a:cubicBezTo>
                    <a:pt x="2048" y="3907"/>
                    <a:pt x="2048" y="3655"/>
                    <a:pt x="2174" y="3529"/>
                  </a:cubicBezTo>
                  <a:cubicBezTo>
                    <a:pt x="2221" y="3481"/>
                    <a:pt x="2308" y="3458"/>
                    <a:pt x="2399" y="3458"/>
                  </a:cubicBezTo>
                  <a:cubicBezTo>
                    <a:pt x="2489" y="3458"/>
                    <a:pt x="2584" y="3481"/>
                    <a:pt x="2647" y="3529"/>
                  </a:cubicBezTo>
                  <a:lnTo>
                    <a:pt x="3056" y="3970"/>
                  </a:lnTo>
                  <a:lnTo>
                    <a:pt x="4883" y="2174"/>
                  </a:lnTo>
                  <a:cubicBezTo>
                    <a:pt x="4946" y="2111"/>
                    <a:pt x="5033" y="2079"/>
                    <a:pt x="5120" y="2079"/>
                  </a:cubicBezTo>
                  <a:close/>
                  <a:moveTo>
                    <a:pt x="1701" y="0"/>
                  </a:moveTo>
                  <a:cubicBezTo>
                    <a:pt x="725" y="0"/>
                    <a:pt x="0" y="756"/>
                    <a:pt x="0" y="1701"/>
                  </a:cubicBezTo>
                  <a:lnTo>
                    <a:pt x="0" y="4411"/>
                  </a:lnTo>
                  <a:cubicBezTo>
                    <a:pt x="0" y="5356"/>
                    <a:pt x="725" y="6112"/>
                    <a:pt x="1701" y="6112"/>
                  </a:cubicBezTo>
                  <a:lnTo>
                    <a:pt x="2048" y="6112"/>
                  </a:lnTo>
                  <a:lnTo>
                    <a:pt x="2048" y="7152"/>
                  </a:lnTo>
                  <a:cubicBezTo>
                    <a:pt x="2048" y="7309"/>
                    <a:pt x="2111" y="7435"/>
                    <a:pt x="2237" y="7467"/>
                  </a:cubicBezTo>
                  <a:cubicBezTo>
                    <a:pt x="2289" y="7493"/>
                    <a:pt x="2347" y="7508"/>
                    <a:pt x="2401" y="7508"/>
                  </a:cubicBezTo>
                  <a:cubicBezTo>
                    <a:pt x="2477" y="7508"/>
                    <a:pt x="2547" y="7478"/>
                    <a:pt x="2584" y="7404"/>
                  </a:cubicBezTo>
                  <a:lnTo>
                    <a:pt x="3844" y="6112"/>
                  </a:lnTo>
                  <a:lnTo>
                    <a:pt x="5073" y="6112"/>
                  </a:lnTo>
                  <a:cubicBezTo>
                    <a:pt x="6018" y="6112"/>
                    <a:pt x="6805" y="5356"/>
                    <a:pt x="6805" y="4411"/>
                  </a:cubicBezTo>
                  <a:lnTo>
                    <a:pt x="6805" y="1701"/>
                  </a:lnTo>
                  <a:cubicBezTo>
                    <a:pt x="6837" y="756"/>
                    <a:pt x="6049" y="0"/>
                    <a:pt x="5104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8" name="Google Shape;1968;p26"/>
            <p:cNvSpPr/>
            <p:nvPr/>
          </p:nvSpPr>
          <p:spPr>
            <a:xfrm>
              <a:off x="-30735200" y="3552550"/>
              <a:ext cx="188275" cy="205075"/>
            </a:xfrm>
            <a:custGeom>
              <a:avLst/>
              <a:gdLst/>
              <a:ahLst/>
              <a:cxnLst/>
              <a:rect l="l" t="t" r="r" b="b"/>
              <a:pathLst>
                <a:path w="7531" h="8203" extrusionOk="0">
                  <a:moveTo>
                    <a:pt x="3781" y="1356"/>
                  </a:moveTo>
                  <a:cubicBezTo>
                    <a:pt x="4317" y="1356"/>
                    <a:pt x="4789" y="1828"/>
                    <a:pt x="4789" y="2395"/>
                  </a:cubicBezTo>
                  <a:cubicBezTo>
                    <a:pt x="4789" y="2710"/>
                    <a:pt x="4632" y="3025"/>
                    <a:pt x="4411" y="3214"/>
                  </a:cubicBezTo>
                  <a:cubicBezTo>
                    <a:pt x="4254" y="3341"/>
                    <a:pt x="4128" y="3530"/>
                    <a:pt x="4128" y="3782"/>
                  </a:cubicBezTo>
                  <a:cubicBezTo>
                    <a:pt x="4128" y="3971"/>
                    <a:pt x="3970" y="4128"/>
                    <a:pt x="3781" y="4128"/>
                  </a:cubicBezTo>
                  <a:cubicBezTo>
                    <a:pt x="3592" y="4128"/>
                    <a:pt x="3434" y="3971"/>
                    <a:pt x="3434" y="3782"/>
                  </a:cubicBezTo>
                  <a:cubicBezTo>
                    <a:pt x="3434" y="3341"/>
                    <a:pt x="3624" y="2931"/>
                    <a:pt x="3970" y="2679"/>
                  </a:cubicBezTo>
                  <a:cubicBezTo>
                    <a:pt x="4065" y="2584"/>
                    <a:pt x="4096" y="2521"/>
                    <a:pt x="4096" y="2395"/>
                  </a:cubicBezTo>
                  <a:cubicBezTo>
                    <a:pt x="4096" y="2206"/>
                    <a:pt x="3939" y="2049"/>
                    <a:pt x="3750" y="2049"/>
                  </a:cubicBezTo>
                  <a:cubicBezTo>
                    <a:pt x="3529" y="2049"/>
                    <a:pt x="3371" y="2206"/>
                    <a:pt x="3371" y="2395"/>
                  </a:cubicBezTo>
                  <a:cubicBezTo>
                    <a:pt x="3371" y="2584"/>
                    <a:pt x="3214" y="2742"/>
                    <a:pt x="3025" y="2742"/>
                  </a:cubicBezTo>
                  <a:cubicBezTo>
                    <a:pt x="2836" y="2742"/>
                    <a:pt x="2678" y="2584"/>
                    <a:pt x="2678" y="2395"/>
                  </a:cubicBezTo>
                  <a:cubicBezTo>
                    <a:pt x="2741" y="1828"/>
                    <a:pt x="3214" y="1356"/>
                    <a:pt x="3781" y="1356"/>
                  </a:cubicBezTo>
                  <a:close/>
                  <a:moveTo>
                    <a:pt x="3781" y="4758"/>
                  </a:moveTo>
                  <a:cubicBezTo>
                    <a:pt x="3970" y="4758"/>
                    <a:pt x="4128" y="4916"/>
                    <a:pt x="4128" y="5105"/>
                  </a:cubicBezTo>
                  <a:cubicBezTo>
                    <a:pt x="4128" y="5294"/>
                    <a:pt x="3970" y="5451"/>
                    <a:pt x="3781" y="5451"/>
                  </a:cubicBezTo>
                  <a:cubicBezTo>
                    <a:pt x="3592" y="5451"/>
                    <a:pt x="3434" y="5294"/>
                    <a:pt x="3434" y="5105"/>
                  </a:cubicBezTo>
                  <a:cubicBezTo>
                    <a:pt x="3434" y="4916"/>
                    <a:pt x="3592" y="4758"/>
                    <a:pt x="3781" y="4758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9"/>
                    <a:pt x="0" y="1734"/>
                  </a:cubicBezTo>
                  <a:lnTo>
                    <a:pt x="0" y="5136"/>
                  </a:lnTo>
                  <a:cubicBezTo>
                    <a:pt x="0" y="5987"/>
                    <a:pt x="631" y="6649"/>
                    <a:pt x="1418" y="6806"/>
                  </a:cubicBezTo>
                  <a:lnTo>
                    <a:pt x="1418" y="7846"/>
                  </a:lnTo>
                  <a:cubicBezTo>
                    <a:pt x="1418" y="8003"/>
                    <a:pt x="1481" y="8129"/>
                    <a:pt x="1607" y="8161"/>
                  </a:cubicBezTo>
                  <a:cubicBezTo>
                    <a:pt x="1659" y="8187"/>
                    <a:pt x="1717" y="8202"/>
                    <a:pt x="1771" y="8202"/>
                  </a:cubicBezTo>
                  <a:cubicBezTo>
                    <a:pt x="1848" y="8202"/>
                    <a:pt x="1917" y="8172"/>
                    <a:pt x="1954" y="8098"/>
                  </a:cubicBezTo>
                  <a:lnTo>
                    <a:pt x="3214" y="6838"/>
                  </a:lnTo>
                  <a:lnTo>
                    <a:pt x="4096" y="6838"/>
                  </a:lnTo>
                  <a:lnTo>
                    <a:pt x="4096" y="5798"/>
                  </a:lnTo>
                  <a:cubicBezTo>
                    <a:pt x="4096" y="4475"/>
                    <a:pt x="5167" y="3404"/>
                    <a:pt x="6490" y="3404"/>
                  </a:cubicBezTo>
                  <a:lnTo>
                    <a:pt x="7530" y="3404"/>
                  </a:lnTo>
                  <a:lnTo>
                    <a:pt x="7530" y="1734"/>
                  </a:lnTo>
                  <a:cubicBezTo>
                    <a:pt x="7530" y="789"/>
                    <a:pt x="6774" y="1"/>
                    <a:pt x="5829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69" name="Google Shape;1969;p26"/>
          <p:cNvSpPr/>
          <p:nvPr/>
        </p:nvSpPr>
        <p:spPr>
          <a:xfrm>
            <a:off x="5795469" y="2277204"/>
            <a:ext cx="593619" cy="595197"/>
          </a:xfrm>
          <a:custGeom>
            <a:avLst/>
            <a:gdLst/>
            <a:ahLst/>
            <a:cxnLst/>
            <a:rect l="l" t="t" r="r" b="b"/>
            <a:pathLst>
              <a:path w="11658" h="11689" extrusionOk="0">
                <a:moveTo>
                  <a:pt x="7877" y="1386"/>
                </a:moveTo>
                <a:cubicBezTo>
                  <a:pt x="9232" y="1386"/>
                  <a:pt x="10303" y="2458"/>
                  <a:pt x="10303" y="3781"/>
                </a:cubicBezTo>
                <a:lnTo>
                  <a:pt x="10303" y="4883"/>
                </a:lnTo>
                <a:cubicBezTo>
                  <a:pt x="10240" y="4883"/>
                  <a:pt x="10209" y="4946"/>
                  <a:pt x="10177" y="4946"/>
                </a:cubicBezTo>
                <a:cubicBezTo>
                  <a:pt x="10019" y="4190"/>
                  <a:pt x="9704" y="3529"/>
                  <a:pt x="9200" y="2962"/>
                </a:cubicBezTo>
                <a:lnTo>
                  <a:pt x="7720" y="4442"/>
                </a:lnTo>
                <a:cubicBezTo>
                  <a:pt x="8192" y="5072"/>
                  <a:pt x="8318" y="5860"/>
                  <a:pt x="8098" y="6648"/>
                </a:cubicBezTo>
                <a:cubicBezTo>
                  <a:pt x="8003" y="6868"/>
                  <a:pt x="7877" y="7057"/>
                  <a:pt x="7720" y="7278"/>
                </a:cubicBezTo>
                <a:lnTo>
                  <a:pt x="9200" y="8727"/>
                </a:lnTo>
                <a:cubicBezTo>
                  <a:pt x="9673" y="8160"/>
                  <a:pt x="10019" y="7498"/>
                  <a:pt x="10177" y="6742"/>
                </a:cubicBezTo>
                <a:cubicBezTo>
                  <a:pt x="10209" y="6742"/>
                  <a:pt x="10240" y="6805"/>
                  <a:pt x="10303" y="6805"/>
                </a:cubicBezTo>
                <a:lnTo>
                  <a:pt x="10303" y="7908"/>
                </a:lnTo>
                <a:cubicBezTo>
                  <a:pt x="10303" y="9231"/>
                  <a:pt x="9232" y="10302"/>
                  <a:pt x="7877" y="10302"/>
                </a:cubicBezTo>
                <a:lnTo>
                  <a:pt x="6774" y="10302"/>
                </a:lnTo>
                <a:cubicBezTo>
                  <a:pt x="6774" y="10271"/>
                  <a:pt x="6743" y="10208"/>
                  <a:pt x="6743" y="10176"/>
                </a:cubicBezTo>
                <a:cubicBezTo>
                  <a:pt x="7499" y="10019"/>
                  <a:pt x="8161" y="9704"/>
                  <a:pt x="8728" y="9200"/>
                </a:cubicBezTo>
                <a:lnTo>
                  <a:pt x="7279" y="7750"/>
                </a:lnTo>
                <a:cubicBezTo>
                  <a:pt x="7058" y="7908"/>
                  <a:pt x="6869" y="8002"/>
                  <a:pt x="6648" y="8097"/>
                </a:cubicBezTo>
                <a:cubicBezTo>
                  <a:pt x="6365" y="8160"/>
                  <a:pt x="6081" y="8223"/>
                  <a:pt x="5861" y="8223"/>
                </a:cubicBezTo>
                <a:cubicBezTo>
                  <a:pt x="5325" y="8223"/>
                  <a:pt x="4821" y="8065"/>
                  <a:pt x="4443" y="7750"/>
                </a:cubicBezTo>
                <a:lnTo>
                  <a:pt x="2962" y="9200"/>
                </a:lnTo>
                <a:cubicBezTo>
                  <a:pt x="3529" y="9672"/>
                  <a:pt x="4191" y="10019"/>
                  <a:pt x="4947" y="10176"/>
                </a:cubicBezTo>
                <a:cubicBezTo>
                  <a:pt x="4947" y="10208"/>
                  <a:pt x="4916" y="10271"/>
                  <a:pt x="4916" y="10302"/>
                </a:cubicBezTo>
                <a:lnTo>
                  <a:pt x="3813" y="10302"/>
                </a:lnTo>
                <a:cubicBezTo>
                  <a:pt x="2458" y="10302"/>
                  <a:pt x="1387" y="9231"/>
                  <a:pt x="1387" y="7908"/>
                </a:cubicBezTo>
                <a:lnTo>
                  <a:pt x="1387" y="6805"/>
                </a:lnTo>
                <a:cubicBezTo>
                  <a:pt x="1450" y="6805"/>
                  <a:pt x="1482" y="6742"/>
                  <a:pt x="1513" y="6742"/>
                </a:cubicBezTo>
                <a:cubicBezTo>
                  <a:pt x="1671" y="7498"/>
                  <a:pt x="1986" y="8160"/>
                  <a:pt x="2490" y="8727"/>
                </a:cubicBezTo>
                <a:lnTo>
                  <a:pt x="3971" y="7278"/>
                </a:lnTo>
                <a:cubicBezTo>
                  <a:pt x="3498" y="6648"/>
                  <a:pt x="3372" y="5860"/>
                  <a:pt x="3592" y="5072"/>
                </a:cubicBezTo>
                <a:cubicBezTo>
                  <a:pt x="3687" y="4820"/>
                  <a:pt x="3813" y="4631"/>
                  <a:pt x="3971" y="4442"/>
                </a:cubicBezTo>
                <a:lnTo>
                  <a:pt x="2490" y="2962"/>
                </a:lnTo>
                <a:cubicBezTo>
                  <a:pt x="2017" y="3529"/>
                  <a:pt x="1671" y="4190"/>
                  <a:pt x="1513" y="4946"/>
                </a:cubicBezTo>
                <a:cubicBezTo>
                  <a:pt x="1482" y="4946"/>
                  <a:pt x="1450" y="4883"/>
                  <a:pt x="1387" y="4883"/>
                </a:cubicBezTo>
                <a:lnTo>
                  <a:pt x="1387" y="3781"/>
                </a:lnTo>
                <a:cubicBezTo>
                  <a:pt x="1387" y="2458"/>
                  <a:pt x="2458" y="1386"/>
                  <a:pt x="3813" y="1386"/>
                </a:cubicBezTo>
                <a:lnTo>
                  <a:pt x="4916" y="1386"/>
                </a:lnTo>
                <a:cubicBezTo>
                  <a:pt x="4916" y="1418"/>
                  <a:pt x="4947" y="1481"/>
                  <a:pt x="4947" y="1512"/>
                </a:cubicBezTo>
                <a:cubicBezTo>
                  <a:pt x="4191" y="1670"/>
                  <a:pt x="3529" y="1985"/>
                  <a:pt x="2962" y="2489"/>
                </a:cubicBezTo>
                <a:lnTo>
                  <a:pt x="4443" y="3938"/>
                </a:lnTo>
                <a:cubicBezTo>
                  <a:pt x="4632" y="3781"/>
                  <a:pt x="4821" y="3686"/>
                  <a:pt x="5073" y="3592"/>
                </a:cubicBezTo>
                <a:cubicBezTo>
                  <a:pt x="5339" y="3496"/>
                  <a:pt x="5605" y="3451"/>
                  <a:pt x="5865" y="3451"/>
                </a:cubicBezTo>
                <a:cubicBezTo>
                  <a:pt x="6375" y="3451"/>
                  <a:pt x="6861" y="3625"/>
                  <a:pt x="7279" y="3938"/>
                </a:cubicBezTo>
                <a:lnTo>
                  <a:pt x="8728" y="2489"/>
                </a:lnTo>
                <a:cubicBezTo>
                  <a:pt x="8161" y="2016"/>
                  <a:pt x="7499" y="1670"/>
                  <a:pt x="6743" y="1512"/>
                </a:cubicBezTo>
                <a:cubicBezTo>
                  <a:pt x="6743" y="1481"/>
                  <a:pt x="6774" y="1418"/>
                  <a:pt x="6774" y="1386"/>
                </a:cubicBezTo>
                <a:close/>
                <a:moveTo>
                  <a:pt x="5829" y="0"/>
                </a:moveTo>
                <a:cubicBezTo>
                  <a:pt x="5420" y="0"/>
                  <a:pt x="5010" y="315"/>
                  <a:pt x="4884" y="725"/>
                </a:cubicBezTo>
                <a:lnTo>
                  <a:pt x="3782" y="725"/>
                </a:lnTo>
                <a:cubicBezTo>
                  <a:pt x="2112" y="725"/>
                  <a:pt x="726" y="2111"/>
                  <a:pt x="726" y="3781"/>
                </a:cubicBezTo>
                <a:lnTo>
                  <a:pt x="726" y="4883"/>
                </a:lnTo>
                <a:cubicBezTo>
                  <a:pt x="316" y="5041"/>
                  <a:pt x="1" y="5419"/>
                  <a:pt x="1" y="5829"/>
                </a:cubicBezTo>
                <a:cubicBezTo>
                  <a:pt x="1" y="6270"/>
                  <a:pt x="316" y="6679"/>
                  <a:pt x="726" y="6774"/>
                </a:cubicBezTo>
                <a:lnTo>
                  <a:pt x="726" y="7876"/>
                </a:lnTo>
                <a:cubicBezTo>
                  <a:pt x="726" y="9578"/>
                  <a:pt x="2112" y="10964"/>
                  <a:pt x="3782" y="10964"/>
                </a:cubicBezTo>
                <a:lnTo>
                  <a:pt x="4884" y="10964"/>
                </a:lnTo>
                <a:cubicBezTo>
                  <a:pt x="5042" y="11342"/>
                  <a:pt x="5420" y="11688"/>
                  <a:pt x="5829" y="11688"/>
                </a:cubicBezTo>
                <a:cubicBezTo>
                  <a:pt x="6270" y="11688"/>
                  <a:pt x="6680" y="11342"/>
                  <a:pt x="6774" y="10964"/>
                </a:cubicBezTo>
                <a:lnTo>
                  <a:pt x="7877" y="10964"/>
                </a:lnTo>
                <a:cubicBezTo>
                  <a:pt x="9578" y="10964"/>
                  <a:pt x="10965" y="9578"/>
                  <a:pt x="10965" y="7876"/>
                </a:cubicBezTo>
                <a:lnTo>
                  <a:pt x="10965" y="6774"/>
                </a:lnTo>
                <a:cubicBezTo>
                  <a:pt x="11343" y="6616"/>
                  <a:pt x="11658" y="6270"/>
                  <a:pt x="11658" y="5829"/>
                </a:cubicBezTo>
                <a:cubicBezTo>
                  <a:pt x="11658" y="5419"/>
                  <a:pt x="11343" y="5072"/>
                  <a:pt x="10965" y="4883"/>
                </a:cubicBezTo>
                <a:lnTo>
                  <a:pt x="10965" y="3781"/>
                </a:lnTo>
                <a:cubicBezTo>
                  <a:pt x="10965" y="2111"/>
                  <a:pt x="9578" y="725"/>
                  <a:pt x="7877" y="725"/>
                </a:cubicBezTo>
                <a:lnTo>
                  <a:pt x="6774" y="725"/>
                </a:lnTo>
                <a:cubicBezTo>
                  <a:pt x="6617" y="315"/>
                  <a:pt x="6270" y="0"/>
                  <a:pt x="5829" y="0"/>
                </a:cubicBezTo>
                <a:close/>
              </a:path>
            </a:pathLst>
          </a:custGeom>
          <a:solidFill>
            <a:srgbClr val="FCBF1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70" name="Google Shape;1970;p26"/>
          <p:cNvGrpSpPr/>
          <p:nvPr/>
        </p:nvGrpSpPr>
        <p:grpSpPr>
          <a:xfrm>
            <a:off x="6543579" y="2275190"/>
            <a:ext cx="614444" cy="598967"/>
            <a:chOff x="-31817401" y="3910025"/>
            <a:chExt cx="301675" cy="294075"/>
          </a:xfrm>
        </p:grpSpPr>
        <p:sp>
          <p:nvSpPr>
            <p:cNvPr id="1971" name="Google Shape;1971;p26"/>
            <p:cNvSpPr/>
            <p:nvPr/>
          </p:nvSpPr>
          <p:spPr>
            <a:xfrm>
              <a:off x="-31817401" y="3911550"/>
              <a:ext cx="301675" cy="292550"/>
            </a:xfrm>
            <a:custGeom>
              <a:avLst/>
              <a:gdLst/>
              <a:ahLst/>
              <a:cxnLst/>
              <a:rect l="l" t="t" r="r" b="b"/>
              <a:pathLst>
                <a:path w="12067" h="11702" extrusionOk="0">
                  <a:moveTo>
                    <a:pt x="2558" y="0"/>
                  </a:moveTo>
                  <a:cubicBezTo>
                    <a:pt x="2357" y="0"/>
                    <a:pt x="2155" y="24"/>
                    <a:pt x="1954" y="70"/>
                  </a:cubicBezTo>
                  <a:cubicBezTo>
                    <a:pt x="1828" y="102"/>
                    <a:pt x="1733" y="196"/>
                    <a:pt x="1702" y="322"/>
                  </a:cubicBezTo>
                  <a:cubicBezTo>
                    <a:pt x="1670" y="448"/>
                    <a:pt x="1702" y="543"/>
                    <a:pt x="1796" y="637"/>
                  </a:cubicBezTo>
                  <a:lnTo>
                    <a:pt x="2679" y="1551"/>
                  </a:lnTo>
                  <a:cubicBezTo>
                    <a:pt x="2962" y="1803"/>
                    <a:pt x="2962" y="2244"/>
                    <a:pt x="2679" y="2528"/>
                  </a:cubicBezTo>
                  <a:cubicBezTo>
                    <a:pt x="2553" y="2669"/>
                    <a:pt x="2379" y="2740"/>
                    <a:pt x="2202" y="2740"/>
                  </a:cubicBezTo>
                  <a:cubicBezTo>
                    <a:pt x="2025" y="2740"/>
                    <a:pt x="1844" y="2669"/>
                    <a:pt x="1702" y="2528"/>
                  </a:cubicBezTo>
                  <a:lnTo>
                    <a:pt x="788" y="1614"/>
                  </a:lnTo>
                  <a:cubicBezTo>
                    <a:pt x="744" y="1569"/>
                    <a:pt x="668" y="1525"/>
                    <a:pt x="582" y="1525"/>
                  </a:cubicBezTo>
                  <a:cubicBezTo>
                    <a:pt x="547" y="1525"/>
                    <a:pt x="510" y="1532"/>
                    <a:pt x="473" y="1551"/>
                  </a:cubicBezTo>
                  <a:cubicBezTo>
                    <a:pt x="347" y="1582"/>
                    <a:pt x="284" y="1645"/>
                    <a:pt x="253" y="1771"/>
                  </a:cubicBezTo>
                  <a:cubicBezTo>
                    <a:pt x="1" y="2591"/>
                    <a:pt x="253" y="3473"/>
                    <a:pt x="883" y="4103"/>
                  </a:cubicBezTo>
                  <a:cubicBezTo>
                    <a:pt x="1366" y="4494"/>
                    <a:pt x="1932" y="4750"/>
                    <a:pt x="2619" y="4750"/>
                  </a:cubicBezTo>
                  <a:cubicBezTo>
                    <a:pt x="2874" y="4750"/>
                    <a:pt x="3145" y="4715"/>
                    <a:pt x="3435" y="4638"/>
                  </a:cubicBezTo>
                  <a:lnTo>
                    <a:pt x="7247" y="8482"/>
                  </a:lnTo>
                  <a:cubicBezTo>
                    <a:pt x="6963" y="9522"/>
                    <a:pt x="7215" y="10372"/>
                    <a:pt x="7814" y="10971"/>
                  </a:cubicBezTo>
                  <a:cubicBezTo>
                    <a:pt x="8291" y="11472"/>
                    <a:pt x="8895" y="11702"/>
                    <a:pt x="9516" y="11702"/>
                  </a:cubicBezTo>
                  <a:cubicBezTo>
                    <a:pt x="9714" y="11702"/>
                    <a:pt x="9915" y="11678"/>
                    <a:pt x="10114" y="11632"/>
                  </a:cubicBezTo>
                  <a:cubicBezTo>
                    <a:pt x="10240" y="11569"/>
                    <a:pt x="10334" y="11506"/>
                    <a:pt x="10366" y="11380"/>
                  </a:cubicBezTo>
                  <a:cubicBezTo>
                    <a:pt x="10397" y="11254"/>
                    <a:pt x="10366" y="11128"/>
                    <a:pt x="10271" y="11065"/>
                  </a:cubicBezTo>
                  <a:lnTo>
                    <a:pt x="9389" y="10152"/>
                  </a:lnTo>
                  <a:cubicBezTo>
                    <a:pt x="9106" y="9868"/>
                    <a:pt x="9106" y="9459"/>
                    <a:pt x="9389" y="9175"/>
                  </a:cubicBezTo>
                  <a:cubicBezTo>
                    <a:pt x="9515" y="9033"/>
                    <a:pt x="9688" y="8962"/>
                    <a:pt x="9866" y="8962"/>
                  </a:cubicBezTo>
                  <a:cubicBezTo>
                    <a:pt x="10043" y="8962"/>
                    <a:pt x="10224" y="9033"/>
                    <a:pt x="10366" y="9175"/>
                  </a:cubicBezTo>
                  <a:lnTo>
                    <a:pt x="11279" y="10089"/>
                  </a:lnTo>
                  <a:cubicBezTo>
                    <a:pt x="11326" y="10135"/>
                    <a:pt x="11405" y="10164"/>
                    <a:pt x="11494" y="10164"/>
                  </a:cubicBezTo>
                  <a:cubicBezTo>
                    <a:pt x="11527" y="10164"/>
                    <a:pt x="11561" y="10160"/>
                    <a:pt x="11594" y="10152"/>
                  </a:cubicBezTo>
                  <a:cubicBezTo>
                    <a:pt x="11720" y="10120"/>
                    <a:pt x="11783" y="10026"/>
                    <a:pt x="11815" y="9931"/>
                  </a:cubicBezTo>
                  <a:cubicBezTo>
                    <a:pt x="12067" y="9081"/>
                    <a:pt x="11815" y="8230"/>
                    <a:pt x="11185" y="7600"/>
                  </a:cubicBezTo>
                  <a:cubicBezTo>
                    <a:pt x="10778" y="7170"/>
                    <a:pt x="10224" y="6903"/>
                    <a:pt x="9537" y="6903"/>
                  </a:cubicBezTo>
                  <a:cubicBezTo>
                    <a:pt x="9266" y="6903"/>
                    <a:pt x="8975" y="6944"/>
                    <a:pt x="8665" y="7033"/>
                  </a:cubicBezTo>
                  <a:lnTo>
                    <a:pt x="4852" y="3221"/>
                  </a:lnTo>
                  <a:lnTo>
                    <a:pt x="4884" y="3032"/>
                  </a:lnTo>
                  <a:cubicBezTo>
                    <a:pt x="5136" y="2213"/>
                    <a:pt x="4884" y="1330"/>
                    <a:pt x="4254" y="700"/>
                  </a:cubicBezTo>
                  <a:cubicBezTo>
                    <a:pt x="3778" y="225"/>
                    <a:pt x="3177" y="0"/>
                    <a:pt x="2558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2" name="Google Shape;1972;p26"/>
            <p:cNvSpPr/>
            <p:nvPr/>
          </p:nvSpPr>
          <p:spPr>
            <a:xfrm>
              <a:off x="-31816601" y="4062950"/>
              <a:ext cx="144150" cy="140600"/>
            </a:xfrm>
            <a:custGeom>
              <a:avLst/>
              <a:gdLst/>
              <a:ahLst/>
              <a:cxnLst/>
              <a:rect l="l" t="t" r="r" b="b"/>
              <a:pathLst>
                <a:path w="5766" h="5624" extrusionOk="0">
                  <a:moveTo>
                    <a:pt x="4080" y="1504"/>
                  </a:moveTo>
                  <a:cubicBezTo>
                    <a:pt x="4167" y="1504"/>
                    <a:pt x="4253" y="1528"/>
                    <a:pt x="4316" y="1575"/>
                  </a:cubicBezTo>
                  <a:cubicBezTo>
                    <a:pt x="4442" y="1701"/>
                    <a:pt x="4442" y="1953"/>
                    <a:pt x="4316" y="2048"/>
                  </a:cubicBezTo>
                  <a:lnTo>
                    <a:pt x="2205" y="4159"/>
                  </a:lnTo>
                  <a:cubicBezTo>
                    <a:pt x="2158" y="4206"/>
                    <a:pt x="2072" y="4230"/>
                    <a:pt x="1985" y="4230"/>
                  </a:cubicBezTo>
                  <a:cubicBezTo>
                    <a:pt x="1898" y="4230"/>
                    <a:pt x="1812" y="4206"/>
                    <a:pt x="1764" y="4159"/>
                  </a:cubicBezTo>
                  <a:cubicBezTo>
                    <a:pt x="1638" y="4033"/>
                    <a:pt x="1638" y="3781"/>
                    <a:pt x="1764" y="3686"/>
                  </a:cubicBezTo>
                  <a:lnTo>
                    <a:pt x="3844" y="1575"/>
                  </a:lnTo>
                  <a:cubicBezTo>
                    <a:pt x="3907" y="1528"/>
                    <a:pt x="3993" y="1504"/>
                    <a:pt x="4080" y="1504"/>
                  </a:cubicBezTo>
                  <a:close/>
                  <a:moveTo>
                    <a:pt x="3844" y="0"/>
                  </a:moveTo>
                  <a:lnTo>
                    <a:pt x="567" y="3277"/>
                  </a:lnTo>
                  <a:cubicBezTo>
                    <a:pt x="0" y="3844"/>
                    <a:pt x="0" y="4694"/>
                    <a:pt x="567" y="5198"/>
                  </a:cubicBezTo>
                  <a:cubicBezTo>
                    <a:pt x="835" y="5482"/>
                    <a:pt x="1189" y="5624"/>
                    <a:pt x="1540" y="5624"/>
                  </a:cubicBezTo>
                  <a:cubicBezTo>
                    <a:pt x="1890" y="5624"/>
                    <a:pt x="2237" y="5482"/>
                    <a:pt x="2489" y="5198"/>
                  </a:cubicBezTo>
                  <a:lnTo>
                    <a:pt x="5766" y="1953"/>
                  </a:lnTo>
                  <a:lnTo>
                    <a:pt x="3844" y="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3" name="Google Shape;1973;p26"/>
            <p:cNvSpPr/>
            <p:nvPr/>
          </p:nvSpPr>
          <p:spPr>
            <a:xfrm>
              <a:off x="-31648050" y="3910025"/>
              <a:ext cx="129175" cy="127725"/>
            </a:xfrm>
            <a:custGeom>
              <a:avLst/>
              <a:gdLst/>
              <a:ahLst/>
              <a:cxnLst/>
              <a:rect l="l" t="t" r="r" b="b"/>
              <a:pathLst>
                <a:path w="5167" h="5109" extrusionOk="0">
                  <a:moveTo>
                    <a:pt x="4249" y="1"/>
                  </a:moveTo>
                  <a:cubicBezTo>
                    <a:pt x="4179" y="1"/>
                    <a:pt x="4106" y="24"/>
                    <a:pt x="4033" y="68"/>
                  </a:cubicBezTo>
                  <a:lnTo>
                    <a:pt x="2206" y="1171"/>
                  </a:lnTo>
                  <a:cubicBezTo>
                    <a:pt x="2017" y="1265"/>
                    <a:pt x="1985" y="1549"/>
                    <a:pt x="2143" y="1706"/>
                  </a:cubicBezTo>
                  <a:lnTo>
                    <a:pt x="2300" y="1864"/>
                  </a:lnTo>
                  <a:lnTo>
                    <a:pt x="0" y="4164"/>
                  </a:lnTo>
                  <a:lnTo>
                    <a:pt x="945" y="5109"/>
                  </a:lnTo>
                  <a:lnTo>
                    <a:pt x="3245" y="2809"/>
                  </a:lnTo>
                  <a:lnTo>
                    <a:pt x="3434" y="2998"/>
                  </a:lnTo>
                  <a:cubicBezTo>
                    <a:pt x="3502" y="3066"/>
                    <a:pt x="3594" y="3099"/>
                    <a:pt x="3684" y="3099"/>
                  </a:cubicBezTo>
                  <a:cubicBezTo>
                    <a:pt x="3802" y="3099"/>
                    <a:pt x="3916" y="3042"/>
                    <a:pt x="3970" y="2935"/>
                  </a:cubicBezTo>
                  <a:lnTo>
                    <a:pt x="5073" y="1108"/>
                  </a:lnTo>
                  <a:cubicBezTo>
                    <a:pt x="5167" y="1013"/>
                    <a:pt x="5167" y="793"/>
                    <a:pt x="5041" y="698"/>
                  </a:cubicBezTo>
                  <a:lnTo>
                    <a:pt x="4474" y="100"/>
                  </a:lnTo>
                  <a:cubicBezTo>
                    <a:pt x="4406" y="32"/>
                    <a:pt x="4330" y="1"/>
                    <a:pt x="4249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74" name="Google Shape;1974;p26"/>
          <p:cNvGrpSpPr/>
          <p:nvPr/>
        </p:nvGrpSpPr>
        <p:grpSpPr>
          <a:xfrm>
            <a:off x="7300493" y="2275464"/>
            <a:ext cx="600035" cy="598405"/>
            <a:chOff x="-31455100" y="3909350"/>
            <a:chExt cx="294600" cy="293800"/>
          </a:xfrm>
        </p:grpSpPr>
        <p:sp>
          <p:nvSpPr>
            <p:cNvPr id="1975" name="Google Shape;1975;p26"/>
            <p:cNvSpPr/>
            <p:nvPr/>
          </p:nvSpPr>
          <p:spPr>
            <a:xfrm>
              <a:off x="-31455100" y="3909350"/>
              <a:ext cx="294600" cy="293800"/>
            </a:xfrm>
            <a:custGeom>
              <a:avLst/>
              <a:gdLst/>
              <a:ahLst/>
              <a:cxnLst/>
              <a:rect l="l" t="t" r="r" b="b"/>
              <a:pathLst>
                <a:path w="11784" h="11752" extrusionOk="0">
                  <a:moveTo>
                    <a:pt x="5199" y="1"/>
                  </a:moveTo>
                  <a:cubicBezTo>
                    <a:pt x="5042" y="1"/>
                    <a:pt x="4916" y="127"/>
                    <a:pt x="4884" y="284"/>
                  </a:cubicBezTo>
                  <a:lnTo>
                    <a:pt x="4727" y="883"/>
                  </a:lnTo>
                  <a:cubicBezTo>
                    <a:pt x="4191" y="977"/>
                    <a:pt x="3655" y="1229"/>
                    <a:pt x="3151" y="1513"/>
                  </a:cubicBezTo>
                  <a:lnTo>
                    <a:pt x="2647" y="1229"/>
                  </a:lnTo>
                  <a:cubicBezTo>
                    <a:pt x="2599" y="1205"/>
                    <a:pt x="2542" y="1195"/>
                    <a:pt x="2482" y="1195"/>
                  </a:cubicBezTo>
                  <a:cubicBezTo>
                    <a:pt x="2386" y="1195"/>
                    <a:pt x="2284" y="1222"/>
                    <a:pt x="2206" y="1261"/>
                  </a:cubicBezTo>
                  <a:lnTo>
                    <a:pt x="1261" y="2206"/>
                  </a:lnTo>
                  <a:cubicBezTo>
                    <a:pt x="1135" y="2332"/>
                    <a:pt x="1135" y="2490"/>
                    <a:pt x="1230" y="2647"/>
                  </a:cubicBezTo>
                  <a:lnTo>
                    <a:pt x="1513" y="3151"/>
                  </a:lnTo>
                  <a:cubicBezTo>
                    <a:pt x="1198" y="3624"/>
                    <a:pt x="978" y="4191"/>
                    <a:pt x="883" y="4726"/>
                  </a:cubicBezTo>
                  <a:lnTo>
                    <a:pt x="284" y="4884"/>
                  </a:lnTo>
                  <a:cubicBezTo>
                    <a:pt x="127" y="4947"/>
                    <a:pt x="1" y="5041"/>
                    <a:pt x="1" y="5199"/>
                  </a:cubicBezTo>
                  <a:lnTo>
                    <a:pt x="1" y="6585"/>
                  </a:lnTo>
                  <a:cubicBezTo>
                    <a:pt x="1" y="6743"/>
                    <a:pt x="127" y="6869"/>
                    <a:pt x="284" y="6900"/>
                  </a:cubicBezTo>
                  <a:lnTo>
                    <a:pt x="883" y="7058"/>
                  </a:lnTo>
                  <a:cubicBezTo>
                    <a:pt x="946" y="7404"/>
                    <a:pt x="1072" y="7782"/>
                    <a:pt x="1230" y="8129"/>
                  </a:cubicBezTo>
                  <a:cubicBezTo>
                    <a:pt x="1504" y="7854"/>
                    <a:pt x="2843" y="6486"/>
                    <a:pt x="2841" y="6486"/>
                  </a:cubicBezTo>
                  <a:lnTo>
                    <a:pt x="2841" y="6486"/>
                  </a:lnTo>
                  <a:cubicBezTo>
                    <a:pt x="2841" y="6486"/>
                    <a:pt x="2839" y="6488"/>
                    <a:pt x="2836" y="6491"/>
                  </a:cubicBezTo>
                  <a:cubicBezTo>
                    <a:pt x="2836" y="6459"/>
                    <a:pt x="2805" y="6050"/>
                    <a:pt x="2805" y="5955"/>
                  </a:cubicBezTo>
                  <a:cubicBezTo>
                    <a:pt x="2773" y="4222"/>
                    <a:pt x="4191" y="2836"/>
                    <a:pt x="5861" y="2836"/>
                  </a:cubicBezTo>
                  <a:cubicBezTo>
                    <a:pt x="7562" y="2836"/>
                    <a:pt x="8948" y="4222"/>
                    <a:pt x="8948" y="5924"/>
                  </a:cubicBezTo>
                  <a:cubicBezTo>
                    <a:pt x="8948" y="7499"/>
                    <a:pt x="7751" y="8822"/>
                    <a:pt x="6113" y="8948"/>
                  </a:cubicBezTo>
                  <a:cubicBezTo>
                    <a:pt x="6066" y="8948"/>
                    <a:pt x="5963" y="8956"/>
                    <a:pt x="5821" y="8956"/>
                  </a:cubicBezTo>
                  <a:cubicBezTo>
                    <a:pt x="5680" y="8956"/>
                    <a:pt x="5499" y="8948"/>
                    <a:pt x="5294" y="8917"/>
                  </a:cubicBezTo>
                  <a:lnTo>
                    <a:pt x="3655" y="10523"/>
                  </a:lnTo>
                  <a:cubicBezTo>
                    <a:pt x="4034" y="10681"/>
                    <a:pt x="4349" y="10807"/>
                    <a:pt x="4727" y="10870"/>
                  </a:cubicBezTo>
                  <a:lnTo>
                    <a:pt x="4884" y="11468"/>
                  </a:lnTo>
                  <a:cubicBezTo>
                    <a:pt x="4916" y="11626"/>
                    <a:pt x="5042" y="11752"/>
                    <a:pt x="5199" y="11752"/>
                  </a:cubicBezTo>
                  <a:lnTo>
                    <a:pt x="6585" y="11752"/>
                  </a:lnTo>
                  <a:cubicBezTo>
                    <a:pt x="6743" y="11752"/>
                    <a:pt x="6869" y="11626"/>
                    <a:pt x="6901" y="11468"/>
                  </a:cubicBezTo>
                  <a:lnTo>
                    <a:pt x="7058" y="10870"/>
                  </a:lnTo>
                  <a:cubicBezTo>
                    <a:pt x="7594" y="10775"/>
                    <a:pt x="8129" y="10523"/>
                    <a:pt x="8633" y="10240"/>
                  </a:cubicBezTo>
                  <a:lnTo>
                    <a:pt x="9137" y="10523"/>
                  </a:lnTo>
                  <a:cubicBezTo>
                    <a:pt x="9185" y="10547"/>
                    <a:pt x="9243" y="10558"/>
                    <a:pt x="9302" y="10558"/>
                  </a:cubicBezTo>
                  <a:cubicBezTo>
                    <a:pt x="9399" y="10558"/>
                    <a:pt x="9501" y="10531"/>
                    <a:pt x="9578" y="10492"/>
                  </a:cubicBezTo>
                  <a:lnTo>
                    <a:pt x="10524" y="9547"/>
                  </a:lnTo>
                  <a:cubicBezTo>
                    <a:pt x="10650" y="9421"/>
                    <a:pt x="10650" y="9263"/>
                    <a:pt x="10555" y="9106"/>
                  </a:cubicBezTo>
                  <a:lnTo>
                    <a:pt x="10303" y="8601"/>
                  </a:lnTo>
                  <a:cubicBezTo>
                    <a:pt x="10618" y="8129"/>
                    <a:pt x="10807" y="7562"/>
                    <a:pt x="10933" y="7026"/>
                  </a:cubicBezTo>
                  <a:lnTo>
                    <a:pt x="11500" y="6869"/>
                  </a:lnTo>
                  <a:cubicBezTo>
                    <a:pt x="11658" y="6806"/>
                    <a:pt x="11784" y="6711"/>
                    <a:pt x="11784" y="6554"/>
                  </a:cubicBezTo>
                  <a:lnTo>
                    <a:pt x="11784" y="5167"/>
                  </a:lnTo>
                  <a:cubicBezTo>
                    <a:pt x="11752" y="5041"/>
                    <a:pt x="11658" y="4915"/>
                    <a:pt x="11500" y="4884"/>
                  </a:cubicBezTo>
                  <a:lnTo>
                    <a:pt x="10902" y="4726"/>
                  </a:lnTo>
                  <a:cubicBezTo>
                    <a:pt x="10807" y="4191"/>
                    <a:pt x="10555" y="3687"/>
                    <a:pt x="10272" y="3151"/>
                  </a:cubicBezTo>
                  <a:lnTo>
                    <a:pt x="10555" y="2647"/>
                  </a:lnTo>
                  <a:cubicBezTo>
                    <a:pt x="10650" y="2521"/>
                    <a:pt x="10587" y="2332"/>
                    <a:pt x="10524" y="2206"/>
                  </a:cubicBezTo>
                  <a:lnTo>
                    <a:pt x="9578" y="1261"/>
                  </a:lnTo>
                  <a:cubicBezTo>
                    <a:pt x="9509" y="1209"/>
                    <a:pt x="9430" y="1185"/>
                    <a:pt x="9347" y="1185"/>
                  </a:cubicBezTo>
                  <a:cubicBezTo>
                    <a:pt x="9279" y="1185"/>
                    <a:pt x="9208" y="1201"/>
                    <a:pt x="9137" y="1229"/>
                  </a:cubicBezTo>
                  <a:lnTo>
                    <a:pt x="8633" y="1513"/>
                  </a:lnTo>
                  <a:cubicBezTo>
                    <a:pt x="8161" y="1198"/>
                    <a:pt x="7594" y="977"/>
                    <a:pt x="7058" y="883"/>
                  </a:cubicBezTo>
                  <a:lnTo>
                    <a:pt x="6901" y="284"/>
                  </a:lnTo>
                  <a:cubicBezTo>
                    <a:pt x="6869" y="127"/>
                    <a:pt x="6743" y="1"/>
                    <a:pt x="6585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6" name="Google Shape;1976;p26"/>
            <p:cNvSpPr/>
            <p:nvPr/>
          </p:nvSpPr>
          <p:spPr>
            <a:xfrm>
              <a:off x="-31455100" y="3997350"/>
              <a:ext cx="215050" cy="205025"/>
            </a:xfrm>
            <a:custGeom>
              <a:avLst/>
              <a:gdLst/>
              <a:ahLst/>
              <a:cxnLst/>
              <a:rect l="l" t="t" r="r" b="b"/>
              <a:pathLst>
                <a:path w="8602" h="8201" extrusionOk="0">
                  <a:moveTo>
                    <a:pt x="5939" y="0"/>
                  </a:moveTo>
                  <a:cubicBezTo>
                    <a:pt x="4729" y="0"/>
                    <a:pt x="3750" y="854"/>
                    <a:pt x="3561" y="1963"/>
                  </a:cubicBezTo>
                  <a:cubicBezTo>
                    <a:pt x="3466" y="2404"/>
                    <a:pt x="3498" y="2813"/>
                    <a:pt x="3624" y="3223"/>
                  </a:cubicBezTo>
                  <a:lnTo>
                    <a:pt x="410" y="6468"/>
                  </a:lnTo>
                  <a:cubicBezTo>
                    <a:pt x="1" y="6846"/>
                    <a:pt x="1" y="7507"/>
                    <a:pt x="410" y="7917"/>
                  </a:cubicBezTo>
                  <a:cubicBezTo>
                    <a:pt x="600" y="8106"/>
                    <a:pt x="852" y="8200"/>
                    <a:pt x="1111" y="8200"/>
                  </a:cubicBezTo>
                  <a:cubicBezTo>
                    <a:pt x="1371" y="8200"/>
                    <a:pt x="1639" y="8106"/>
                    <a:pt x="1860" y="7917"/>
                  </a:cubicBezTo>
                  <a:lnTo>
                    <a:pt x="5136" y="4640"/>
                  </a:lnTo>
                  <a:cubicBezTo>
                    <a:pt x="5388" y="4735"/>
                    <a:pt x="5664" y="4782"/>
                    <a:pt x="5947" y="4782"/>
                  </a:cubicBezTo>
                  <a:cubicBezTo>
                    <a:pt x="6231" y="4782"/>
                    <a:pt x="6522" y="4735"/>
                    <a:pt x="6806" y="4640"/>
                  </a:cubicBezTo>
                  <a:cubicBezTo>
                    <a:pt x="7846" y="4294"/>
                    <a:pt x="8602" y="3065"/>
                    <a:pt x="8224" y="1773"/>
                  </a:cubicBezTo>
                  <a:cubicBezTo>
                    <a:pt x="8192" y="1647"/>
                    <a:pt x="8129" y="1553"/>
                    <a:pt x="8003" y="1521"/>
                  </a:cubicBezTo>
                  <a:cubicBezTo>
                    <a:pt x="7972" y="1514"/>
                    <a:pt x="7942" y="1510"/>
                    <a:pt x="7914" y="1510"/>
                  </a:cubicBezTo>
                  <a:cubicBezTo>
                    <a:pt x="7830" y="1510"/>
                    <a:pt x="7759" y="1545"/>
                    <a:pt x="7688" y="1616"/>
                  </a:cubicBezTo>
                  <a:lnTo>
                    <a:pt x="6901" y="2404"/>
                  </a:lnTo>
                  <a:cubicBezTo>
                    <a:pt x="6759" y="2530"/>
                    <a:pt x="6578" y="2593"/>
                    <a:pt x="6400" y="2593"/>
                  </a:cubicBezTo>
                  <a:cubicBezTo>
                    <a:pt x="6223" y="2593"/>
                    <a:pt x="6050" y="2530"/>
                    <a:pt x="5924" y="2404"/>
                  </a:cubicBezTo>
                  <a:cubicBezTo>
                    <a:pt x="5640" y="2120"/>
                    <a:pt x="5640" y="1679"/>
                    <a:pt x="5924" y="1395"/>
                  </a:cubicBezTo>
                  <a:lnTo>
                    <a:pt x="6711" y="608"/>
                  </a:lnTo>
                  <a:cubicBezTo>
                    <a:pt x="6774" y="545"/>
                    <a:pt x="6806" y="419"/>
                    <a:pt x="6774" y="293"/>
                  </a:cubicBezTo>
                  <a:cubicBezTo>
                    <a:pt x="6743" y="198"/>
                    <a:pt x="6648" y="104"/>
                    <a:pt x="6554" y="72"/>
                  </a:cubicBezTo>
                  <a:cubicBezTo>
                    <a:pt x="6344" y="23"/>
                    <a:pt x="6139" y="0"/>
                    <a:pt x="5939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77" name="Google Shape;1977;p26"/>
          <p:cNvGrpSpPr/>
          <p:nvPr/>
        </p:nvGrpSpPr>
        <p:grpSpPr>
          <a:xfrm>
            <a:off x="4197136" y="2301045"/>
            <a:ext cx="595197" cy="596827"/>
            <a:chOff x="-32927950" y="3944800"/>
            <a:chExt cx="292225" cy="293025"/>
          </a:xfrm>
        </p:grpSpPr>
        <p:sp>
          <p:nvSpPr>
            <p:cNvPr id="1978" name="Google Shape;1978;p26"/>
            <p:cNvSpPr/>
            <p:nvPr/>
          </p:nvSpPr>
          <p:spPr>
            <a:xfrm>
              <a:off x="-32927950" y="3944800"/>
              <a:ext cx="69325" cy="292225"/>
            </a:xfrm>
            <a:custGeom>
              <a:avLst/>
              <a:gdLst/>
              <a:ahLst/>
              <a:cxnLst/>
              <a:rect l="l" t="t" r="r" b="b"/>
              <a:pathLst>
                <a:path w="2773" h="11689" extrusionOk="0">
                  <a:moveTo>
                    <a:pt x="1418" y="0"/>
                  </a:moveTo>
                  <a:cubicBezTo>
                    <a:pt x="1072" y="0"/>
                    <a:pt x="757" y="315"/>
                    <a:pt x="757" y="662"/>
                  </a:cubicBezTo>
                  <a:lnTo>
                    <a:pt x="757" y="9578"/>
                  </a:lnTo>
                  <a:cubicBezTo>
                    <a:pt x="757" y="9830"/>
                    <a:pt x="914" y="10050"/>
                    <a:pt x="1103" y="10176"/>
                  </a:cubicBezTo>
                  <a:lnTo>
                    <a:pt x="1103" y="10996"/>
                  </a:lnTo>
                  <a:lnTo>
                    <a:pt x="347" y="10996"/>
                  </a:lnTo>
                  <a:cubicBezTo>
                    <a:pt x="158" y="10996"/>
                    <a:pt x="1" y="11153"/>
                    <a:pt x="1" y="11342"/>
                  </a:cubicBezTo>
                  <a:cubicBezTo>
                    <a:pt x="1" y="11531"/>
                    <a:pt x="158" y="11689"/>
                    <a:pt x="347" y="11689"/>
                  </a:cubicBezTo>
                  <a:lnTo>
                    <a:pt x="2395" y="11689"/>
                  </a:lnTo>
                  <a:cubicBezTo>
                    <a:pt x="2616" y="11689"/>
                    <a:pt x="2773" y="11531"/>
                    <a:pt x="2773" y="11342"/>
                  </a:cubicBezTo>
                  <a:cubicBezTo>
                    <a:pt x="2773" y="11153"/>
                    <a:pt x="2616" y="10996"/>
                    <a:pt x="2395" y="10996"/>
                  </a:cubicBezTo>
                  <a:lnTo>
                    <a:pt x="1733" y="10996"/>
                  </a:lnTo>
                  <a:lnTo>
                    <a:pt x="1733" y="10176"/>
                  </a:lnTo>
                  <a:cubicBezTo>
                    <a:pt x="1922" y="10050"/>
                    <a:pt x="2080" y="9861"/>
                    <a:pt x="2080" y="9578"/>
                  </a:cubicBezTo>
                  <a:lnTo>
                    <a:pt x="2080" y="662"/>
                  </a:lnTo>
                  <a:cubicBezTo>
                    <a:pt x="2080" y="284"/>
                    <a:pt x="1765" y="0"/>
                    <a:pt x="1418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9" name="Google Shape;1979;p26"/>
            <p:cNvSpPr/>
            <p:nvPr/>
          </p:nvSpPr>
          <p:spPr>
            <a:xfrm>
              <a:off x="-32720800" y="4057425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190"/>
                    <a:pt x="3182" y="1"/>
                    <a:pt x="2899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0" name="Google Shape;1980;p26"/>
            <p:cNvSpPr/>
            <p:nvPr/>
          </p:nvSpPr>
          <p:spPr>
            <a:xfrm>
              <a:off x="-32720800" y="4099950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221"/>
                    <a:pt x="3182" y="1"/>
                    <a:pt x="2899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1" name="Google Shape;1981;p26"/>
            <p:cNvSpPr/>
            <p:nvPr/>
          </p:nvSpPr>
          <p:spPr>
            <a:xfrm>
              <a:off x="-32720800" y="4141700"/>
              <a:ext cx="67750" cy="26025"/>
            </a:xfrm>
            <a:custGeom>
              <a:avLst/>
              <a:gdLst/>
              <a:ahLst/>
              <a:cxnLst/>
              <a:rect l="l" t="t" r="r" b="b"/>
              <a:pathLst>
                <a:path w="2710" h="1041" extrusionOk="0">
                  <a:moveTo>
                    <a:pt x="505" y="1"/>
                  </a:moveTo>
                  <a:cubicBezTo>
                    <a:pt x="221" y="1"/>
                    <a:pt x="0" y="253"/>
                    <a:pt x="0" y="536"/>
                  </a:cubicBezTo>
                  <a:cubicBezTo>
                    <a:pt x="0" y="788"/>
                    <a:pt x="221" y="1040"/>
                    <a:pt x="505" y="1040"/>
                  </a:cubicBezTo>
                  <a:lnTo>
                    <a:pt x="2206" y="1040"/>
                  </a:lnTo>
                  <a:cubicBezTo>
                    <a:pt x="2458" y="1040"/>
                    <a:pt x="2710" y="788"/>
                    <a:pt x="2710" y="536"/>
                  </a:cubicBezTo>
                  <a:cubicBezTo>
                    <a:pt x="2710" y="253"/>
                    <a:pt x="2521" y="1"/>
                    <a:pt x="2206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2" name="Google Shape;1982;p26"/>
            <p:cNvSpPr/>
            <p:nvPr/>
          </p:nvSpPr>
          <p:spPr>
            <a:xfrm>
              <a:off x="-32754674" y="3944800"/>
              <a:ext cx="51225" cy="52000"/>
            </a:xfrm>
            <a:custGeom>
              <a:avLst/>
              <a:gdLst/>
              <a:ahLst/>
              <a:cxnLst/>
              <a:rect l="l" t="t" r="r" b="b"/>
              <a:pathLst>
                <a:path w="2049" h="2080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2080"/>
                  </a:lnTo>
                  <a:lnTo>
                    <a:pt x="2049" y="2080"/>
                  </a:lnTo>
                  <a:lnTo>
                    <a:pt x="2049" y="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3" name="Google Shape;1983;p26"/>
            <p:cNvSpPr/>
            <p:nvPr/>
          </p:nvSpPr>
          <p:spPr>
            <a:xfrm>
              <a:off x="-32687726" y="3944800"/>
              <a:ext cx="34675" cy="55150"/>
            </a:xfrm>
            <a:custGeom>
              <a:avLst/>
              <a:gdLst/>
              <a:ahLst/>
              <a:cxnLst/>
              <a:rect l="l" t="t" r="r" b="b"/>
              <a:pathLst>
                <a:path w="1387" h="2206" extrusionOk="0">
                  <a:moveTo>
                    <a:pt x="1" y="0"/>
                  </a:moveTo>
                  <a:lnTo>
                    <a:pt x="1" y="2111"/>
                  </a:lnTo>
                  <a:lnTo>
                    <a:pt x="883" y="2111"/>
                  </a:lnTo>
                  <a:cubicBezTo>
                    <a:pt x="1072" y="2111"/>
                    <a:pt x="1261" y="2143"/>
                    <a:pt x="1387" y="2206"/>
                  </a:cubicBezTo>
                  <a:lnTo>
                    <a:pt x="1387" y="1040"/>
                  </a:lnTo>
                  <a:cubicBezTo>
                    <a:pt x="1387" y="473"/>
                    <a:pt x="914" y="0"/>
                    <a:pt x="347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4" name="Google Shape;1984;p26"/>
            <p:cNvSpPr/>
            <p:nvPr/>
          </p:nvSpPr>
          <p:spPr>
            <a:xfrm>
              <a:off x="-32860199" y="4014100"/>
              <a:ext cx="207150" cy="153625"/>
            </a:xfrm>
            <a:custGeom>
              <a:avLst/>
              <a:gdLst/>
              <a:ahLst/>
              <a:cxnLst/>
              <a:rect l="l" t="t" r="r" b="b"/>
              <a:pathLst>
                <a:path w="8286" h="6145" extrusionOk="0">
                  <a:moveTo>
                    <a:pt x="0" y="1"/>
                  </a:moveTo>
                  <a:lnTo>
                    <a:pt x="0" y="6144"/>
                  </a:lnTo>
                  <a:lnTo>
                    <a:pt x="378" y="6144"/>
                  </a:lnTo>
                  <a:cubicBezTo>
                    <a:pt x="756" y="6144"/>
                    <a:pt x="1071" y="5892"/>
                    <a:pt x="1260" y="5577"/>
                  </a:cubicBezTo>
                  <a:lnTo>
                    <a:pt x="2016" y="5955"/>
                  </a:lnTo>
                  <a:cubicBezTo>
                    <a:pt x="2268" y="6050"/>
                    <a:pt x="2552" y="6144"/>
                    <a:pt x="2773" y="6144"/>
                  </a:cubicBezTo>
                  <a:lnTo>
                    <a:pt x="3497" y="6144"/>
                  </a:lnTo>
                  <a:lnTo>
                    <a:pt x="3497" y="3057"/>
                  </a:lnTo>
                  <a:cubicBezTo>
                    <a:pt x="3214" y="3309"/>
                    <a:pt x="2867" y="3435"/>
                    <a:pt x="2457" y="3435"/>
                  </a:cubicBezTo>
                  <a:cubicBezTo>
                    <a:pt x="2268" y="3435"/>
                    <a:pt x="2111" y="3277"/>
                    <a:pt x="2111" y="3057"/>
                  </a:cubicBezTo>
                  <a:cubicBezTo>
                    <a:pt x="2111" y="2868"/>
                    <a:pt x="2268" y="2710"/>
                    <a:pt x="2457" y="2710"/>
                  </a:cubicBezTo>
                  <a:cubicBezTo>
                    <a:pt x="3025" y="2710"/>
                    <a:pt x="3497" y="2238"/>
                    <a:pt x="3497" y="1702"/>
                  </a:cubicBezTo>
                  <a:lnTo>
                    <a:pt x="3497" y="1009"/>
                  </a:lnTo>
                  <a:lnTo>
                    <a:pt x="7782" y="1009"/>
                  </a:lnTo>
                  <a:cubicBezTo>
                    <a:pt x="8065" y="1009"/>
                    <a:pt x="8286" y="788"/>
                    <a:pt x="8286" y="505"/>
                  </a:cubicBezTo>
                  <a:cubicBezTo>
                    <a:pt x="8286" y="221"/>
                    <a:pt x="8065" y="1"/>
                    <a:pt x="7782" y="1"/>
                  </a:cubicBezTo>
                  <a:lnTo>
                    <a:pt x="3560" y="1"/>
                  </a:lnTo>
                  <a:cubicBezTo>
                    <a:pt x="3308" y="1"/>
                    <a:pt x="2899" y="158"/>
                    <a:pt x="2583" y="442"/>
                  </a:cubicBezTo>
                  <a:cubicBezTo>
                    <a:pt x="2426" y="599"/>
                    <a:pt x="2205" y="662"/>
                    <a:pt x="1985" y="662"/>
                  </a:cubicBezTo>
                  <a:lnTo>
                    <a:pt x="1323" y="662"/>
                  </a:lnTo>
                  <a:cubicBezTo>
                    <a:pt x="1166" y="284"/>
                    <a:pt x="788" y="1"/>
                    <a:pt x="378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5" name="Google Shape;1985;p26"/>
            <p:cNvSpPr/>
            <p:nvPr/>
          </p:nvSpPr>
          <p:spPr>
            <a:xfrm>
              <a:off x="-32755449" y="4055850"/>
              <a:ext cx="51200" cy="181175"/>
            </a:xfrm>
            <a:custGeom>
              <a:avLst/>
              <a:gdLst/>
              <a:ahLst/>
              <a:cxnLst/>
              <a:rect l="l" t="t" r="r" b="b"/>
              <a:pathLst>
                <a:path w="2048" h="7246" extrusionOk="0">
                  <a:moveTo>
                    <a:pt x="0" y="1"/>
                  </a:moveTo>
                  <a:lnTo>
                    <a:pt x="0" y="64"/>
                  </a:lnTo>
                  <a:lnTo>
                    <a:pt x="0" y="5514"/>
                  </a:lnTo>
                  <a:cubicBezTo>
                    <a:pt x="0" y="6459"/>
                    <a:pt x="756" y="7247"/>
                    <a:pt x="1701" y="7247"/>
                  </a:cubicBezTo>
                  <a:lnTo>
                    <a:pt x="2048" y="7247"/>
                  </a:lnTo>
                  <a:lnTo>
                    <a:pt x="2048" y="5167"/>
                  </a:lnTo>
                  <a:lnTo>
                    <a:pt x="1891" y="5167"/>
                  </a:lnTo>
                  <a:cubicBezTo>
                    <a:pt x="1229" y="5167"/>
                    <a:pt x="725" y="4632"/>
                    <a:pt x="725" y="4002"/>
                  </a:cubicBezTo>
                  <a:cubicBezTo>
                    <a:pt x="725" y="3624"/>
                    <a:pt x="882" y="3372"/>
                    <a:pt x="1071" y="3120"/>
                  </a:cubicBezTo>
                  <a:cubicBezTo>
                    <a:pt x="819" y="2899"/>
                    <a:pt x="725" y="2615"/>
                    <a:pt x="725" y="2269"/>
                  </a:cubicBezTo>
                  <a:cubicBezTo>
                    <a:pt x="725" y="1922"/>
                    <a:pt x="882" y="1639"/>
                    <a:pt x="1071" y="1387"/>
                  </a:cubicBezTo>
                  <a:cubicBezTo>
                    <a:pt x="819" y="1166"/>
                    <a:pt x="725" y="883"/>
                    <a:pt x="725" y="536"/>
                  </a:cubicBezTo>
                  <a:cubicBezTo>
                    <a:pt x="725" y="316"/>
                    <a:pt x="756" y="190"/>
                    <a:pt x="819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6" name="Google Shape;1986;p26"/>
            <p:cNvSpPr/>
            <p:nvPr/>
          </p:nvSpPr>
          <p:spPr>
            <a:xfrm>
              <a:off x="-32686926" y="4182650"/>
              <a:ext cx="34675" cy="55175"/>
            </a:xfrm>
            <a:custGeom>
              <a:avLst/>
              <a:gdLst/>
              <a:ahLst/>
              <a:cxnLst/>
              <a:rect l="l" t="t" r="r" b="b"/>
              <a:pathLst>
                <a:path w="1387" h="2207" extrusionOk="0">
                  <a:moveTo>
                    <a:pt x="1386" y="1"/>
                  </a:moveTo>
                  <a:cubicBezTo>
                    <a:pt x="1229" y="64"/>
                    <a:pt x="1071" y="95"/>
                    <a:pt x="882" y="95"/>
                  </a:cubicBezTo>
                  <a:lnTo>
                    <a:pt x="0" y="95"/>
                  </a:lnTo>
                  <a:lnTo>
                    <a:pt x="0" y="2206"/>
                  </a:lnTo>
                  <a:lnTo>
                    <a:pt x="378" y="2206"/>
                  </a:lnTo>
                  <a:cubicBezTo>
                    <a:pt x="914" y="2206"/>
                    <a:pt x="1386" y="1734"/>
                    <a:pt x="1386" y="1167"/>
                  </a:cubicBezTo>
                  <a:lnTo>
                    <a:pt x="1386" y="1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87" name="Google Shape;1987;p26"/>
          <p:cNvGrpSpPr/>
          <p:nvPr/>
        </p:nvGrpSpPr>
        <p:grpSpPr>
          <a:xfrm>
            <a:off x="8143665" y="2266959"/>
            <a:ext cx="593619" cy="593568"/>
            <a:chOff x="-31093575" y="3911725"/>
            <a:chExt cx="291450" cy="291425"/>
          </a:xfrm>
        </p:grpSpPr>
        <p:sp>
          <p:nvSpPr>
            <p:cNvPr id="1988" name="Google Shape;1988;p26"/>
            <p:cNvSpPr/>
            <p:nvPr/>
          </p:nvSpPr>
          <p:spPr>
            <a:xfrm>
              <a:off x="-31093575" y="3911725"/>
              <a:ext cx="291450" cy="291425"/>
            </a:xfrm>
            <a:custGeom>
              <a:avLst/>
              <a:gdLst/>
              <a:ahLst/>
              <a:cxnLst/>
              <a:rect l="l" t="t" r="r" b="b"/>
              <a:pathLst>
                <a:path w="11658" h="11657" extrusionOk="0">
                  <a:moveTo>
                    <a:pt x="5829" y="0"/>
                  </a:moveTo>
                  <a:cubicBezTo>
                    <a:pt x="3372" y="0"/>
                    <a:pt x="1261" y="1796"/>
                    <a:pt x="788" y="4159"/>
                  </a:cubicBezTo>
                  <a:cubicBezTo>
                    <a:pt x="347" y="4285"/>
                    <a:pt x="1" y="4694"/>
                    <a:pt x="1" y="5167"/>
                  </a:cubicBezTo>
                  <a:lnTo>
                    <a:pt x="1" y="7876"/>
                  </a:lnTo>
                  <a:cubicBezTo>
                    <a:pt x="1" y="8412"/>
                    <a:pt x="473" y="8885"/>
                    <a:pt x="1009" y="8885"/>
                  </a:cubicBezTo>
                  <a:lnTo>
                    <a:pt x="1702" y="8885"/>
                  </a:lnTo>
                  <a:cubicBezTo>
                    <a:pt x="1891" y="8885"/>
                    <a:pt x="2049" y="8727"/>
                    <a:pt x="2049" y="8538"/>
                  </a:cubicBezTo>
                  <a:lnTo>
                    <a:pt x="2049" y="4442"/>
                  </a:lnTo>
                  <a:cubicBezTo>
                    <a:pt x="2049" y="4253"/>
                    <a:pt x="1891" y="4096"/>
                    <a:pt x="1702" y="4096"/>
                  </a:cubicBezTo>
                  <a:lnTo>
                    <a:pt x="1481" y="4096"/>
                  </a:lnTo>
                  <a:cubicBezTo>
                    <a:pt x="1954" y="2111"/>
                    <a:pt x="3781" y="630"/>
                    <a:pt x="5829" y="630"/>
                  </a:cubicBezTo>
                  <a:cubicBezTo>
                    <a:pt x="7877" y="630"/>
                    <a:pt x="9673" y="2111"/>
                    <a:pt x="10145" y="4096"/>
                  </a:cubicBezTo>
                  <a:lnTo>
                    <a:pt x="9956" y="4096"/>
                  </a:lnTo>
                  <a:cubicBezTo>
                    <a:pt x="9767" y="4096"/>
                    <a:pt x="9610" y="4253"/>
                    <a:pt x="9610" y="4442"/>
                  </a:cubicBezTo>
                  <a:lnTo>
                    <a:pt x="9610" y="8538"/>
                  </a:lnTo>
                  <a:cubicBezTo>
                    <a:pt x="9610" y="8727"/>
                    <a:pt x="9767" y="8885"/>
                    <a:pt x="9956" y="8885"/>
                  </a:cubicBezTo>
                  <a:lnTo>
                    <a:pt x="10271" y="8885"/>
                  </a:lnTo>
                  <a:cubicBezTo>
                    <a:pt x="10114" y="9672"/>
                    <a:pt x="9421" y="10271"/>
                    <a:pt x="8570" y="10271"/>
                  </a:cubicBezTo>
                  <a:lnTo>
                    <a:pt x="6774" y="10271"/>
                  </a:lnTo>
                  <a:cubicBezTo>
                    <a:pt x="6617" y="9893"/>
                    <a:pt x="6270" y="9609"/>
                    <a:pt x="5829" y="9609"/>
                  </a:cubicBezTo>
                  <a:cubicBezTo>
                    <a:pt x="5262" y="9609"/>
                    <a:pt x="4789" y="10082"/>
                    <a:pt x="4789" y="10617"/>
                  </a:cubicBezTo>
                  <a:cubicBezTo>
                    <a:pt x="4789" y="11184"/>
                    <a:pt x="5262" y="11657"/>
                    <a:pt x="5829" y="11657"/>
                  </a:cubicBezTo>
                  <a:cubicBezTo>
                    <a:pt x="6270" y="11657"/>
                    <a:pt x="6648" y="11373"/>
                    <a:pt x="6774" y="10995"/>
                  </a:cubicBezTo>
                  <a:lnTo>
                    <a:pt x="8570" y="10995"/>
                  </a:lnTo>
                  <a:cubicBezTo>
                    <a:pt x="9799" y="10995"/>
                    <a:pt x="10775" y="10082"/>
                    <a:pt x="10933" y="8885"/>
                  </a:cubicBezTo>
                  <a:cubicBezTo>
                    <a:pt x="11342" y="8790"/>
                    <a:pt x="11658" y="8380"/>
                    <a:pt x="11658" y="7908"/>
                  </a:cubicBezTo>
                  <a:lnTo>
                    <a:pt x="11658" y="5198"/>
                  </a:lnTo>
                  <a:cubicBezTo>
                    <a:pt x="11658" y="4694"/>
                    <a:pt x="11311" y="4253"/>
                    <a:pt x="10870" y="4159"/>
                  </a:cubicBezTo>
                  <a:cubicBezTo>
                    <a:pt x="10397" y="1796"/>
                    <a:pt x="8255" y="0"/>
                    <a:pt x="5829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9" name="Google Shape;1989;p26"/>
            <p:cNvSpPr/>
            <p:nvPr/>
          </p:nvSpPr>
          <p:spPr>
            <a:xfrm>
              <a:off x="-31025824" y="3980250"/>
              <a:ext cx="156750" cy="154250"/>
            </a:xfrm>
            <a:custGeom>
              <a:avLst/>
              <a:gdLst/>
              <a:ahLst/>
              <a:cxnLst/>
              <a:rect l="l" t="t" r="r" b="b"/>
              <a:pathLst>
                <a:path w="6270" h="6170" extrusionOk="0">
                  <a:moveTo>
                    <a:pt x="3119" y="1386"/>
                  </a:moveTo>
                  <a:cubicBezTo>
                    <a:pt x="3308" y="1386"/>
                    <a:pt x="3466" y="1544"/>
                    <a:pt x="3466" y="1733"/>
                  </a:cubicBezTo>
                  <a:cubicBezTo>
                    <a:pt x="3466" y="1953"/>
                    <a:pt x="3308" y="2079"/>
                    <a:pt x="3119" y="2079"/>
                  </a:cubicBezTo>
                  <a:cubicBezTo>
                    <a:pt x="2930" y="2079"/>
                    <a:pt x="2773" y="1953"/>
                    <a:pt x="2773" y="1733"/>
                  </a:cubicBezTo>
                  <a:cubicBezTo>
                    <a:pt x="2773" y="1544"/>
                    <a:pt x="2930" y="1386"/>
                    <a:pt x="3119" y="1386"/>
                  </a:cubicBezTo>
                  <a:close/>
                  <a:moveTo>
                    <a:pt x="3119" y="2741"/>
                  </a:moveTo>
                  <a:cubicBezTo>
                    <a:pt x="3308" y="2741"/>
                    <a:pt x="3466" y="2867"/>
                    <a:pt x="3466" y="3088"/>
                  </a:cubicBezTo>
                  <a:lnTo>
                    <a:pt x="3466" y="4474"/>
                  </a:lnTo>
                  <a:cubicBezTo>
                    <a:pt x="3466" y="4663"/>
                    <a:pt x="3308" y="4820"/>
                    <a:pt x="3119" y="4820"/>
                  </a:cubicBezTo>
                  <a:cubicBezTo>
                    <a:pt x="2930" y="4820"/>
                    <a:pt x="2773" y="4663"/>
                    <a:pt x="2773" y="4474"/>
                  </a:cubicBezTo>
                  <a:lnTo>
                    <a:pt x="2773" y="3088"/>
                  </a:lnTo>
                  <a:cubicBezTo>
                    <a:pt x="2773" y="2867"/>
                    <a:pt x="2930" y="2741"/>
                    <a:pt x="3119" y="2741"/>
                  </a:cubicBezTo>
                  <a:close/>
                  <a:moveTo>
                    <a:pt x="3151" y="0"/>
                  </a:moveTo>
                  <a:cubicBezTo>
                    <a:pt x="1449" y="0"/>
                    <a:pt x="63" y="1386"/>
                    <a:pt x="63" y="3088"/>
                  </a:cubicBezTo>
                  <a:cubicBezTo>
                    <a:pt x="63" y="3592"/>
                    <a:pt x="158" y="4096"/>
                    <a:pt x="441" y="4568"/>
                  </a:cubicBezTo>
                  <a:lnTo>
                    <a:pt x="63" y="5734"/>
                  </a:lnTo>
                  <a:cubicBezTo>
                    <a:pt x="0" y="5828"/>
                    <a:pt x="0" y="5955"/>
                    <a:pt x="126" y="6081"/>
                  </a:cubicBezTo>
                  <a:cubicBezTo>
                    <a:pt x="171" y="6125"/>
                    <a:pt x="263" y="6170"/>
                    <a:pt x="357" y="6170"/>
                  </a:cubicBezTo>
                  <a:cubicBezTo>
                    <a:pt x="396" y="6170"/>
                    <a:pt x="436" y="6162"/>
                    <a:pt x="473" y="6144"/>
                  </a:cubicBezTo>
                  <a:lnTo>
                    <a:pt x="1638" y="5765"/>
                  </a:lnTo>
                  <a:cubicBezTo>
                    <a:pt x="2079" y="6049"/>
                    <a:pt x="2615" y="6144"/>
                    <a:pt x="3151" y="6144"/>
                  </a:cubicBezTo>
                  <a:cubicBezTo>
                    <a:pt x="4852" y="6144"/>
                    <a:pt x="6270" y="4789"/>
                    <a:pt x="6270" y="3088"/>
                  </a:cubicBezTo>
                  <a:cubicBezTo>
                    <a:pt x="6270" y="1386"/>
                    <a:pt x="4852" y="0"/>
                    <a:pt x="3151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90" name="Google Shape;1990;p26"/>
          <p:cNvGrpSpPr/>
          <p:nvPr/>
        </p:nvGrpSpPr>
        <p:grpSpPr>
          <a:xfrm>
            <a:off x="5042046" y="2277275"/>
            <a:ext cx="625695" cy="594791"/>
            <a:chOff x="-32576675" y="3944600"/>
            <a:chExt cx="307199" cy="292025"/>
          </a:xfrm>
        </p:grpSpPr>
        <p:sp>
          <p:nvSpPr>
            <p:cNvPr id="1991" name="Google Shape;1991;p26"/>
            <p:cNvSpPr/>
            <p:nvPr/>
          </p:nvSpPr>
          <p:spPr>
            <a:xfrm>
              <a:off x="-32482951" y="3944600"/>
              <a:ext cx="213475" cy="214650"/>
            </a:xfrm>
            <a:custGeom>
              <a:avLst/>
              <a:gdLst/>
              <a:ahLst/>
              <a:cxnLst/>
              <a:rect l="l" t="t" r="r" b="b"/>
              <a:pathLst>
                <a:path w="8539" h="8586" extrusionOk="0">
                  <a:moveTo>
                    <a:pt x="5156" y="1"/>
                  </a:moveTo>
                  <a:cubicBezTo>
                    <a:pt x="4372" y="1"/>
                    <a:pt x="3593" y="308"/>
                    <a:pt x="2994" y="922"/>
                  </a:cubicBezTo>
                  <a:lnTo>
                    <a:pt x="1450" y="2466"/>
                  </a:lnTo>
                  <a:cubicBezTo>
                    <a:pt x="1681" y="2417"/>
                    <a:pt x="1916" y="2392"/>
                    <a:pt x="2152" y="2392"/>
                  </a:cubicBezTo>
                  <a:cubicBezTo>
                    <a:pt x="2529" y="2392"/>
                    <a:pt x="2909" y="2456"/>
                    <a:pt x="3277" y="2592"/>
                  </a:cubicBezTo>
                  <a:lnTo>
                    <a:pt x="3939" y="1899"/>
                  </a:lnTo>
                  <a:cubicBezTo>
                    <a:pt x="4270" y="1568"/>
                    <a:pt x="4703" y="1402"/>
                    <a:pt x="5136" y="1402"/>
                  </a:cubicBezTo>
                  <a:cubicBezTo>
                    <a:pt x="5569" y="1402"/>
                    <a:pt x="6003" y="1568"/>
                    <a:pt x="6333" y="1899"/>
                  </a:cubicBezTo>
                  <a:cubicBezTo>
                    <a:pt x="7027" y="2592"/>
                    <a:pt x="7027" y="3631"/>
                    <a:pt x="6333" y="4325"/>
                  </a:cubicBezTo>
                  <a:lnTo>
                    <a:pt x="3939" y="6719"/>
                  </a:lnTo>
                  <a:cubicBezTo>
                    <a:pt x="3608" y="7050"/>
                    <a:pt x="3175" y="7215"/>
                    <a:pt x="2742" y="7215"/>
                  </a:cubicBezTo>
                  <a:cubicBezTo>
                    <a:pt x="2309" y="7215"/>
                    <a:pt x="1875" y="7050"/>
                    <a:pt x="1545" y="6719"/>
                  </a:cubicBezTo>
                  <a:cubicBezTo>
                    <a:pt x="1261" y="6435"/>
                    <a:pt x="1104" y="6089"/>
                    <a:pt x="1072" y="5742"/>
                  </a:cubicBezTo>
                  <a:lnTo>
                    <a:pt x="1" y="6782"/>
                  </a:lnTo>
                  <a:cubicBezTo>
                    <a:pt x="158" y="7097"/>
                    <a:pt x="348" y="7381"/>
                    <a:pt x="600" y="7664"/>
                  </a:cubicBezTo>
                  <a:cubicBezTo>
                    <a:pt x="1214" y="8278"/>
                    <a:pt x="2002" y="8586"/>
                    <a:pt x="2781" y="8586"/>
                  </a:cubicBezTo>
                  <a:cubicBezTo>
                    <a:pt x="3561" y="8586"/>
                    <a:pt x="4333" y="8278"/>
                    <a:pt x="4916" y="7664"/>
                  </a:cubicBezTo>
                  <a:lnTo>
                    <a:pt x="7342" y="5270"/>
                  </a:lnTo>
                  <a:cubicBezTo>
                    <a:pt x="8539" y="4073"/>
                    <a:pt x="8539" y="2151"/>
                    <a:pt x="7342" y="922"/>
                  </a:cubicBezTo>
                  <a:cubicBezTo>
                    <a:pt x="6727" y="308"/>
                    <a:pt x="5940" y="1"/>
                    <a:pt x="5156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2" name="Google Shape;1992;p26"/>
            <p:cNvSpPr/>
            <p:nvPr/>
          </p:nvSpPr>
          <p:spPr>
            <a:xfrm>
              <a:off x="-32576675" y="4020200"/>
              <a:ext cx="215850" cy="216425"/>
            </a:xfrm>
            <a:custGeom>
              <a:avLst/>
              <a:gdLst/>
              <a:ahLst/>
              <a:cxnLst/>
              <a:rect l="l" t="t" r="r" b="b"/>
              <a:pathLst>
                <a:path w="8634" h="8657" extrusionOk="0">
                  <a:moveTo>
                    <a:pt x="5865" y="1"/>
                  </a:moveTo>
                  <a:cubicBezTo>
                    <a:pt x="5081" y="1"/>
                    <a:pt x="4301" y="308"/>
                    <a:pt x="3718" y="922"/>
                  </a:cubicBezTo>
                  <a:lnTo>
                    <a:pt x="1230" y="3411"/>
                  </a:lnTo>
                  <a:cubicBezTo>
                    <a:pt x="1" y="4640"/>
                    <a:pt x="1" y="6562"/>
                    <a:pt x="1230" y="7759"/>
                  </a:cubicBezTo>
                  <a:cubicBezTo>
                    <a:pt x="1844" y="8358"/>
                    <a:pt x="2632" y="8657"/>
                    <a:pt x="3415" y="8657"/>
                  </a:cubicBezTo>
                  <a:cubicBezTo>
                    <a:pt x="4199" y="8657"/>
                    <a:pt x="4979" y="8358"/>
                    <a:pt x="5577" y="7759"/>
                  </a:cubicBezTo>
                  <a:lnTo>
                    <a:pt x="7152" y="6184"/>
                  </a:lnTo>
                  <a:lnTo>
                    <a:pt x="7152" y="6184"/>
                  </a:lnTo>
                  <a:cubicBezTo>
                    <a:pt x="6938" y="6218"/>
                    <a:pt x="6719" y="6235"/>
                    <a:pt x="6499" y="6235"/>
                  </a:cubicBezTo>
                  <a:cubicBezTo>
                    <a:pt x="6106" y="6235"/>
                    <a:pt x="5709" y="6179"/>
                    <a:pt x="5325" y="6058"/>
                  </a:cubicBezTo>
                  <a:lnTo>
                    <a:pt x="4569" y="6814"/>
                  </a:lnTo>
                  <a:cubicBezTo>
                    <a:pt x="4238" y="7145"/>
                    <a:pt x="3805" y="7310"/>
                    <a:pt x="3372" y="7310"/>
                  </a:cubicBezTo>
                  <a:cubicBezTo>
                    <a:pt x="2939" y="7310"/>
                    <a:pt x="2505" y="7145"/>
                    <a:pt x="2175" y="6814"/>
                  </a:cubicBezTo>
                  <a:cubicBezTo>
                    <a:pt x="1513" y="6121"/>
                    <a:pt x="1513" y="5081"/>
                    <a:pt x="2175" y="4388"/>
                  </a:cubicBezTo>
                  <a:lnTo>
                    <a:pt x="4664" y="1899"/>
                  </a:lnTo>
                  <a:cubicBezTo>
                    <a:pt x="4994" y="1568"/>
                    <a:pt x="5428" y="1403"/>
                    <a:pt x="5861" y="1403"/>
                  </a:cubicBezTo>
                  <a:cubicBezTo>
                    <a:pt x="6294" y="1403"/>
                    <a:pt x="6727" y="1568"/>
                    <a:pt x="7058" y="1899"/>
                  </a:cubicBezTo>
                  <a:cubicBezTo>
                    <a:pt x="7342" y="2183"/>
                    <a:pt x="7499" y="2561"/>
                    <a:pt x="7531" y="2907"/>
                  </a:cubicBezTo>
                  <a:lnTo>
                    <a:pt x="8287" y="2151"/>
                  </a:lnTo>
                  <a:lnTo>
                    <a:pt x="8633" y="1805"/>
                  </a:lnTo>
                  <a:cubicBezTo>
                    <a:pt x="8476" y="1490"/>
                    <a:pt x="8287" y="1206"/>
                    <a:pt x="8035" y="922"/>
                  </a:cubicBezTo>
                  <a:cubicBezTo>
                    <a:pt x="7436" y="308"/>
                    <a:pt x="6648" y="1"/>
                    <a:pt x="5865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93" name="Google Shape;1993;p26"/>
          <p:cNvGrpSpPr/>
          <p:nvPr/>
        </p:nvGrpSpPr>
        <p:grpSpPr>
          <a:xfrm>
            <a:off x="8973796" y="2276317"/>
            <a:ext cx="595197" cy="593619"/>
            <a:chOff x="-30735200" y="3910925"/>
            <a:chExt cx="292225" cy="291450"/>
          </a:xfrm>
        </p:grpSpPr>
        <p:sp>
          <p:nvSpPr>
            <p:cNvPr id="1994" name="Google Shape;1994;p26"/>
            <p:cNvSpPr/>
            <p:nvPr/>
          </p:nvSpPr>
          <p:spPr>
            <a:xfrm>
              <a:off x="-30683225" y="3962900"/>
              <a:ext cx="188275" cy="186700"/>
            </a:xfrm>
            <a:custGeom>
              <a:avLst/>
              <a:gdLst/>
              <a:ahLst/>
              <a:cxnLst/>
              <a:rect l="l" t="t" r="r" b="b"/>
              <a:pathLst>
                <a:path w="7531" h="7468" extrusionOk="0">
                  <a:moveTo>
                    <a:pt x="3750" y="663"/>
                  </a:moveTo>
                  <a:cubicBezTo>
                    <a:pt x="3939" y="663"/>
                    <a:pt x="4096" y="820"/>
                    <a:pt x="4096" y="1009"/>
                  </a:cubicBezTo>
                  <a:lnTo>
                    <a:pt x="4096" y="3624"/>
                  </a:lnTo>
                  <a:lnTo>
                    <a:pt x="5357" y="4884"/>
                  </a:lnTo>
                  <a:cubicBezTo>
                    <a:pt x="5514" y="5042"/>
                    <a:pt x="5514" y="5231"/>
                    <a:pt x="5357" y="5357"/>
                  </a:cubicBezTo>
                  <a:cubicBezTo>
                    <a:pt x="5294" y="5420"/>
                    <a:pt x="5207" y="5451"/>
                    <a:pt x="5120" y="5451"/>
                  </a:cubicBezTo>
                  <a:cubicBezTo>
                    <a:pt x="5034" y="5451"/>
                    <a:pt x="4947" y="5420"/>
                    <a:pt x="4884" y="5357"/>
                  </a:cubicBezTo>
                  <a:lnTo>
                    <a:pt x="3498" y="3971"/>
                  </a:lnTo>
                  <a:cubicBezTo>
                    <a:pt x="3435" y="3908"/>
                    <a:pt x="3403" y="3813"/>
                    <a:pt x="3403" y="3719"/>
                  </a:cubicBezTo>
                  <a:lnTo>
                    <a:pt x="3403" y="1009"/>
                  </a:lnTo>
                  <a:cubicBezTo>
                    <a:pt x="3403" y="820"/>
                    <a:pt x="3561" y="663"/>
                    <a:pt x="3750" y="663"/>
                  </a:cubicBezTo>
                  <a:close/>
                  <a:moveTo>
                    <a:pt x="3750" y="1"/>
                  </a:moveTo>
                  <a:cubicBezTo>
                    <a:pt x="1671" y="1"/>
                    <a:pt x="1" y="1702"/>
                    <a:pt x="1" y="3750"/>
                  </a:cubicBezTo>
                  <a:cubicBezTo>
                    <a:pt x="1" y="5829"/>
                    <a:pt x="1702" y="7468"/>
                    <a:pt x="3750" y="7468"/>
                  </a:cubicBezTo>
                  <a:cubicBezTo>
                    <a:pt x="5798" y="7468"/>
                    <a:pt x="7499" y="5798"/>
                    <a:pt x="7499" y="3750"/>
                  </a:cubicBezTo>
                  <a:cubicBezTo>
                    <a:pt x="7530" y="1702"/>
                    <a:pt x="5829" y="1"/>
                    <a:pt x="3750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5" name="Google Shape;1995;p26"/>
            <p:cNvSpPr/>
            <p:nvPr/>
          </p:nvSpPr>
          <p:spPr>
            <a:xfrm>
              <a:off x="-30735200" y="3910925"/>
              <a:ext cx="292225" cy="291450"/>
            </a:xfrm>
            <a:custGeom>
              <a:avLst/>
              <a:gdLst/>
              <a:ahLst/>
              <a:cxnLst/>
              <a:rect l="l" t="t" r="r" b="b"/>
              <a:pathLst>
                <a:path w="11689" h="11658" extrusionOk="0">
                  <a:moveTo>
                    <a:pt x="5829" y="1355"/>
                  </a:moveTo>
                  <a:cubicBezTo>
                    <a:pt x="8286" y="1355"/>
                    <a:pt x="10271" y="3372"/>
                    <a:pt x="10271" y="5829"/>
                  </a:cubicBezTo>
                  <a:cubicBezTo>
                    <a:pt x="10271" y="8286"/>
                    <a:pt x="8318" y="10271"/>
                    <a:pt x="5829" y="10271"/>
                  </a:cubicBezTo>
                  <a:cubicBezTo>
                    <a:pt x="3403" y="10271"/>
                    <a:pt x="1387" y="8255"/>
                    <a:pt x="1387" y="5829"/>
                  </a:cubicBezTo>
                  <a:cubicBezTo>
                    <a:pt x="1387" y="3372"/>
                    <a:pt x="3371" y="1355"/>
                    <a:pt x="5829" y="1355"/>
                  </a:cubicBezTo>
                  <a:close/>
                  <a:moveTo>
                    <a:pt x="5829" y="1"/>
                  </a:moveTo>
                  <a:cubicBezTo>
                    <a:pt x="2647" y="1"/>
                    <a:pt x="0" y="2616"/>
                    <a:pt x="0" y="5829"/>
                  </a:cubicBezTo>
                  <a:cubicBezTo>
                    <a:pt x="0" y="9011"/>
                    <a:pt x="2647" y="11657"/>
                    <a:pt x="5829" y="11657"/>
                  </a:cubicBezTo>
                  <a:cubicBezTo>
                    <a:pt x="9011" y="11657"/>
                    <a:pt x="11657" y="9011"/>
                    <a:pt x="11657" y="5829"/>
                  </a:cubicBezTo>
                  <a:cubicBezTo>
                    <a:pt x="11689" y="2616"/>
                    <a:pt x="9042" y="1"/>
                    <a:pt x="5829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96" name="Google Shape;1996;p26"/>
          <p:cNvSpPr/>
          <p:nvPr/>
        </p:nvSpPr>
        <p:spPr>
          <a:xfrm>
            <a:off x="5786369" y="3436131"/>
            <a:ext cx="601377" cy="617564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FCBF1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7" name="Google Shape;1997;p26"/>
          <p:cNvSpPr/>
          <p:nvPr/>
        </p:nvSpPr>
        <p:spPr>
          <a:xfrm>
            <a:off x="6505837" y="3532661"/>
            <a:ext cx="612007" cy="521024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rgbClr val="FCBF1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98" name="Google Shape;1998;p26"/>
          <p:cNvGrpSpPr/>
          <p:nvPr/>
        </p:nvGrpSpPr>
        <p:grpSpPr>
          <a:xfrm>
            <a:off x="7369113" y="3452317"/>
            <a:ext cx="615051" cy="616007"/>
            <a:chOff x="-38538975" y="3954250"/>
            <a:chExt cx="318225" cy="316650"/>
          </a:xfrm>
        </p:grpSpPr>
        <p:sp>
          <p:nvSpPr>
            <p:cNvPr id="1999" name="Google Shape;1999;p26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0" name="Google Shape;2000;p26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6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01" name="Google Shape;2001;p26"/>
          <p:cNvGrpSpPr/>
          <p:nvPr/>
        </p:nvGrpSpPr>
        <p:grpSpPr>
          <a:xfrm>
            <a:off x="9805137" y="3428811"/>
            <a:ext cx="621091" cy="619071"/>
            <a:chOff x="-37385101" y="3949908"/>
            <a:chExt cx="321350" cy="318225"/>
          </a:xfrm>
        </p:grpSpPr>
        <p:sp>
          <p:nvSpPr>
            <p:cNvPr id="2002" name="Google Shape;2002;p26"/>
            <p:cNvSpPr/>
            <p:nvPr/>
          </p:nvSpPr>
          <p:spPr>
            <a:xfrm>
              <a:off x="-37190576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3" name="Google Shape;2003;p26"/>
            <p:cNvSpPr/>
            <p:nvPr/>
          </p:nvSpPr>
          <p:spPr>
            <a:xfrm>
              <a:off x="-37385101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04" name="Google Shape;2004;p26"/>
          <p:cNvGrpSpPr/>
          <p:nvPr/>
        </p:nvGrpSpPr>
        <p:grpSpPr>
          <a:xfrm>
            <a:off x="6535135" y="4660387"/>
            <a:ext cx="541719" cy="545216"/>
            <a:chOff x="-40011049" y="3972375"/>
            <a:chExt cx="316650" cy="316625"/>
          </a:xfrm>
        </p:grpSpPr>
        <p:sp>
          <p:nvSpPr>
            <p:cNvPr id="2005" name="Google Shape;2005;p26"/>
            <p:cNvSpPr/>
            <p:nvPr/>
          </p:nvSpPr>
          <p:spPr>
            <a:xfrm>
              <a:off x="-40011049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p26"/>
            <p:cNvSpPr/>
            <p:nvPr/>
          </p:nvSpPr>
          <p:spPr>
            <a:xfrm>
              <a:off x="-39950399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07" name="Google Shape;2007;p26"/>
          <p:cNvGrpSpPr/>
          <p:nvPr/>
        </p:nvGrpSpPr>
        <p:grpSpPr>
          <a:xfrm>
            <a:off x="8197749" y="3444017"/>
            <a:ext cx="363891" cy="616007"/>
            <a:chOff x="-38109727" y="3955025"/>
            <a:chExt cx="188275" cy="316650"/>
          </a:xfrm>
        </p:grpSpPr>
        <p:sp>
          <p:nvSpPr>
            <p:cNvPr id="2008" name="Google Shape;2008;p26"/>
            <p:cNvSpPr/>
            <p:nvPr/>
          </p:nvSpPr>
          <p:spPr>
            <a:xfrm>
              <a:off x="-38109727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9" name="Google Shape;2009;p26"/>
            <p:cNvSpPr/>
            <p:nvPr/>
          </p:nvSpPr>
          <p:spPr>
            <a:xfrm>
              <a:off x="-38067199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10" name="Google Shape;2010;p26"/>
          <p:cNvGrpSpPr/>
          <p:nvPr/>
        </p:nvGrpSpPr>
        <p:grpSpPr>
          <a:xfrm>
            <a:off x="5061411" y="3472666"/>
            <a:ext cx="605919" cy="616785"/>
            <a:chOff x="-39647174" y="3972000"/>
            <a:chExt cx="313500" cy="317050"/>
          </a:xfrm>
        </p:grpSpPr>
        <p:sp>
          <p:nvSpPr>
            <p:cNvPr id="2011" name="Google Shape;2011;p26"/>
            <p:cNvSpPr/>
            <p:nvPr/>
          </p:nvSpPr>
          <p:spPr>
            <a:xfrm>
              <a:off x="-39647174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2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p26"/>
            <p:cNvSpPr/>
            <p:nvPr/>
          </p:nvSpPr>
          <p:spPr>
            <a:xfrm>
              <a:off x="-39588873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3" name="Google Shape;2013;p26"/>
            <p:cNvSpPr/>
            <p:nvPr/>
          </p:nvSpPr>
          <p:spPr>
            <a:xfrm>
              <a:off x="-39398274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14" name="Google Shape;2014;p26"/>
          <p:cNvGrpSpPr/>
          <p:nvPr/>
        </p:nvGrpSpPr>
        <p:grpSpPr>
          <a:xfrm>
            <a:off x="8940377" y="3435039"/>
            <a:ext cx="608969" cy="619071"/>
            <a:chOff x="-37804927" y="3953450"/>
            <a:chExt cx="315078" cy="318225"/>
          </a:xfrm>
        </p:grpSpPr>
        <p:sp>
          <p:nvSpPr>
            <p:cNvPr id="2015" name="Google Shape;2015;p26"/>
            <p:cNvSpPr/>
            <p:nvPr/>
          </p:nvSpPr>
          <p:spPr>
            <a:xfrm>
              <a:off x="-37614299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6" name="Google Shape;2016;p26"/>
            <p:cNvSpPr/>
            <p:nvPr/>
          </p:nvSpPr>
          <p:spPr>
            <a:xfrm>
              <a:off x="-37761599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7" name="Google Shape;2017;p26"/>
            <p:cNvSpPr/>
            <p:nvPr/>
          </p:nvSpPr>
          <p:spPr>
            <a:xfrm>
              <a:off x="-37804927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18" name="Google Shape;2018;p26"/>
          <p:cNvGrpSpPr/>
          <p:nvPr/>
        </p:nvGrpSpPr>
        <p:grpSpPr>
          <a:xfrm>
            <a:off x="7423788" y="4698063"/>
            <a:ext cx="656485" cy="517252"/>
            <a:chOff x="5629975" y="3255775"/>
            <a:chExt cx="504500" cy="397500"/>
          </a:xfrm>
        </p:grpSpPr>
        <p:sp>
          <p:nvSpPr>
            <p:cNvPr id="2019" name="Google Shape;2019;p26"/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0" name="Google Shape;2020;p26"/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1" name="Google Shape;2021;p26"/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2" name="Google Shape;2022;p26"/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3" name="Google Shape;2023;p26"/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24" name="Google Shape;2024;p26"/>
          <p:cNvGrpSpPr/>
          <p:nvPr/>
        </p:nvGrpSpPr>
        <p:grpSpPr>
          <a:xfrm>
            <a:off x="4103931" y="3461129"/>
            <a:ext cx="741943" cy="609831"/>
            <a:chOff x="6234950" y="3255925"/>
            <a:chExt cx="483250" cy="397200"/>
          </a:xfrm>
        </p:grpSpPr>
        <p:sp>
          <p:nvSpPr>
            <p:cNvPr id="2025" name="Google Shape;2025;p26"/>
            <p:cNvSpPr/>
            <p:nvPr/>
          </p:nvSpPr>
          <p:spPr>
            <a:xfrm>
              <a:off x="6444675" y="3255925"/>
              <a:ext cx="128300" cy="90200"/>
            </a:xfrm>
            <a:custGeom>
              <a:avLst/>
              <a:gdLst/>
              <a:ahLst/>
              <a:cxnLst/>
              <a:rect l="l" t="t" r="r" b="b"/>
              <a:pathLst>
                <a:path w="5132" h="3608" extrusionOk="0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6" name="Google Shape;2026;p26"/>
            <p:cNvSpPr/>
            <p:nvPr/>
          </p:nvSpPr>
          <p:spPr>
            <a:xfrm>
              <a:off x="6444750" y="3563200"/>
              <a:ext cx="128225" cy="89925"/>
            </a:xfrm>
            <a:custGeom>
              <a:avLst/>
              <a:gdLst/>
              <a:ahLst/>
              <a:cxnLst/>
              <a:rect l="l" t="t" r="r" b="b"/>
              <a:pathLst>
                <a:path w="5129" h="3597" extrusionOk="0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7" name="Google Shape;2027;p26"/>
            <p:cNvSpPr/>
            <p:nvPr/>
          </p:nvSpPr>
          <p:spPr>
            <a:xfrm>
              <a:off x="6375350" y="3355650"/>
              <a:ext cx="244750" cy="197650"/>
            </a:xfrm>
            <a:custGeom>
              <a:avLst/>
              <a:gdLst/>
              <a:ahLst/>
              <a:cxnLst/>
              <a:rect l="l" t="t" r="r" b="b"/>
              <a:pathLst>
                <a:path w="9790" h="7906" extrusionOk="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8" name="Google Shape;2028;p26"/>
            <p:cNvSpPr/>
            <p:nvPr/>
          </p:nvSpPr>
          <p:spPr>
            <a:xfrm>
              <a:off x="6587875" y="3385100"/>
              <a:ext cx="130325" cy="140500"/>
            </a:xfrm>
            <a:custGeom>
              <a:avLst/>
              <a:gdLst/>
              <a:ahLst/>
              <a:cxnLst/>
              <a:rect l="l" t="t" r="r" b="b"/>
              <a:pathLst>
                <a:path w="5213" h="5620" extrusionOk="0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9" name="Google Shape;2029;p26"/>
            <p:cNvSpPr/>
            <p:nvPr/>
          </p:nvSpPr>
          <p:spPr>
            <a:xfrm>
              <a:off x="6234950" y="3469100"/>
              <a:ext cx="165050" cy="141200"/>
            </a:xfrm>
            <a:custGeom>
              <a:avLst/>
              <a:gdLst/>
              <a:ahLst/>
              <a:cxnLst/>
              <a:rect l="l" t="t" r="r" b="b"/>
              <a:pathLst>
                <a:path w="6602" h="5648" extrusionOk="0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0" name="Google Shape;2030;p26"/>
            <p:cNvSpPr/>
            <p:nvPr/>
          </p:nvSpPr>
          <p:spPr>
            <a:xfrm>
              <a:off x="6234950" y="3299725"/>
              <a:ext cx="165050" cy="141175"/>
            </a:xfrm>
            <a:custGeom>
              <a:avLst/>
              <a:gdLst/>
              <a:ahLst/>
              <a:cxnLst/>
              <a:rect l="l" t="t" r="r" b="b"/>
              <a:pathLst>
                <a:path w="6602" h="5647" extrusionOk="0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solidFill>
              <a:srgbClr val="FCBF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3"/>
          <p:cNvSpPr/>
          <p:nvPr/>
        </p:nvSpPr>
        <p:spPr>
          <a:xfrm rot="-2162388">
            <a:off x="8758257" y="719968"/>
            <a:ext cx="3671865" cy="385010"/>
          </a:xfrm>
          <a:custGeom>
            <a:avLst/>
            <a:gdLst/>
            <a:ahLst/>
            <a:cxnLst/>
            <a:rect l="l" t="t" r="r" b="b"/>
            <a:pathLst>
              <a:path w="3671865" h="385010" extrusionOk="0">
                <a:moveTo>
                  <a:pt x="3142718" y="0"/>
                </a:moveTo>
                <a:lnTo>
                  <a:pt x="3671865" y="385010"/>
                </a:lnTo>
                <a:lnTo>
                  <a:pt x="529147" y="38501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FF9800"/>
              </a:gs>
              <a:gs pos="26000">
                <a:srgbClr val="FF9800"/>
              </a:gs>
              <a:gs pos="55000">
                <a:srgbClr val="FCBF16"/>
              </a:gs>
              <a:gs pos="100000">
                <a:srgbClr val="FCBF16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3"/>
          <p:cNvSpPr/>
          <p:nvPr/>
        </p:nvSpPr>
        <p:spPr>
          <a:xfrm rot="-2162388">
            <a:off x="10207067" y="829551"/>
            <a:ext cx="2320229" cy="385010"/>
          </a:xfrm>
          <a:custGeom>
            <a:avLst/>
            <a:gdLst/>
            <a:ahLst/>
            <a:cxnLst/>
            <a:rect l="l" t="t" r="r" b="b"/>
            <a:pathLst>
              <a:path w="2320229" h="385010" extrusionOk="0">
                <a:moveTo>
                  <a:pt x="2320229" y="0"/>
                </a:moveTo>
                <a:lnTo>
                  <a:pt x="2040094" y="385010"/>
                </a:lnTo>
                <a:lnTo>
                  <a:pt x="529147" y="385010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3"/>
          <p:cNvSpPr/>
          <p:nvPr/>
        </p:nvSpPr>
        <p:spPr>
          <a:xfrm rot="8637612">
            <a:off x="803680" y="6106990"/>
            <a:ext cx="2427702" cy="385010"/>
          </a:xfrm>
          <a:custGeom>
            <a:avLst/>
            <a:gdLst/>
            <a:ahLst/>
            <a:cxnLst/>
            <a:rect l="l" t="t" r="r" b="b"/>
            <a:pathLst>
              <a:path w="2427702" h="385010" extrusionOk="0">
                <a:moveTo>
                  <a:pt x="529147" y="385010"/>
                </a:moveTo>
                <a:lnTo>
                  <a:pt x="0" y="0"/>
                </a:lnTo>
                <a:lnTo>
                  <a:pt x="1898555" y="0"/>
                </a:lnTo>
                <a:lnTo>
                  <a:pt x="2427702" y="385010"/>
                </a:lnTo>
                <a:close/>
              </a:path>
            </a:pathLst>
          </a:custGeom>
          <a:gradFill>
            <a:gsLst>
              <a:gs pos="0">
                <a:srgbClr val="FF9800"/>
              </a:gs>
              <a:gs pos="26000">
                <a:srgbClr val="FF9800"/>
              </a:gs>
              <a:gs pos="55000">
                <a:srgbClr val="FCBF16"/>
              </a:gs>
              <a:gs pos="100000">
                <a:srgbClr val="FCBF16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3"/>
          <p:cNvSpPr/>
          <p:nvPr/>
        </p:nvSpPr>
        <p:spPr>
          <a:xfrm rot="8637612">
            <a:off x="-73072" y="6251006"/>
            <a:ext cx="1938140" cy="385010"/>
          </a:xfrm>
          <a:custGeom>
            <a:avLst/>
            <a:gdLst/>
            <a:ahLst/>
            <a:cxnLst/>
            <a:rect l="l" t="t" r="r" b="b"/>
            <a:pathLst>
              <a:path w="1938140" h="385010" extrusionOk="0">
                <a:moveTo>
                  <a:pt x="529147" y="385010"/>
                </a:moveTo>
                <a:lnTo>
                  <a:pt x="0" y="0"/>
                </a:lnTo>
                <a:lnTo>
                  <a:pt x="1408993" y="0"/>
                </a:lnTo>
                <a:lnTo>
                  <a:pt x="1938140" y="38501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3"/>
          <p:cNvSpPr/>
          <p:nvPr/>
        </p:nvSpPr>
        <p:spPr>
          <a:xfrm rot="-2162388">
            <a:off x="9938204" y="20721"/>
            <a:ext cx="1253978" cy="385010"/>
          </a:xfrm>
          <a:custGeom>
            <a:avLst/>
            <a:gdLst/>
            <a:ahLst/>
            <a:cxnLst/>
            <a:rect l="l" t="t" r="r" b="b"/>
            <a:pathLst>
              <a:path w="1253978" h="385010" extrusionOk="0">
                <a:moveTo>
                  <a:pt x="724830" y="0"/>
                </a:moveTo>
                <a:lnTo>
                  <a:pt x="1253978" y="385010"/>
                </a:lnTo>
                <a:lnTo>
                  <a:pt x="529147" y="38501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3"/>
          <p:cNvSpPr/>
          <p:nvPr/>
        </p:nvSpPr>
        <p:spPr>
          <a:xfrm>
            <a:off x="328504" y="2819401"/>
            <a:ext cx="7805846" cy="1203960"/>
          </a:xfrm>
          <a:prstGeom prst="rect">
            <a:avLst/>
          </a:prstGeom>
          <a:gradFill>
            <a:gsLst>
              <a:gs pos="0">
                <a:srgbClr val="FEAF00"/>
              </a:gs>
              <a:gs pos="100000">
                <a:srgbClr val="FAA814">
                  <a:alpha val="0"/>
                </a:srgbClr>
              </a:gs>
            </a:gsLst>
            <a:lin ang="21000001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3"/>
          <p:cNvSpPr txBox="1"/>
          <p:nvPr/>
        </p:nvSpPr>
        <p:spPr>
          <a:xfrm>
            <a:off x="531394" y="3056200"/>
            <a:ext cx="4574006" cy="677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SECTION BREAK</a:t>
            </a:r>
            <a:endParaRPr/>
          </a:p>
        </p:txBody>
      </p:sp>
      <p:sp>
        <p:nvSpPr>
          <p:cNvPr id="156" name="Google Shape;156;p3"/>
          <p:cNvSpPr txBox="1"/>
          <p:nvPr/>
        </p:nvSpPr>
        <p:spPr>
          <a:xfrm>
            <a:off x="588544" y="3553914"/>
            <a:ext cx="3980450" cy="457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your subtitle here</a:t>
            </a:r>
            <a:endParaRPr/>
          </a:p>
        </p:txBody>
      </p:sp>
      <p:grpSp>
        <p:nvGrpSpPr>
          <p:cNvPr id="157" name="Google Shape;157;p3"/>
          <p:cNvGrpSpPr/>
          <p:nvPr/>
        </p:nvGrpSpPr>
        <p:grpSpPr>
          <a:xfrm>
            <a:off x="-21056" y="2816223"/>
            <a:ext cx="354932" cy="1205425"/>
            <a:chOff x="3194384" y="2886075"/>
            <a:chExt cx="354932" cy="965448"/>
          </a:xfrm>
        </p:grpSpPr>
        <p:sp>
          <p:nvSpPr>
            <p:cNvPr id="158" name="Google Shape;158;p3"/>
            <p:cNvSpPr/>
            <p:nvPr/>
          </p:nvSpPr>
          <p:spPr>
            <a:xfrm>
              <a:off x="3320716" y="2886075"/>
              <a:ext cx="228600" cy="965448"/>
            </a:xfrm>
            <a:prstGeom prst="rect">
              <a:avLst/>
            </a:prstGeom>
            <a:gradFill>
              <a:gsLst>
                <a:gs pos="0">
                  <a:srgbClr val="FF9800"/>
                </a:gs>
                <a:gs pos="26000">
                  <a:srgbClr val="FF9800"/>
                </a:gs>
                <a:gs pos="55000">
                  <a:srgbClr val="FCBF16"/>
                </a:gs>
                <a:gs pos="100000">
                  <a:srgbClr val="FCBF16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194384" y="2886075"/>
              <a:ext cx="126332" cy="96544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" name="Google Shape;164;p4"/>
          <p:cNvGrpSpPr/>
          <p:nvPr/>
        </p:nvGrpSpPr>
        <p:grpSpPr>
          <a:xfrm>
            <a:off x="10613760" y="138071"/>
            <a:ext cx="1516482" cy="1337518"/>
            <a:chOff x="1908" y="463"/>
            <a:chExt cx="3864" cy="3408"/>
          </a:xfrm>
        </p:grpSpPr>
        <p:sp>
          <p:nvSpPr>
            <p:cNvPr id="165" name="Google Shape;165;p4"/>
            <p:cNvSpPr/>
            <p:nvPr/>
          </p:nvSpPr>
          <p:spPr>
            <a:xfrm>
              <a:off x="1908" y="463"/>
              <a:ext cx="3864" cy="3408"/>
            </a:xfrm>
            <a:custGeom>
              <a:avLst/>
              <a:gdLst/>
              <a:ahLst/>
              <a:cxnLst/>
              <a:rect l="l" t="t" r="r" b="b"/>
              <a:pathLst>
                <a:path w="1627" h="1435" extrusionOk="0">
                  <a:moveTo>
                    <a:pt x="844" y="1"/>
                  </a:moveTo>
                  <a:cubicBezTo>
                    <a:pt x="935" y="2"/>
                    <a:pt x="1022" y="21"/>
                    <a:pt x="1107" y="51"/>
                  </a:cubicBezTo>
                  <a:cubicBezTo>
                    <a:pt x="1168" y="71"/>
                    <a:pt x="1226" y="98"/>
                    <a:pt x="1279" y="132"/>
                  </a:cubicBezTo>
                  <a:cubicBezTo>
                    <a:pt x="1291" y="140"/>
                    <a:pt x="1302" y="150"/>
                    <a:pt x="1312" y="160"/>
                  </a:cubicBezTo>
                  <a:cubicBezTo>
                    <a:pt x="1319" y="167"/>
                    <a:pt x="1321" y="174"/>
                    <a:pt x="1318" y="184"/>
                  </a:cubicBezTo>
                  <a:cubicBezTo>
                    <a:pt x="1304" y="237"/>
                    <a:pt x="1296" y="291"/>
                    <a:pt x="1298" y="346"/>
                  </a:cubicBezTo>
                  <a:cubicBezTo>
                    <a:pt x="1301" y="429"/>
                    <a:pt x="1328" y="502"/>
                    <a:pt x="1384" y="564"/>
                  </a:cubicBezTo>
                  <a:cubicBezTo>
                    <a:pt x="1397" y="579"/>
                    <a:pt x="1410" y="594"/>
                    <a:pt x="1423" y="609"/>
                  </a:cubicBezTo>
                  <a:cubicBezTo>
                    <a:pt x="1433" y="620"/>
                    <a:pt x="1442" y="633"/>
                    <a:pt x="1447" y="647"/>
                  </a:cubicBezTo>
                  <a:cubicBezTo>
                    <a:pt x="1447" y="649"/>
                    <a:pt x="1448" y="650"/>
                    <a:pt x="1449" y="652"/>
                  </a:cubicBezTo>
                  <a:cubicBezTo>
                    <a:pt x="1485" y="693"/>
                    <a:pt x="1511" y="741"/>
                    <a:pt x="1543" y="785"/>
                  </a:cubicBezTo>
                  <a:cubicBezTo>
                    <a:pt x="1550" y="794"/>
                    <a:pt x="1556" y="803"/>
                    <a:pt x="1563" y="813"/>
                  </a:cubicBezTo>
                  <a:cubicBezTo>
                    <a:pt x="1572" y="825"/>
                    <a:pt x="1581" y="836"/>
                    <a:pt x="1595" y="842"/>
                  </a:cubicBezTo>
                  <a:cubicBezTo>
                    <a:pt x="1606" y="847"/>
                    <a:pt x="1615" y="856"/>
                    <a:pt x="1620" y="867"/>
                  </a:cubicBezTo>
                  <a:cubicBezTo>
                    <a:pt x="1627" y="881"/>
                    <a:pt x="1621" y="896"/>
                    <a:pt x="1608" y="902"/>
                  </a:cubicBezTo>
                  <a:cubicBezTo>
                    <a:pt x="1603" y="904"/>
                    <a:pt x="1598" y="904"/>
                    <a:pt x="1595" y="899"/>
                  </a:cubicBezTo>
                  <a:cubicBezTo>
                    <a:pt x="1592" y="895"/>
                    <a:pt x="1589" y="891"/>
                    <a:pt x="1587" y="887"/>
                  </a:cubicBezTo>
                  <a:cubicBezTo>
                    <a:pt x="1526" y="777"/>
                    <a:pt x="1446" y="682"/>
                    <a:pt x="1343" y="609"/>
                  </a:cubicBezTo>
                  <a:cubicBezTo>
                    <a:pt x="1309" y="585"/>
                    <a:pt x="1270" y="582"/>
                    <a:pt x="1230" y="590"/>
                  </a:cubicBezTo>
                  <a:cubicBezTo>
                    <a:pt x="1205" y="595"/>
                    <a:pt x="1194" y="614"/>
                    <a:pt x="1197" y="640"/>
                  </a:cubicBezTo>
                  <a:cubicBezTo>
                    <a:pt x="1199" y="665"/>
                    <a:pt x="1208" y="688"/>
                    <a:pt x="1223" y="707"/>
                  </a:cubicBezTo>
                  <a:cubicBezTo>
                    <a:pt x="1263" y="758"/>
                    <a:pt x="1306" y="806"/>
                    <a:pt x="1343" y="859"/>
                  </a:cubicBezTo>
                  <a:cubicBezTo>
                    <a:pt x="1360" y="883"/>
                    <a:pt x="1369" y="909"/>
                    <a:pt x="1370" y="939"/>
                  </a:cubicBezTo>
                  <a:cubicBezTo>
                    <a:pt x="1371" y="1003"/>
                    <a:pt x="1378" y="1067"/>
                    <a:pt x="1396" y="1129"/>
                  </a:cubicBezTo>
                  <a:cubicBezTo>
                    <a:pt x="1406" y="1163"/>
                    <a:pt x="1422" y="1193"/>
                    <a:pt x="1437" y="1224"/>
                  </a:cubicBezTo>
                  <a:cubicBezTo>
                    <a:pt x="1457" y="1266"/>
                    <a:pt x="1469" y="1309"/>
                    <a:pt x="1470" y="1356"/>
                  </a:cubicBezTo>
                  <a:cubicBezTo>
                    <a:pt x="1470" y="1373"/>
                    <a:pt x="1466" y="1390"/>
                    <a:pt x="1458" y="1406"/>
                  </a:cubicBezTo>
                  <a:cubicBezTo>
                    <a:pt x="1445" y="1431"/>
                    <a:pt x="1426" y="1435"/>
                    <a:pt x="1403" y="1418"/>
                  </a:cubicBezTo>
                  <a:cubicBezTo>
                    <a:pt x="1395" y="1412"/>
                    <a:pt x="1388" y="1404"/>
                    <a:pt x="1383" y="1395"/>
                  </a:cubicBezTo>
                  <a:cubicBezTo>
                    <a:pt x="1358" y="1359"/>
                    <a:pt x="1340" y="1319"/>
                    <a:pt x="1332" y="1276"/>
                  </a:cubicBezTo>
                  <a:cubicBezTo>
                    <a:pt x="1330" y="1267"/>
                    <a:pt x="1330" y="1258"/>
                    <a:pt x="1331" y="1249"/>
                  </a:cubicBezTo>
                  <a:cubicBezTo>
                    <a:pt x="1332" y="1238"/>
                    <a:pt x="1336" y="1229"/>
                    <a:pt x="1347" y="1225"/>
                  </a:cubicBezTo>
                  <a:cubicBezTo>
                    <a:pt x="1352" y="1223"/>
                    <a:pt x="1352" y="1220"/>
                    <a:pt x="1351" y="1215"/>
                  </a:cubicBezTo>
                  <a:cubicBezTo>
                    <a:pt x="1347" y="1196"/>
                    <a:pt x="1338" y="1178"/>
                    <a:pt x="1329" y="1161"/>
                  </a:cubicBezTo>
                  <a:cubicBezTo>
                    <a:pt x="1301" y="1104"/>
                    <a:pt x="1267" y="1051"/>
                    <a:pt x="1220" y="1008"/>
                  </a:cubicBezTo>
                  <a:cubicBezTo>
                    <a:pt x="1191" y="981"/>
                    <a:pt x="1160" y="957"/>
                    <a:pt x="1128" y="934"/>
                  </a:cubicBezTo>
                  <a:cubicBezTo>
                    <a:pt x="1104" y="915"/>
                    <a:pt x="1079" y="897"/>
                    <a:pt x="1062" y="871"/>
                  </a:cubicBezTo>
                  <a:cubicBezTo>
                    <a:pt x="1051" y="855"/>
                    <a:pt x="1042" y="837"/>
                    <a:pt x="1036" y="818"/>
                  </a:cubicBezTo>
                  <a:cubicBezTo>
                    <a:pt x="1023" y="779"/>
                    <a:pt x="995" y="758"/>
                    <a:pt x="958" y="746"/>
                  </a:cubicBezTo>
                  <a:cubicBezTo>
                    <a:pt x="943" y="741"/>
                    <a:pt x="931" y="741"/>
                    <a:pt x="918" y="749"/>
                  </a:cubicBezTo>
                  <a:cubicBezTo>
                    <a:pt x="878" y="772"/>
                    <a:pt x="841" y="799"/>
                    <a:pt x="817" y="839"/>
                  </a:cubicBezTo>
                  <a:cubicBezTo>
                    <a:pt x="808" y="854"/>
                    <a:pt x="803" y="869"/>
                    <a:pt x="804" y="887"/>
                  </a:cubicBezTo>
                  <a:cubicBezTo>
                    <a:pt x="809" y="950"/>
                    <a:pt x="822" y="1012"/>
                    <a:pt x="839" y="1072"/>
                  </a:cubicBezTo>
                  <a:cubicBezTo>
                    <a:pt x="855" y="1132"/>
                    <a:pt x="875" y="1191"/>
                    <a:pt x="893" y="1251"/>
                  </a:cubicBezTo>
                  <a:cubicBezTo>
                    <a:pt x="898" y="1271"/>
                    <a:pt x="899" y="1290"/>
                    <a:pt x="890" y="1308"/>
                  </a:cubicBezTo>
                  <a:cubicBezTo>
                    <a:pt x="875" y="1337"/>
                    <a:pt x="843" y="1341"/>
                    <a:pt x="822" y="1317"/>
                  </a:cubicBezTo>
                  <a:cubicBezTo>
                    <a:pt x="804" y="1296"/>
                    <a:pt x="799" y="1270"/>
                    <a:pt x="795" y="1244"/>
                  </a:cubicBezTo>
                  <a:cubicBezTo>
                    <a:pt x="792" y="1219"/>
                    <a:pt x="796" y="1195"/>
                    <a:pt x="793" y="1170"/>
                  </a:cubicBezTo>
                  <a:cubicBezTo>
                    <a:pt x="790" y="1142"/>
                    <a:pt x="785" y="1114"/>
                    <a:pt x="772" y="1088"/>
                  </a:cubicBezTo>
                  <a:cubicBezTo>
                    <a:pt x="770" y="1085"/>
                    <a:pt x="768" y="1082"/>
                    <a:pt x="767" y="1079"/>
                  </a:cubicBezTo>
                  <a:cubicBezTo>
                    <a:pt x="752" y="1054"/>
                    <a:pt x="733" y="1040"/>
                    <a:pt x="702" y="1045"/>
                  </a:cubicBezTo>
                  <a:cubicBezTo>
                    <a:pt x="674" y="1049"/>
                    <a:pt x="656" y="1064"/>
                    <a:pt x="646" y="1089"/>
                  </a:cubicBezTo>
                  <a:cubicBezTo>
                    <a:pt x="637" y="1111"/>
                    <a:pt x="635" y="1134"/>
                    <a:pt x="635" y="1157"/>
                  </a:cubicBezTo>
                  <a:cubicBezTo>
                    <a:pt x="635" y="1169"/>
                    <a:pt x="635" y="1182"/>
                    <a:pt x="631" y="1194"/>
                  </a:cubicBezTo>
                  <a:cubicBezTo>
                    <a:pt x="624" y="1213"/>
                    <a:pt x="609" y="1217"/>
                    <a:pt x="594" y="1204"/>
                  </a:cubicBezTo>
                  <a:cubicBezTo>
                    <a:pt x="576" y="1189"/>
                    <a:pt x="575" y="1171"/>
                    <a:pt x="587" y="1151"/>
                  </a:cubicBezTo>
                  <a:cubicBezTo>
                    <a:pt x="595" y="1137"/>
                    <a:pt x="598" y="1120"/>
                    <a:pt x="601" y="1103"/>
                  </a:cubicBezTo>
                  <a:cubicBezTo>
                    <a:pt x="608" y="1064"/>
                    <a:pt x="610" y="1024"/>
                    <a:pt x="600" y="985"/>
                  </a:cubicBezTo>
                  <a:cubicBezTo>
                    <a:pt x="592" y="957"/>
                    <a:pt x="578" y="934"/>
                    <a:pt x="548" y="925"/>
                  </a:cubicBezTo>
                  <a:cubicBezTo>
                    <a:pt x="542" y="923"/>
                    <a:pt x="536" y="923"/>
                    <a:pt x="530" y="922"/>
                  </a:cubicBezTo>
                  <a:cubicBezTo>
                    <a:pt x="521" y="922"/>
                    <a:pt x="514" y="930"/>
                    <a:pt x="516" y="939"/>
                  </a:cubicBezTo>
                  <a:cubicBezTo>
                    <a:pt x="519" y="949"/>
                    <a:pt x="516" y="957"/>
                    <a:pt x="506" y="962"/>
                  </a:cubicBezTo>
                  <a:cubicBezTo>
                    <a:pt x="481" y="974"/>
                    <a:pt x="449" y="960"/>
                    <a:pt x="448" y="930"/>
                  </a:cubicBezTo>
                  <a:cubicBezTo>
                    <a:pt x="448" y="911"/>
                    <a:pt x="447" y="892"/>
                    <a:pt x="443" y="874"/>
                  </a:cubicBezTo>
                  <a:cubicBezTo>
                    <a:pt x="442" y="868"/>
                    <a:pt x="441" y="863"/>
                    <a:pt x="438" y="858"/>
                  </a:cubicBezTo>
                  <a:cubicBezTo>
                    <a:pt x="436" y="854"/>
                    <a:pt x="433" y="850"/>
                    <a:pt x="428" y="850"/>
                  </a:cubicBezTo>
                  <a:cubicBezTo>
                    <a:pt x="423" y="851"/>
                    <a:pt x="418" y="854"/>
                    <a:pt x="416" y="859"/>
                  </a:cubicBezTo>
                  <a:cubicBezTo>
                    <a:pt x="404" y="889"/>
                    <a:pt x="396" y="921"/>
                    <a:pt x="393" y="953"/>
                  </a:cubicBezTo>
                  <a:cubicBezTo>
                    <a:pt x="391" y="982"/>
                    <a:pt x="393" y="1010"/>
                    <a:pt x="402" y="1038"/>
                  </a:cubicBezTo>
                  <a:cubicBezTo>
                    <a:pt x="405" y="1049"/>
                    <a:pt x="402" y="1056"/>
                    <a:pt x="393" y="1062"/>
                  </a:cubicBezTo>
                  <a:cubicBezTo>
                    <a:pt x="386" y="1065"/>
                    <a:pt x="379" y="1068"/>
                    <a:pt x="372" y="1069"/>
                  </a:cubicBezTo>
                  <a:cubicBezTo>
                    <a:pt x="362" y="1071"/>
                    <a:pt x="352" y="1069"/>
                    <a:pt x="347" y="1059"/>
                  </a:cubicBezTo>
                  <a:cubicBezTo>
                    <a:pt x="341" y="1049"/>
                    <a:pt x="341" y="1038"/>
                    <a:pt x="347" y="1028"/>
                  </a:cubicBezTo>
                  <a:cubicBezTo>
                    <a:pt x="349" y="1025"/>
                    <a:pt x="352" y="1022"/>
                    <a:pt x="357" y="1022"/>
                  </a:cubicBezTo>
                  <a:cubicBezTo>
                    <a:pt x="363" y="1022"/>
                    <a:pt x="363" y="1019"/>
                    <a:pt x="363" y="1014"/>
                  </a:cubicBezTo>
                  <a:cubicBezTo>
                    <a:pt x="361" y="1004"/>
                    <a:pt x="358" y="995"/>
                    <a:pt x="353" y="986"/>
                  </a:cubicBezTo>
                  <a:cubicBezTo>
                    <a:pt x="344" y="968"/>
                    <a:pt x="344" y="949"/>
                    <a:pt x="349" y="930"/>
                  </a:cubicBezTo>
                  <a:cubicBezTo>
                    <a:pt x="352" y="919"/>
                    <a:pt x="354" y="908"/>
                    <a:pt x="357" y="897"/>
                  </a:cubicBezTo>
                  <a:cubicBezTo>
                    <a:pt x="363" y="872"/>
                    <a:pt x="362" y="847"/>
                    <a:pt x="354" y="823"/>
                  </a:cubicBezTo>
                  <a:cubicBezTo>
                    <a:pt x="347" y="798"/>
                    <a:pt x="328" y="790"/>
                    <a:pt x="304" y="800"/>
                  </a:cubicBezTo>
                  <a:cubicBezTo>
                    <a:pt x="300" y="802"/>
                    <a:pt x="295" y="805"/>
                    <a:pt x="291" y="807"/>
                  </a:cubicBezTo>
                  <a:cubicBezTo>
                    <a:pt x="276" y="817"/>
                    <a:pt x="263" y="829"/>
                    <a:pt x="247" y="837"/>
                  </a:cubicBezTo>
                  <a:cubicBezTo>
                    <a:pt x="234" y="844"/>
                    <a:pt x="228" y="860"/>
                    <a:pt x="223" y="874"/>
                  </a:cubicBezTo>
                  <a:cubicBezTo>
                    <a:pt x="214" y="900"/>
                    <a:pt x="212" y="927"/>
                    <a:pt x="207" y="954"/>
                  </a:cubicBezTo>
                  <a:cubicBezTo>
                    <a:pt x="206" y="963"/>
                    <a:pt x="204" y="972"/>
                    <a:pt x="203" y="981"/>
                  </a:cubicBezTo>
                  <a:cubicBezTo>
                    <a:pt x="202" y="996"/>
                    <a:pt x="194" y="1005"/>
                    <a:pt x="183" y="1014"/>
                  </a:cubicBezTo>
                  <a:cubicBezTo>
                    <a:pt x="101" y="1082"/>
                    <a:pt x="60" y="1169"/>
                    <a:pt x="64" y="1277"/>
                  </a:cubicBezTo>
                  <a:cubicBezTo>
                    <a:pt x="64" y="1283"/>
                    <a:pt x="66" y="1287"/>
                    <a:pt x="71" y="1291"/>
                  </a:cubicBezTo>
                  <a:cubicBezTo>
                    <a:pt x="81" y="1300"/>
                    <a:pt x="84" y="1312"/>
                    <a:pt x="83" y="1325"/>
                  </a:cubicBezTo>
                  <a:cubicBezTo>
                    <a:pt x="82" y="1346"/>
                    <a:pt x="76" y="1366"/>
                    <a:pt x="66" y="1385"/>
                  </a:cubicBezTo>
                  <a:cubicBezTo>
                    <a:pt x="56" y="1405"/>
                    <a:pt x="43" y="1406"/>
                    <a:pt x="30" y="1389"/>
                  </a:cubicBezTo>
                  <a:cubicBezTo>
                    <a:pt x="13" y="1366"/>
                    <a:pt x="6" y="1340"/>
                    <a:pt x="4" y="1312"/>
                  </a:cubicBezTo>
                  <a:cubicBezTo>
                    <a:pt x="0" y="1231"/>
                    <a:pt x="18" y="1154"/>
                    <a:pt x="51" y="1081"/>
                  </a:cubicBezTo>
                  <a:cubicBezTo>
                    <a:pt x="67" y="1047"/>
                    <a:pt x="83" y="1014"/>
                    <a:pt x="103" y="983"/>
                  </a:cubicBezTo>
                  <a:cubicBezTo>
                    <a:pt x="123" y="953"/>
                    <a:pt x="133" y="920"/>
                    <a:pt x="142" y="886"/>
                  </a:cubicBezTo>
                  <a:cubicBezTo>
                    <a:pt x="152" y="844"/>
                    <a:pt x="162" y="803"/>
                    <a:pt x="174" y="762"/>
                  </a:cubicBezTo>
                  <a:cubicBezTo>
                    <a:pt x="184" y="730"/>
                    <a:pt x="201" y="703"/>
                    <a:pt x="225" y="679"/>
                  </a:cubicBezTo>
                  <a:cubicBezTo>
                    <a:pt x="236" y="669"/>
                    <a:pt x="246" y="658"/>
                    <a:pt x="255" y="647"/>
                  </a:cubicBezTo>
                  <a:cubicBezTo>
                    <a:pt x="262" y="639"/>
                    <a:pt x="267" y="631"/>
                    <a:pt x="270" y="621"/>
                  </a:cubicBezTo>
                  <a:cubicBezTo>
                    <a:pt x="272" y="612"/>
                    <a:pt x="270" y="605"/>
                    <a:pt x="263" y="599"/>
                  </a:cubicBezTo>
                  <a:cubicBezTo>
                    <a:pt x="256" y="594"/>
                    <a:pt x="250" y="597"/>
                    <a:pt x="244" y="601"/>
                  </a:cubicBezTo>
                  <a:cubicBezTo>
                    <a:pt x="204" y="626"/>
                    <a:pt x="168" y="655"/>
                    <a:pt x="137" y="691"/>
                  </a:cubicBezTo>
                  <a:cubicBezTo>
                    <a:pt x="133" y="696"/>
                    <a:pt x="129" y="700"/>
                    <a:pt x="124" y="704"/>
                  </a:cubicBezTo>
                  <a:cubicBezTo>
                    <a:pt x="119" y="706"/>
                    <a:pt x="114" y="707"/>
                    <a:pt x="108" y="706"/>
                  </a:cubicBezTo>
                  <a:cubicBezTo>
                    <a:pt x="94" y="702"/>
                    <a:pt x="84" y="670"/>
                    <a:pt x="98" y="658"/>
                  </a:cubicBezTo>
                  <a:cubicBezTo>
                    <a:pt x="115" y="645"/>
                    <a:pt x="133" y="634"/>
                    <a:pt x="152" y="622"/>
                  </a:cubicBezTo>
                  <a:cubicBezTo>
                    <a:pt x="169" y="611"/>
                    <a:pt x="187" y="599"/>
                    <a:pt x="205" y="588"/>
                  </a:cubicBezTo>
                  <a:cubicBezTo>
                    <a:pt x="250" y="560"/>
                    <a:pt x="274" y="518"/>
                    <a:pt x="287" y="468"/>
                  </a:cubicBezTo>
                  <a:cubicBezTo>
                    <a:pt x="288" y="464"/>
                    <a:pt x="288" y="460"/>
                    <a:pt x="289" y="455"/>
                  </a:cubicBezTo>
                  <a:cubicBezTo>
                    <a:pt x="296" y="436"/>
                    <a:pt x="293" y="420"/>
                    <a:pt x="274" y="409"/>
                  </a:cubicBezTo>
                  <a:cubicBezTo>
                    <a:pt x="266" y="404"/>
                    <a:pt x="266" y="398"/>
                    <a:pt x="269" y="390"/>
                  </a:cubicBezTo>
                  <a:cubicBezTo>
                    <a:pt x="273" y="381"/>
                    <a:pt x="280" y="374"/>
                    <a:pt x="289" y="370"/>
                  </a:cubicBezTo>
                  <a:cubicBezTo>
                    <a:pt x="335" y="348"/>
                    <a:pt x="374" y="317"/>
                    <a:pt x="414" y="286"/>
                  </a:cubicBezTo>
                  <a:cubicBezTo>
                    <a:pt x="450" y="258"/>
                    <a:pt x="487" y="232"/>
                    <a:pt x="521" y="202"/>
                  </a:cubicBezTo>
                  <a:cubicBezTo>
                    <a:pt x="524" y="199"/>
                    <a:pt x="528" y="198"/>
                    <a:pt x="532" y="197"/>
                  </a:cubicBezTo>
                  <a:cubicBezTo>
                    <a:pt x="542" y="195"/>
                    <a:pt x="552" y="193"/>
                    <a:pt x="562" y="191"/>
                  </a:cubicBezTo>
                  <a:cubicBezTo>
                    <a:pt x="584" y="186"/>
                    <a:pt x="595" y="167"/>
                    <a:pt x="590" y="146"/>
                  </a:cubicBezTo>
                  <a:cubicBezTo>
                    <a:pt x="588" y="138"/>
                    <a:pt x="593" y="134"/>
                    <a:pt x="597" y="131"/>
                  </a:cubicBezTo>
                  <a:cubicBezTo>
                    <a:pt x="640" y="99"/>
                    <a:pt x="678" y="62"/>
                    <a:pt x="714" y="23"/>
                  </a:cubicBezTo>
                  <a:cubicBezTo>
                    <a:pt x="719" y="17"/>
                    <a:pt x="726" y="15"/>
                    <a:pt x="733" y="14"/>
                  </a:cubicBezTo>
                  <a:cubicBezTo>
                    <a:pt x="770" y="5"/>
                    <a:pt x="806" y="0"/>
                    <a:pt x="8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4"/>
            <p:cNvSpPr/>
            <p:nvPr/>
          </p:nvSpPr>
          <p:spPr>
            <a:xfrm>
              <a:off x="1932" y="511"/>
              <a:ext cx="3545" cy="3289"/>
            </a:xfrm>
            <a:custGeom>
              <a:avLst/>
              <a:gdLst/>
              <a:ahLst/>
              <a:cxnLst/>
              <a:rect l="l" t="t" r="r" b="b"/>
              <a:pathLst>
                <a:path w="1493" h="1385" extrusionOk="0">
                  <a:moveTo>
                    <a:pt x="348" y="673"/>
                  </a:moveTo>
                  <a:cubicBezTo>
                    <a:pt x="311" y="697"/>
                    <a:pt x="281" y="728"/>
                    <a:pt x="255" y="762"/>
                  </a:cubicBezTo>
                  <a:cubicBezTo>
                    <a:pt x="221" y="806"/>
                    <a:pt x="193" y="854"/>
                    <a:pt x="179" y="908"/>
                  </a:cubicBezTo>
                  <a:cubicBezTo>
                    <a:pt x="176" y="921"/>
                    <a:pt x="174" y="935"/>
                    <a:pt x="173" y="949"/>
                  </a:cubicBezTo>
                  <a:cubicBezTo>
                    <a:pt x="173" y="953"/>
                    <a:pt x="172" y="956"/>
                    <a:pt x="168" y="958"/>
                  </a:cubicBezTo>
                  <a:cubicBezTo>
                    <a:pt x="98" y="1014"/>
                    <a:pt x="52" y="1085"/>
                    <a:pt x="36" y="1173"/>
                  </a:cubicBezTo>
                  <a:cubicBezTo>
                    <a:pt x="30" y="1204"/>
                    <a:pt x="31" y="1235"/>
                    <a:pt x="37" y="1266"/>
                  </a:cubicBezTo>
                  <a:cubicBezTo>
                    <a:pt x="37" y="1269"/>
                    <a:pt x="38" y="1271"/>
                    <a:pt x="40" y="1273"/>
                  </a:cubicBezTo>
                  <a:cubicBezTo>
                    <a:pt x="57" y="1286"/>
                    <a:pt x="59" y="1304"/>
                    <a:pt x="58" y="1323"/>
                  </a:cubicBezTo>
                  <a:cubicBezTo>
                    <a:pt x="57" y="1333"/>
                    <a:pt x="54" y="1344"/>
                    <a:pt x="50" y="1354"/>
                  </a:cubicBezTo>
                  <a:cubicBezTo>
                    <a:pt x="47" y="1364"/>
                    <a:pt x="41" y="1366"/>
                    <a:pt x="33" y="1359"/>
                  </a:cubicBezTo>
                  <a:cubicBezTo>
                    <a:pt x="25" y="1352"/>
                    <a:pt x="20" y="1342"/>
                    <a:pt x="17" y="1331"/>
                  </a:cubicBezTo>
                  <a:cubicBezTo>
                    <a:pt x="0" y="1247"/>
                    <a:pt x="15" y="1166"/>
                    <a:pt x="46" y="1087"/>
                  </a:cubicBezTo>
                  <a:cubicBezTo>
                    <a:pt x="63" y="1043"/>
                    <a:pt x="86" y="1003"/>
                    <a:pt x="114" y="965"/>
                  </a:cubicBezTo>
                  <a:cubicBezTo>
                    <a:pt x="132" y="942"/>
                    <a:pt x="138" y="915"/>
                    <a:pt x="143" y="887"/>
                  </a:cubicBezTo>
                  <a:cubicBezTo>
                    <a:pt x="153" y="828"/>
                    <a:pt x="169" y="771"/>
                    <a:pt x="196" y="718"/>
                  </a:cubicBezTo>
                  <a:cubicBezTo>
                    <a:pt x="208" y="695"/>
                    <a:pt x="220" y="672"/>
                    <a:pt x="240" y="655"/>
                  </a:cubicBezTo>
                  <a:cubicBezTo>
                    <a:pt x="244" y="652"/>
                    <a:pt x="247" y="648"/>
                    <a:pt x="250" y="644"/>
                  </a:cubicBezTo>
                  <a:cubicBezTo>
                    <a:pt x="260" y="631"/>
                    <a:pt x="270" y="620"/>
                    <a:pt x="283" y="610"/>
                  </a:cubicBezTo>
                  <a:cubicBezTo>
                    <a:pt x="295" y="601"/>
                    <a:pt x="301" y="587"/>
                    <a:pt x="304" y="571"/>
                  </a:cubicBezTo>
                  <a:cubicBezTo>
                    <a:pt x="295" y="580"/>
                    <a:pt x="290" y="589"/>
                    <a:pt x="281" y="596"/>
                  </a:cubicBezTo>
                  <a:cubicBezTo>
                    <a:pt x="278" y="594"/>
                    <a:pt x="280" y="591"/>
                    <a:pt x="279" y="589"/>
                  </a:cubicBezTo>
                  <a:cubicBezTo>
                    <a:pt x="277" y="570"/>
                    <a:pt x="266" y="562"/>
                    <a:pt x="247" y="566"/>
                  </a:cubicBezTo>
                  <a:cubicBezTo>
                    <a:pt x="233" y="569"/>
                    <a:pt x="221" y="576"/>
                    <a:pt x="210" y="584"/>
                  </a:cubicBezTo>
                  <a:cubicBezTo>
                    <a:pt x="174" y="608"/>
                    <a:pt x="144" y="638"/>
                    <a:pt x="115" y="669"/>
                  </a:cubicBezTo>
                  <a:cubicBezTo>
                    <a:pt x="112" y="672"/>
                    <a:pt x="110" y="677"/>
                    <a:pt x="104" y="674"/>
                  </a:cubicBezTo>
                  <a:cubicBezTo>
                    <a:pt x="98" y="671"/>
                    <a:pt x="98" y="665"/>
                    <a:pt x="99" y="660"/>
                  </a:cubicBezTo>
                  <a:cubicBezTo>
                    <a:pt x="103" y="647"/>
                    <a:pt x="112" y="638"/>
                    <a:pt x="122" y="630"/>
                  </a:cubicBezTo>
                  <a:cubicBezTo>
                    <a:pt x="152" y="610"/>
                    <a:pt x="183" y="592"/>
                    <a:pt x="213" y="573"/>
                  </a:cubicBezTo>
                  <a:cubicBezTo>
                    <a:pt x="232" y="561"/>
                    <a:pt x="249" y="547"/>
                    <a:pt x="264" y="532"/>
                  </a:cubicBezTo>
                  <a:cubicBezTo>
                    <a:pt x="293" y="504"/>
                    <a:pt x="308" y="470"/>
                    <a:pt x="304" y="428"/>
                  </a:cubicBezTo>
                  <a:cubicBezTo>
                    <a:pt x="314" y="433"/>
                    <a:pt x="318" y="440"/>
                    <a:pt x="319" y="450"/>
                  </a:cubicBezTo>
                  <a:cubicBezTo>
                    <a:pt x="321" y="478"/>
                    <a:pt x="326" y="505"/>
                    <a:pt x="317" y="534"/>
                  </a:cubicBezTo>
                  <a:cubicBezTo>
                    <a:pt x="324" y="529"/>
                    <a:pt x="325" y="529"/>
                    <a:pt x="327" y="522"/>
                  </a:cubicBezTo>
                  <a:cubicBezTo>
                    <a:pt x="330" y="511"/>
                    <a:pt x="331" y="500"/>
                    <a:pt x="331" y="488"/>
                  </a:cubicBezTo>
                  <a:cubicBezTo>
                    <a:pt x="330" y="469"/>
                    <a:pt x="332" y="450"/>
                    <a:pt x="334" y="432"/>
                  </a:cubicBezTo>
                  <a:cubicBezTo>
                    <a:pt x="335" y="426"/>
                    <a:pt x="333" y="422"/>
                    <a:pt x="330" y="418"/>
                  </a:cubicBezTo>
                  <a:cubicBezTo>
                    <a:pt x="319" y="404"/>
                    <a:pt x="308" y="390"/>
                    <a:pt x="297" y="377"/>
                  </a:cubicBezTo>
                  <a:cubicBezTo>
                    <a:pt x="290" y="367"/>
                    <a:pt x="290" y="365"/>
                    <a:pt x="301" y="357"/>
                  </a:cubicBezTo>
                  <a:cubicBezTo>
                    <a:pt x="366" y="308"/>
                    <a:pt x="434" y="261"/>
                    <a:pt x="498" y="209"/>
                  </a:cubicBezTo>
                  <a:cubicBezTo>
                    <a:pt x="516" y="194"/>
                    <a:pt x="536" y="182"/>
                    <a:pt x="560" y="178"/>
                  </a:cubicBezTo>
                  <a:cubicBezTo>
                    <a:pt x="575" y="175"/>
                    <a:pt x="589" y="170"/>
                    <a:pt x="602" y="162"/>
                  </a:cubicBezTo>
                  <a:cubicBezTo>
                    <a:pt x="610" y="158"/>
                    <a:pt x="617" y="153"/>
                    <a:pt x="622" y="146"/>
                  </a:cubicBezTo>
                  <a:cubicBezTo>
                    <a:pt x="631" y="134"/>
                    <a:pt x="629" y="126"/>
                    <a:pt x="616" y="119"/>
                  </a:cubicBezTo>
                  <a:cubicBezTo>
                    <a:pt x="611" y="116"/>
                    <a:pt x="611" y="114"/>
                    <a:pt x="615" y="110"/>
                  </a:cubicBezTo>
                  <a:cubicBezTo>
                    <a:pt x="643" y="84"/>
                    <a:pt x="671" y="57"/>
                    <a:pt x="699" y="31"/>
                  </a:cubicBezTo>
                  <a:cubicBezTo>
                    <a:pt x="703" y="28"/>
                    <a:pt x="707" y="26"/>
                    <a:pt x="711" y="24"/>
                  </a:cubicBezTo>
                  <a:cubicBezTo>
                    <a:pt x="767" y="3"/>
                    <a:pt x="825" y="0"/>
                    <a:pt x="884" y="6"/>
                  </a:cubicBezTo>
                  <a:cubicBezTo>
                    <a:pt x="1019" y="19"/>
                    <a:pt x="1143" y="64"/>
                    <a:pt x="1262" y="129"/>
                  </a:cubicBezTo>
                  <a:cubicBezTo>
                    <a:pt x="1288" y="143"/>
                    <a:pt x="1287" y="143"/>
                    <a:pt x="1281" y="172"/>
                  </a:cubicBezTo>
                  <a:cubicBezTo>
                    <a:pt x="1270" y="217"/>
                    <a:pt x="1263" y="264"/>
                    <a:pt x="1263" y="310"/>
                  </a:cubicBezTo>
                  <a:cubicBezTo>
                    <a:pt x="1263" y="404"/>
                    <a:pt x="1295" y="485"/>
                    <a:pt x="1360" y="552"/>
                  </a:cubicBezTo>
                  <a:cubicBezTo>
                    <a:pt x="1385" y="578"/>
                    <a:pt x="1407" y="606"/>
                    <a:pt x="1429" y="635"/>
                  </a:cubicBezTo>
                  <a:cubicBezTo>
                    <a:pt x="1450" y="661"/>
                    <a:pt x="1471" y="687"/>
                    <a:pt x="1489" y="715"/>
                  </a:cubicBezTo>
                  <a:cubicBezTo>
                    <a:pt x="1490" y="718"/>
                    <a:pt x="1493" y="720"/>
                    <a:pt x="1493" y="726"/>
                  </a:cubicBezTo>
                  <a:cubicBezTo>
                    <a:pt x="1489" y="721"/>
                    <a:pt x="1486" y="717"/>
                    <a:pt x="1483" y="714"/>
                  </a:cubicBezTo>
                  <a:cubicBezTo>
                    <a:pt x="1434" y="657"/>
                    <a:pt x="1381" y="605"/>
                    <a:pt x="1315" y="567"/>
                  </a:cubicBezTo>
                  <a:cubicBezTo>
                    <a:pt x="1281" y="547"/>
                    <a:pt x="1245" y="532"/>
                    <a:pt x="1204" y="532"/>
                  </a:cubicBezTo>
                  <a:cubicBezTo>
                    <a:pt x="1173" y="532"/>
                    <a:pt x="1146" y="545"/>
                    <a:pt x="1124" y="567"/>
                  </a:cubicBezTo>
                  <a:cubicBezTo>
                    <a:pt x="1123" y="568"/>
                    <a:pt x="1122" y="569"/>
                    <a:pt x="1121" y="570"/>
                  </a:cubicBezTo>
                  <a:cubicBezTo>
                    <a:pt x="1120" y="572"/>
                    <a:pt x="1118" y="574"/>
                    <a:pt x="1120" y="576"/>
                  </a:cubicBezTo>
                  <a:cubicBezTo>
                    <a:pt x="1122" y="578"/>
                    <a:pt x="1124" y="576"/>
                    <a:pt x="1126" y="574"/>
                  </a:cubicBezTo>
                  <a:cubicBezTo>
                    <a:pt x="1165" y="533"/>
                    <a:pt x="1212" y="533"/>
                    <a:pt x="1262" y="551"/>
                  </a:cubicBezTo>
                  <a:cubicBezTo>
                    <a:pt x="1265" y="552"/>
                    <a:pt x="1268" y="553"/>
                    <a:pt x="1272" y="555"/>
                  </a:cubicBezTo>
                  <a:cubicBezTo>
                    <a:pt x="1263" y="557"/>
                    <a:pt x="1256" y="554"/>
                    <a:pt x="1249" y="554"/>
                  </a:cubicBezTo>
                  <a:cubicBezTo>
                    <a:pt x="1242" y="554"/>
                    <a:pt x="1235" y="555"/>
                    <a:pt x="1228" y="555"/>
                  </a:cubicBezTo>
                  <a:cubicBezTo>
                    <a:pt x="1221" y="556"/>
                    <a:pt x="1214" y="557"/>
                    <a:pt x="1208" y="560"/>
                  </a:cubicBezTo>
                  <a:cubicBezTo>
                    <a:pt x="1176" y="569"/>
                    <a:pt x="1163" y="592"/>
                    <a:pt x="1169" y="624"/>
                  </a:cubicBezTo>
                  <a:cubicBezTo>
                    <a:pt x="1172" y="643"/>
                    <a:pt x="1180" y="659"/>
                    <a:pt x="1189" y="676"/>
                  </a:cubicBezTo>
                  <a:cubicBezTo>
                    <a:pt x="1214" y="718"/>
                    <a:pt x="1245" y="756"/>
                    <a:pt x="1273" y="796"/>
                  </a:cubicBezTo>
                  <a:cubicBezTo>
                    <a:pt x="1282" y="810"/>
                    <a:pt x="1291" y="824"/>
                    <a:pt x="1301" y="837"/>
                  </a:cubicBezTo>
                  <a:cubicBezTo>
                    <a:pt x="1334" y="879"/>
                    <a:pt x="1347" y="928"/>
                    <a:pt x="1349" y="981"/>
                  </a:cubicBezTo>
                  <a:cubicBezTo>
                    <a:pt x="1352" y="1044"/>
                    <a:pt x="1361" y="1106"/>
                    <a:pt x="1383" y="1165"/>
                  </a:cubicBezTo>
                  <a:cubicBezTo>
                    <a:pt x="1389" y="1183"/>
                    <a:pt x="1397" y="1199"/>
                    <a:pt x="1408" y="1214"/>
                  </a:cubicBezTo>
                  <a:cubicBezTo>
                    <a:pt x="1416" y="1224"/>
                    <a:pt x="1417" y="1238"/>
                    <a:pt x="1420" y="1250"/>
                  </a:cubicBezTo>
                  <a:cubicBezTo>
                    <a:pt x="1428" y="1283"/>
                    <a:pt x="1434" y="1316"/>
                    <a:pt x="1433" y="1350"/>
                  </a:cubicBezTo>
                  <a:cubicBezTo>
                    <a:pt x="1433" y="1359"/>
                    <a:pt x="1432" y="1368"/>
                    <a:pt x="1428" y="1376"/>
                  </a:cubicBezTo>
                  <a:cubicBezTo>
                    <a:pt x="1424" y="1384"/>
                    <a:pt x="1420" y="1385"/>
                    <a:pt x="1412" y="1381"/>
                  </a:cubicBezTo>
                  <a:cubicBezTo>
                    <a:pt x="1406" y="1377"/>
                    <a:pt x="1401" y="1373"/>
                    <a:pt x="1397" y="1368"/>
                  </a:cubicBezTo>
                  <a:cubicBezTo>
                    <a:pt x="1366" y="1328"/>
                    <a:pt x="1349" y="1283"/>
                    <a:pt x="1343" y="1233"/>
                  </a:cubicBezTo>
                  <a:cubicBezTo>
                    <a:pt x="1342" y="1231"/>
                    <a:pt x="1343" y="1229"/>
                    <a:pt x="1343" y="1226"/>
                  </a:cubicBezTo>
                  <a:cubicBezTo>
                    <a:pt x="1345" y="1212"/>
                    <a:pt x="1351" y="1209"/>
                    <a:pt x="1364" y="1216"/>
                  </a:cubicBezTo>
                  <a:cubicBezTo>
                    <a:pt x="1368" y="1218"/>
                    <a:pt x="1372" y="1220"/>
                    <a:pt x="1375" y="1223"/>
                  </a:cubicBezTo>
                  <a:cubicBezTo>
                    <a:pt x="1378" y="1225"/>
                    <a:pt x="1381" y="1225"/>
                    <a:pt x="1383" y="1222"/>
                  </a:cubicBezTo>
                  <a:cubicBezTo>
                    <a:pt x="1385" y="1220"/>
                    <a:pt x="1384" y="1218"/>
                    <a:pt x="1383" y="1215"/>
                  </a:cubicBezTo>
                  <a:cubicBezTo>
                    <a:pt x="1336" y="1136"/>
                    <a:pt x="1291" y="1056"/>
                    <a:pt x="1226" y="989"/>
                  </a:cubicBezTo>
                  <a:cubicBezTo>
                    <a:pt x="1198" y="962"/>
                    <a:pt x="1167" y="939"/>
                    <a:pt x="1137" y="914"/>
                  </a:cubicBezTo>
                  <a:cubicBezTo>
                    <a:pt x="1108" y="890"/>
                    <a:pt x="1080" y="865"/>
                    <a:pt x="1059" y="834"/>
                  </a:cubicBezTo>
                  <a:cubicBezTo>
                    <a:pt x="1037" y="804"/>
                    <a:pt x="1029" y="771"/>
                    <a:pt x="1034" y="734"/>
                  </a:cubicBezTo>
                  <a:cubicBezTo>
                    <a:pt x="1034" y="728"/>
                    <a:pt x="1035" y="722"/>
                    <a:pt x="1035" y="716"/>
                  </a:cubicBezTo>
                  <a:cubicBezTo>
                    <a:pt x="1035" y="716"/>
                    <a:pt x="1035" y="715"/>
                    <a:pt x="1034" y="714"/>
                  </a:cubicBezTo>
                  <a:cubicBezTo>
                    <a:pt x="1031" y="719"/>
                    <a:pt x="1029" y="724"/>
                    <a:pt x="1026" y="729"/>
                  </a:cubicBezTo>
                  <a:cubicBezTo>
                    <a:pt x="1023" y="733"/>
                    <a:pt x="1020" y="735"/>
                    <a:pt x="1014" y="733"/>
                  </a:cubicBezTo>
                  <a:cubicBezTo>
                    <a:pt x="948" y="699"/>
                    <a:pt x="878" y="690"/>
                    <a:pt x="805" y="697"/>
                  </a:cubicBezTo>
                  <a:cubicBezTo>
                    <a:pt x="804" y="697"/>
                    <a:pt x="803" y="697"/>
                    <a:pt x="802" y="697"/>
                  </a:cubicBezTo>
                  <a:cubicBezTo>
                    <a:pt x="802" y="697"/>
                    <a:pt x="801" y="697"/>
                    <a:pt x="800" y="696"/>
                  </a:cubicBezTo>
                  <a:cubicBezTo>
                    <a:pt x="807" y="675"/>
                    <a:pt x="818" y="656"/>
                    <a:pt x="830" y="638"/>
                  </a:cubicBezTo>
                  <a:cubicBezTo>
                    <a:pt x="853" y="604"/>
                    <a:pt x="880" y="575"/>
                    <a:pt x="911" y="550"/>
                  </a:cubicBezTo>
                  <a:cubicBezTo>
                    <a:pt x="921" y="542"/>
                    <a:pt x="932" y="538"/>
                    <a:pt x="944" y="534"/>
                  </a:cubicBezTo>
                  <a:cubicBezTo>
                    <a:pt x="952" y="531"/>
                    <a:pt x="959" y="535"/>
                    <a:pt x="965" y="538"/>
                  </a:cubicBezTo>
                  <a:cubicBezTo>
                    <a:pt x="977" y="545"/>
                    <a:pt x="987" y="554"/>
                    <a:pt x="995" y="565"/>
                  </a:cubicBezTo>
                  <a:cubicBezTo>
                    <a:pt x="1014" y="590"/>
                    <a:pt x="1027" y="617"/>
                    <a:pt x="1031" y="648"/>
                  </a:cubicBezTo>
                  <a:cubicBezTo>
                    <a:pt x="1034" y="655"/>
                    <a:pt x="1034" y="662"/>
                    <a:pt x="1034" y="667"/>
                  </a:cubicBezTo>
                  <a:cubicBezTo>
                    <a:pt x="1032" y="658"/>
                    <a:pt x="1034" y="648"/>
                    <a:pt x="1033" y="637"/>
                  </a:cubicBezTo>
                  <a:cubicBezTo>
                    <a:pt x="1030" y="606"/>
                    <a:pt x="1023" y="576"/>
                    <a:pt x="1008" y="548"/>
                  </a:cubicBezTo>
                  <a:cubicBezTo>
                    <a:pt x="1004" y="541"/>
                    <a:pt x="999" y="535"/>
                    <a:pt x="994" y="529"/>
                  </a:cubicBezTo>
                  <a:cubicBezTo>
                    <a:pt x="974" y="508"/>
                    <a:pt x="952" y="502"/>
                    <a:pt x="928" y="516"/>
                  </a:cubicBezTo>
                  <a:cubicBezTo>
                    <a:pt x="889" y="539"/>
                    <a:pt x="846" y="551"/>
                    <a:pt x="803" y="561"/>
                  </a:cubicBezTo>
                  <a:cubicBezTo>
                    <a:pt x="787" y="565"/>
                    <a:pt x="776" y="572"/>
                    <a:pt x="765" y="585"/>
                  </a:cubicBezTo>
                  <a:cubicBezTo>
                    <a:pt x="735" y="622"/>
                    <a:pt x="706" y="660"/>
                    <a:pt x="688" y="705"/>
                  </a:cubicBezTo>
                  <a:cubicBezTo>
                    <a:pt x="683" y="717"/>
                    <a:pt x="680" y="728"/>
                    <a:pt x="680" y="741"/>
                  </a:cubicBezTo>
                  <a:cubicBezTo>
                    <a:pt x="686" y="724"/>
                    <a:pt x="692" y="707"/>
                    <a:pt x="701" y="691"/>
                  </a:cubicBezTo>
                  <a:cubicBezTo>
                    <a:pt x="710" y="674"/>
                    <a:pt x="720" y="659"/>
                    <a:pt x="732" y="644"/>
                  </a:cubicBezTo>
                  <a:cubicBezTo>
                    <a:pt x="743" y="630"/>
                    <a:pt x="756" y="616"/>
                    <a:pt x="770" y="604"/>
                  </a:cubicBezTo>
                  <a:cubicBezTo>
                    <a:pt x="784" y="592"/>
                    <a:pt x="800" y="582"/>
                    <a:pt x="816" y="573"/>
                  </a:cubicBezTo>
                  <a:cubicBezTo>
                    <a:pt x="833" y="564"/>
                    <a:pt x="851" y="563"/>
                    <a:pt x="870" y="558"/>
                  </a:cubicBezTo>
                  <a:cubicBezTo>
                    <a:pt x="844" y="582"/>
                    <a:pt x="824" y="611"/>
                    <a:pt x="807" y="642"/>
                  </a:cubicBezTo>
                  <a:cubicBezTo>
                    <a:pt x="789" y="676"/>
                    <a:pt x="773" y="711"/>
                    <a:pt x="767" y="749"/>
                  </a:cubicBezTo>
                  <a:cubicBezTo>
                    <a:pt x="763" y="777"/>
                    <a:pt x="766" y="806"/>
                    <a:pt x="769" y="834"/>
                  </a:cubicBezTo>
                  <a:cubicBezTo>
                    <a:pt x="777" y="932"/>
                    <a:pt x="807" y="1026"/>
                    <a:pt x="832" y="1120"/>
                  </a:cubicBezTo>
                  <a:cubicBezTo>
                    <a:pt x="843" y="1160"/>
                    <a:pt x="854" y="1199"/>
                    <a:pt x="864" y="1239"/>
                  </a:cubicBezTo>
                  <a:cubicBezTo>
                    <a:pt x="866" y="1251"/>
                    <a:pt x="856" y="1276"/>
                    <a:pt x="846" y="1283"/>
                  </a:cubicBezTo>
                  <a:cubicBezTo>
                    <a:pt x="839" y="1288"/>
                    <a:pt x="833" y="1284"/>
                    <a:pt x="827" y="1279"/>
                  </a:cubicBezTo>
                  <a:cubicBezTo>
                    <a:pt x="818" y="1270"/>
                    <a:pt x="814" y="1258"/>
                    <a:pt x="806" y="1248"/>
                  </a:cubicBezTo>
                  <a:cubicBezTo>
                    <a:pt x="798" y="1236"/>
                    <a:pt x="797" y="1224"/>
                    <a:pt x="801" y="1210"/>
                  </a:cubicBezTo>
                  <a:cubicBezTo>
                    <a:pt x="801" y="1208"/>
                    <a:pt x="801" y="1206"/>
                    <a:pt x="802" y="1205"/>
                  </a:cubicBezTo>
                  <a:cubicBezTo>
                    <a:pt x="811" y="1182"/>
                    <a:pt x="809" y="1158"/>
                    <a:pt x="802" y="1135"/>
                  </a:cubicBezTo>
                  <a:cubicBezTo>
                    <a:pt x="791" y="1091"/>
                    <a:pt x="772" y="1051"/>
                    <a:pt x="735" y="1021"/>
                  </a:cubicBezTo>
                  <a:cubicBezTo>
                    <a:pt x="724" y="1011"/>
                    <a:pt x="710" y="1004"/>
                    <a:pt x="695" y="1002"/>
                  </a:cubicBezTo>
                  <a:cubicBezTo>
                    <a:pt x="666" y="999"/>
                    <a:pt x="645" y="1012"/>
                    <a:pt x="632" y="1039"/>
                  </a:cubicBezTo>
                  <a:cubicBezTo>
                    <a:pt x="619" y="1068"/>
                    <a:pt x="617" y="1099"/>
                    <a:pt x="615" y="1130"/>
                  </a:cubicBezTo>
                  <a:cubicBezTo>
                    <a:pt x="614" y="1143"/>
                    <a:pt x="614" y="1156"/>
                    <a:pt x="606" y="1167"/>
                  </a:cubicBezTo>
                  <a:cubicBezTo>
                    <a:pt x="604" y="1169"/>
                    <a:pt x="602" y="1172"/>
                    <a:pt x="598" y="1173"/>
                  </a:cubicBezTo>
                  <a:cubicBezTo>
                    <a:pt x="594" y="1173"/>
                    <a:pt x="590" y="1173"/>
                    <a:pt x="592" y="1167"/>
                  </a:cubicBezTo>
                  <a:cubicBezTo>
                    <a:pt x="595" y="1160"/>
                    <a:pt x="594" y="1154"/>
                    <a:pt x="592" y="1148"/>
                  </a:cubicBezTo>
                  <a:cubicBezTo>
                    <a:pt x="590" y="1142"/>
                    <a:pt x="592" y="1137"/>
                    <a:pt x="593" y="1132"/>
                  </a:cubicBezTo>
                  <a:cubicBezTo>
                    <a:pt x="601" y="1087"/>
                    <a:pt x="609" y="1042"/>
                    <a:pt x="612" y="997"/>
                  </a:cubicBezTo>
                  <a:cubicBezTo>
                    <a:pt x="615" y="948"/>
                    <a:pt x="590" y="904"/>
                    <a:pt x="549" y="887"/>
                  </a:cubicBezTo>
                  <a:cubicBezTo>
                    <a:pt x="530" y="879"/>
                    <a:pt x="511" y="880"/>
                    <a:pt x="492" y="891"/>
                  </a:cubicBezTo>
                  <a:cubicBezTo>
                    <a:pt x="488" y="893"/>
                    <a:pt x="486" y="896"/>
                    <a:pt x="487" y="901"/>
                  </a:cubicBezTo>
                  <a:cubicBezTo>
                    <a:pt x="488" y="912"/>
                    <a:pt x="484" y="917"/>
                    <a:pt x="476" y="918"/>
                  </a:cubicBezTo>
                  <a:cubicBezTo>
                    <a:pt x="465" y="918"/>
                    <a:pt x="455" y="911"/>
                    <a:pt x="455" y="902"/>
                  </a:cubicBezTo>
                  <a:cubicBezTo>
                    <a:pt x="453" y="885"/>
                    <a:pt x="452" y="868"/>
                    <a:pt x="454" y="851"/>
                  </a:cubicBezTo>
                  <a:cubicBezTo>
                    <a:pt x="456" y="827"/>
                    <a:pt x="429" y="807"/>
                    <a:pt x="406" y="815"/>
                  </a:cubicBezTo>
                  <a:cubicBezTo>
                    <a:pt x="400" y="817"/>
                    <a:pt x="396" y="821"/>
                    <a:pt x="394" y="828"/>
                  </a:cubicBezTo>
                  <a:cubicBezTo>
                    <a:pt x="378" y="878"/>
                    <a:pt x="372" y="930"/>
                    <a:pt x="373" y="983"/>
                  </a:cubicBezTo>
                  <a:cubicBezTo>
                    <a:pt x="373" y="997"/>
                    <a:pt x="375" y="1011"/>
                    <a:pt x="375" y="1024"/>
                  </a:cubicBezTo>
                  <a:cubicBezTo>
                    <a:pt x="376" y="1033"/>
                    <a:pt x="370" y="1039"/>
                    <a:pt x="362" y="1040"/>
                  </a:cubicBezTo>
                  <a:cubicBezTo>
                    <a:pt x="357" y="1040"/>
                    <a:pt x="350" y="1030"/>
                    <a:pt x="350" y="1024"/>
                  </a:cubicBezTo>
                  <a:cubicBezTo>
                    <a:pt x="350" y="1019"/>
                    <a:pt x="353" y="1015"/>
                    <a:pt x="357" y="1016"/>
                  </a:cubicBezTo>
                  <a:cubicBezTo>
                    <a:pt x="365" y="1016"/>
                    <a:pt x="365" y="1012"/>
                    <a:pt x="364" y="1007"/>
                  </a:cubicBezTo>
                  <a:cubicBezTo>
                    <a:pt x="359" y="989"/>
                    <a:pt x="361" y="969"/>
                    <a:pt x="351" y="952"/>
                  </a:cubicBezTo>
                  <a:cubicBezTo>
                    <a:pt x="346" y="942"/>
                    <a:pt x="345" y="932"/>
                    <a:pt x="348" y="921"/>
                  </a:cubicBezTo>
                  <a:cubicBezTo>
                    <a:pt x="355" y="899"/>
                    <a:pt x="358" y="876"/>
                    <a:pt x="367" y="855"/>
                  </a:cubicBezTo>
                  <a:cubicBezTo>
                    <a:pt x="372" y="844"/>
                    <a:pt x="373" y="835"/>
                    <a:pt x="369" y="823"/>
                  </a:cubicBezTo>
                  <a:cubicBezTo>
                    <a:pt x="364" y="809"/>
                    <a:pt x="360" y="793"/>
                    <a:pt x="351" y="780"/>
                  </a:cubicBezTo>
                  <a:cubicBezTo>
                    <a:pt x="336" y="757"/>
                    <a:pt x="313" y="749"/>
                    <a:pt x="287" y="757"/>
                  </a:cubicBezTo>
                  <a:cubicBezTo>
                    <a:pt x="284" y="758"/>
                    <a:pt x="280" y="761"/>
                    <a:pt x="282" y="753"/>
                  </a:cubicBezTo>
                  <a:cubicBezTo>
                    <a:pt x="276" y="756"/>
                    <a:pt x="274" y="764"/>
                    <a:pt x="267" y="766"/>
                  </a:cubicBezTo>
                  <a:cubicBezTo>
                    <a:pt x="266" y="759"/>
                    <a:pt x="271" y="754"/>
                    <a:pt x="274" y="750"/>
                  </a:cubicBezTo>
                  <a:cubicBezTo>
                    <a:pt x="299" y="717"/>
                    <a:pt x="328" y="688"/>
                    <a:pt x="365" y="668"/>
                  </a:cubicBezTo>
                  <a:cubicBezTo>
                    <a:pt x="368" y="666"/>
                    <a:pt x="372" y="664"/>
                    <a:pt x="375" y="662"/>
                  </a:cubicBezTo>
                  <a:cubicBezTo>
                    <a:pt x="378" y="658"/>
                    <a:pt x="383" y="655"/>
                    <a:pt x="386" y="650"/>
                  </a:cubicBezTo>
                  <a:cubicBezTo>
                    <a:pt x="435" y="626"/>
                    <a:pt x="485" y="605"/>
                    <a:pt x="539" y="597"/>
                  </a:cubicBezTo>
                  <a:cubicBezTo>
                    <a:pt x="556" y="594"/>
                    <a:pt x="573" y="593"/>
                    <a:pt x="590" y="596"/>
                  </a:cubicBezTo>
                  <a:cubicBezTo>
                    <a:pt x="623" y="603"/>
                    <a:pt x="645" y="624"/>
                    <a:pt x="653" y="657"/>
                  </a:cubicBezTo>
                  <a:cubicBezTo>
                    <a:pt x="658" y="683"/>
                    <a:pt x="656" y="709"/>
                    <a:pt x="652" y="734"/>
                  </a:cubicBezTo>
                  <a:cubicBezTo>
                    <a:pt x="648" y="753"/>
                    <a:pt x="643" y="772"/>
                    <a:pt x="638" y="790"/>
                  </a:cubicBezTo>
                  <a:cubicBezTo>
                    <a:pt x="634" y="800"/>
                    <a:pt x="632" y="811"/>
                    <a:pt x="628" y="821"/>
                  </a:cubicBezTo>
                  <a:cubicBezTo>
                    <a:pt x="631" y="812"/>
                    <a:pt x="634" y="803"/>
                    <a:pt x="637" y="794"/>
                  </a:cubicBezTo>
                  <a:cubicBezTo>
                    <a:pt x="650" y="749"/>
                    <a:pt x="662" y="705"/>
                    <a:pt x="665" y="658"/>
                  </a:cubicBezTo>
                  <a:cubicBezTo>
                    <a:pt x="666" y="636"/>
                    <a:pt x="664" y="613"/>
                    <a:pt x="660" y="591"/>
                  </a:cubicBezTo>
                  <a:cubicBezTo>
                    <a:pt x="660" y="593"/>
                    <a:pt x="660" y="594"/>
                    <a:pt x="660" y="595"/>
                  </a:cubicBezTo>
                  <a:cubicBezTo>
                    <a:pt x="660" y="601"/>
                    <a:pt x="661" y="609"/>
                    <a:pt x="655" y="611"/>
                  </a:cubicBezTo>
                  <a:cubicBezTo>
                    <a:pt x="650" y="612"/>
                    <a:pt x="649" y="604"/>
                    <a:pt x="647" y="600"/>
                  </a:cubicBezTo>
                  <a:cubicBezTo>
                    <a:pt x="641" y="591"/>
                    <a:pt x="634" y="584"/>
                    <a:pt x="624" y="581"/>
                  </a:cubicBezTo>
                  <a:cubicBezTo>
                    <a:pt x="611" y="577"/>
                    <a:pt x="597" y="575"/>
                    <a:pt x="583" y="577"/>
                  </a:cubicBezTo>
                  <a:cubicBezTo>
                    <a:pt x="539" y="582"/>
                    <a:pt x="498" y="598"/>
                    <a:pt x="457" y="616"/>
                  </a:cubicBezTo>
                  <a:cubicBezTo>
                    <a:pt x="433" y="627"/>
                    <a:pt x="409" y="638"/>
                    <a:pt x="385" y="651"/>
                  </a:cubicBezTo>
                  <a:cubicBezTo>
                    <a:pt x="377" y="657"/>
                    <a:pt x="366" y="660"/>
                    <a:pt x="357" y="666"/>
                  </a:cubicBezTo>
                  <a:cubicBezTo>
                    <a:pt x="353" y="668"/>
                    <a:pt x="350" y="670"/>
                    <a:pt x="348" y="673"/>
                  </a:cubicBezTo>
                  <a:close/>
                </a:path>
              </a:pathLst>
            </a:custGeom>
            <a:gradFill>
              <a:gsLst>
                <a:gs pos="0">
                  <a:srgbClr val="FF9800"/>
                </a:gs>
                <a:gs pos="26000">
                  <a:srgbClr val="FF9800"/>
                </a:gs>
                <a:gs pos="55000">
                  <a:srgbClr val="FCBF16"/>
                </a:gs>
                <a:gs pos="100000">
                  <a:srgbClr val="FCBF16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4"/>
            <p:cNvSpPr/>
            <p:nvPr/>
          </p:nvSpPr>
          <p:spPr>
            <a:xfrm>
              <a:off x="3798" y="2202"/>
              <a:ext cx="214" cy="275"/>
            </a:xfrm>
            <a:custGeom>
              <a:avLst/>
              <a:gdLst/>
              <a:ahLst/>
              <a:cxnLst/>
              <a:rect l="l" t="t" r="r" b="b"/>
              <a:pathLst>
                <a:path w="90" h="115" extrusionOk="0">
                  <a:moveTo>
                    <a:pt x="90" y="0"/>
                  </a:moveTo>
                  <a:cubicBezTo>
                    <a:pt x="53" y="33"/>
                    <a:pt x="24" y="71"/>
                    <a:pt x="2" y="116"/>
                  </a:cubicBezTo>
                  <a:cubicBezTo>
                    <a:pt x="1" y="110"/>
                    <a:pt x="0" y="106"/>
                    <a:pt x="1" y="101"/>
                  </a:cubicBezTo>
                  <a:cubicBezTo>
                    <a:pt x="14" y="69"/>
                    <a:pt x="29" y="37"/>
                    <a:pt x="49" y="8"/>
                  </a:cubicBezTo>
                  <a:cubicBezTo>
                    <a:pt x="54" y="2"/>
                    <a:pt x="58" y="0"/>
                    <a:pt x="66" y="0"/>
                  </a:cubicBezTo>
                  <a:cubicBezTo>
                    <a:pt x="74" y="1"/>
                    <a:pt x="82" y="0"/>
                    <a:pt x="90" y="0"/>
                  </a:cubicBezTo>
                  <a:close/>
                </a:path>
              </a:pathLst>
            </a:custGeom>
            <a:solidFill>
              <a:srgbClr val="FDDC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4"/>
            <p:cNvSpPr/>
            <p:nvPr/>
          </p:nvSpPr>
          <p:spPr>
            <a:xfrm>
              <a:off x="5639" y="2453"/>
              <a:ext cx="109" cy="136"/>
            </a:xfrm>
            <a:custGeom>
              <a:avLst/>
              <a:gdLst/>
              <a:ahLst/>
              <a:cxnLst/>
              <a:rect l="l" t="t" r="r" b="b"/>
              <a:pathLst>
                <a:path w="46" h="57" extrusionOk="0">
                  <a:moveTo>
                    <a:pt x="0" y="0"/>
                  </a:moveTo>
                  <a:cubicBezTo>
                    <a:pt x="12" y="9"/>
                    <a:pt x="25" y="15"/>
                    <a:pt x="35" y="26"/>
                  </a:cubicBezTo>
                  <a:cubicBezTo>
                    <a:pt x="41" y="33"/>
                    <a:pt x="46" y="40"/>
                    <a:pt x="43" y="50"/>
                  </a:cubicBezTo>
                  <a:cubicBezTo>
                    <a:pt x="42" y="53"/>
                    <a:pt x="41" y="56"/>
                    <a:pt x="37" y="57"/>
                  </a:cubicBezTo>
                  <a:cubicBezTo>
                    <a:pt x="34" y="57"/>
                    <a:pt x="32" y="54"/>
                    <a:pt x="31" y="52"/>
                  </a:cubicBezTo>
                  <a:cubicBezTo>
                    <a:pt x="20" y="35"/>
                    <a:pt x="10" y="18"/>
                    <a:pt x="0" y="0"/>
                  </a:cubicBezTo>
                  <a:close/>
                </a:path>
              </a:pathLst>
            </a:custGeom>
            <a:solidFill>
              <a:srgbClr val="FB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4"/>
            <p:cNvSpPr/>
            <p:nvPr/>
          </p:nvSpPr>
          <p:spPr>
            <a:xfrm>
              <a:off x="3297" y="805"/>
              <a:ext cx="107" cy="95"/>
            </a:xfrm>
            <a:custGeom>
              <a:avLst/>
              <a:gdLst/>
              <a:ahLst/>
              <a:cxnLst/>
              <a:rect l="l" t="t" r="r" b="b"/>
              <a:pathLst>
                <a:path w="45" h="40" extrusionOk="0">
                  <a:moveTo>
                    <a:pt x="0" y="40"/>
                  </a:moveTo>
                  <a:cubicBezTo>
                    <a:pt x="8" y="28"/>
                    <a:pt x="14" y="17"/>
                    <a:pt x="17" y="5"/>
                  </a:cubicBezTo>
                  <a:cubicBezTo>
                    <a:pt x="18" y="3"/>
                    <a:pt x="18" y="0"/>
                    <a:pt x="21" y="1"/>
                  </a:cubicBezTo>
                  <a:cubicBezTo>
                    <a:pt x="29" y="4"/>
                    <a:pt x="37" y="6"/>
                    <a:pt x="42" y="13"/>
                  </a:cubicBezTo>
                  <a:cubicBezTo>
                    <a:pt x="45" y="17"/>
                    <a:pt x="45" y="21"/>
                    <a:pt x="40" y="24"/>
                  </a:cubicBezTo>
                  <a:cubicBezTo>
                    <a:pt x="28" y="31"/>
                    <a:pt x="16" y="36"/>
                    <a:pt x="0" y="40"/>
                  </a:cubicBezTo>
                  <a:close/>
                </a:path>
              </a:pathLst>
            </a:custGeom>
            <a:solidFill>
              <a:srgbClr val="FC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4"/>
            <p:cNvSpPr/>
            <p:nvPr/>
          </p:nvSpPr>
          <p:spPr>
            <a:xfrm>
              <a:off x="3791" y="2209"/>
              <a:ext cx="100" cy="173"/>
            </a:xfrm>
            <a:custGeom>
              <a:avLst/>
              <a:gdLst/>
              <a:ahLst/>
              <a:cxnLst/>
              <a:rect l="l" t="t" r="r" b="b"/>
              <a:pathLst>
                <a:path w="42" h="73" extrusionOk="0">
                  <a:moveTo>
                    <a:pt x="42" y="0"/>
                  </a:moveTo>
                  <a:cubicBezTo>
                    <a:pt x="26" y="23"/>
                    <a:pt x="14" y="48"/>
                    <a:pt x="1" y="73"/>
                  </a:cubicBezTo>
                  <a:cubicBezTo>
                    <a:pt x="0" y="56"/>
                    <a:pt x="29" y="4"/>
                    <a:pt x="42" y="0"/>
                  </a:cubicBezTo>
                  <a:close/>
                </a:path>
              </a:pathLst>
            </a:custGeom>
            <a:solidFill>
              <a:srgbClr val="F2D3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4"/>
            <p:cNvSpPr/>
            <p:nvPr/>
          </p:nvSpPr>
          <p:spPr>
            <a:xfrm>
              <a:off x="2754" y="2057"/>
              <a:ext cx="97" cy="52"/>
            </a:xfrm>
            <a:custGeom>
              <a:avLst/>
              <a:gdLst/>
              <a:ahLst/>
              <a:cxnLst/>
              <a:rect l="l" t="t" r="r" b="b"/>
              <a:pathLst>
                <a:path w="41" h="22" extrusionOk="0">
                  <a:moveTo>
                    <a:pt x="39" y="1"/>
                  </a:moveTo>
                  <a:cubicBezTo>
                    <a:pt x="41" y="10"/>
                    <a:pt x="32" y="7"/>
                    <a:pt x="29" y="11"/>
                  </a:cubicBezTo>
                  <a:cubicBezTo>
                    <a:pt x="24" y="7"/>
                    <a:pt x="21" y="12"/>
                    <a:pt x="17" y="14"/>
                  </a:cubicBezTo>
                  <a:cubicBezTo>
                    <a:pt x="12" y="16"/>
                    <a:pt x="7" y="19"/>
                    <a:pt x="2" y="22"/>
                  </a:cubicBezTo>
                  <a:cubicBezTo>
                    <a:pt x="0" y="19"/>
                    <a:pt x="3" y="18"/>
                    <a:pt x="4" y="17"/>
                  </a:cubicBezTo>
                  <a:cubicBezTo>
                    <a:pt x="15" y="11"/>
                    <a:pt x="25" y="4"/>
                    <a:pt x="37" y="0"/>
                  </a:cubicBezTo>
                  <a:cubicBezTo>
                    <a:pt x="38" y="0"/>
                    <a:pt x="38" y="0"/>
                    <a:pt x="39" y="1"/>
                  </a:cubicBezTo>
                  <a:close/>
                </a:path>
              </a:pathLst>
            </a:custGeom>
            <a:solidFill>
              <a:srgbClr val="4B4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4"/>
            <p:cNvSpPr/>
            <p:nvPr/>
          </p:nvSpPr>
          <p:spPr>
            <a:xfrm>
              <a:off x="4378" y="2023"/>
              <a:ext cx="14" cy="84"/>
            </a:xfrm>
            <a:custGeom>
              <a:avLst/>
              <a:gdLst/>
              <a:ahLst/>
              <a:cxnLst/>
              <a:rect l="l" t="t" r="r" b="b"/>
              <a:pathLst>
                <a:path w="6" h="35" extrusionOk="0">
                  <a:moveTo>
                    <a:pt x="3" y="0"/>
                  </a:moveTo>
                  <a:cubicBezTo>
                    <a:pt x="6" y="12"/>
                    <a:pt x="5" y="23"/>
                    <a:pt x="3" y="35"/>
                  </a:cubicBezTo>
                  <a:cubicBezTo>
                    <a:pt x="4" y="27"/>
                    <a:pt x="0" y="19"/>
                    <a:pt x="1" y="11"/>
                  </a:cubicBezTo>
                  <a:cubicBezTo>
                    <a:pt x="4" y="8"/>
                    <a:pt x="2" y="3"/>
                    <a:pt x="3" y="0"/>
                  </a:cubicBezTo>
                  <a:close/>
                </a:path>
              </a:pathLst>
            </a:custGeom>
            <a:solidFill>
              <a:srgbClr val="8675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4"/>
            <p:cNvSpPr/>
            <p:nvPr/>
          </p:nvSpPr>
          <p:spPr>
            <a:xfrm>
              <a:off x="2694" y="924"/>
              <a:ext cx="2211" cy="743"/>
            </a:xfrm>
            <a:custGeom>
              <a:avLst/>
              <a:gdLst/>
              <a:ahLst/>
              <a:cxnLst/>
              <a:rect l="l" t="t" r="r" b="b"/>
              <a:pathLst>
                <a:path w="931" h="313" extrusionOk="0">
                  <a:moveTo>
                    <a:pt x="312" y="137"/>
                  </a:moveTo>
                  <a:cubicBezTo>
                    <a:pt x="320" y="145"/>
                    <a:pt x="319" y="152"/>
                    <a:pt x="308" y="157"/>
                  </a:cubicBezTo>
                  <a:cubicBezTo>
                    <a:pt x="300" y="161"/>
                    <a:pt x="291" y="160"/>
                    <a:pt x="281" y="160"/>
                  </a:cubicBezTo>
                  <a:cubicBezTo>
                    <a:pt x="270" y="159"/>
                    <a:pt x="258" y="157"/>
                    <a:pt x="246" y="153"/>
                  </a:cubicBezTo>
                  <a:cubicBezTo>
                    <a:pt x="254" y="148"/>
                    <a:pt x="260" y="143"/>
                    <a:pt x="266" y="138"/>
                  </a:cubicBezTo>
                  <a:cubicBezTo>
                    <a:pt x="266" y="139"/>
                    <a:pt x="267" y="139"/>
                    <a:pt x="267" y="140"/>
                  </a:cubicBezTo>
                  <a:cubicBezTo>
                    <a:pt x="261" y="154"/>
                    <a:pt x="261" y="154"/>
                    <a:pt x="276" y="155"/>
                  </a:cubicBezTo>
                  <a:cubicBezTo>
                    <a:pt x="285" y="156"/>
                    <a:pt x="293" y="156"/>
                    <a:pt x="302" y="154"/>
                  </a:cubicBezTo>
                  <a:cubicBezTo>
                    <a:pt x="305" y="153"/>
                    <a:pt x="308" y="153"/>
                    <a:pt x="309" y="149"/>
                  </a:cubicBezTo>
                  <a:cubicBezTo>
                    <a:pt x="309" y="146"/>
                    <a:pt x="305" y="145"/>
                    <a:pt x="302" y="144"/>
                  </a:cubicBezTo>
                  <a:cubicBezTo>
                    <a:pt x="296" y="142"/>
                    <a:pt x="290" y="141"/>
                    <a:pt x="284" y="140"/>
                  </a:cubicBezTo>
                  <a:cubicBezTo>
                    <a:pt x="284" y="139"/>
                    <a:pt x="283" y="139"/>
                    <a:pt x="284" y="138"/>
                  </a:cubicBezTo>
                  <a:cubicBezTo>
                    <a:pt x="288" y="135"/>
                    <a:pt x="294" y="132"/>
                    <a:pt x="291" y="125"/>
                  </a:cubicBezTo>
                  <a:cubicBezTo>
                    <a:pt x="287" y="117"/>
                    <a:pt x="279" y="119"/>
                    <a:pt x="274" y="121"/>
                  </a:cubicBezTo>
                  <a:cubicBezTo>
                    <a:pt x="262" y="125"/>
                    <a:pt x="252" y="133"/>
                    <a:pt x="244" y="142"/>
                  </a:cubicBezTo>
                  <a:cubicBezTo>
                    <a:pt x="233" y="153"/>
                    <a:pt x="220" y="157"/>
                    <a:pt x="205" y="157"/>
                  </a:cubicBezTo>
                  <a:cubicBezTo>
                    <a:pt x="161" y="160"/>
                    <a:pt x="118" y="171"/>
                    <a:pt x="76" y="183"/>
                  </a:cubicBezTo>
                  <a:cubicBezTo>
                    <a:pt x="64" y="186"/>
                    <a:pt x="52" y="192"/>
                    <a:pt x="42" y="198"/>
                  </a:cubicBezTo>
                  <a:cubicBezTo>
                    <a:pt x="38" y="200"/>
                    <a:pt x="36" y="202"/>
                    <a:pt x="37" y="208"/>
                  </a:cubicBezTo>
                  <a:cubicBezTo>
                    <a:pt x="45" y="243"/>
                    <a:pt x="41" y="278"/>
                    <a:pt x="37" y="313"/>
                  </a:cubicBezTo>
                  <a:cubicBezTo>
                    <a:pt x="34" y="312"/>
                    <a:pt x="35" y="310"/>
                    <a:pt x="35" y="308"/>
                  </a:cubicBezTo>
                  <a:cubicBezTo>
                    <a:pt x="34" y="306"/>
                    <a:pt x="35" y="304"/>
                    <a:pt x="35" y="303"/>
                  </a:cubicBezTo>
                  <a:cubicBezTo>
                    <a:pt x="35" y="273"/>
                    <a:pt x="35" y="244"/>
                    <a:pt x="29" y="215"/>
                  </a:cubicBezTo>
                  <a:cubicBezTo>
                    <a:pt x="29" y="213"/>
                    <a:pt x="30" y="208"/>
                    <a:pt x="26" y="209"/>
                  </a:cubicBezTo>
                  <a:cubicBezTo>
                    <a:pt x="20" y="210"/>
                    <a:pt x="25" y="214"/>
                    <a:pt x="25" y="217"/>
                  </a:cubicBezTo>
                  <a:cubicBezTo>
                    <a:pt x="30" y="236"/>
                    <a:pt x="29" y="256"/>
                    <a:pt x="27" y="276"/>
                  </a:cubicBezTo>
                  <a:cubicBezTo>
                    <a:pt x="24" y="253"/>
                    <a:pt x="18" y="231"/>
                    <a:pt x="4" y="212"/>
                  </a:cubicBezTo>
                  <a:cubicBezTo>
                    <a:pt x="0" y="206"/>
                    <a:pt x="3" y="199"/>
                    <a:pt x="11" y="195"/>
                  </a:cubicBezTo>
                  <a:cubicBezTo>
                    <a:pt x="33" y="184"/>
                    <a:pt x="56" y="176"/>
                    <a:pt x="79" y="171"/>
                  </a:cubicBezTo>
                  <a:cubicBezTo>
                    <a:pt x="123" y="161"/>
                    <a:pt x="168" y="156"/>
                    <a:pt x="212" y="144"/>
                  </a:cubicBezTo>
                  <a:cubicBezTo>
                    <a:pt x="229" y="140"/>
                    <a:pt x="244" y="135"/>
                    <a:pt x="258" y="126"/>
                  </a:cubicBezTo>
                  <a:cubicBezTo>
                    <a:pt x="267" y="119"/>
                    <a:pt x="277" y="115"/>
                    <a:pt x="287" y="113"/>
                  </a:cubicBezTo>
                  <a:cubicBezTo>
                    <a:pt x="302" y="110"/>
                    <a:pt x="306" y="114"/>
                    <a:pt x="304" y="129"/>
                  </a:cubicBezTo>
                  <a:cubicBezTo>
                    <a:pt x="328" y="122"/>
                    <a:pt x="352" y="114"/>
                    <a:pt x="375" y="107"/>
                  </a:cubicBezTo>
                  <a:cubicBezTo>
                    <a:pt x="488" y="72"/>
                    <a:pt x="603" y="40"/>
                    <a:pt x="720" y="19"/>
                  </a:cubicBezTo>
                  <a:cubicBezTo>
                    <a:pt x="777" y="8"/>
                    <a:pt x="835" y="0"/>
                    <a:pt x="893" y="1"/>
                  </a:cubicBezTo>
                  <a:cubicBezTo>
                    <a:pt x="903" y="1"/>
                    <a:pt x="914" y="3"/>
                    <a:pt x="924" y="3"/>
                  </a:cubicBezTo>
                  <a:cubicBezTo>
                    <a:pt x="931" y="3"/>
                    <a:pt x="931" y="6"/>
                    <a:pt x="929" y="11"/>
                  </a:cubicBezTo>
                  <a:cubicBezTo>
                    <a:pt x="923" y="22"/>
                    <a:pt x="918" y="34"/>
                    <a:pt x="911" y="48"/>
                  </a:cubicBezTo>
                  <a:cubicBezTo>
                    <a:pt x="911" y="37"/>
                    <a:pt x="909" y="29"/>
                    <a:pt x="910" y="22"/>
                  </a:cubicBezTo>
                  <a:cubicBezTo>
                    <a:pt x="910" y="15"/>
                    <a:pt x="907" y="14"/>
                    <a:pt x="901" y="13"/>
                  </a:cubicBezTo>
                  <a:cubicBezTo>
                    <a:pt x="876" y="11"/>
                    <a:pt x="851" y="14"/>
                    <a:pt x="825" y="15"/>
                  </a:cubicBezTo>
                  <a:cubicBezTo>
                    <a:pt x="784" y="16"/>
                    <a:pt x="748" y="33"/>
                    <a:pt x="709" y="42"/>
                  </a:cubicBezTo>
                  <a:cubicBezTo>
                    <a:pt x="660" y="54"/>
                    <a:pt x="611" y="65"/>
                    <a:pt x="561" y="72"/>
                  </a:cubicBezTo>
                  <a:cubicBezTo>
                    <a:pt x="477" y="84"/>
                    <a:pt x="397" y="111"/>
                    <a:pt x="316" y="135"/>
                  </a:cubicBezTo>
                  <a:cubicBezTo>
                    <a:pt x="314" y="135"/>
                    <a:pt x="313" y="136"/>
                    <a:pt x="312" y="1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4"/>
            <p:cNvSpPr/>
            <p:nvPr/>
          </p:nvSpPr>
          <p:spPr>
            <a:xfrm>
              <a:off x="3117" y="1347"/>
              <a:ext cx="575" cy="346"/>
            </a:xfrm>
            <a:custGeom>
              <a:avLst/>
              <a:gdLst/>
              <a:ahLst/>
              <a:cxnLst/>
              <a:rect l="l" t="t" r="r" b="b"/>
              <a:pathLst>
                <a:path w="241" h="146" extrusionOk="0">
                  <a:moveTo>
                    <a:pt x="62" y="101"/>
                  </a:moveTo>
                  <a:cubicBezTo>
                    <a:pt x="51" y="102"/>
                    <a:pt x="40" y="100"/>
                    <a:pt x="30" y="94"/>
                  </a:cubicBezTo>
                  <a:cubicBezTo>
                    <a:pt x="28" y="92"/>
                    <a:pt x="26" y="91"/>
                    <a:pt x="24" y="94"/>
                  </a:cubicBezTo>
                  <a:cubicBezTo>
                    <a:pt x="22" y="97"/>
                    <a:pt x="21" y="101"/>
                    <a:pt x="25" y="103"/>
                  </a:cubicBezTo>
                  <a:cubicBezTo>
                    <a:pt x="29" y="106"/>
                    <a:pt x="34" y="106"/>
                    <a:pt x="39" y="106"/>
                  </a:cubicBezTo>
                  <a:cubicBezTo>
                    <a:pt x="50" y="106"/>
                    <a:pt x="62" y="104"/>
                    <a:pt x="73" y="103"/>
                  </a:cubicBezTo>
                  <a:cubicBezTo>
                    <a:pt x="75" y="102"/>
                    <a:pt x="77" y="101"/>
                    <a:pt x="77" y="105"/>
                  </a:cubicBezTo>
                  <a:cubicBezTo>
                    <a:pt x="59" y="110"/>
                    <a:pt x="40" y="114"/>
                    <a:pt x="21" y="108"/>
                  </a:cubicBezTo>
                  <a:cubicBezTo>
                    <a:pt x="16" y="107"/>
                    <a:pt x="16" y="110"/>
                    <a:pt x="16" y="112"/>
                  </a:cubicBezTo>
                  <a:cubicBezTo>
                    <a:pt x="13" y="125"/>
                    <a:pt x="21" y="137"/>
                    <a:pt x="35" y="138"/>
                  </a:cubicBezTo>
                  <a:cubicBezTo>
                    <a:pt x="42" y="139"/>
                    <a:pt x="48" y="138"/>
                    <a:pt x="55" y="139"/>
                  </a:cubicBezTo>
                  <a:cubicBezTo>
                    <a:pt x="40" y="145"/>
                    <a:pt x="26" y="146"/>
                    <a:pt x="12" y="137"/>
                  </a:cubicBezTo>
                  <a:cubicBezTo>
                    <a:pt x="3" y="132"/>
                    <a:pt x="0" y="121"/>
                    <a:pt x="3" y="109"/>
                  </a:cubicBezTo>
                  <a:cubicBezTo>
                    <a:pt x="10" y="85"/>
                    <a:pt x="26" y="67"/>
                    <a:pt x="45" y="52"/>
                  </a:cubicBezTo>
                  <a:cubicBezTo>
                    <a:pt x="92" y="17"/>
                    <a:pt x="144" y="0"/>
                    <a:pt x="203" y="0"/>
                  </a:cubicBezTo>
                  <a:cubicBezTo>
                    <a:pt x="207" y="0"/>
                    <a:pt x="211" y="0"/>
                    <a:pt x="215" y="1"/>
                  </a:cubicBezTo>
                  <a:cubicBezTo>
                    <a:pt x="235" y="7"/>
                    <a:pt x="242" y="23"/>
                    <a:pt x="233" y="41"/>
                  </a:cubicBezTo>
                  <a:cubicBezTo>
                    <a:pt x="231" y="44"/>
                    <a:pt x="229" y="47"/>
                    <a:pt x="227" y="50"/>
                  </a:cubicBezTo>
                  <a:cubicBezTo>
                    <a:pt x="204" y="78"/>
                    <a:pt x="173" y="92"/>
                    <a:pt x="140" y="104"/>
                  </a:cubicBezTo>
                  <a:cubicBezTo>
                    <a:pt x="153" y="96"/>
                    <a:pt x="166" y="87"/>
                    <a:pt x="178" y="78"/>
                  </a:cubicBezTo>
                  <a:cubicBezTo>
                    <a:pt x="193" y="67"/>
                    <a:pt x="207" y="55"/>
                    <a:pt x="217" y="39"/>
                  </a:cubicBezTo>
                  <a:cubicBezTo>
                    <a:pt x="224" y="29"/>
                    <a:pt x="222" y="22"/>
                    <a:pt x="214" y="18"/>
                  </a:cubicBezTo>
                  <a:cubicBezTo>
                    <a:pt x="212" y="17"/>
                    <a:pt x="210" y="16"/>
                    <a:pt x="208" y="19"/>
                  </a:cubicBezTo>
                  <a:cubicBezTo>
                    <a:pt x="179" y="55"/>
                    <a:pt x="138" y="67"/>
                    <a:pt x="94" y="76"/>
                  </a:cubicBezTo>
                  <a:cubicBezTo>
                    <a:pt x="76" y="80"/>
                    <a:pt x="57" y="81"/>
                    <a:pt x="38" y="82"/>
                  </a:cubicBezTo>
                  <a:cubicBezTo>
                    <a:pt x="36" y="82"/>
                    <a:pt x="33" y="80"/>
                    <a:pt x="32" y="83"/>
                  </a:cubicBezTo>
                  <a:cubicBezTo>
                    <a:pt x="31" y="85"/>
                    <a:pt x="33" y="87"/>
                    <a:pt x="34" y="89"/>
                  </a:cubicBezTo>
                  <a:cubicBezTo>
                    <a:pt x="39" y="94"/>
                    <a:pt x="45" y="97"/>
                    <a:pt x="52" y="98"/>
                  </a:cubicBezTo>
                  <a:cubicBezTo>
                    <a:pt x="55" y="100"/>
                    <a:pt x="60" y="95"/>
                    <a:pt x="62" y="10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4"/>
            <p:cNvSpPr/>
            <p:nvPr/>
          </p:nvSpPr>
          <p:spPr>
            <a:xfrm>
              <a:off x="2841" y="1872"/>
              <a:ext cx="687" cy="527"/>
            </a:xfrm>
            <a:custGeom>
              <a:avLst/>
              <a:gdLst/>
              <a:ahLst/>
              <a:cxnLst/>
              <a:rect l="l" t="t" r="r" b="b"/>
              <a:pathLst>
                <a:path w="289" h="221" extrusionOk="0">
                  <a:moveTo>
                    <a:pt x="2" y="79"/>
                  </a:moveTo>
                  <a:cubicBezTo>
                    <a:pt x="1" y="79"/>
                    <a:pt x="1" y="78"/>
                    <a:pt x="0" y="78"/>
                  </a:cubicBezTo>
                  <a:cubicBezTo>
                    <a:pt x="25" y="63"/>
                    <a:pt x="50" y="51"/>
                    <a:pt x="76" y="39"/>
                  </a:cubicBezTo>
                  <a:cubicBezTo>
                    <a:pt x="111" y="24"/>
                    <a:pt x="147" y="10"/>
                    <a:pt x="186" y="3"/>
                  </a:cubicBezTo>
                  <a:cubicBezTo>
                    <a:pt x="194" y="2"/>
                    <a:pt x="203" y="0"/>
                    <a:pt x="212" y="1"/>
                  </a:cubicBezTo>
                  <a:cubicBezTo>
                    <a:pt x="239" y="1"/>
                    <a:pt x="262" y="8"/>
                    <a:pt x="271" y="38"/>
                  </a:cubicBezTo>
                  <a:cubicBezTo>
                    <a:pt x="275" y="28"/>
                    <a:pt x="275" y="20"/>
                    <a:pt x="275" y="11"/>
                  </a:cubicBezTo>
                  <a:cubicBezTo>
                    <a:pt x="281" y="22"/>
                    <a:pt x="283" y="34"/>
                    <a:pt x="284" y="46"/>
                  </a:cubicBezTo>
                  <a:cubicBezTo>
                    <a:pt x="289" y="94"/>
                    <a:pt x="279" y="140"/>
                    <a:pt x="266" y="186"/>
                  </a:cubicBezTo>
                  <a:cubicBezTo>
                    <a:pt x="263" y="198"/>
                    <a:pt x="259" y="210"/>
                    <a:pt x="255" y="222"/>
                  </a:cubicBezTo>
                  <a:cubicBezTo>
                    <a:pt x="251" y="222"/>
                    <a:pt x="252" y="220"/>
                    <a:pt x="253" y="218"/>
                  </a:cubicBezTo>
                  <a:cubicBezTo>
                    <a:pt x="261" y="188"/>
                    <a:pt x="268" y="158"/>
                    <a:pt x="270" y="127"/>
                  </a:cubicBezTo>
                  <a:cubicBezTo>
                    <a:pt x="271" y="111"/>
                    <a:pt x="270" y="96"/>
                    <a:pt x="266" y="81"/>
                  </a:cubicBezTo>
                  <a:cubicBezTo>
                    <a:pt x="256" y="44"/>
                    <a:pt x="229" y="25"/>
                    <a:pt x="187" y="24"/>
                  </a:cubicBezTo>
                  <a:cubicBezTo>
                    <a:pt x="151" y="24"/>
                    <a:pt x="117" y="34"/>
                    <a:pt x="83" y="45"/>
                  </a:cubicBezTo>
                  <a:cubicBezTo>
                    <a:pt x="55" y="55"/>
                    <a:pt x="29" y="67"/>
                    <a:pt x="2" y="7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4"/>
            <p:cNvSpPr/>
            <p:nvPr/>
          </p:nvSpPr>
          <p:spPr>
            <a:xfrm>
              <a:off x="3473" y="2102"/>
              <a:ext cx="171" cy="703"/>
            </a:xfrm>
            <a:custGeom>
              <a:avLst/>
              <a:gdLst/>
              <a:ahLst/>
              <a:cxnLst/>
              <a:rect l="l" t="t" r="r" b="b"/>
              <a:pathLst>
                <a:path w="72" h="296" extrusionOk="0">
                  <a:moveTo>
                    <a:pt x="68" y="0"/>
                  </a:moveTo>
                  <a:cubicBezTo>
                    <a:pt x="53" y="47"/>
                    <a:pt x="36" y="94"/>
                    <a:pt x="24" y="142"/>
                  </a:cubicBezTo>
                  <a:cubicBezTo>
                    <a:pt x="38" y="134"/>
                    <a:pt x="46" y="135"/>
                    <a:pt x="50" y="147"/>
                  </a:cubicBezTo>
                  <a:cubicBezTo>
                    <a:pt x="66" y="191"/>
                    <a:pt x="72" y="234"/>
                    <a:pt x="48" y="277"/>
                  </a:cubicBezTo>
                  <a:cubicBezTo>
                    <a:pt x="47" y="277"/>
                    <a:pt x="47" y="278"/>
                    <a:pt x="47" y="278"/>
                  </a:cubicBezTo>
                  <a:cubicBezTo>
                    <a:pt x="35" y="296"/>
                    <a:pt x="26" y="296"/>
                    <a:pt x="15" y="277"/>
                  </a:cubicBezTo>
                  <a:cubicBezTo>
                    <a:pt x="0" y="252"/>
                    <a:pt x="0" y="224"/>
                    <a:pt x="3" y="196"/>
                  </a:cubicBezTo>
                  <a:cubicBezTo>
                    <a:pt x="12" y="128"/>
                    <a:pt x="36" y="64"/>
                    <a:pt x="66" y="2"/>
                  </a:cubicBezTo>
                  <a:cubicBezTo>
                    <a:pt x="67" y="2"/>
                    <a:pt x="67" y="1"/>
                    <a:pt x="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4"/>
            <p:cNvSpPr/>
            <p:nvPr/>
          </p:nvSpPr>
          <p:spPr>
            <a:xfrm>
              <a:off x="3882" y="755"/>
              <a:ext cx="458" cy="169"/>
            </a:xfrm>
            <a:custGeom>
              <a:avLst/>
              <a:gdLst/>
              <a:ahLst/>
              <a:cxnLst/>
              <a:rect l="l" t="t" r="r" b="b"/>
              <a:pathLst>
                <a:path w="193" h="71" extrusionOk="0">
                  <a:moveTo>
                    <a:pt x="44" y="70"/>
                  </a:moveTo>
                  <a:cubicBezTo>
                    <a:pt x="33" y="71"/>
                    <a:pt x="22" y="69"/>
                    <a:pt x="12" y="65"/>
                  </a:cubicBezTo>
                  <a:cubicBezTo>
                    <a:pt x="8" y="64"/>
                    <a:pt x="1" y="64"/>
                    <a:pt x="0" y="57"/>
                  </a:cubicBezTo>
                  <a:cubicBezTo>
                    <a:pt x="0" y="51"/>
                    <a:pt x="5" y="49"/>
                    <a:pt x="9" y="46"/>
                  </a:cubicBezTo>
                  <a:cubicBezTo>
                    <a:pt x="21" y="37"/>
                    <a:pt x="34" y="32"/>
                    <a:pt x="48" y="26"/>
                  </a:cubicBezTo>
                  <a:cubicBezTo>
                    <a:pt x="84" y="13"/>
                    <a:pt x="120" y="3"/>
                    <a:pt x="159" y="0"/>
                  </a:cubicBezTo>
                  <a:cubicBezTo>
                    <a:pt x="167" y="0"/>
                    <a:pt x="176" y="1"/>
                    <a:pt x="184" y="3"/>
                  </a:cubicBezTo>
                  <a:cubicBezTo>
                    <a:pt x="192" y="5"/>
                    <a:pt x="193" y="7"/>
                    <a:pt x="187" y="13"/>
                  </a:cubicBezTo>
                  <a:cubicBezTo>
                    <a:pt x="186" y="15"/>
                    <a:pt x="185" y="16"/>
                    <a:pt x="184" y="17"/>
                  </a:cubicBezTo>
                  <a:cubicBezTo>
                    <a:pt x="142" y="48"/>
                    <a:pt x="96" y="67"/>
                    <a:pt x="44" y="7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4"/>
            <p:cNvSpPr/>
            <p:nvPr/>
          </p:nvSpPr>
          <p:spPr>
            <a:xfrm>
              <a:off x="4425" y="1522"/>
              <a:ext cx="497" cy="456"/>
            </a:xfrm>
            <a:custGeom>
              <a:avLst/>
              <a:gdLst/>
              <a:ahLst/>
              <a:cxnLst/>
              <a:rect l="l" t="t" r="r" b="b"/>
              <a:pathLst>
                <a:path w="209" h="192" extrusionOk="0">
                  <a:moveTo>
                    <a:pt x="209" y="8"/>
                  </a:moveTo>
                  <a:cubicBezTo>
                    <a:pt x="185" y="34"/>
                    <a:pt x="156" y="43"/>
                    <a:pt x="127" y="52"/>
                  </a:cubicBezTo>
                  <a:cubicBezTo>
                    <a:pt x="101" y="61"/>
                    <a:pt x="75" y="66"/>
                    <a:pt x="48" y="71"/>
                  </a:cubicBezTo>
                  <a:cubicBezTo>
                    <a:pt x="40" y="73"/>
                    <a:pt x="37" y="76"/>
                    <a:pt x="36" y="83"/>
                  </a:cubicBezTo>
                  <a:cubicBezTo>
                    <a:pt x="29" y="116"/>
                    <a:pt x="25" y="150"/>
                    <a:pt x="25" y="184"/>
                  </a:cubicBezTo>
                  <a:cubicBezTo>
                    <a:pt x="25" y="187"/>
                    <a:pt x="28" y="191"/>
                    <a:pt x="22" y="192"/>
                  </a:cubicBezTo>
                  <a:cubicBezTo>
                    <a:pt x="18" y="192"/>
                    <a:pt x="16" y="189"/>
                    <a:pt x="14" y="186"/>
                  </a:cubicBezTo>
                  <a:cubicBezTo>
                    <a:pt x="10" y="174"/>
                    <a:pt x="6" y="162"/>
                    <a:pt x="5" y="150"/>
                  </a:cubicBezTo>
                  <a:cubicBezTo>
                    <a:pt x="2" y="127"/>
                    <a:pt x="0" y="105"/>
                    <a:pt x="0" y="82"/>
                  </a:cubicBezTo>
                  <a:cubicBezTo>
                    <a:pt x="1" y="67"/>
                    <a:pt x="1" y="68"/>
                    <a:pt x="16" y="66"/>
                  </a:cubicBezTo>
                  <a:cubicBezTo>
                    <a:pt x="54" y="61"/>
                    <a:pt x="93" y="54"/>
                    <a:pt x="129" y="41"/>
                  </a:cubicBezTo>
                  <a:cubicBezTo>
                    <a:pt x="151" y="33"/>
                    <a:pt x="171" y="23"/>
                    <a:pt x="188" y="7"/>
                  </a:cubicBezTo>
                  <a:cubicBezTo>
                    <a:pt x="196" y="0"/>
                    <a:pt x="200" y="8"/>
                    <a:pt x="209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4"/>
            <p:cNvSpPr/>
            <p:nvPr/>
          </p:nvSpPr>
          <p:spPr>
            <a:xfrm>
              <a:off x="3986" y="1354"/>
              <a:ext cx="318" cy="206"/>
            </a:xfrm>
            <a:custGeom>
              <a:avLst/>
              <a:gdLst/>
              <a:ahLst/>
              <a:cxnLst/>
              <a:rect l="l" t="t" r="r" b="b"/>
              <a:pathLst>
                <a:path w="134" h="87" extrusionOk="0">
                  <a:moveTo>
                    <a:pt x="106" y="1"/>
                  </a:moveTo>
                  <a:cubicBezTo>
                    <a:pt x="115" y="1"/>
                    <a:pt x="126" y="0"/>
                    <a:pt x="130" y="10"/>
                  </a:cubicBezTo>
                  <a:cubicBezTo>
                    <a:pt x="134" y="20"/>
                    <a:pt x="128" y="28"/>
                    <a:pt x="122" y="35"/>
                  </a:cubicBezTo>
                  <a:cubicBezTo>
                    <a:pt x="115" y="44"/>
                    <a:pt x="106" y="50"/>
                    <a:pt x="97" y="56"/>
                  </a:cubicBezTo>
                  <a:cubicBezTo>
                    <a:pt x="74" y="69"/>
                    <a:pt x="50" y="79"/>
                    <a:pt x="23" y="84"/>
                  </a:cubicBezTo>
                  <a:cubicBezTo>
                    <a:pt x="17" y="85"/>
                    <a:pt x="9" y="87"/>
                    <a:pt x="5" y="81"/>
                  </a:cubicBezTo>
                  <a:cubicBezTo>
                    <a:pt x="0" y="74"/>
                    <a:pt x="5" y="67"/>
                    <a:pt x="8" y="61"/>
                  </a:cubicBezTo>
                  <a:cubicBezTo>
                    <a:pt x="12" y="54"/>
                    <a:pt x="18" y="49"/>
                    <a:pt x="25" y="44"/>
                  </a:cubicBezTo>
                  <a:cubicBezTo>
                    <a:pt x="42" y="30"/>
                    <a:pt x="60" y="18"/>
                    <a:pt x="80" y="7"/>
                  </a:cubicBezTo>
                  <a:cubicBezTo>
                    <a:pt x="88" y="3"/>
                    <a:pt x="96" y="0"/>
                    <a:pt x="106" y="1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4"/>
            <p:cNvSpPr/>
            <p:nvPr/>
          </p:nvSpPr>
          <p:spPr>
            <a:xfrm>
              <a:off x="4411" y="1228"/>
              <a:ext cx="330" cy="264"/>
            </a:xfrm>
            <a:custGeom>
              <a:avLst/>
              <a:gdLst/>
              <a:ahLst/>
              <a:cxnLst/>
              <a:rect l="l" t="t" r="r" b="b"/>
              <a:pathLst>
                <a:path w="139" h="110" extrusionOk="0">
                  <a:moveTo>
                    <a:pt x="66" y="45"/>
                  </a:moveTo>
                  <a:cubicBezTo>
                    <a:pt x="61" y="42"/>
                    <a:pt x="56" y="39"/>
                    <a:pt x="50" y="38"/>
                  </a:cubicBezTo>
                  <a:cubicBezTo>
                    <a:pt x="42" y="37"/>
                    <a:pt x="34" y="35"/>
                    <a:pt x="28" y="44"/>
                  </a:cubicBezTo>
                  <a:cubicBezTo>
                    <a:pt x="22" y="54"/>
                    <a:pt x="21" y="68"/>
                    <a:pt x="27" y="75"/>
                  </a:cubicBezTo>
                  <a:cubicBezTo>
                    <a:pt x="33" y="81"/>
                    <a:pt x="41" y="79"/>
                    <a:pt x="49" y="80"/>
                  </a:cubicBezTo>
                  <a:cubicBezTo>
                    <a:pt x="46" y="85"/>
                    <a:pt x="41" y="83"/>
                    <a:pt x="36" y="84"/>
                  </a:cubicBezTo>
                  <a:cubicBezTo>
                    <a:pt x="52" y="97"/>
                    <a:pt x="71" y="97"/>
                    <a:pt x="91" y="99"/>
                  </a:cubicBezTo>
                  <a:cubicBezTo>
                    <a:pt x="68" y="111"/>
                    <a:pt x="37" y="101"/>
                    <a:pt x="22" y="84"/>
                  </a:cubicBezTo>
                  <a:cubicBezTo>
                    <a:pt x="18" y="80"/>
                    <a:pt x="14" y="75"/>
                    <a:pt x="11" y="70"/>
                  </a:cubicBezTo>
                  <a:cubicBezTo>
                    <a:pt x="0" y="58"/>
                    <a:pt x="10" y="36"/>
                    <a:pt x="24" y="27"/>
                  </a:cubicBezTo>
                  <a:cubicBezTo>
                    <a:pt x="53" y="6"/>
                    <a:pt x="97" y="0"/>
                    <a:pt x="130" y="34"/>
                  </a:cubicBezTo>
                  <a:cubicBezTo>
                    <a:pt x="133" y="37"/>
                    <a:pt x="136" y="40"/>
                    <a:pt x="139" y="46"/>
                  </a:cubicBezTo>
                  <a:cubicBezTo>
                    <a:pt x="123" y="33"/>
                    <a:pt x="108" y="23"/>
                    <a:pt x="90" y="20"/>
                  </a:cubicBezTo>
                  <a:cubicBezTo>
                    <a:pt x="71" y="16"/>
                    <a:pt x="55" y="19"/>
                    <a:pt x="38" y="33"/>
                  </a:cubicBezTo>
                  <a:cubicBezTo>
                    <a:pt x="51" y="33"/>
                    <a:pt x="60" y="36"/>
                    <a:pt x="68" y="43"/>
                  </a:cubicBezTo>
                  <a:cubicBezTo>
                    <a:pt x="68" y="45"/>
                    <a:pt x="68" y="46"/>
                    <a:pt x="66" y="45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4"/>
            <p:cNvSpPr/>
            <p:nvPr/>
          </p:nvSpPr>
          <p:spPr>
            <a:xfrm>
              <a:off x="3597" y="615"/>
              <a:ext cx="230" cy="136"/>
            </a:xfrm>
            <a:custGeom>
              <a:avLst/>
              <a:gdLst/>
              <a:ahLst/>
              <a:cxnLst/>
              <a:rect l="l" t="t" r="r" b="b"/>
              <a:pathLst>
                <a:path w="97" h="57" extrusionOk="0">
                  <a:moveTo>
                    <a:pt x="32" y="19"/>
                  </a:moveTo>
                  <a:cubicBezTo>
                    <a:pt x="46" y="5"/>
                    <a:pt x="63" y="0"/>
                    <a:pt x="81" y="3"/>
                  </a:cubicBezTo>
                  <a:cubicBezTo>
                    <a:pt x="88" y="4"/>
                    <a:pt x="94" y="7"/>
                    <a:pt x="96" y="13"/>
                  </a:cubicBezTo>
                  <a:cubicBezTo>
                    <a:pt x="97" y="20"/>
                    <a:pt x="93" y="24"/>
                    <a:pt x="88" y="28"/>
                  </a:cubicBezTo>
                  <a:cubicBezTo>
                    <a:pt x="68" y="45"/>
                    <a:pt x="46" y="57"/>
                    <a:pt x="18" y="55"/>
                  </a:cubicBezTo>
                  <a:cubicBezTo>
                    <a:pt x="16" y="55"/>
                    <a:pt x="14" y="55"/>
                    <a:pt x="12" y="55"/>
                  </a:cubicBezTo>
                  <a:cubicBezTo>
                    <a:pt x="8" y="54"/>
                    <a:pt x="4" y="54"/>
                    <a:pt x="2" y="49"/>
                  </a:cubicBezTo>
                  <a:cubicBezTo>
                    <a:pt x="0" y="44"/>
                    <a:pt x="4" y="41"/>
                    <a:pt x="7" y="38"/>
                  </a:cubicBezTo>
                  <a:cubicBezTo>
                    <a:pt x="12" y="34"/>
                    <a:pt x="17" y="30"/>
                    <a:pt x="23" y="25"/>
                  </a:cubicBezTo>
                  <a:cubicBezTo>
                    <a:pt x="21" y="32"/>
                    <a:pt x="15" y="37"/>
                    <a:pt x="20" y="42"/>
                  </a:cubicBezTo>
                  <a:cubicBezTo>
                    <a:pt x="26" y="47"/>
                    <a:pt x="32" y="46"/>
                    <a:pt x="39" y="44"/>
                  </a:cubicBezTo>
                  <a:cubicBezTo>
                    <a:pt x="46" y="42"/>
                    <a:pt x="53" y="39"/>
                    <a:pt x="58" y="34"/>
                  </a:cubicBezTo>
                  <a:cubicBezTo>
                    <a:pt x="63" y="30"/>
                    <a:pt x="69" y="26"/>
                    <a:pt x="66" y="19"/>
                  </a:cubicBezTo>
                  <a:cubicBezTo>
                    <a:pt x="63" y="13"/>
                    <a:pt x="56" y="14"/>
                    <a:pt x="50" y="15"/>
                  </a:cubicBezTo>
                  <a:cubicBezTo>
                    <a:pt x="44" y="16"/>
                    <a:pt x="38" y="17"/>
                    <a:pt x="32" y="19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4"/>
            <p:cNvSpPr/>
            <p:nvPr/>
          </p:nvSpPr>
          <p:spPr>
            <a:xfrm>
              <a:off x="5140" y="3474"/>
              <a:ext cx="162" cy="245"/>
            </a:xfrm>
            <a:custGeom>
              <a:avLst/>
              <a:gdLst/>
              <a:ahLst/>
              <a:cxnLst/>
              <a:rect l="l" t="t" r="r" b="b"/>
              <a:pathLst>
                <a:path w="68" h="103" extrusionOk="0">
                  <a:moveTo>
                    <a:pt x="60" y="102"/>
                  </a:moveTo>
                  <a:cubicBezTo>
                    <a:pt x="49" y="101"/>
                    <a:pt x="40" y="96"/>
                    <a:pt x="32" y="86"/>
                  </a:cubicBezTo>
                  <a:cubicBezTo>
                    <a:pt x="14" y="62"/>
                    <a:pt x="7" y="34"/>
                    <a:pt x="1" y="5"/>
                  </a:cubicBezTo>
                  <a:cubicBezTo>
                    <a:pt x="0" y="4"/>
                    <a:pt x="0" y="1"/>
                    <a:pt x="2" y="0"/>
                  </a:cubicBezTo>
                  <a:cubicBezTo>
                    <a:pt x="6" y="0"/>
                    <a:pt x="6" y="3"/>
                    <a:pt x="6" y="5"/>
                  </a:cubicBezTo>
                  <a:cubicBezTo>
                    <a:pt x="9" y="19"/>
                    <a:pt x="13" y="34"/>
                    <a:pt x="19" y="47"/>
                  </a:cubicBezTo>
                  <a:cubicBezTo>
                    <a:pt x="26" y="66"/>
                    <a:pt x="37" y="81"/>
                    <a:pt x="58" y="86"/>
                  </a:cubicBezTo>
                  <a:cubicBezTo>
                    <a:pt x="63" y="87"/>
                    <a:pt x="65" y="92"/>
                    <a:pt x="67" y="96"/>
                  </a:cubicBezTo>
                  <a:cubicBezTo>
                    <a:pt x="68" y="101"/>
                    <a:pt x="67" y="103"/>
                    <a:pt x="60" y="102"/>
                  </a:cubicBezTo>
                  <a:close/>
                </a:path>
              </a:pathLst>
            </a:custGeom>
            <a:solidFill>
              <a:srgbClr val="0302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4"/>
            <p:cNvSpPr/>
            <p:nvPr/>
          </p:nvSpPr>
          <p:spPr>
            <a:xfrm>
              <a:off x="3449" y="943"/>
              <a:ext cx="205" cy="95"/>
            </a:xfrm>
            <a:custGeom>
              <a:avLst/>
              <a:gdLst/>
              <a:ahLst/>
              <a:cxnLst/>
              <a:rect l="l" t="t" r="r" b="b"/>
              <a:pathLst>
                <a:path w="86" h="40" extrusionOk="0">
                  <a:moveTo>
                    <a:pt x="17" y="18"/>
                  </a:moveTo>
                  <a:cubicBezTo>
                    <a:pt x="13" y="26"/>
                    <a:pt x="16" y="28"/>
                    <a:pt x="21" y="28"/>
                  </a:cubicBezTo>
                  <a:cubicBezTo>
                    <a:pt x="38" y="28"/>
                    <a:pt x="52" y="22"/>
                    <a:pt x="66" y="14"/>
                  </a:cubicBezTo>
                  <a:cubicBezTo>
                    <a:pt x="68" y="13"/>
                    <a:pt x="70" y="11"/>
                    <a:pt x="69" y="8"/>
                  </a:cubicBezTo>
                  <a:cubicBezTo>
                    <a:pt x="68" y="6"/>
                    <a:pt x="65" y="6"/>
                    <a:pt x="63" y="6"/>
                  </a:cubicBezTo>
                  <a:cubicBezTo>
                    <a:pt x="56" y="6"/>
                    <a:pt x="49" y="6"/>
                    <a:pt x="41" y="6"/>
                  </a:cubicBezTo>
                  <a:cubicBezTo>
                    <a:pt x="52" y="2"/>
                    <a:pt x="64" y="0"/>
                    <a:pt x="76" y="1"/>
                  </a:cubicBezTo>
                  <a:cubicBezTo>
                    <a:pt x="84" y="2"/>
                    <a:pt x="86" y="6"/>
                    <a:pt x="80" y="13"/>
                  </a:cubicBezTo>
                  <a:cubicBezTo>
                    <a:pt x="76" y="17"/>
                    <a:pt x="71" y="20"/>
                    <a:pt x="66" y="22"/>
                  </a:cubicBezTo>
                  <a:cubicBezTo>
                    <a:pt x="49" y="30"/>
                    <a:pt x="32" y="36"/>
                    <a:pt x="14" y="38"/>
                  </a:cubicBezTo>
                  <a:cubicBezTo>
                    <a:pt x="10" y="38"/>
                    <a:pt x="4" y="40"/>
                    <a:pt x="2" y="36"/>
                  </a:cubicBezTo>
                  <a:cubicBezTo>
                    <a:pt x="0" y="31"/>
                    <a:pt x="6" y="28"/>
                    <a:pt x="8" y="25"/>
                  </a:cubicBezTo>
                  <a:cubicBezTo>
                    <a:pt x="10" y="23"/>
                    <a:pt x="12" y="22"/>
                    <a:pt x="17" y="18"/>
                  </a:cubicBezTo>
                  <a:close/>
                </a:path>
              </a:pathLst>
            </a:custGeom>
            <a:solidFill>
              <a:srgbClr val="0404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4"/>
            <p:cNvSpPr/>
            <p:nvPr/>
          </p:nvSpPr>
          <p:spPr>
            <a:xfrm>
              <a:off x="3480" y="1610"/>
              <a:ext cx="109" cy="62"/>
            </a:xfrm>
            <a:custGeom>
              <a:avLst/>
              <a:gdLst/>
              <a:ahLst/>
              <a:cxnLst/>
              <a:rect l="l" t="t" r="r" b="b"/>
              <a:pathLst>
                <a:path w="46" h="26" extrusionOk="0">
                  <a:moveTo>
                    <a:pt x="15" y="25"/>
                  </a:moveTo>
                  <a:cubicBezTo>
                    <a:pt x="10" y="25"/>
                    <a:pt x="3" y="26"/>
                    <a:pt x="2" y="20"/>
                  </a:cubicBezTo>
                  <a:cubicBezTo>
                    <a:pt x="0" y="14"/>
                    <a:pt x="6" y="10"/>
                    <a:pt x="10" y="8"/>
                  </a:cubicBezTo>
                  <a:cubicBezTo>
                    <a:pt x="17" y="3"/>
                    <a:pt x="25" y="1"/>
                    <a:pt x="33" y="1"/>
                  </a:cubicBezTo>
                  <a:cubicBezTo>
                    <a:pt x="37" y="1"/>
                    <a:pt x="42" y="0"/>
                    <a:pt x="44" y="5"/>
                  </a:cubicBezTo>
                  <a:cubicBezTo>
                    <a:pt x="46" y="11"/>
                    <a:pt x="44" y="16"/>
                    <a:pt x="39" y="19"/>
                  </a:cubicBezTo>
                  <a:cubicBezTo>
                    <a:pt x="31" y="24"/>
                    <a:pt x="23" y="25"/>
                    <a:pt x="15" y="25"/>
                  </a:cubicBezTo>
                  <a:close/>
                </a:path>
              </a:pathLst>
            </a:custGeom>
            <a:solidFill>
              <a:srgbClr val="0303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4"/>
            <p:cNvSpPr/>
            <p:nvPr/>
          </p:nvSpPr>
          <p:spPr>
            <a:xfrm>
              <a:off x="3240" y="1560"/>
              <a:ext cx="102" cy="27"/>
            </a:xfrm>
            <a:custGeom>
              <a:avLst/>
              <a:gdLst/>
              <a:ahLst/>
              <a:cxnLst/>
              <a:rect l="l" t="t" r="r" b="b"/>
              <a:pathLst>
                <a:path w="43" h="11" extrusionOk="0">
                  <a:moveTo>
                    <a:pt x="10" y="11"/>
                  </a:moveTo>
                  <a:cubicBezTo>
                    <a:pt x="7" y="8"/>
                    <a:pt x="3" y="11"/>
                    <a:pt x="0" y="8"/>
                  </a:cubicBezTo>
                  <a:cubicBezTo>
                    <a:pt x="15" y="8"/>
                    <a:pt x="29" y="5"/>
                    <a:pt x="43" y="0"/>
                  </a:cubicBezTo>
                  <a:cubicBezTo>
                    <a:pt x="33" y="7"/>
                    <a:pt x="22" y="11"/>
                    <a:pt x="10" y="11"/>
                  </a:cubicBezTo>
                  <a:close/>
                </a:path>
              </a:pathLst>
            </a:custGeom>
            <a:solidFill>
              <a:srgbClr val="594E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4"/>
            <p:cNvSpPr/>
            <p:nvPr/>
          </p:nvSpPr>
          <p:spPr>
            <a:xfrm>
              <a:off x="3423" y="2389"/>
              <a:ext cx="24" cy="79"/>
            </a:xfrm>
            <a:custGeom>
              <a:avLst/>
              <a:gdLst/>
              <a:ahLst/>
              <a:cxnLst/>
              <a:rect l="l" t="t" r="r" b="b"/>
              <a:pathLst>
                <a:path w="10" h="33" extrusionOk="0">
                  <a:moveTo>
                    <a:pt x="8" y="0"/>
                  </a:moveTo>
                  <a:cubicBezTo>
                    <a:pt x="9" y="2"/>
                    <a:pt x="9" y="3"/>
                    <a:pt x="10" y="4"/>
                  </a:cubicBezTo>
                  <a:cubicBezTo>
                    <a:pt x="7" y="14"/>
                    <a:pt x="4" y="23"/>
                    <a:pt x="0" y="33"/>
                  </a:cubicBezTo>
                  <a:cubicBezTo>
                    <a:pt x="1" y="22"/>
                    <a:pt x="4" y="11"/>
                    <a:pt x="8" y="0"/>
                  </a:cubicBezTo>
                  <a:close/>
                </a:path>
              </a:pathLst>
            </a:custGeom>
            <a:solidFill>
              <a:srgbClr val="594E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4"/>
            <p:cNvSpPr/>
            <p:nvPr/>
          </p:nvSpPr>
          <p:spPr>
            <a:xfrm>
              <a:off x="3290" y="1582"/>
              <a:ext cx="38" cy="14"/>
            </a:xfrm>
            <a:custGeom>
              <a:avLst/>
              <a:gdLst/>
              <a:ahLst/>
              <a:cxnLst/>
              <a:rect l="l" t="t" r="r" b="b"/>
              <a:pathLst>
                <a:path w="16" h="6" extrusionOk="0">
                  <a:moveTo>
                    <a:pt x="4" y="6"/>
                  </a:moveTo>
                  <a:cubicBezTo>
                    <a:pt x="3" y="5"/>
                    <a:pt x="1" y="4"/>
                    <a:pt x="0" y="4"/>
                  </a:cubicBezTo>
                  <a:cubicBezTo>
                    <a:pt x="6" y="2"/>
                    <a:pt x="11" y="1"/>
                    <a:pt x="16" y="0"/>
                  </a:cubicBezTo>
                  <a:cubicBezTo>
                    <a:pt x="13" y="4"/>
                    <a:pt x="9" y="5"/>
                    <a:pt x="4" y="6"/>
                  </a:cubicBezTo>
                  <a:close/>
                </a:path>
              </a:pathLst>
            </a:custGeom>
            <a:solidFill>
              <a:srgbClr val="5348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4"/>
            <p:cNvSpPr/>
            <p:nvPr/>
          </p:nvSpPr>
          <p:spPr>
            <a:xfrm>
              <a:off x="4568" y="1330"/>
              <a:ext cx="26" cy="26"/>
            </a:xfrm>
            <a:custGeom>
              <a:avLst/>
              <a:gdLst/>
              <a:ahLst/>
              <a:cxnLst/>
              <a:rect l="l" t="t" r="r" b="b"/>
              <a:pathLst>
                <a:path w="11" h="11" extrusionOk="0">
                  <a:moveTo>
                    <a:pt x="0" y="2"/>
                  </a:moveTo>
                  <a:cubicBezTo>
                    <a:pt x="1" y="1"/>
                    <a:pt x="1" y="1"/>
                    <a:pt x="2" y="0"/>
                  </a:cubicBezTo>
                  <a:cubicBezTo>
                    <a:pt x="6" y="2"/>
                    <a:pt x="8" y="5"/>
                    <a:pt x="11" y="11"/>
                  </a:cubicBezTo>
                  <a:cubicBezTo>
                    <a:pt x="6" y="7"/>
                    <a:pt x="3" y="4"/>
                    <a:pt x="0" y="2"/>
                  </a:cubicBezTo>
                  <a:close/>
                </a:path>
              </a:pathLst>
            </a:custGeom>
            <a:solidFill>
              <a:srgbClr val="4C42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4"/>
            <p:cNvSpPr/>
            <p:nvPr/>
          </p:nvSpPr>
          <p:spPr>
            <a:xfrm>
              <a:off x="2613" y="2251"/>
              <a:ext cx="27" cy="31"/>
            </a:xfrm>
            <a:custGeom>
              <a:avLst/>
              <a:gdLst/>
              <a:ahLst/>
              <a:cxnLst/>
              <a:rect l="l" t="t" r="r" b="b"/>
              <a:pathLst>
                <a:path w="11" h="13" extrusionOk="0">
                  <a:moveTo>
                    <a:pt x="0" y="11"/>
                  </a:moveTo>
                  <a:cubicBezTo>
                    <a:pt x="3" y="7"/>
                    <a:pt x="6" y="4"/>
                    <a:pt x="10" y="0"/>
                  </a:cubicBezTo>
                  <a:cubicBezTo>
                    <a:pt x="10" y="1"/>
                    <a:pt x="11" y="1"/>
                    <a:pt x="11" y="2"/>
                  </a:cubicBezTo>
                  <a:cubicBezTo>
                    <a:pt x="8" y="5"/>
                    <a:pt x="5" y="9"/>
                    <a:pt x="2" y="13"/>
                  </a:cubicBezTo>
                  <a:cubicBezTo>
                    <a:pt x="2" y="12"/>
                    <a:pt x="1" y="11"/>
                    <a:pt x="0" y="11"/>
                  </a:cubicBezTo>
                  <a:close/>
                </a:path>
              </a:pathLst>
            </a:custGeom>
            <a:solidFill>
              <a:srgbClr val="453C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4"/>
            <p:cNvSpPr/>
            <p:nvPr/>
          </p:nvSpPr>
          <p:spPr>
            <a:xfrm>
              <a:off x="4022" y="993"/>
              <a:ext cx="370" cy="78"/>
            </a:xfrm>
            <a:custGeom>
              <a:avLst/>
              <a:gdLst/>
              <a:ahLst/>
              <a:cxnLst/>
              <a:rect l="l" t="t" r="r" b="b"/>
              <a:pathLst>
                <a:path w="156" h="33" extrusionOk="0">
                  <a:moveTo>
                    <a:pt x="156" y="4"/>
                  </a:moveTo>
                  <a:cubicBezTo>
                    <a:pt x="105" y="17"/>
                    <a:pt x="54" y="31"/>
                    <a:pt x="0" y="33"/>
                  </a:cubicBezTo>
                  <a:cubicBezTo>
                    <a:pt x="50" y="20"/>
                    <a:pt x="100" y="10"/>
                    <a:pt x="150" y="2"/>
                  </a:cubicBezTo>
                  <a:cubicBezTo>
                    <a:pt x="153" y="2"/>
                    <a:pt x="156" y="0"/>
                    <a:pt x="156" y="4"/>
                  </a:cubicBezTo>
                  <a:close/>
                </a:path>
              </a:pathLst>
            </a:custGeom>
            <a:solidFill>
              <a:srgbClr val="F7D7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4"/>
            <p:cNvSpPr/>
            <p:nvPr/>
          </p:nvSpPr>
          <p:spPr>
            <a:xfrm>
              <a:off x="4378" y="988"/>
              <a:ext cx="54" cy="14"/>
            </a:xfrm>
            <a:custGeom>
              <a:avLst/>
              <a:gdLst/>
              <a:ahLst/>
              <a:cxnLst/>
              <a:rect l="l" t="t" r="r" b="b"/>
              <a:pathLst>
                <a:path w="23" h="6" extrusionOk="0">
                  <a:moveTo>
                    <a:pt x="6" y="6"/>
                  </a:moveTo>
                  <a:cubicBezTo>
                    <a:pt x="5" y="4"/>
                    <a:pt x="2" y="5"/>
                    <a:pt x="0" y="4"/>
                  </a:cubicBezTo>
                  <a:cubicBezTo>
                    <a:pt x="8" y="2"/>
                    <a:pt x="15" y="0"/>
                    <a:pt x="23" y="2"/>
                  </a:cubicBezTo>
                  <a:cubicBezTo>
                    <a:pt x="17" y="4"/>
                    <a:pt x="12" y="5"/>
                    <a:pt x="6" y="6"/>
                  </a:cubicBezTo>
                  <a:close/>
                </a:path>
              </a:pathLst>
            </a:custGeom>
            <a:solidFill>
              <a:srgbClr val="A08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4"/>
            <p:cNvSpPr/>
            <p:nvPr/>
          </p:nvSpPr>
          <p:spPr>
            <a:xfrm>
              <a:off x="3300" y="1435"/>
              <a:ext cx="164" cy="71"/>
            </a:xfrm>
            <a:custGeom>
              <a:avLst/>
              <a:gdLst/>
              <a:ahLst/>
              <a:cxnLst/>
              <a:rect l="l" t="t" r="r" b="b"/>
              <a:pathLst>
                <a:path w="69" h="30" extrusionOk="0">
                  <a:moveTo>
                    <a:pt x="0" y="30"/>
                  </a:moveTo>
                  <a:cubicBezTo>
                    <a:pt x="14" y="13"/>
                    <a:pt x="31" y="7"/>
                    <a:pt x="49" y="2"/>
                  </a:cubicBezTo>
                  <a:cubicBezTo>
                    <a:pt x="51" y="2"/>
                    <a:pt x="53" y="2"/>
                    <a:pt x="56" y="1"/>
                  </a:cubicBezTo>
                  <a:cubicBezTo>
                    <a:pt x="60" y="1"/>
                    <a:pt x="66" y="0"/>
                    <a:pt x="68" y="4"/>
                  </a:cubicBezTo>
                  <a:cubicBezTo>
                    <a:pt x="69" y="9"/>
                    <a:pt x="65" y="13"/>
                    <a:pt x="60" y="15"/>
                  </a:cubicBezTo>
                  <a:cubicBezTo>
                    <a:pt x="42" y="23"/>
                    <a:pt x="23" y="28"/>
                    <a:pt x="0" y="30"/>
                  </a:cubicBezTo>
                  <a:close/>
                </a:path>
              </a:pathLst>
            </a:custGeom>
            <a:solidFill>
              <a:srgbClr val="FB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4"/>
            <p:cNvSpPr/>
            <p:nvPr/>
          </p:nvSpPr>
          <p:spPr>
            <a:xfrm>
              <a:off x="3502" y="1387"/>
              <a:ext cx="64" cy="43"/>
            </a:xfrm>
            <a:custGeom>
              <a:avLst/>
              <a:gdLst/>
              <a:ahLst/>
              <a:cxnLst/>
              <a:rect l="l" t="t" r="r" b="b"/>
              <a:pathLst>
                <a:path w="27" h="18" extrusionOk="0">
                  <a:moveTo>
                    <a:pt x="21" y="0"/>
                  </a:moveTo>
                  <a:cubicBezTo>
                    <a:pt x="22" y="0"/>
                    <a:pt x="24" y="0"/>
                    <a:pt x="25" y="1"/>
                  </a:cubicBezTo>
                  <a:cubicBezTo>
                    <a:pt x="27" y="3"/>
                    <a:pt x="24" y="5"/>
                    <a:pt x="23" y="6"/>
                  </a:cubicBezTo>
                  <a:cubicBezTo>
                    <a:pt x="20" y="9"/>
                    <a:pt x="17" y="11"/>
                    <a:pt x="13" y="13"/>
                  </a:cubicBezTo>
                  <a:cubicBezTo>
                    <a:pt x="11" y="15"/>
                    <a:pt x="7" y="18"/>
                    <a:pt x="4" y="15"/>
                  </a:cubicBezTo>
                  <a:cubicBezTo>
                    <a:pt x="0" y="13"/>
                    <a:pt x="4" y="9"/>
                    <a:pt x="4" y="7"/>
                  </a:cubicBezTo>
                  <a:cubicBezTo>
                    <a:pt x="2" y="1"/>
                    <a:pt x="7" y="3"/>
                    <a:pt x="9" y="2"/>
                  </a:cubicBezTo>
                  <a:cubicBezTo>
                    <a:pt x="13" y="1"/>
                    <a:pt x="17" y="1"/>
                    <a:pt x="21" y="0"/>
                  </a:cubicBezTo>
                  <a:close/>
                </a:path>
              </a:pathLst>
            </a:custGeom>
            <a:solidFill>
              <a:srgbClr val="F5D5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4"/>
            <p:cNvSpPr/>
            <p:nvPr/>
          </p:nvSpPr>
          <p:spPr>
            <a:xfrm>
              <a:off x="3506" y="2482"/>
              <a:ext cx="98" cy="273"/>
            </a:xfrm>
            <a:custGeom>
              <a:avLst/>
              <a:gdLst/>
              <a:ahLst/>
              <a:cxnLst/>
              <a:rect l="l" t="t" r="r" b="b"/>
              <a:pathLst>
                <a:path w="41" h="115" extrusionOk="0">
                  <a:moveTo>
                    <a:pt x="3" y="69"/>
                  </a:moveTo>
                  <a:cubicBezTo>
                    <a:pt x="4" y="50"/>
                    <a:pt x="4" y="34"/>
                    <a:pt x="8" y="17"/>
                  </a:cubicBezTo>
                  <a:cubicBezTo>
                    <a:pt x="10" y="11"/>
                    <a:pt x="11" y="1"/>
                    <a:pt x="19" y="1"/>
                  </a:cubicBezTo>
                  <a:cubicBezTo>
                    <a:pt x="26" y="0"/>
                    <a:pt x="29" y="9"/>
                    <a:pt x="31" y="15"/>
                  </a:cubicBezTo>
                  <a:cubicBezTo>
                    <a:pt x="41" y="39"/>
                    <a:pt x="41" y="63"/>
                    <a:pt x="36" y="88"/>
                  </a:cubicBezTo>
                  <a:cubicBezTo>
                    <a:pt x="35" y="95"/>
                    <a:pt x="33" y="103"/>
                    <a:pt x="27" y="108"/>
                  </a:cubicBezTo>
                  <a:cubicBezTo>
                    <a:pt x="19" y="115"/>
                    <a:pt x="11" y="114"/>
                    <a:pt x="6" y="104"/>
                  </a:cubicBezTo>
                  <a:cubicBezTo>
                    <a:pt x="0" y="92"/>
                    <a:pt x="3" y="79"/>
                    <a:pt x="3" y="69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4"/>
            <p:cNvSpPr/>
            <p:nvPr/>
          </p:nvSpPr>
          <p:spPr>
            <a:xfrm>
              <a:off x="3965" y="777"/>
              <a:ext cx="325" cy="111"/>
            </a:xfrm>
            <a:custGeom>
              <a:avLst/>
              <a:gdLst/>
              <a:ahLst/>
              <a:cxnLst/>
              <a:rect l="l" t="t" r="r" b="b"/>
              <a:pathLst>
                <a:path w="137" h="47" extrusionOk="0">
                  <a:moveTo>
                    <a:pt x="137" y="3"/>
                  </a:moveTo>
                  <a:cubicBezTo>
                    <a:pt x="130" y="7"/>
                    <a:pt x="124" y="12"/>
                    <a:pt x="118" y="15"/>
                  </a:cubicBezTo>
                  <a:cubicBezTo>
                    <a:pt x="111" y="19"/>
                    <a:pt x="104" y="20"/>
                    <a:pt x="95" y="17"/>
                  </a:cubicBezTo>
                  <a:cubicBezTo>
                    <a:pt x="75" y="10"/>
                    <a:pt x="56" y="16"/>
                    <a:pt x="37" y="26"/>
                  </a:cubicBezTo>
                  <a:cubicBezTo>
                    <a:pt x="29" y="30"/>
                    <a:pt x="21" y="36"/>
                    <a:pt x="13" y="42"/>
                  </a:cubicBezTo>
                  <a:cubicBezTo>
                    <a:pt x="10" y="44"/>
                    <a:pt x="6" y="47"/>
                    <a:pt x="0" y="47"/>
                  </a:cubicBezTo>
                  <a:cubicBezTo>
                    <a:pt x="2" y="41"/>
                    <a:pt x="6" y="38"/>
                    <a:pt x="10" y="34"/>
                  </a:cubicBezTo>
                  <a:cubicBezTo>
                    <a:pt x="25" y="21"/>
                    <a:pt x="43" y="14"/>
                    <a:pt x="62" y="10"/>
                  </a:cubicBezTo>
                  <a:cubicBezTo>
                    <a:pt x="86" y="4"/>
                    <a:pt x="111" y="1"/>
                    <a:pt x="136" y="0"/>
                  </a:cubicBezTo>
                  <a:cubicBezTo>
                    <a:pt x="136" y="1"/>
                    <a:pt x="136" y="2"/>
                    <a:pt x="137" y="3"/>
                  </a:cubicBezTo>
                  <a:close/>
                </a:path>
              </a:pathLst>
            </a:custGeom>
            <a:solidFill>
              <a:srgbClr val="FC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4"/>
            <p:cNvSpPr/>
            <p:nvPr/>
          </p:nvSpPr>
          <p:spPr>
            <a:xfrm>
              <a:off x="4022" y="822"/>
              <a:ext cx="159" cy="57"/>
            </a:xfrm>
            <a:custGeom>
              <a:avLst/>
              <a:gdLst/>
              <a:ahLst/>
              <a:cxnLst/>
              <a:rect l="l" t="t" r="r" b="b"/>
              <a:pathLst>
                <a:path w="67" h="24" extrusionOk="0">
                  <a:moveTo>
                    <a:pt x="0" y="22"/>
                  </a:moveTo>
                  <a:cubicBezTo>
                    <a:pt x="1" y="19"/>
                    <a:pt x="4" y="17"/>
                    <a:pt x="6" y="16"/>
                  </a:cubicBezTo>
                  <a:cubicBezTo>
                    <a:pt x="23" y="7"/>
                    <a:pt x="40" y="2"/>
                    <a:pt x="59" y="1"/>
                  </a:cubicBezTo>
                  <a:cubicBezTo>
                    <a:pt x="62" y="0"/>
                    <a:pt x="66" y="0"/>
                    <a:pt x="66" y="3"/>
                  </a:cubicBezTo>
                  <a:cubicBezTo>
                    <a:pt x="67" y="7"/>
                    <a:pt x="64" y="8"/>
                    <a:pt x="62" y="10"/>
                  </a:cubicBezTo>
                  <a:cubicBezTo>
                    <a:pt x="44" y="19"/>
                    <a:pt x="24" y="22"/>
                    <a:pt x="4" y="24"/>
                  </a:cubicBezTo>
                  <a:cubicBezTo>
                    <a:pt x="3" y="24"/>
                    <a:pt x="2" y="23"/>
                    <a:pt x="0" y="22"/>
                  </a:cubicBezTo>
                  <a:close/>
                </a:path>
              </a:pathLst>
            </a:custGeom>
            <a:solidFill>
              <a:srgbClr val="FBDA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4"/>
            <p:cNvSpPr/>
            <p:nvPr/>
          </p:nvSpPr>
          <p:spPr>
            <a:xfrm>
              <a:off x="4461" y="1701"/>
              <a:ext cx="33" cy="166"/>
            </a:xfrm>
            <a:custGeom>
              <a:avLst/>
              <a:gdLst/>
              <a:ahLst/>
              <a:cxnLst/>
              <a:rect l="l" t="t" r="r" b="b"/>
              <a:pathLst>
                <a:path w="14" h="70" extrusionOk="0">
                  <a:moveTo>
                    <a:pt x="1" y="70"/>
                  </a:moveTo>
                  <a:cubicBezTo>
                    <a:pt x="0" y="49"/>
                    <a:pt x="2" y="28"/>
                    <a:pt x="5" y="7"/>
                  </a:cubicBezTo>
                  <a:cubicBezTo>
                    <a:pt x="6" y="4"/>
                    <a:pt x="6" y="0"/>
                    <a:pt x="11" y="1"/>
                  </a:cubicBezTo>
                  <a:cubicBezTo>
                    <a:pt x="14" y="2"/>
                    <a:pt x="11" y="6"/>
                    <a:pt x="11" y="8"/>
                  </a:cubicBezTo>
                  <a:cubicBezTo>
                    <a:pt x="6" y="29"/>
                    <a:pt x="5" y="49"/>
                    <a:pt x="1" y="70"/>
                  </a:cubicBezTo>
                  <a:close/>
                </a:path>
              </a:pathLst>
            </a:custGeom>
            <a:solidFill>
              <a:srgbClr val="E9C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4"/>
            <p:cNvSpPr/>
            <p:nvPr/>
          </p:nvSpPr>
          <p:spPr>
            <a:xfrm>
              <a:off x="4024" y="1406"/>
              <a:ext cx="233" cy="126"/>
            </a:xfrm>
            <a:custGeom>
              <a:avLst/>
              <a:gdLst/>
              <a:ahLst/>
              <a:cxnLst/>
              <a:rect l="l" t="t" r="r" b="b"/>
              <a:pathLst>
                <a:path w="98" h="52" extrusionOk="0">
                  <a:moveTo>
                    <a:pt x="10" y="53"/>
                  </a:moveTo>
                  <a:cubicBezTo>
                    <a:pt x="5" y="53"/>
                    <a:pt x="2" y="53"/>
                    <a:pt x="1" y="49"/>
                  </a:cubicBezTo>
                  <a:cubicBezTo>
                    <a:pt x="0" y="46"/>
                    <a:pt x="1" y="43"/>
                    <a:pt x="4" y="42"/>
                  </a:cubicBezTo>
                  <a:cubicBezTo>
                    <a:pt x="27" y="25"/>
                    <a:pt x="50" y="9"/>
                    <a:pt x="78" y="1"/>
                  </a:cubicBezTo>
                  <a:cubicBezTo>
                    <a:pt x="81" y="0"/>
                    <a:pt x="85" y="0"/>
                    <a:pt x="88" y="0"/>
                  </a:cubicBezTo>
                  <a:cubicBezTo>
                    <a:pt x="96" y="2"/>
                    <a:pt x="98" y="6"/>
                    <a:pt x="93" y="12"/>
                  </a:cubicBezTo>
                  <a:cubicBezTo>
                    <a:pt x="90" y="17"/>
                    <a:pt x="87" y="21"/>
                    <a:pt x="83" y="24"/>
                  </a:cubicBezTo>
                  <a:cubicBezTo>
                    <a:pt x="61" y="41"/>
                    <a:pt x="35" y="48"/>
                    <a:pt x="10" y="53"/>
                  </a:cubicBezTo>
                  <a:close/>
                </a:path>
              </a:pathLst>
            </a:custGeom>
            <a:solidFill>
              <a:srgbClr val="FDDD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4"/>
            <p:cNvSpPr/>
            <p:nvPr/>
          </p:nvSpPr>
          <p:spPr>
            <a:xfrm>
              <a:off x="4131" y="1370"/>
              <a:ext cx="114" cy="46"/>
            </a:xfrm>
            <a:custGeom>
              <a:avLst/>
              <a:gdLst/>
              <a:ahLst/>
              <a:cxnLst/>
              <a:rect l="l" t="t" r="r" b="b"/>
              <a:pathLst>
                <a:path w="48" h="19" extrusionOk="0">
                  <a:moveTo>
                    <a:pt x="0" y="19"/>
                  </a:moveTo>
                  <a:cubicBezTo>
                    <a:pt x="11" y="11"/>
                    <a:pt x="22" y="5"/>
                    <a:pt x="35" y="1"/>
                  </a:cubicBezTo>
                  <a:cubicBezTo>
                    <a:pt x="37" y="1"/>
                    <a:pt x="40" y="0"/>
                    <a:pt x="42" y="0"/>
                  </a:cubicBezTo>
                  <a:cubicBezTo>
                    <a:pt x="45" y="0"/>
                    <a:pt x="47" y="2"/>
                    <a:pt x="48" y="5"/>
                  </a:cubicBezTo>
                  <a:cubicBezTo>
                    <a:pt x="48" y="8"/>
                    <a:pt x="45" y="9"/>
                    <a:pt x="43" y="10"/>
                  </a:cubicBezTo>
                  <a:cubicBezTo>
                    <a:pt x="28" y="11"/>
                    <a:pt x="14" y="15"/>
                    <a:pt x="0" y="19"/>
                  </a:cubicBezTo>
                  <a:close/>
                </a:path>
              </a:pathLst>
            </a:custGeom>
            <a:solidFill>
              <a:srgbClr val="F5D6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4"/>
            <p:cNvSpPr/>
            <p:nvPr/>
          </p:nvSpPr>
          <p:spPr>
            <a:xfrm>
              <a:off x="3516" y="1629"/>
              <a:ext cx="47" cy="26"/>
            </a:xfrm>
            <a:custGeom>
              <a:avLst/>
              <a:gdLst/>
              <a:ahLst/>
              <a:cxnLst/>
              <a:rect l="l" t="t" r="r" b="b"/>
              <a:pathLst>
                <a:path w="20" h="11" extrusionOk="0">
                  <a:moveTo>
                    <a:pt x="20" y="2"/>
                  </a:moveTo>
                  <a:cubicBezTo>
                    <a:pt x="17" y="10"/>
                    <a:pt x="10" y="11"/>
                    <a:pt x="4" y="11"/>
                  </a:cubicBezTo>
                  <a:cubicBezTo>
                    <a:pt x="2" y="11"/>
                    <a:pt x="1" y="11"/>
                    <a:pt x="0" y="9"/>
                  </a:cubicBezTo>
                  <a:cubicBezTo>
                    <a:pt x="0" y="7"/>
                    <a:pt x="1" y="6"/>
                    <a:pt x="3" y="5"/>
                  </a:cubicBezTo>
                  <a:cubicBezTo>
                    <a:pt x="8" y="3"/>
                    <a:pt x="13" y="0"/>
                    <a:pt x="20" y="2"/>
                  </a:cubicBezTo>
                  <a:close/>
                </a:path>
              </a:pathLst>
            </a:custGeom>
            <a:solidFill>
              <a:srgbClr val="EFD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1" name="Google Shape;201;p4"/>
          <p:cNvSpPr txBox="1"/>
          <p:nvPr/>
        </p:nvSpPr>
        <p:spPr>
          <a:xfrm>
            <a:off x="328452" y="203377"/>
            <a:ext cx="630094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FF9800"/>
                </a:solidFill>
                <a:latin typeface="Arial"/>
                <a:ea typeface="Arial"/>
                <a:cs typeface="Arial"/>
                <a:sym typeface="Arial"/>
              </a:rPr>
              <a:t>TIMELINES</a:t>
            </a:r>
            <a:r>
              <a:rPr lang="en-US" sz="40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b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 sz="4000" b="1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4"/>
          <p:cNvSpPr txBox="1"/>
          <p:nvPr/>
        </p:nvSpPr>
        <p:spPr>
          <a:xfrm>
            <a:off x="385602" y="803686"/>
            <a:ext cx="2392776" cy="310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INSERT YOUR SUBTITLE</a:t>
            </a:r>
            <a:endParaRPr/>
          </a:p>
        </p:txBody>
      </p:sp>
      <p:pic>
        <p:nvPicPr>
          <p:cNvPr id="203" name="Google Shape;203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718582">
            <a:off x="-231347" y="518800"/>
            <a:ext cx="929874" cy="3827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4" name="Google Shape;204;p4"/>
          <p:cNvCxnSpPr/>
          <p:nvPr/>
        </p:nvCxnSpPr>
        <p:spPr>
          <a:xfrm>
            <a:off x="5676900" y="596780"/>
            <a:ext cx="4946279" cy="0"/>
          </a:xfrm>
          <a:prstGeom prst="straightConnector1">
            <a:avLst/>
          </a:prstGeom>
          <a:noFill/>
          <a:ln w="9525" cap="flat" cmpd="sng">
            <a:solidFill>
              <a:srgbClr val="FF98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05" name="Google Shape;205;p4"/>
          <p:cNvCxnSpPr/>
          <p:nvPr/>
        </p:nvCxnSpPr>
        <p:spPr>
          <a:xfrm>
            <a:off x="2440997" y="3935801"/>
            <a:ext cx="900000" cy="0"/>
          </a:xfrm>
          <a:prstGeom prst="straightConnector1">
            <a:avLst/>
          </a:prstGeom>
          <a:noFill/>
          <a:ln w="22225" cap="flat" cmpd="sng">
            <a:solidFill>
              <a:srgbClr val="7B98A0"/>
            </a:solidFill>
            <a:prstDash val="solid"/>
            <a:miter lim="800000"/>
            <a:headEnd type="oval" w="med" len="med"/>
            <a:tailEnd type="oval" w="med" len="med"/>
          </a:ln>
        </p:spPr>
      </p:cxnSp>
      <p:cxnSp>
        <p:nvCxnSpPr>
          <p:cNvPr id="206" name="Google Shape;206;p4"/>
          <p:cNvCxnSpPr/>
          <p:nvPr/>
        </p:nvCxnSpPr>
        <p:spPr>
          <a:xfrm>
            <a:off x="4584970" y="3935801"/>
            <a:ext cx="900000" cy="0"/>
          </a:xfrm>
          <a:prstGeom prst="straightConnector1">
            <a:avLst/>
          </a:prstGeom>
          <a:noFill/>
          <a:ln w="22225" cap="flat" cmpd="sng">
            <a:solidFill>
              <a:srgbClr val="7B98A0"/>
            </a:solidFill>
            <a:prstDash val="solid"/>
            <a:miter lim="800000"/>
            <a:headEnd type="oval" w="med" len="med"/>
            <a:tailEnd type="oval" w="med" len="med"/>
          </a:ln>
        </p:spPr>
      </p:cxnSp>
      <p:cxnSp>
        <p:nvCxnSpPr>
          <p:cNvPr id="207" name="Google Shape;207;p4"/>
          <p:cNvCxnSpPr/>
          <p:nvPr/>
        </p:nvCxnSpPr>
        <p:spPr>
          <a:xfrm>
            <a:off x="6728943" y="3935801"/>
            <a:ext cx="900000" cy="0"/>
          </a:xfrm>
          <a:prstGeom prst="straightConnector1">
            <a:avLst/>
          </a:prstGeom>
          <a:noFill/>
          <a:ln w="22225" cap="flat" cmpd="sng">
            <a:solidFill>
              <a:srgbClr val="7B98A0"/>
            </a:solidFill>
            <a:prstDash val="solid"/>
            <a:miter lim="800000"/>
            <a:headEnd type="oval" w="med" len="med"/>
            <a:tailEnd type="oval" w="med" len="med"/>
          </a:ln>
        </p:spPr>
      </p:cxnSp>
      <p:cxnSp>
        <p:nvCxnSpPr>
          <p:cNvPr id="208" name="Google Shape;208;p4"/>
          <p:cNvCxnSpPr/>
          <p:nvPr/>
        </p:nvCxnSpPr>
        <p:spPr>
          <a:xfrm>
            <a:off x="8872915" y="3935801"/>
            <a:ext cx="900000" cy="0"/>
          </a:xfrm>
          <a:prstGeom prst="straightConnector1">
            <a:avLst/>
          </a:prstGeom>
          <a:noFill/>
          <a:ln w="22225" cap="flat" cmpd="sng">
            <a:solidFill>
              <a:srgbClr val="7B98A0"/>
            </a:solidFill>
            <a:prstDash val="solid"/>
            <a:miter lim="800000"/>
            <a:headEnd type="oval" w="med" len="med"/>
            <a:tailEnd type="oval" w="med" len="med"/>
          </a:ln>
        </p:spPr>
      </p:cxnSp>
      <p:sp>
        <p:nvSpPr>
          <p:cNvPr id="209" name="Google Shape;209;p4"/>
          <p:cNvSpPr/>
          <p:nvPr/>
        </p:nvSpPr>
        <p:spPr>
          <a:xfrm>
            <a:off x="1386963" y="3503753"/>
            <a:ext cx="864096" cy="864096"/>
          </a:xfrm>
          <a:prstGeom prst="ellipse">
            <a:avLst/>
          </a:prstGeom>
          <a:gradFill>
            <a:gsLst>
              <a:gs pos="0">
                <a:srgbClr val="FF9800"/>
              </a:gs>
              <a:gs pos="26000">
                <a:srgbClr val="FF9800"/>
              </a:gs>
              <a:gs pos="55000">
                <a:srgbClr val="FCBF16"/>
              </a:gs>
              <a:gs pos="100000">
                <a:srgbClr val="FCBF16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0" name="Google Shape;210;p4"/>
          <p:cNvGrpSpPr/>
          <p:nvPr/>
        </p:nvGrpSpPr>
        <p:grpSpPr>
          <a:xfrm>
            <a:off x="730882" y="4509102"/>
            <a:ext cx="2176260" cy="1305428"/>
            <a:chOff x="575693" y="4105536"/>
            <a:chExt cx="1625933" cy="1305428"/>
          </a:xfrm>
        </p:grpSpPr>
        <p:sp>
          <p:nvSpPr>
            <p:cNvPr id="211" name="Google Shape;211;p4"/>
            <p:cNvSpPr txBox="1"/>
            <p:nvPr/>
          </p:nvSpPr>
          <p:spPr>
            <a:xfrm>
              <a:off x="578400" y="4395301"/>
              <a:ext cx="1617335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4"/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3" name="Google Shape;213;p4"/>
          <p:cNvSpPr txBox="1"/>
          <p:nvPr/>
        </p:nvSpPr>
        <p:spPr>
          <a:xfrm>
            <a:off x="1386963" y="3796874"/>
            <a:ext cx="86409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2015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4"/>
          <p:cNvSpPr/>
          <p:nvPr/>
        </p:nvSpPr>
        <p:spPr>
          <a:xfrm>
            <a:off x="3530936" y="3503753"/>
            <a:ext cx="864096" cy="864096"/>
          </a:xfrm>
          <a:prstGeom prst="ellipse">
            <a:avLst/>
          </a:prstGeom>
          <a:solidFill>
            <a:srgbClr val="FF9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5" name="Google Shape;215;p4"/>
          <p:cNvGrpSpPr/>
          <p:nvPr/>
        </p:nvGrpSpPr>
        <p:grpSpPr>
          <a:xfrm>
            <a:off x="2874854" y="2102450"/>
            <a:ext cx="2176260" cy="1305428"/>
            <a:chOff x="575693" y="4105536"/>
            <a:chExt cx="1625933" cy="1305428"/>
          </a:xfrm>
        </p:grpSpPr>
        <p:sp>
          <p:nvSpPr>
            <p:cNvPr id="216" name="Google Shape;216;p4"/>
            <p:cNvSpPr txBox="1"/>
            <p:nvPr/>
          </p:nvSpPr>
          <p:spPr>
            <a:xfrm>
              <a:off x="578400" y="4395301"/>
              <a:ext cx="1617335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4"/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8" name="Google Shape;218;p4"/>
          <p:cNvSpPr txBox="1"/>
          <p:nvPr/>
        </p:nvSpPr>
        <p:spPr>
          <a:xfrm>
            <a:off x="3530936" y="3796873"/>
            <a:ext cx="86409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2016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4"/>
          <p:cNvSpPr/>
          <p:nvPr/>
        </p:nvSpPr>
        <p:spPr>
          <a:xfrm>
            <a:off x="5674909" y="3503753"/>
            <a:ext cx="864096" cy="864096"/>
          </a:xfrm>
          <a:prstGeom prst="ellipse">
            <a:avLst/>
          </a:prstGeom>
          <a:gradFill>
            <a:gsLst>
              <a:gs pos="0">
                <a:srgbClr val="FF9800"/>
              </a:gs>
              <a:gs pos="26000">
                <a:srgbClr val="FF9800"/>
              </a:gs>
              <a:gs pos="55000">
                <a:srgbClr val="FCBF16"/>
              </a:gs>
              <a:gs pos="100000">
                <a:srgbClr val="FCBF16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0" name="Google Shape;220;p4"/>
          <p:cNvGrpSpPr/>
          <p:nvPr/>
        </p:nvGrpSpPr>
        <p:grpSpPr>
          <a:xfrm>
            <a:off x="5018827" y="4509102"/>
            <a:ext cx="2176260" cy="1305428"/>
            <a:chOff x="575693" y="4105536"/>
            <a:chExt cx="1625933" cy="1305428"/>
          </a:xfrm>
        </p:grpSpPr>
        <p:sp>
          <p:nvSpPr>
            <p:cNvPr id="221" name="Google Shape;221;p4"/>
            <p:cNvSpPr txBox="1"/>
            <p:nvPr/>
          </p:nvSpPr>
          <p:spPr>
            <a:xfrm>
              <a:off x="578400" y="4395301"/>
              <a:ext cx="1617335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4"/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3" name="Google Shape;223;p4"/>
          <p:cNvSpPr txBox="1"/>
          <p:nvPr/>
        </p:nvSpPr>
        <p:spPr>
          <a:xfrm>
            <a:off x="5674909" y="3796872"/>
            <a:ext cx="86409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2017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4"/>
          <p:cNvSpPr/>
          <p:nvPr/>
        </p:nvSpPr>
        <p:spPr>
          <a:xfrm>
            <a:off x="7818882" y="3503753"/>
            <a:ext cx="864096" cy="864096"/>
          </a:xfrm>
          <a:prstGeom prst="ellipse">
            <a:avLst/>
          </a:prstGeom>
          <a:solidFill>
            <a:srgbClr val="FF9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5" name="Google Shape;225;p4"/>
          <p:cNvGrpSpPr/>
          <p:nvPr/>
        </p:nvGrpSpPr>
        <p:grpSpPr>
          <a:xfrm>
            <a:off x="7162800" y="2102450"/>
            <a:ext cx="2176260" cy="1305428"/>
            <a:chOff x="575693" y="4105536"/>
            <a:chExt cx="1625933" cy="1305428"/>
          </a:xfrm>
        </p:grpSpPr>
        <p:sp>
          <p:nvSpPr>
            <p:cNvPr id="226" name="Google Shape;226;p4"/>
            <p:cNvSpPr txBox="1"/>
            <p:nvPr/>
          </p:nvSpPr>
          <p:spPr>
            <a:xfrm>
              <a:off x="578400" y="4395301"/>
              <a:ext cx="1617335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4"/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8" name="Google Shape;228;p4"/>
          <p:cNvSpPr txBox="1"/>
          <p:nvPr/>
        </p:nvSpPr>
        <p:spPr>
          <a:xfrm>
            <a:off x="7818882" y="3796871"/>
            <a:ext cx="86409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2018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4"/>
          <p:cNvSpPr/>
          <p:nvPr/>
        </p:nvSpPr>
        <p:spPr>
          <a:xfrm>
            <a:off x="9962853" y="3503753"/>
            <a:ext cx="864096" cy="864096"/>
          </a:xfrm>
          <a:prstGeom prst="ellipse">
            <a:avLst/>
          </a:prstGeom>
          <a:gradFill>
            <a:gsLst>
              <a:gs pos="0">
                <a:srgbClr val="FF9800"/>
              </a:gs>
              <a:gs pos="26000">
                <a:srgbClr val="FF9800"/>
              </a:gs>
              <a:gs pos="55000">
                <a:srgbClr val="FCBF16"/>
              </a:gs>
              <a:gs pos="100000">
                <a:srgbClr val="FCBF16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0" name="Google Shape;230;p4"/>
          <p:cNvGrpSpPr/>
          <p:nvPr/>
        </p:nvGrpSpPr>
        <p:grpSpPr>
          <a:xfrm>
            <a:off x="9306772" y="4509102"/>
            <a:ext cx="2176260" cy="1305428"/>
            <a:chOff x="575693" y="4105536"/>
            <a:chExt cx="1625933" cy="1305428"/>
          </a:xfrm>
        </p:grpSpPr>
        <p:sp>
          <p:nvSpPr>
            <p:cNvPr id="231" name="Google Shape;231;p4"/>
            <p:cNvSpPr txBox="1"/>
            <p:nvPr/>
          </p:nvSpPr>
          <p:spPr>
            <a:xfrm>
              <a:off x="578400" y="4395301"/>
              <a:ext cx="1617335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4"/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3" name="Google Shape;233;p4"/>
          <p:cNvSpPr txBox="1"/>
          <p:nvPr/>
        </p:nvSpPr>
        <p:spPr>
          <a:xfrm>
            <a:off x="9962853" y="3796870"/>
            <a:ext cx="86409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2019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4"/>
          <p:cNvSpPr/>
          <p:nvPr/>
        </p:nvSpPr>
        <p:spPr>
          <a:xfrm flipH="1">
            <a:off x="11464118" y="0"/>
            <a:ext cx="727881" cy="6858000"/>
          </a:xfrm>
          <a:prstGeom prst="rtTriangle">
            <a:avLst/>
          </a:prstGeom>
          <a:gradFill>
            <a:gsLst>
              <a:gs pos="0">
                <a:srgbClr val="FF9800"/>
              </a:gs>
              <a:gs pos="26000">
                <a:srgbClr val="FF9800"/>
              </a:gs>
              <a:gs pos="55000">
                <a:srgbClr val="FCBF16"/>
              </a:gs>
              <a:gs pos="100000">
                <a:srgbClr val="FCBF16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0" name="Google Shape;240;p5"/>
          <p:cNvGrpSpPr/>
          <p:nvPr/>
        </p:nvGrpSpPr>
        <p:grpSpPr>
          <a:xfrm>
            <a:off x="10613760" y="138071"/>
            <a:ext cx="1516482" cy="1337518"/>
            <a:chOff x="1908" y="463"/>
            <a:chExt cx="3864" cy="3408"/>
          </a:xfrm>
        </p:grpSpPr>
        <p:sp>
          <p:nvSpPr>
            <p:cNvPr id="241" name="Google Shape;241;p5"/>
            <p:cNvSpPr/>
            <p:nvPr/>
          </p:nvSpPr>
          <p:spPr>
            <a:xfrm>
              <a:off x="1908" y="463"/>
              <a:ext cx="3864" cy="3408"/>
            </a:xfrm>
            <a:custGeom>
              <a:avLst/>
              <a:gdLst/>
              <a:ahLst/>
              <a:cxnLst/>
              <a:rect l="l" t="t" r="r" b="b"/>
              <a:pathLst>
                <a:path w="1627" h="1435" extrusionOk="0">
                  <a:moveTo>
                    <a:pt x="844" y="1"/>
                  </a:moveTo>
                  <a:cubicBezTo>
                    <a:pt x="935" y="2"/>
                    <a:pt x="1022" y="21"/>
                    <a:pt x="1107" y="51"/>
                  </a:cubicBezTo>
                  <a:cubicBezTo>
                    <a:pt x="1168" y="71"/>
                    <a:pt x="1226" y="98"/>
                    <a:pt x="1279" y="132"/>
                  </a:cubicBezTo>
                  <a:cubicBezTo>
                    <a:pt x="1291" y="140"/>
                    <a:pt x="1302" y="150"/>
                    <a:pt x="1312" y="160"/>
                  </a:cubicBezTo>
                  <a:cubicBezTo>
                    <a:pt x="1319" y="167"/>
                    <a:pt x="1321" y="174"/>
                    <a:pt x="1318" y="184"/>
                  </a:cubicBezTo>
                  <a:cubicBezTo>
                    <a:pt x="1304" y="237"/>
                    <a:pt x="1296" y="291"/>
                    <a:pt x="1298" y="346"/>
                  </a:cubicBezTo>
                  <a:cubicBezTo>
                    <a:pt x="1301" y="429"/>
                    <a:pt x="1328" y="502"/>
                    <a:pt x="1384" y="564"/>
                  </a:cubicBezTo>
                  <a:cubicBezTo>
                    <a:pt x="1397" y="579"/>
                    <a:pt x="1410" y="594"/>
                    <a:pt x="1423" y="609"/>
                  </a:cubicBezTo>
                  <a:cubicBezTo>
                    <a:pt x="1433" y="620"/>
                    <a:pt x="1442" y="633"/>
                    <a:pt x="1447" y="647"/>
                  </a:cubicBezTo>
                  <a:cubicBezTo>
                    <a:pt x="1447" y="649"/>
                    <a:pt x="1448" y="650"/>
                    <a:pt x="1449" y="652"/>
                  </a:cubicBezTo>
                  <a:cubicBezTo>
                    <a:pt x="1485" y="693"/>
                    <a:pt x="1511" y="741"/>
                    <a:pt x="1543" y="785"/>
                  </a:cubicBezTo>
                  <a:cubicBezTo>
                    <a:pt x="1550" y="794"/>
                    <a:pt x="1556" y="803"/>
                    <a:pt x="1563" y="813"/>
                  </a:cubicBezTo>
                  <a:cubicBezTo>
                    <a:pt x="1572" y="825"/>
                    <a:pt x="1581" y="836"/>
                    <a:pt x="1595" y="842"/>
                  </a:cubicBezTo>
                  <a:cubicBezTo>
                    <a:pt x="1606" y="847"/>
                    <a:pt x="1615" y="856"/>
                    <a:pt x="1620" y="867"/>
                  </a:cubicBezTo>
                  <a:cubicBezTo>
                    <a:pt x="1627" y="881"/>
                    <a:pt x="1621" y="896"/>
                    <a:pt x="1608" y="902"/>
                  </a:cubicBezTo>
                  <a:cubicBezTo>
                    <a:pt x="1603" y="904"/>
                    <a:pt x="1598" y="904"/>
                    <a:pt x="1595" y="899"/>
                  </a:cubicBezTo>
                  <a:cubicBezTo>
                    <a:pt x="1592" y="895"/>
                    <a:pt x="1589" y="891"/>
                    <a:pt x="1587" y="887"/>
                  </a:cubicBezTo>
                  <a:cubicBezTo>
                    <a:pt x="1526" y="777"/>
                    <a:pt x="1446" y="682"/>
                    <a:pt x="1343" y="609"/>
                  </a:cubicBezTo>
                  <a:cubicBezTo>
                    <a:pt x="1309" y="585"/>
                    <a:pt x="1270" y="582"/>
                    <a:pt x="1230" y="590"/>
                  </a:cubicBezTo>
                  <a:cubicBezTo>
                    <a:pt x="1205" y="595"/>
                    <a:pt x="1194" y="614"/>
                    <a:pt x="1197" y="640"/>
                  </a:cubicBezTo>
                  <a:cubicBezTo>
                    <a:pt x="1199" y="665"/>
                    <a:pt x="1208" y="688"/>
                    <a:pt x="1223" y="707"/>
                  </a:cubicBezTo>
                  <a:cubicBezTo>
                    <a:pt x="1263" y="758"/>
                    <a:pt x="1306" y="806"/>
                    <a:pt x="1343" y="859"/>
                  </a:cubicBezTo>
                  <a:cubicBezTo>
                    <a:pt x="1360" y="883"/>
                    <a:pt x="1369" y="909"/>
                    <a:pt x="1370" y="939"/>
                  </a:cubicBezTo>
                  <a:cubicBezTo>
                    <a:pt x="1371" y="1003"/>
                    <a:pt x="1378" y="1067"/>
                    <a:pt x="1396" y="1129"/>
                  </a:cubicBezTo>
                  <a:cubicBezTo>
                    <a:pt x="1406" y="1163"/>
                    <a:pt x="1422" y="1193"/>
                    <a:pt x="1437" y="1224"/>
                  </a:cubicBezTo>
                  <a:cubicBezTo>
                    <a:pt x="1457" y="1266"/>
                    <a:pt x="1469" y="1309"/>
                    <a:pt x="1470" y="1356"/>
                  </a:cubicBezTo>
                  <a:cubicBezTo>
                    <a:pt x="1470" y="1373"/>
                    <a:pt x="1466" y="1390"/>
                    <a:pt x="1458" y="1406"/>
                  </a:cubicBezTo>
                  <a:cubicBezTo>
                    <a:pt x="1445" y="1431"/>
                    <a:pt x="1426" y="1435"/>
                    <a:pt x="1403" y="1418"/>
                  </a:cubicBezTo>
                  <a:cubicBezTo>
                    <a:pt x="1395" y="1412"/>
                    <a:pt x="1388" y="1404"/>
                    <a:pt x="1383" y="1395"/>
                  </a:cubicBezTo>
                  <a:cubicBezTo>
                    <a:pt x="1358" y="1359"/>
                    <a:pt x="1340" y="1319"/>
                    <a:pt x="1332" y="1276"/>
                  </a:cubicBezTo>
                  <a:cubicBezTo>
                    <a:pt x="1330" y="1267"/>
                    <a:pt x="1330" y="1258"/>
                    <a:pt x="1331" y="1249"/>
                  </a:cubicBezTo>
                  <a:cubicBezTo>
                    <a:pt x="1332" y="1238"/>
                    <a:pt x="1336" y="1229"/>
                    <a:pt x="1347" y="1225"/>
                  </a:cubicBezTo>
                  <a:cubicBezTo>
                    <a:pt x="1352" y="1223"/>
                    <a:pt x="1352" y="1220"/>
                    <a:pt x="1351" y="1215"/>
                  </a:cubicBezTo>
                  <a:cubicBezTo>
                    <a:pt x="1347" y="1196"/>
                    <a:pt x="1338" y="1178"/>
                    <a:pt x="1329" y="1161"/>
                  </a:cubicBezTo>
                  <a:cubicBezTo>
                    <a:pt x="1301" y="1104"/>
                    <a:pt x="1267" y="1051"/>
                    <a:pt x="1220" y="1008"/>
                  </a:cubicBezTo>
                  <a:cubicBezTo>
                    <a:pt x="1191" y="981"/>
                    <a:pt x="1160" y="957"/>
                    <a:pt x="1128" y="934"/>
                  </a:cubicBezTo>
                  <a:cubicBezTo>
                    <a:pt x="1104" y="915"/>
                    <a:pt x="1079" y="897"/>
                    <a:pt x="1062" y="871"/>
                  </a:cubicBezTo>
                  <a:cubicBezTo>
                    <a:pt x="1051" y="855"/>
                    <a:pt x="1042" y="837"/>
                    <a:pt x="1036" y="818"/>
                  </a:cubicBezTo>
                  <a:cubicBezTo>
                    <a:pt x="1023" y="779"/>
                    <a:pt x="995" y="758"/>
                    <a:pt x="958" y="746"/>
                  </a:cubicBezTo>
                  <a:cubicBezTo>
                    <a:pt x="943" y="741"/>
                    <a:pt x="931" y="741"/>
                    <a:pt x="918" y="749"/>
                  </a:cubicBezTo>
                  <a:cubicBezTo>
                    <a:pt x="878" y="772"/>
                    <a:pt x="841" y="799"/>
                    <a:pt x="817" y="839"/>
                  </a:cubicBezTo>
                  <a:cubicBezTo>
                    <a:pt x="808" y="854"/>
                    <a:pt x="803" y="869"/>
                    <a:pt x="804" y="887"/>
                  </a:cubicBezTo>
                  <a:cubicBezTo>
                    <a:pt x="809" y="950"/>
                    <a:pt x="822" y="1012"/>
                    <a:pt x="839" y="1072"/>
                  </a:cubicBezTo>
                  <a:cubicBezTo>
                    <a:pt x="855" y="1132"/>
                    <a:pt x="875" y="1191"/>
                    <a:pt x="893" y="1251"/>
                  </a:cubicBezTo>
                  <a:cubicBezTo>
                    <a:pt x="898" y="1271"/>
                    <a:pt x="899" y="1290"/>
                    <a:pt x="890" y="1308"/>
                  </a:cubicBezTo>
                  <a:cubicBezTo>
                    <a:pt x="875" y="1337"/>
                    <a:pt x="843" y="1341"/>
                    <a:pt x="822" y="1317"/>
                  </a:cubicBezTo>
                  <a:cubicBezTo>
                    <a:pt x="804" y="1296"/>
                    <a:pt x="799" y="1270"/>
                    <a:pt x="795" y="1244"/>
                  </a:cubicBezTo>
                  <a:cubicBezTo>
                    <a:pt x="792" y="1219"/>
                    <a:pt x="796" y="1195"/>
                    <a:pt x="793" y="1170"/>
                  </a:cubicBezTo>
                  <a:cubicBezTo>
                    <a:pt x="790" y="1142"/>
                    <a:pt x="785" y="1114"/>
                    <a:pt x="772" y="1088"/>
                  </a:cubicBezTo>
                  <a:cubicBezTo>
                    <a:pt x="770" y="1085"/>
                    <a:pt x="768" y="1082"/>
                    <a:pt x="767" y="1079"/>
                  </a:cubicBezTo>
                  <a:cubicBezTo>
                    <a:pt x="752" y="1054"/>
                    <a:pt x="733" y="1040"/>
                    <a:pt x="702" y="1045"/>
                  </a:cubicBezTo>
                  <a:cubicBezTo>
                    <a:pt x="674" y="1049"/>
                    <a:pt x="656" y="1064"/>
                    <a:pt x="646" y="1089"/>
                  </a:cubicBezTo>
                  <a:cubicBezTo>
                    <a:pt x="637" y="1111"/>
                    <a:pt x="635" y="1134"/>
                    <a:pt x="635" y="1157"/>
                  </a:cubicBezTo>
                  <a:cubicBezTo>
                    <a:pt x="635" y="1169"/>
                    <a:pt x="635" y="1182"/>
                    <a:pt x="631" y="1194"/>
                  </a:cubicBezTo>
                  <a:cubicBezTo>
                    <a:pt x="624" y="1213"/>
                    <a:pt x="609" y="1217"/>
                    <a:pt x="594" y="1204"/>
                  </a:cubicBezTo>
                  <a:cubicBezTo>
                    <a:pt x="576" y="1189"/>
                    <a:pt x="575" y="1171"/>
                    <a:pt x="587" y="1151"/>
                  </a:cubicBezTo>
                  <a:cubicBezTo>
                    <a:pt x="595" y="1137"/>
                    <a:pt x="598" y="1120"/>
                    <a:pt x="601" y="1103"/>
                  </a:cubicBezTo>
                  <a:cubicBezTo>
                    <a:pt x="608" y="1064"/>
                    <a:pt x="610" y="1024"/>
                    <a:pt x="600" y="985"/>
                  </a:cubicBezTo>
                  <a:cubicBezTo>
                    <a:pt x="592" y="957"/>
                    <a:pt x="578" y="934"/>
                    <a:pt x="548" y="925"/>
                  </a:cubicBezTo>
                  <a:cubicBezTo>
                    <a:pt x="542" y="923"/>
                    <a:pt x="536" y="923"/>
                    <a:pt x="530" y="922"/>
                  </a:cubicBezTo>
                  <a:cubicBezTo>
                    <a:pt x="521" y="922"/>
                    <a:pt x="514" y="930"/>
                    <a:pt x="516" y="939"/>
                  </a:cubicBezTo>
                  <a:cubicBezTo>
                    <a:pt x="519" y="949"/>
                    <a:pt x="516" y="957"/>
                    <a:pt x="506" y="962"/>
                  </a:cubicBezTo>
                  <a:cubicBezTo>
                    <a:pt x="481" y="974"/>
                    <a:pt x="449" y="960"/>
                    <a:pt x="448" y="930"/>
                  </a:cubicBezTo>
                  <a:cubicBezTo>
                    <a:pt x="448" y="911"/>
                    <a:pt x="447" y="892"/>
                    <a:pt x="443" y="874"/>
                  </a:cubicBezTo>
                  <a:cubicBezTo>
                    <a:pt x="442" y="868"/>
                    <a:pt x="441" y="863"/>
                    <a:pt x="438" y="858"/>
                  </a:cubicBezTo>
                  <a:cubicBezTo>
                    <a:pt x="436" y="854"/>
                    <a:pt x="433" y="850"/>
                    <a:pt x="428" y="850"/>
                  </a:cubicBezTo>
                  <a:cubicBezTo>
                    <a:pt x="423" y="851"/>
                    <a:pt x="418" y="854"/>
                    <a:pt x="416" y="859"/>
                  </a:cubicBezTo>
                  <a:cubicBezTo>
                    <a:pt x="404" y="889"/>
                    <a:pt x="396" y="921"/>
                    <a:pt x="393" y="953"/>
                  </a:cubicBezTo>
                  <a:cubicBezTo>
                    <a:pt x="391" y="982"/>
                    <a:pt x="393" y="1010"/>
                    <a:pt x="402" y="1038"/>
                  </a:cubicBezTo>
                  <a:cubicBezTo>
                    <a:pt x="405" y="1049"/>
                    <a:pt x="402" y="1056"/>
                    <a:pt x="393" y="1062"/>
                  </a:cubicBezTo>
                  <a:cubicBezTo>
                    <a:pt x="386" y="1065"/>
                    <a:pt x="379" y="1068"/>
                    <a:pt x="372" y="1069"/>
                  </a:cubicBezTo>
                  <a:cubicBezTo>
                    <a:pt x="362" y="1071"/>
                    <a:pt x="352" y="1069"/>
                    <a:pt x="347" y="1059"/>
                  </a:cubicBezTo>
                  <a:cubicBezTo>
                    <a:pt x="341" y="1049"/>
                    <a:pt x="341" y="1038"/>
                    <a:pt x="347" y="1028"/>
                  </a:cubicBezTo>
                  <a:cubicBezTo>
                    <a:pt x="349" y="1025"/>
                    <a:pt x="352" y="1022"/>
                    <a:pt x="357" y="1022"/>
                  </a:cubicBezTo>
                  <a:cubicBezTo>
                    <a:pt x="363" y="1022"/>
                    <a:pt x="363" y="1019"/>
                    <a:pt x="363" y="1014"/>
                  </a:cubicBezTo>
                  <a:cubicBezTo>
                    <a:pt x="361" y="1004"/>
                    <a:pt x="358" y="995"/>
                    <a:pt x="353" y="986"/>
                  </a:cubicBezTo>
                  <a:cubicBezTo>
                    <a:pt x="344" y="968"/>
                    <a:pt x="344" y="949"/>
                    <a:pt x="349" y="930"/>
                  </a:cubicBezTo>
                  <a:cubicBezTo>
                    <a:pt x="352" y="919"/>
                    <a:pt x="354" y="908"/>
                    <a:pt x="357" y="897"/>
                  </a:cubicBezTo>
                  <a:cubicBezTo>
                    <a:pt x="363" y="872"/>
                    <a:pt x="362" y="847"/>
                    <a:pt x="354" y="823"/>
                  </a:cubicBezTo>
                  <a:cubicBezTo>
                    <a:pt x="347" y="798"/>
                    <a:pt x="328" y="790"/>
                    <a:pt x="304" y="800"/>
                  </a:cubicBezTo>
                  <a:cubicBezTo>
                    <a:pt x="300" y="802"/>
                    <a:pt x="295" y="805"/>
                    <a:pt x="291" y="807"/>
                  </a:cubicBezTo>
                  <a:cubicBezTo>
                    <a:pt x="276" y="817"/>
                    <a:pt x="263" y="829"/>
                    <a:pt x="247" y="837"/>
                  </a:cubicBezTo>
                  <a:cubicBezTo>
                    <a:pt x="234" y="844"/>
                    <a:pt x="228" y="860"/>
                    <a:pt x="223" y="874"/>
                  </a:cubicBezTo>
                  <a:cubicBezTo>
                    <a:pt x="214" y="900"/>
                    <a:pt x="212" y="927"/>
                    <a:pt x="207" y="954"/>
                  </a:cubicBezTo>
                  <a:cubicBezTo>
                    <a:pt x="206" y="963"/>
                    <a:pt x="204" y="972"/>
                    <a:pt x="203" y="981"/>
                  </a:cubicBezTo>
                  <a:cubicBezTo>
                    <a:pt x="202" y="996"/>
                    <a:pt x="194" y="1005"/>
                    <a:pt x="183" y="1014"/>
                  </a:cubicBezTo>
                  <a:cubicBezTo>
                    <a:pt x="101" y="1082"/>
                    <a:pt x="60" y="1169"/>
                    <a:pt x="64" y="1277"/>
                  </a:cubicBezTo>
                  <a:cubicBezTo>
                    <a:pt x="64" y="1283"/>
                    <a:pt x="66" y="1287"/>
                    <a:pt x="71" y="1291"/>
                  </a:cubicBezTo>
                  <a:cubicBezTo>
                    <a:pt x="81" y="1300"/>
                    <a:pt x="84" y="1312"/>
                    <a:pt x="83" y="1325"/>
                  </a:cubicBezTo>
                  <a:cubicBezTo>
                    <a:pt x="82" y="1346"/>
                    <a:pt x="76" y="1366"/>
                    <a:pt x="66" y="1385"/>
                  </a:cubicBezTo>
                  <a:cubicBezTo>
                    <a:pt x="56" y="1405"/>
                    <a:pt x="43" y="1406"/>
                    <a:pt x="30" y="1389"/>
                  </a:cubicBezTo>
                  <a:cubicBezTo>
                    <a:pt x="13" y="1366"/>
                    <a:pt x="6" y="1340"/>
                    <a:pt x="4" y="1312"/>
                  </a:cubicBezTo>
                  <a:cubicBezTo>
                    <a:pt x="0" y="1231"/>
                    <a:pt x="18" y="1154"/>
                    <a:pt x="51" y="1081"/>
                  </a:cubicBezTo>
                  <a:cubicBezTo>
                    <a:pt x="67" y="1047"/>
                    <a:pt x="83" y="1014"/>
                    <a:pt x="103" y="983"/>
                  </a:cubicBezTo>
                  <a:cubicBezTo>
                    <a:pt x="123" y="953"/>
                    <a:pt x="133" y="920"/>
                    <a:pt x="142" y="886"/>
                  </a:cubicBezTo>
                  <a:cubicBezTo>
                    <a:pt x="152" y="844"/>
                    <a:pt x="162" y="803"/>
                    <a:pt x="174" y="762"/>
                  </a:cubicBezTo>
                  <a:cubicBezTo>
                    <a:pt x="184" y="730"/>
                    <a:pt x="201" y="703"/>
                    <a:pt x="225" y="679"/>
                  </a:cubicBezTo>
                  <a:cubicBezTo>
                    <a:pt x="236" y="669"/>
                    <a:pt x="246" y="658"/>
                    <a:pt x="255" y="647"/>
                  </a:cubicBezTo>
                  <a:cubicBezTo>
                    <a:pt x="262" y="639"/>
                    <a:pt x="267" y="631"/>
                    <a:pt x="270" y="621"/>
                  </a:cubicBezTo>
                  <a:cubicBezTo>
                    <a:pt x="272" y="612"/>
                    <a:pt x="270" y="605"/>
                    <a:pt x="263" y="599"/>
                  </a:cubicBezTo>
                  <a:cubicBezTo>
                    <a:pt x="256" y="594"/>
                    <a:pt x="250" y="597"/>
                    <a:pt x="244" y="601"/>
                  </a:cubicBezTo>
                  <a:cubicBezTo>
                    <a:pt x="204" y="626"/>
                    <a:pt x="168" y="655"/>
                    <a:pt x="137" y="691"/>
                  </a:cubicBezTo>
                  <a:cubicBezTo>
                    <a:pt x="133" y="696"/>
                    <a:pt x="129" y="700"/>
                    <a:pt x="124" y="704"/>
                  </a:cubicBezTo>
                  <a:cubicBezTo>
                    <a:pt x="119" y="706"/>
                    <a:pt x="114" y="707"/>
                    <a:pt x="108" y="706"/>
                  </a:cubicBezTo>
                  <a:cubicBezTo>
                    <a:pt x="94" y="702"/>
                    <a:pt x="84" y="670"/>
                    <a:pt x="98" y="658"/>
                  </a:cubicBezTo>
                  <a:cubicBezTo>
                    <a:pt x="115" y="645"/>
                    <a:pt x="133" y="634"/>
                    <a:pt x="152" y="622"/>
                  </a:cubicBezTo>
                  <a:cubicBezTo>
                    <a:pt x="169" y="611"/>
                    <a:pt x="187" y="599"/>
                    <a:pt x="205" y="588"/>
                  </a:cubicBezTo>
                  <a:cubicBezTo>
                    <a:pt x="250" y="560"/>
                    <a:pt x="274" y="518"/>
                    <a:pt x="287" y="468"/>
                  </a:cubicBezTo>
                  <a:cubicBezTo>
                    <a:pt x="288" y="464"/>
                    <a:pt x="288" y="460"/>
                    <a:pt x="289" y="455"/>
                  </a:cubicBezTo>
                  <a:cubicBezTo>
                    <a:pt x="296" y="436"/>
                    <a:pt x="293" y="420"/>
                    <a:pt x="274" y="409"/>
                  </a:cubicBezTo>
                  <a:cubicBezTo>
                    <a:pt x="266" y="404"/>
                    <a:pt x="266" y="398"/>
                    <a:pt x="269" y="390"/>
                  </a:cubicBezTo>
                  <a:cubicBezTo>
                    <a:pt x="273" y="381"/>
                    <a:pt x="280" y="374"/>
                    <a:pt x="289" y="370"/>
                  </a:cubicBezTo>
                  <a:cubicBezTo>
                    <a:pt x="335" y="348"/>
                    <a:pt x="374" y="317"/>
                    <a:pt x="414" y="286"/>
                  </a:cubicBezTo>
                  <a:cubicBezTo>
                    <a:pt x="450" y="258"/>
                    <a:pt x="487" y="232"/>
                    <a:pt x="521" y="202"/>
                  </a:cubicBezTo>
                  <a:cubicBezTo>
                    <a:pt x="524" y="199"/>
                    <a:pt x="528" y="198"/>
                    <a:pt x="532" y="197"/>
                  </a:cubicBezTo>
                  <a:cubicBezTo>
                    <a:pt x="542" y="195"/>
                    <a:pt x="552" y="193"/>
                    <a:pt x="562" y="191"/>
                  </a:cubicBezTo>
                  <a:cubicBezTo>
                    <a:pt x="584" y="186"/>
                    <a:pt x="595" y="167"/>
                    <a:pt x="590" y="146"/>
                  </a:cubicBezTo>
                  <a:cubicBezTo>
                    <a:pt x="588" y="138"/>
                    <a:pt x="593" y="134"/>
                    <a:pt x="597" y="131"/>
                  </a:cubicBezTo>
                  <a:cubicBezTo>
                    <a:pt x="640" y="99"/>
                    <a:pt x="678" y="62"/>
                    <a:pt x="714" y="23"/>
                  </a:cubicBezTo>
                  <a:cubicBezTo>
                    <a:pt x="719" y="17"/>
                    <a:pt x="726" y="15"/>
                    <a:pt x="733" y="14"/>
                  </a:cubicBezTo>
                  <a:cubicBezTo>
                    <a:pt x="770" y="5"/>
                    <a:pt x="806" y="0"/>
                    <a:pt x="8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5"/>
            <p:cNvSpPr/>
            <p:nvPr/>
          </p:nvSpPr>
          <p:spPr>
            <a:xfrm>
              <a:off x="1932" y="511"/>
              <a:ext cx="3545" cy="3289"/>
            </a:xfrm>
            <a:custGeom>
              <a:avLst/>
              <a:gdLst/>
              <a:ahLst/>
              <a:cxnLst/>
              <a:rect l="l" t="t" r="r" b="b"/>
              <a:pathLst>
                <a:path w="1493" h="1385" extrusionOk="0">
                  <a:moveTo>
                    <a:pt x="348" y="673"/>
                  </a:moveTo>
                  <a:cubicBezTo>
                    <a:pt x="311" y="697"/>
                    <a:pt x="281" y="728"/>
                    <a:pt x="255" y="762"/>
                  </a:cubicBezTo>
                  <a:cubicBezTo>
                    <a:pt x="221" y="806"/>
                    <a:pt x="193" y="854"/>
                    <a:pt x="179" y="908"/>
                  </a:cubicBezTo>
                  <a:cubicBezTo>
                    <a:pt x="176" y="921"/>
                    <a:pt x="174" y="935"/>
                    <a:pt x="173" y="949"/>
                  </a:cubicBezTo>
                  <a:cubicBezTo>
                    <a:pt x="173" y="953"/>
                    <a:pt x="172" y="956"/>
                    <a:pt x="168" y="958"/>
                  </a:cubicBezTo>
                  <a:cubicBezTo>
                    <a:pt x="98" y="1014"/>
                    <a:pt x="52" y="1085"/>
                    <a:pt x="36" y="1173"/>
                  </a:cubicBezTo>
                  <a:cubicBezTo>
                    <a:pt x="30" y="1204"/>
                    <a:pt x="31" y="1235"/>
                    <a:pt x="37" y="1266"/>
                  </a:cubicBezTo>
                  <a:cubicBezTo>
                    <a:pt x="37" y="1269"/>
                    <a:pt x="38" y="1271"/>
                    <a:pt x="40" y="1273"/>
                  </a:cubicBezTo>
                  <a:cubicBezTo>
                    <a:pt x="57" y="1286"/>
                    <a:pt x="59" y="1304"/>
                    <a:pt x="58" y="1323"/>
                  </a:cubicBezTo>
                  <a:cubicBezTo>
                    <a:pt x="57" y="1333"/>
                    <a:pt x="54" y="1344"/>
                    <a:pt x="50" y="1354"/>
                  </a:cubicBezTo>
                  <a:cubicBezTo>
                    <a:pt x="47" y="1364"/>
                    <a:pt x="41" y="1366"/>
                    <a:pt x="33" y="1359"/>
                  </a:cubicBezTo>
                  <a:cubicBezTo>
                    <a:pt x="25" y="1352"/>
                    <a:pt x="20" y="1342"/>
                    <a:pt x="17" y="1331"/>
                  </a:cubicBezTo>
                  <a:cubicBezTo>
                    <a:pt x="0" y="1247"/>
                    <a:pt x="15" y="1166"/>
                    <a:pt x="46" y="1087"/>
                  </a:cubicBezTo>
                  <a:cubicBezTo>
                    <a:pt x="63" y="1043"/>
                    <a:pt x="86" y="1003"/>
                    <a:pt x="114" y="965"/>
                  </a:cubicBezTo>
                  <a:cubicBezTo>
                    <a:pt x="132" y="942"/>
                    <a:pt x="138" y="915"/>
                    <a:pt x="143" y="887"/>
                  </a:cubicBezTo>
                  <a:cubicBezTo>
                    <a:pt x="153" y="828"/>
                    <a:pt x="169" y="771"/>
                    <a:pt x="196" y="718"/>
                  </a:cubicBezTo>
                  <a:cubicBezTo>
                    <a:pt x="208" y="695"/>
                    <a:pt x="220" y="672"/>
                    <a:pt x="240" y="655"/>
                  </a:cubicBezTo>
                  <a:cubicBezTo>
                    <a:pt x="244" y="652"/>
                    <a:pt x="247" y="648"/>
                    <a:pt x="250" y="644"/>
                  </a:cubicBezTo>
                  <a:cubicBezTo>
                    <a:pt x="260" y="631"/>
                    <a:pt x="270" y="620"/>
                    <a:pt x="283" y="610"/>
                  </a:cubicBezTo>
                  <a:cubicBezTo>
                    <a:pt x="295" y="601"/>
                    <a:pt x="301" y="587"/>
                    <a:pt x="304" y="571"/>
                  </a:cubicBezTo>
                  <a:cubicBezTo>
                    <a:pt x="295" y="580"/>
                    <a:pt x="290" y="589"/>
                    <a:pt x="281" y="596"/>
                  </a:cubicBezTo>
                  <a:cubicBezTo>
                    <a:pt x="278" y="594"/>
                    <a:pt x="280" y="591"/>
                    <a:pt x="279" y="589"/>
                  </a:cubicBezTo>
                  <a:cubicBezTo>
                    <a:pt x="277" y="570"/>
                    <a:pt x="266" y="562"/>
                    <a:pt x="247" y="566"/>
                  </a:cubicBezTo>
                  <a:cubicBezTo>
                    <a:pt x="233" y="569"/>
                    <a:pt x="221" y="576"/>
                    <a:pt x="210" y="584"/>
                  </a:cubicBezTo>
                  <a:cubicBezTo>
                    <a:pt x="174" y="608"/>
                    <a:pt x="144" y="638"/>
                    <a:pt x="115" y="669"/>
                  </a:cubicBezTo>
                  <a:cubicBezTo>
                    <a:pt x="112" y="672"/>
                    <a:pt x="110" y="677"/>
                    <a:pt x="104" y="674"/>
                  </a:cubicBezTo>
                  <a:cubicBezTo>
                    <a:pt x="98" y="671"/>
                    <a:pt x="98" y="665"/>
                    <a:pt x="99" y="660"/>
                  </a:cubicBezTo>
                  <a:cubicBezTo>
                    <a:pt x="103" y="647"/>
                    <a:pt x="112" y="638"/>
                    <a:pt x="122" y="630"/>
                  </a:cubicBezTo>
                  <a:cubicBezTo>
                    <a:pt x="152" y="610"/>
                    <a:pt x="183" y="592"/>
                    <a:pt x="213" y="573"/>
                  </a:cubicBezTo>
                  <a:cubicBezTo>
                    <a:pt x="232" y="561"/>
                    <a:pt x="249" y="547"/>
                    <a:pt x="264" y="532"/>
                  </a:cubicBezTo>
                  <a:cubicBezTo>
                    <a:pt x="293" y="504"/>
                    <a:pt x="308" y="470"/>
                    <a:pt x="304" y="428"/>
                  </a:cubicBezTo>
                  <a:cubicBezTo>
                    <a:pt x="314" y="433"/>
                    <a:pt x="318" y="440"/>
                    <a:pt x="319" y="450"/>
                  </a:cubicBezTo>
                  <a:cubicBezTo>
                    <a:pt x="321" y="478"/>
                    <a:pt x="326" y="505"/>
                    <a:pt x="317" y="534"/>
                  </a:cubicBezTo>
                  <a:cubicBezTo>
                    <a:pt x="324" y="529"/>
                    <a:pt x="325" y="529"/>
                    <a:pt x="327" y="522"/>
                  </a:cubicBezTo>
                  <a:cubicBezTo>
                    <a:pt x="330" y="511"/>
                    <a:pt x="331" y="500"/>
                    <a:pt x="331" y="488"/>
                  </a:cubicBezTo>
                  <a:cubicBezTo>
                    <a:pt x="330" y="469"/>
                    <a:pt x="332" y="450"/>
                    <a:pt x="334" y="432"/>
                  </a:cubicBezTo>
                  <a:cubicBezTo>
                    <a:pt x="335" y="426"/>
                    <a:pt x="333" y="422"/>
                    <a:pt x="330" y="418"/>
                  </a:cubicBezTo>
                  <a:cubicBezTo>
                    <a:pt x="319" y="404"/>
                    <a:pt x="308" y="390"/>
                    <a:pt x="297" y="377"/>
                  </a:cubicBezTo>
                  <a:cubicBezTo>
                    <a:pt x="290" y="367"/>
                    <a:pt x="290" y="365"/>
                    <a:pt x="301" y="357"/>
                  </a:cubicBezTo>
                  <a:cubicBezTo>
                    <a:pt x="366" y="308"/>
                    <a:pt x="434" y="261"/>
                    <a:pt x="498" y="209"/>
                  </a:cubicBezTo>
                  <a:cubicBezTo>
                    <a:pt x="516" y="194"/>
                    <a:pt x="536" y="182"/>
                    <a:pt x="560" y="178"/>
                  </a:cubicBezTo>
                  <a:cubicBezTo>
                    <a:pt x="575" y="175"/>
                    <a:pt x="589" y="170"/>
                    <a:pt x="602" y="162"/>
                  </a:cubicBezTo>
                  <a:cubicBezTo>
                    <a:pt x="610" y="158"/>
                    <a:pt x="617" y="153"/>
                    <a:pt x="622" y="146"/>
                  </a:cubicBezTo>
                  <a:cubicBezTo>
                    <a:pt x="631" y="134"/>
                    <a:pt x="629" y="126"/>
                    <a:pt x="616" y="119"/>
                  </a:cubicBezTo>
                  <a:cubicBezTo>
                    <a:pt x="611" y="116"/>
                    <a:pt x="611" y="114"/>
                    <a:pt x="615" y="110"/>
                  </a:cubicBezTo>
                  <a:cubicBezTo>
                    <a:pt x="643" y="84"/>
                    <a:pt x="671" y="57"/>
                    <a:pt x="699" y="31"/>
                  </a:cubicBezTo>
                  <a:cubicBezTo>
                    <a:pt x="703" y="28"/>
                    <a:pt x="707" y="26"/>
                    <a:pt x="711" y="24"/>
                  </a:cubicBezTo>
                  <a:cubicBezTo>
                    <a:pt x="767" y="3"/>
                    <a:pt x="825" y="0"/>
                    <a:pt x="884" y="6"/>
                  </a:cubicBezTo>
                  <a:cubicBezTo>
                    <a:pt x="1019" y="19"/>
                    <a:pt x="1143" y="64"/>
                    <a:pt x="1262" y="129"/>
                  </a:cubicBezTo>
                  <a:cubicBezTo>
                    <a:pt x="1288" y="143"/>
                    <a:pt x="1287" y="143"/>
                    <a:pt x="1281" y="172"/>
                  </a:cubicBezTo>
                  <a:cubicBezTo>
                    <a:pt x="1270" y="217"/>
                    <a:pt x="1263" y="264"/>
                    <a:pt x="1263" y="310"/>
                  </a:cubicBezTo>
                  <a:cubicBezTo>
                    <a:pt x="1263" y="404"/>
                    <a:pt x="1295" y="485"/>
                    <a:pt x="1360" y="552"/>
                  </a:cubicBezTo>
                  <a:cubicBezTo>
                    <a:pt x="1385" y="578"/>
                    <a:pt x="1407" y="606"/>
                    <a:pt x="1429" y="635"/>
                  </a:cubicBezTo>
                  <a:cubicBezTo>
                    <a:pt x="1450" y="661"/>
                    <a:pt x="1471" y="687"/>
                    <a:pt x="1489" y="715"/>
                  </a:cubicBezTo>
                  <a:cubicBezTo>
                    <a:pt x="1490" y="718"/>
                    <a:pt x="1493" y="720"/>
                    <a:pt x="1493" y="726"/>
                  </a:cubicBezTo>
                  <a:cubicBezTo>
                    <a:pt x="1489" y="721"/>
                    <a:pt x="1486" y="717"/>
                    <a:pt x="1483" y="714"/>
                  </a:cubicBezTo>
                  <a:cubicBezTo>
                    <a:pt x="1434" y="657"/>
                    <a:pt x="1381" y="605"/>
                    <a:pt x="1315" y="567"/>
                  </a:cubicBezTo>
                  <a:cubicBezTo>
                    <a:pt x="1281" y="547"/>
                    <a:pt x="1245" y="532"/>
                    <a:pt x="1204" y="532"/>
                  </a:cubicBezTo>
                  <a:cubicBezTo>
                    <a:pt x="1173" y="532"/>
                    <a:pt x="1146" y="545"/>
                    <a:pt x="1124" y="567"/>
                  </a:cubicBezTo>
                  <a:cubicBezTo>
                    <a:pt x="1123" y="568"/>
                    <a:pt x="1122" y="569"/>
                    <a:pt x="1121" y="570"/>
                  </a:cubicBezTo>
                  <a:cubicBezTo>
                    <a:pt x="1120" y="572"/>
                    <a:pt x="1118" y="574"/>
                    <a:pt x="1120" y="576"/>
                  </a:cubicBezTo>
                  <a:cubicBezTo>
                    <a:pt x="1122" y="578"/>
                    <a:pt x="1124" y="576"/>
                    <a:pt x="1126" y="574"/>
                  </a:cubicBezTo>
                  <a:cubicBezTo>
                    <a:pt x="1165" y="533"/>
                    <a:pt x="1212" y="533"/>
                    <a:pt x="1262" y="551"/>
                  </a:cubicBezTo>
                  <a:cubicBezTo>
                    <a:pt x="1265" y="552"/>
                    <a:pt x="1268" y="553"/>
                    <a:pt x="1272" y="555"/>
                  </a:cubicBezTo>
                  <a:cubicBezTo>
                    <a:pt x="1263" y="557"/>
                    <a:pt x="1256" y="554"/>
                    <a:pt x="1249" y="554"/>
                  </a:cubicBezTo>
                  <a:cubicBezTo>
                    <a:pt x="1242" y="554"/>
                    <a:pt x="1235" y="555"/>
                    <a:pt x="1228" y="555"/>
                  </a:cubicBezTo>
                  <a:cubicBezTo>
                    <a:pt x="1221" y="556"/>
                    <a:pt x="1214" y="557"/>
                    <a:pt x="1208" y="560"/>
                  </a:cubicBezTo>
                  <a:cubicBezTo>
                    <a:pt x="1176" y="569"/>
                    <a:pt x="1163" y="592"/>
                    <a:pt x="1169" y="624"/>
                  </a:cubicBezTo>
                  <a:cubicBezTo>
                    <a:pt x="1172" y="643"/>
                    <a:pt x="1180" y="659"/>
                    <a:pt x="1189" y="676"/>
                  </a:cubicBezTo>
                  <a:cubicBezTo>
                    <a:pt x="1214" y="718"/>
                    <a:pt x="1245" y="756"/>
                    <a:pt x="1273" y="796"/>
                  </a:cubicBezTo>
                  <a:cubicBezTo>
                    <a:pt x="1282" y="810"/>
                    <a:pt x="1291" y="824"/>
                    <a:pt x="1301" y="837"/>
                  </a:cubicBezTo>
                  <a:cubicBezTo>
                    <a:pt x="1334" y="879"/>
                    <a:pt x="1347" y="928"/>
                    <a:pt x="1349" y="981"/>
                  </a:cubicBezTo>
                  <a:cubicBezTo>
                    <a:pt x="1352" y="1044"/>
                    <a:pt x="1361" y="1106"/>
                    <a:pt x="1383" y="1165"/>
                  </a:cubicBezTo>
                  <a:cubicBezTo>
                    <a:pt x="1389" y="1183"/>
                    <a:pt x="1397" y="1199"/>
                    <a:pt x="1408" y="1214"/>
                  </a:cubicBezTo>
                  <a:cubicBezTo>
                    <a:pt x="1416" y="1224"/>
                    <a:pt x="1417" y="1238"/>
                    <a:pt x="1420" y="1250"/>
                  </a:cubicBezTo>
                  <a:cubicBezTo>
                    <a:pt x="1428" y="1283"/>
                    <a:pt x="1434" y="1316"/>
                    <a:pt x="1433" y="1350"/>
                  </a:cubicBezTo>
                  <a:cubicBezTo>
                    <a:pt x="1433" y="1359"/>
                    <a:pt x="1432" y="1368"/>
                    <a:pt x="1428" y="1376"/>
                  </a:cubicBezTo>
                  <a:cubicBezTo>
                    <a:pt x="1424" y="1384"/>
                    <a:pt x="1420" y="1385"/>
                    <a:pt x="1412" y="1381"/>
                  </a:cubicBezTo>
                  <a:cubicBezTo>
                    <a:pt x="1406" y="1377"/>
                    <a:pt x="1401" y="1373"/>
                    <a:pt x="1397" y="1368"/>
                  </a:cubicBezTo>
                  <a:cubicBezTo>
                    <a:pt x="1366" y="1328"/>
                    <a:pt x="1349" y="1283"/>
                    <a:pt x="1343" y="1233"/>
                  </a:cubicBezTo>
                  <a:cubicBezTo>
                    <a:pt x="1342" y="1231"/>
                    <a:pt x="1343" y="1229"/>
                    <a:pt x="1343" y="1226"/>
                  </a:cubicBezTo>
                  <a:cubicBezTo>
                    <a:pt x="1345" y="1212"/>
                    <a:pt x="1351" y="1209"/>
                    <a:pt x="1364" y="1216"/>
                  </a:cubicBezTo>
                  <a:cubicBezTo>
                    <a:pt x="1368" y="1218"/>
                    <a:pt x="1372" y="1220"/>
                    <a:pt x="1375" y="1223"/>
                  </a:cubicBezTo>
                  <a:cubicBezTo>
                    <a:pt x="1378" y="1225"/>
                    <a:pt x="1381" y="1225"/>
                    <a:pt x="1383" y="1222"/>
                  </a:cubicBezTo>
                  <a:cubicBezTo>
                    <a:pt x="1385" y="1220"/>
                    <a:pt x="1384" y="1218"/>
                    <a:pt x="1383" y="1215"/>
                  </a:cubicBezTo>
                  <a:cubicBezTo>
                    <a:pt x="1336" y="1136"/>
                    <a:pt x="1291" y="1056"/>
                    <a:pt x="1226" y="989"/>
                  </a:cubicBezTo>
                  <a:cubicBezTo>
                    <a:pt x="1198" y="962"/>
                    <a:pt x="1167" y="939"/>
                    <a:pt x="1137" y="914"/>
                  </a:cubicBezTo>
                  <a:cubicBezTo>
                    <a:pt x="1108" y="890"/>
                    <a:pt x="1080" y="865"/>
                    <a:pt x="1059" y="834"/>
                  </a:cubicBezTo>
                  <a:cubicBezTo>
                    <a:pt x="1037" y="804"/>
                    <a:pt x="1029" y="771"/>
                    <a:pt x="1034" y="734"/>
                  </a:cubicBezTo>
                  <a:cubicBezTo>
                    <a:pt x="1034" y="728"/>
                    <a:pt x="1035" y="722"/>
                    <a:pt x="1035" y="716"/>
                  </a:cubicBezTo>
                  <a:cubicBezTo>
                    <a:pt x="1035" y="716"/>
                    <a:pt x="1035" y="715"/>
                    <a:pt x="1034" y="714"/>
                  </a:cubicBezTo>
                  <a:cubicBezTo>
                    <a:pt x="1031" y="719"/>
                    <a:pt x="1029" y="724"/>
                    <a:pt x="1026" y="729"/>
                  </a:cubicBezTo>
                  <a:cubicBezTo>
                    <a:pt x="1023" y="733"/>
                    <a:pt x="1020" y="735"/>
                    <a:pt x="1014" y="733"/>
                  </a:cubicBezTo>
                  <a:cubicBezTo>
                    <a:pt x="948" y="699"/>
                    <a:pt x="878" y="690"/>
                    <a:pt x="805" y="697"/>
                  </a:cubicBezTo>
                  <a:cubicBezTo>
                    <a:pt x="804" y="697"/>
                    <a:pt x="803" y="697"/>
                    <a:pt x="802" y="697"/>
                  </a:cubicBezTo>
                  <a:cubicBezTo>
                    <a:pt x="802" y="697"/>
                    <a:pt x="801" y="697"/>
                    <a:pt x="800" y="696"/>
                  </a:cubicBezTo>
                  <a:cubicBezTo>
                    <a:pt x="807" y="675"/>
                    <a:pt x="818" y="656"/>
                    <a:pt x="830" y="638"/>
                  </a:cubicBezTo>
                  <a:cubicBezTo>
                    <a:pt x="853" y="604"/>
                    <a:pt x="880" y="575"/>
                    <a:pt x="911" y="550"/>
                  </a:cubicBezTo>
                  <a:cubicBezTo>
                    <a:pt x="921" y="542"/>
                    <a:pt x="932" y="538"/>
                    <a:pt x="944" y="534"/>
                  </a:cubicBezTo>
                  <a:cubicBezTo>
                    <a:pt x="952" y="531"/>
                    <a:pt x="959" y="535"/>
                    <a:pt x="965" y="538"/>
                  </a:cubicBezTo>
                  <a:cubicBezTo>
                    <a:pt x="977" y="545"/>
                    <a:pt x="987" y="554"/>
                    <a:pt x="995" y="565"/>
                  </a:cubicBezTo>
                  <a:cubicBezTo>
                    <a:pt x="1014" y="590"/>
                    <a:pt x="1027" y="617"/>
                    <a:pt x="1031" y="648"/>
                  </a:cubicBezTo>
                  <a:cubicBezTo>
                    <a:pt x="1034" y="655"/>
                    <a:pt x="1034" y="662"/>
                    <a:pt x="1034" y="667"/>
                  </a:cubicBezTo>
                  <a:cubicBezTo>
                    <a:pt x="1032" y="658"/>
                    <a:pt x="1034" y="648"/>
                    <a:pt x="1033" y="637"/>
                  </a:cubicBezTo>
                  <a:cubicBezTo>
                    <a:pt x="1030" y="606"/>
                    <a:pt x="1023" y="576"/>
                    <a:pt x="1008" y="548"/>
                  </a:cubicBezTo>
                  <a:cubicBezTo>
                    <a:pt x="1004" y="541"/>
                    <a:pt x="999" y="535"/>
                    <a:pt x="994" y="529"/>
                  </a:cubicBezTo>
                  <a:cubicBezTo>
                    <a:pt x="974" y="508"/>
                    <a:pt x="952" y="502"/>
                    <a:pt x="928" y="516"/>
                  </a:cubicBezTo>
                  <a:cubicBezTo>
                    <a:pt x="889" y="539"/>
                    <a:pt x="846" y="551"/>
                    <a:pt x="803" y="561"/>
                  </a:cubicBezTo>
                  <a:cubicBezTo>
                    <a:pt x="787" y="565"/>
                    <a:pt x="776" y="572"/>
                    <a:pt x="765" y="585"/>
                  </a:cubicBezTo>
                  <a:cubicBezTo>
                    <a:pt x="735" y="622"/>
                    <a:pt x="706" y="660"/>
                    <a:pt x="688" y="705"/>
                  </a:cubicBezTo>
                  <a:cubicBezTo>
                    <a:pt x="683" y="717"/>
                    <a:pt x="680" y="728"/>
                    <a:pt x="680" y="741"/>
                  </a:cubicBezTo>
                  <a:cubicBezTo>
                    <a:pt x="686" y="724"/>
                    <a:pt x="692" y="707"/>
                    <a:pt x="701" y="691"/>
                  </a:cubicBezTo>
                  <a:cubicBezTo>
                    <a:pt x="710" y="674"/>
                    <a:pt x="720" y="659"/>
                    <a:pt x="732" y="644"/>
                  </a:cubicBezTo>
                  <a:cubicBezTo>
                    <a:pt x="743" y="630"/>
                    <a:pt x="756" y="616"/>
                    <a:pt x="770" y="604"/>
                  </a:cubicBezTo>
                  <a:cubicBezTo>
                    <a:pt x="784" y="592"/>
                    <a:pt x="800" y="582"/>
                    <a:pt x="816" y="573"/>
                  </a:cubicBezTo>
                  <a:cubicBezTo>
                    <a:pt x="833" y="564"/>
                    <a:pt x="851" y="563"/>
                    <a:pt x="870" y="558"/>
                  </a:cubicBezTo>
                  <a:cubicBezTo>
                    <a:pt x="844" y="582"/>
                    <a:pt x="824" y="611"/>
                    <a:pt x="807" y="642"/>
                  </a:cubicBezTo>
                  <a:cubicBezTo>
                    <a:pt x="789" y="676"/>
                    <a:pt x="773" y="711"/>
                    <a:pt x="767" y="749"/>
                  </a:cubicBezTo>
                  <a:cubicBezTo>
                    <a:pt x="763" y="777"/>
                    <a:pt x="766" y="806"/>
                    <a:pt x="769" y="834"/>
                  </a:cubicBezTo>
                  <a:cubicBezTo>
                    <a:pt x="777" y="932"/>
                    <a:pt x="807" y="1026"/>
                    <a:pt x="832" y="1120"/>
                  </a:cubicBezTo>
                  <a:cubicBezTo>
                    <a:pt x="843" y="1160"/>
                    <a:pt x="854" y="1199"/>
                    <a:pt x="864" y="1239"/>
                  </a:cubicBezTo>
                  <a:cubicBezTo>
                    <a:pt x="866" y="1251"/>
                    <a:pt x="856" y="1276"/>
                    <a:pt x="846" y="1283"/>
                  </a:cubicBezTo>
                  <a:cubicBezTo>
                    <a:pt x="839" y="1288"/>
                    <a:pt x="833" y="1284"/>
                    <a:pt x="827" y="1279"/>
                  </a:cubicBezTo>
                  <a:cubicBezTo>
                    <a:pt x="818" y="1270"/>
                    <a:pt x="814" y="1258"/>
                    <a:pt x="806" y="1248"/>
                  </a:cubicBezTo>
                  <a:cubicBezTo>
                    <a:pt x="798" y="1236"/>
                    <a:pt x="797" y="1224"/>
                    <a:pt x="801" y="1210"/>
                  </a:cubicBezTo>
                  <a:cubicBezTo>
                    <a:pt x="801" y="1208"/>
                    <a:pt x="801" y="1206"/>
                    <a:pt x="802" y="1205"/>
                  </a:cubicBezTo>
                  <a:cubicBezTo>
                    <a:pt x="811" y="1182"/>
                    <a:pt x="809" y="1158"/>
                    <a:pt x="802" y="1135"/>
                  </a:cubicBezTo>
                  <a:cubicBezTo>
                    <a:pt x="791" y="1091"/>
                    <a:pt x="772" y="1051"/>
                    <a:pt x="735" y="1021"/>
                  </a:cubicBezTo>
                  <a:cubicBezTo>
                    <a:pt x="724" y="1011"/>
                    <a:pt x="710" y="1004"/>
                    <a:pt x="695" y="1002"/>
                  </a:cubicBezTo>
                  <a:cubicBezTo>
                    <a:pt x="666" y="999"/>
                    <a:pt x="645" y="1012"/>
                    <a:pt x="632" y="1039"/>
                  </a:cubicBezTo>
                  <a:cubicBezTo>
                    <a:pt x="619" y="1068"/>
                    <a:pt x="617" y="1099"/>
                    <a:pt x="615" y="1130"/>
                  </a:cubicBezTo>
                  <a:cubicBezTo>
                    <a:pt x="614" y="1143"/>
                    <a:pt x="614" y="1156"/>
                    <a:pt x="606" y="1167"/>
                  </a:cubicBezTo>
                  <a:cubicBezTo>
                    <a:pt x="604" y="1169"/>
                    <a:pt x="602" y="1172"/>
                    <a:pt x="598" y="1173"/>
                  </a:cubicBezTo>
                  <a:cubicBezTo>
                    <a:pt x="594" y="1173"/>
                    <a:pt x="590" y="1173"/>
                    <a:pt x="592" y="1167"/>
                  </a:cubicBezTo>
                  <a:cubicBezTo>
                    <a:pt x="595" y="1160"/>
                    <a:pt x="594" y="1154"/>
                    <a:pt x="592" y="1148"/>
                  </a:cubicBezTo>
                  <a:cubicBezTo>
                    <a:pt x="590" y="1142"/>
                    <a:pt x="592" y="1137"/>
                    <a:pt x="593" y="1132"/>
                  </a:cubicBezTo>
                  <a:cubicBezTo>
                    <a:pt x="601" y="1087"/>
                    <a:pt x="609" y="1042"/>
                    <a:pt x="612" y="997"/>
                  </a:cubicBezTo>
                  <a:cubicBezTo>
                    <a:pt x="615" y="948"/>
                    <a:pt x="590" y="904"/>
                    <a:pt x="549" y="887"/>
                  </a:cubicBezTo>
                  <a:cubicBezTo>
                    <a:pt x="530" y="879"/>
                    <a:pt x="511" y="880"/>
                    <a:pt x="492" y="891"/>
                  </a:cubicBezTo>
                  <a:cubicBezTo>
                    <a:pt x="488" y="893"/>
                    <a:pt x="486" y="896"/>
                    <a:pt x="487" y="901"/>
                  </a:cubicBezTo>
                  <a:cubicBezTo>
                    <a:pt x="488" y="912"/>
                    <a:pt x="484" y="917"/>
                    <a:pt x="476" y="918"/>
                  </a:cubicBezTo>
                  <a:cubicBezTo>
                    <a:pt x="465" y="918"/>
                    <a:pt x="455" y="911"/>
                    <a:pt x="455" y="902"/>
                  </a:cubicBezTo>
                  <a:cubicBezTo>
                    <a:pt x="453" y="885"/>
                    <a:pt x="452" y="868"/>
                    <a:pt x="454" y="851"/>
                  </a:cubicBezTo>
                  <a:cubicBezTo>
                    <a:pt x="456" y="827"/>
                    <a:pt x="429" y="807"/>
                    <a:pt x="406" y="815"/>
                  </a:cubicBezTo>
                  <a:cubicBezTo>
                    <a:pt x="400" y="817"/>
                    <a:pt x="396" y="821"/>
                    <a:pt x="394" y="828"/>
                  </a:cubicBezTo>
                  <a:cubicBezTo>
                    <a:pt x="378" y="878"/>
                    <a:pt x="372" y="930"/>
                    <a:pt x="373" y="983"/>
                  </a:cubicBezTo>
                  <a:cubicBezTo>
                    <a:pt x="373" y="997"/>
                    <a:pt x="375" y="1011"/>
                    <a:pt x="375" y="1024"/>
                  </a:cubicBezTo>
                  <a:cubicBezTo>
                    <a:pt x="376" y="1033"/>
                    <a:pt x="370" y="1039"/>
                    <a:pt x="362" y="1040"/>
                  </a:cubicBezTo>
                  <a:cubicBezTo>
                    <a:pt x="357" y="1040"/>
                    <a:pt x="350" y="1030"/>
                    <a:pt x="350" y="1024"/>
                  </a:cubicBezTo>
                  <a:cubicBezTo>
                    <a:pt x="350" y="1019"/>
                    <a:pt x="353" y="1015"/>
                    <a:pt x="357" y="1016"/>
                  </a:cubicBezTo>
                  <a:cubicBezTo>
                    <a:pt x="365" y="1016"/>
                    <a:pt x="365" y="1012"/>
                    <a:pt x="364" y="1007"/>
                  </a:cubicBezTo>
                  <a:cubicBezTo>
                    <a:pt x="359" y="989"/>
                    <a:pt x="361" y="969"/>
                    <a:pt x="351" y="952"/>
                  </a:cubicBezTo>
                  <a:cubicBezTo>
                    <a:pt x="346" y="942"/>
                    <a:pt x="345" y="932"/>
                    <a:pt x="348" y="921"/>
                  </a:cubicBezTo>
                  <a:cubicBezTo>
                    <a:pt x="355" y="899"/>
                    <a:pt x="358" y="876"/>
                    <a:pt x="367" y="855"/>
                  </a:cubicBezTo>
                  <a:cubicBezTo>
                    <a:pt x="372" y="844"/>
                    <a:pt x="373" y="835"/>
                    <a:pt x="369" y="823"/>
                  </a:cubicBezTo>
                  <a:cubicBezTo>
                    <a:pt x="364" y="809"/>
                    <a:pt x="360" y="793"/>
                    <a:pt x="351" y="780"/>
                  </a:cubicBezTo>
                  <a:cubicBezTo>
                    <a:pt x="336" y="757"/>
                    <a:pt x="313" y="749"/>
                    <a:pt x="287" y="757"/>
                  </a:cubicBezTo>
                  <a:cubicBezTo>
                    <a:pt x="284" y="758"/>
                    <a:pt x="280" y="761"/>
                    <a:pt x="282" y="753"/>
                  </a:cubicBezTo>
                  <a:cubicBezTo>
                    <a:pt x="276" y="756"/>
                    <a:pt x="274" y="764"/>
                    <a:pt x="267" y="766"/>
                  </a:cubicBezTo>
                  <a:cubicBezTo>
                    <a:pt x="266" y="759"/>
                    <a:pt x="271" y="754"/>
                    <a:pt x="274" y="750"/>
                  </a:cubicBezTo>
                  <a:cubicBezTo>
                    <a:pt x="299" y="717"/>
                    <a:pt x="328" y="688"/>
                    <a:pt x="365" y="668"/>
                  </a:cubicBezTo>
                  <a:cubicBezTo>
                    <a:pt x="368" y="666"/>
                    <a:pt x="372" y="664"/>
                    <a:pt x="375" y="662"/>
                  </a:cubicBezTo>
                  <a:cubicBezTo>
                    <a:pt x="378" y="658"/>
                    <a:pt x="383" y="655"/>
                    <a:pt x="386" y="650"/>
                  </a:cubicBezTo>
                  <a:cubicBezTo>
                    <a:pt x="435" y="626"/>
                    <a:pt x="485" y="605"/>
                    <a:pt x="539" y="597"/>
                  </a:cubicBezTo>
                  <a:cubicBezTo>
                    <a:pt x="556" y="594"/>
                    <a:pt x="573" y="593"/>
                    <a:pt x="590" y="596"/>
                  </a:cubicBezTo>
                  <a:cubicBezTo>
                    <a:pt x="623" y="603"/>
                    <a:pt x="645" y="624"/>
                    <a:pt x="653" y="657"/>
                  </a:cubicBezTo>
                  <a:cubicBezTo>
                    <a:pt x="658" y="683"/>
                    <a:pt x="656" y="709"/>
                    <a:pt x="652" y="734"/>
                  </a:cubicBezTo>
                  <a:cubicBezTo>
                    <a:pt x="648" y="753"/>
                    <a:pt x="643" y="772"/>
                    <a:pt x="638" y="790"/>
                  </a:cubicBezTo>
                  <a:cubicBezTo>
                    <a:pt x="634" y="800"/>
                    <a:pt x="632" y="811"/>
                    <a:pt x="628" y="821"/>
                  </a:cubicBezTo>
                  <a:cubicBezTo>
                    <a:pt x="631" y="812"/>
                    <a:pt x="634" y="803"/>
                    <a:pt x="637" y="794"/>
                  </a:cubicBezTo>
                  <a:cubicBezTo>
                    <a:pt x="650" y="749"/>
                    <a:pt x="662" y="705"/>
                    <a:pt x="665" y="658"/>
                  </a:cubicBezTo>
                  <a:cubicBezTo>
                    <a:pt x="666" y="636"/>
                    <a:pt x="664" y="613"/>
                    <a:pt x="660" y="591"/>
                  </a:cubicBezTo>
                  <a:cubicBezTo>
                    <a:pt x="660" y="593"/>
                    <a:pt x="660" y="594"/>
                    <a:pt x="660" y="595"/>
                  </a:cubicBezTo>
                  <a:cubicBezTo>
                    <a:pt x="660" y="601"/>
                    <a:pt x="661" y="609"/>
                    <a:pt x="655" y="611"/>
                  </a:cubicBezTo>
                  <a:cubicBezTo>
                    <a:pt x="650" y="612"/>
                    <a:pt x="649" y="604"/>
                    <a:pt x="647" y="600"/>
                  </a:cubicBezTo>
                  <a:cubicBezTo>
                    <a:pt x="641" y="591"/>
                    <a:pt x="634" y="584"/>
                    <a:pt x="624" y="581"/>
                  </a:cubicBezTo>
                  <a:cubicBezTo>
                    <a:pt x="611" y="577"/>
                    <a:pt x="597" y="575"/>
                    <a:pt x="583" y="577"/>
                  </a:cubicBezTo>
                  <a:cubicBezTo>
                    <a:pt x="539" y="582"/>
                    <a:pt x="498" y="598"/>
                    <a:pt x="457" y="616"/>
                  </a:cubicBezTo>
                  <a:cubicBezTo>
                    <a:pt x="433" y="627"/>
                    <a:pt x="409" y="638"/>
                    <a:pt x="385" y="651"/>
                  </a:cubicBezTo>
                  <a:cubicBezTo>
                    <a:pt x="377" y="657"/>
                    <a:pt x="366" y="660"/>
                    <a:pt x="357" y="666"/>
                  </a:cubicBezTo>
                  <a:cubicBezTo>
                    <a:pt x="353" y="668"/>
                    <a:pt x="350" y="670"/>
                    <a:pt x="348" y="673"/>
                  </a:cubicBezTo>
                  <a:close/>
                </a:path>
              </a:pathLst>
            </a:custGeom>
            <a:gradFill>
              <a:gsLst>
                <a:gs pos="0">
                  <a:srgbClr val="FF9800"/>
                </a:gs>
                <a:gs pos="26000">
                  <a:srgbClr val="FF9800"/>
                </a:gs>
                <a:gs pos="55000">
                  <a:srgbClr val="FCBF16"/>
                </a:gs>
                <a:gs pos="100000">
                  <a:srgbClr val="FCBF16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5"/>
            <p:cNvSpPr/>
            <p:nvPr/>
          </p:nvSpPr>
          <p:spPr>
            <a:xfrm>
              <a:off x="3798" y="2202"/>
              <a:ext cx="214" cy="275"/>
            </a:xfrm>
            <a:custGeom>
              <a:avLst/>
              <a:gdLst/>
              <a:ahLst/>
              <a:cxnLst/>
              <a:rect l="l" t="t" r="r" b="b"/>
              <a:pathLst>
                <a:path w="90" h="115" extrusionOk="0">
                  <a:moveTo>
                    <a:pt x="90" y="0"/>
                  </a:moveTo>
                  <a:cubicBezTo>
                    <a:pt x="53" y="33"/>
                    <a:pt x="24" y="71"/>
                    <a:pt x="2" y="116"/>
                  </a:cubicBezTo>
                  <a:cubicBezTo>
                    <a:pt x="1" y="110"/>
                    <a:pt x="0" y="106"/>
                    <a:pt x="1" y="101"/>
                  </a:cubicBezTo>
                  <a:cubicBezTo>
                    <a:pt x="14" y="69"/>
                    <a:pt x="29" y="37"/>
                    <a:pt x="49" y="8"/>
                  </a:cubicBezTo>
                  <a:cubicBezTo>
                    <a:pt x="54" y="2"/>
                    <a:pt x="58" y="0"/>
                    <a:pt x="66" y="0"/>
                  </a:cubicBezTo>
                  <a:cubicBezTo>
                    <a:pt x="74" y="1"/>
                    <a:pt x="82" y="0"/>
                    <a:pt x="90" y="0"/>
                  </a:cubicBezTo>
                  <a:close/>
                </a:path>
              </a:pathLst>
            </a:custGeom>
            <a:solidFill>
              <a:srgbClr val="FDDC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5"/>
            <p:cNvSpPr/>
            <p:nvPr/>
          </p:nvSpPr>
          <p:spPr>
            <a:xfrm>
              <a:off x="5639" y="2453"/>
              <a:ext cx="109" cy="136"/>
            </a:xfrm>
            <a:custGeom>
              <a:avLst/>
              <a:gdLst/>
              <a:ahLst/>
              <a:cxnLst/>
              <a:rect l="l" t="t" r="r" b="b"/>
              <a:pathLst>
                <a:path w="46" h="57" extrusionOk="0">
                  <a:moveTo>
                    <a:pt x="0" y="0"/>
                  </a:moveTo>
                  <a:cubicBezTo>
                    <a:pt x="12" y="9"/>
                    <a:pt x="25" y="15"/>
                    <a:pt x="35" y="26"/>
                  </a:cubicBezTo>
                  <a:cubicBezTo>
                    <a:pt x="41" y="33"/>
                    <a:pt x="46" y="40"/>
                    <a:pt x="43" y="50"/>
                  </a:cubicBezTo>
                  <a:cubicBezTo>
                    <a:pt x="42" y="53"/>
                    <a:pt x="41" y="56"/>
                    <a:pt x="37" y="57"/>
                  </a:cubicBezTo>
                  <a:cubicBezTo>
                    <a:pt x="34" y="57"/>
                    <a:pt x="32" y="54"/>
                    <a:pt x="31" y="52"/>
                  </a:cubicBezTo>
                  <a:cubicBezTo>
                    <a:pt x="20" y="35"/>
                    <a:pt x="10" y="18"/>
                    <a:pt x="0" y="0"/>
                  </a:cubicBezTo>
                  <a:close/>
                </a:path>
              </a:pathLst>
            </a:custGeom>
            <a:solidFill>
              <a:srgbClr val="FB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5"/>
            <p:cNvSpPr/>
            <p:nvPr/>
          </p:nvSpPr>
          <p:spPr>
            <a:xfrm>
              <a:off x="3297" y="805"/>
              <a:ext cx="107" cy="95"/>
            </a:xfrm>
            <a:custGeom>
              <a:avLst/>
              <a:gdLst/>
              <a:ahLst/>
              <a:cxnLst/>
              <a:rect l="l" t="t" r="r" b="b"/>
              <a:pathLst>
                <a:path w="45" h="40" extrusionOk="0">
                  <a:moveTo>
                    <a:pt x="0" y="40"/>
                  </a:moveTo>
                  <a:cubicBezTo>
                    <a:pt x="8" y="28"/>
                    <a:pt x="14" y="17"/>
                    <a:pt x="17" y="5"/>
                  </a:cubicBezTo>
                  <a:cubicBezTo>
                    <a:pt x="18" y="3"/>
                    <a:pt x="18" y="0"/>
                    <a:pt x="21" y="1"/>
                  </a:cubicBezTo>
                  <a:cubicBezTo>
                    <a:pt x="29" y="4"/>
                    <a:pt x="37" y="6"/>
                    <a:pt x="42" y="13"/>
                  </a:cubicBezTo>
                  <a:cubicBezTo>
                    <a:pt x="45" y="17"/>
                    <a:pt x="45" y="21"/>
                    <a:pt x="40" y="24"/>
                  </a:cubicBezTo>
                  <a:cubicBezTo>
                    <a:pt x="28" y="31"/>
                    <a:pt x="16" y="36"/>
                    <a:pt x="0" y="40"/>
                  </a:cubicBezTo>
                  <a:close/>
                </a:path>
              </a:pathLst>
            </a:custGeom>
            <a:solidFill>
              <a:srgbClr val="FC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5"/>
            <p:cNvSpPr/>
            <p:nvPr/>
          </p:nvSpPr>
          <p:spPr>
            <a:xfrm>
              <a:off x="3791" y="2209"/>
              <a:ext cx="100" cy="173"/>
            </a:xfrm>
            <a:custGeom>
              <a:avLst/>
              <a:gdLst/>
              <a:ahLst/>
              <a:cxnLst/>
              <a:rect l="l" t="t" r="r" b="b"/>
              <a:pathLst>
                <a:path w="42" h="73" extrusionOk="0">
                  <a:moveTo>
                    <a:pt x="42" y="0"/>
                  </a:moveTo>
                  <a:cubicBezTo>
                    <a:pt x="26" y="23"/>
                    <a:pt x="14" y="48"/>
                    <a:pt x="1" y="73"/>
                  </a:cubicBezTo>
                  <a:cubicBezTo>
                    <a:pt x="0" y="56"/>
                    <a:pt x="29" y="4"/>
                    <a:pt x="42" y="0"/>
                  </a:cubicBezTo>
                  <a:close/>
                </a:path>
              </a:pathLst>
            </a:custGeom>
            <a:solidFill>
              <a:srgbClr val="F2D3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5"/>
            <p:cNvSpPr/>
            <p:nvPr/>
          </p:nvSpPr>
          <p:spPr>
            <a:xfrm>
              <a:off x="2754" y="2057"/>
              <a:ext cx="97" cy="52"/>
            </a:xfrm>
            <a:custGeom>
              <a:avLst/>
              <a:gdLst/>
              <a:ahLst/>
              <a:cxnLst/>
              <a:rect l="l" t="t" r="r" b="b"/>
              <a:pathLst>
                <a:path w="41" h="22" extrusionOk="0">
                  <a:moveTo>
                    <a:pt x="39" y="1"/>
                  </a:moveTo>
                  <a:cubicBezTo>
                    <a:pt x="41" y="10"/>
                    <a:pt x="32" y="7"/>
                    <a:pt x="29" y="11"/>
                  </a:cubicBezTo>
                  <a:cubicBezTo>
                    <a:pt x="24" y="7"/>
                    <a:pt x="21" y="12"/>
                    <a:pt x="17" y="14"/>
                  </a:cubicBezTo>
                  <a:cubicBezTo>
                    <a:pt x="12" y="16"/>
                    <a:pt x="7" y="19"/>
                    <a:pt x="2" y="22"/>
                  </a:cubicBezTo>
                  <a:cubicBezTo>
                    <a:pt x="0" y="19"/>
                    <a:pt x="3" y="18"/>
                    <a:pt x="4" y="17"/>
                  </a:cubicBezTo>
                  <a:cubicBezTo>
                    <a:pt x="15" y="11"/>
                    <a:pt x="25" y="4"/>
                    <a:pt x="37" y="0"/>
                  </a:cubicBezTo>
                  <a:cubicBezTo>
                    <a:pt x="38" y="0"/>
                    <a:pt x="38" y="0"/>
                    <a:pt x="39" y="1"/>
                  </a:cubicBezTo>
                  <a:close/>
                </a:path>
              </a:pathLst>
            </a:custGeom>
            <a:solidFill>
              <a:srgbClr val="4B4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5"/>
            <p:cNvSpPr/>
            <p:nvPr/>
          </p:nvSpPr>
          <p:spPr>
            <a:xfrm>
              <a:off x="4378" y="2023"/>
              <a:ext cx="14" cy="84"/>
            </a:xfrm>
            <a:custGeom>
              <a:avLst/>
              <a:gdLst/>
              <a:ahLst/>
              <a:cxnLst/>
              <a:rect l="l" t="t" r="r" b="b"/>
              <a:pathLst>
                <a:path w="6" h="35" extrusionOk="0">
                  <a:moveTo>
                    <a:pt x="3" y="0"/>
                  </a:moveTo>
                  <a:cubicBezTo>
                    <a:pt x="6" y="12"/>
                    <a:pt x="5" y="23"/>
                    <a:pt x="3" y="35"/>
                  </a:cubicBezTo>
                  <a:cubicBezTo>
                    <a:pt x="4" y="27"/>
                    <a:pt x="0" y="19"/>
                    <a:pt x="1" y="11"/>
                  </a:cubicBezTo>
                  <a:cubicBezTo>
                    <a:pt x="4" y="8"/>
                    <a:pt x="2" y="3"/>
                    <a:pt x="3" y="0"/>
                  </a:cubicBezTo>
                  <a:close/>
                </a:path>
              </a:pathLst>
            </a:custGeom>
            <a:solidFill>
              <a:srgbClr val="8675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5"/>
            <p:cNvSpPr/>
            <p:nvPr/>
          </p:nvSpPr>
          <p:spPr>
            <a:xfrm>
              <a:off x="2694" y="924"/>
              <a:ext cx="2211" cy="743"/>
            </a:xfrm>
            <a:custGeom>
              <a:avLst/>
              <a:gdLst/>
              <a:ahLst/>
              <a:cxnLst/>
              <a:rect l="l" t="t" r="r" b="b"/>
              <a:pathLst>
                <a:path w="931" h="313" extrusionOk="0">
                  <a:moveTo>
                    <a:pt x="312" y="137"/>
                  </a:moveTo>
                  <a:cubicBezTo>
                    <a:pt x="320" y="145"/>
                    <a:pt x="319" y="152"/>
                    <a:pt x="308" y="157"/>
                  </a:cubicBezTo>
                  <a:cubicBezTo>
                    <a:pt x="300" y="161"/>
                    <a:pt x="291" y="160"/>
                    <a:pt x="281" y="160"/>
                  </a:cubicBezTo>
                  <a:cubicBezTo>
                    <a:pt x="270" y="159"/>
                    <a:pt x="258" y="157"/>
                    <a:pt x="246" y="153"/>
                  </a:cubicBezTo>
                  <a:cubicBezTo>
                    <a:pt x="254" y="148"/>
                    <a:pt x="260" y="143"/>
                    <a:pt x="266" y="138"/>
                  </a:cubicBezTo>
                  <a:cubicBezTo>
                    <a:pt x="266" y="139"/>
                    <a:pt x="267" y="139"/>
                    <a:pt x="267" y="140"/>
                  </a:cubicBezTo>
                  <a:cubicBezTo>
                    <a:pt x="261" y="154"/>
                    <a:pt x="261" y="154"/>
                    <a:pt x="276" y="155"/>
                  </a:cubicBezTo>
                  <a:cubicBezTo>
                    <a:pt x="285" y="156"/>
                    <a:pt x="293" y="156"/>
                    <a:pt x="302" y="154"/>
                  </a:cubicBezTo>
                  <a:cubicBezTo>
                    <a:pt x="305" y="153"/>
                    <a:pt x="308" y="153"/>
                    <a:pt x="309" y="149"/>
                  </a:cubicBezTo>
                  <a:cubicBezTo>
                    <a:pt x="309" y="146"/>
                    <a:pt x="305" y="145"/>
                    <a:pt x="302" y="144"/>
                  </a:cubicBezTo>
                  <a:cubicBezTo>
                    <a:pt x="296" y="142"/>
                    <a:pt x="290" y="141"/>
                    <a:pt x="284" y="140"/>
                  </a:cubicBezTo>
                  <a:cubicBezTo>
                    <a:pt x="284" y="139"/>
                    <a:pt x="283" y="139"/>
                    <a:pt x="284" y="138"/>
                  </a:cubicBezTo>
                  <a:cubicBezTo>
                    <a:pt x="288" y="135"/>
                    <a:pt x="294" y="132"/>
                    <a:pt x="291" y="125"/>
                  </a:cubicBezTo>
                  <a:cubicBezTo>
                    <a:pt x="287" y="117"/>
                    <a:pt x="279" y="119"/>
                    <a:pt x="274" y="121"/>
                  </a:cubicBezTo>
                  <a:cubicBezTo>
                    <a:pt x="262" y="125"/>
                    <a:pt x="252" y="133"/>
                    <a:pt x="244" y="142"/>
                  </a:cubicBezTo>
                  <a:cubicBezTo>
                    <a:pt x="233" y="153"/>
                    <a:pt x="220" y="157"/>
                    <a:pt x="205" y="157"/>
                  </a:cubicBezTo>
                  <a:cubicBezTo>
                    <a:pt x="161" y="160"/>
                    <a:pt x="118" y="171"/>
                    <a:pt x="76" y="183"/>
                  </a:cubicBezTo>
                  <a:cubicBezTo>
                    <a:pt x="64" y="186"/>
                    <a:pt x="52" y="192"/>
                    <a:pt x="42" y="198"/>
                  </a:cubicBezTo>
                  <a:cubicBezTo>
                    <a:pt x="38" y="200"/>
                    <a:pt x="36" y="202"/>
                    <a:pt x="37" y="208"/>
                  </a:cubicBezTo>
                  <a:cubicBezTo>
                    <a:pt x="45" y="243"/>
                    <a:pt x="41" y="278"/>
                    <a:pt x="37" y="313"/>
                  </a:cubicBezTo>
                  <a:cubicBezTo>
                    <a:pt x="34" y="312"/>
                    <a:pt x="35" y="310"/>
                    <a:pt x="35" y="308"/>
                  </a:cubicBezTo>
                  <a:cubicBezTo>
                    <a:pt x="34" y="306"/>
                    <a:pt x="35" y="304"/>
                    <a:pt x="35" y="303"/>
                  </a:cubicBezTo>
                  <a:cubicBezTo>
                    <a:pt x="35" y="273"/>
                    <a:pt x="35" y="244"/>
                    <a:pt x="29" y="215"/>
                  </a:cubicBezTo>
                  <a:cubicBezTo>
                    <a:pt x="29" y="213"/>
                    <a:pt x="30" y="208"/>
                    <a:pt x="26" y="209"/>
                  </a:cubicBezTo>
                  <a:cubicBezTo>
                    <a:pt x="20" y="210"/>
                    <a:pt x="25" y="214"/>
                    <a:pt x="25" y="217"/>
                  </a:cubicBezTo>
                  <a:cubicBezTo>
                    <a:pt x="30" y="236"/>
                    <a:pt x="29" y="256"/>
                    <a:pt x="27" y="276"/>
                  </a:cubicBezTo>
                  <a:cubicBezTo>
                    <a:pt x="24" y="253"/>
                    <a:pt x="18" y="231"/>
                    <a:pt x="4" y="212"/>
                  </a:cubicBezTo>
                  <a:cubicBezTo>
                    <a:pt x="0" y="206"/>
                    <a:pt x="3" y="199"/>
                    <a:pt x="11" y="195"/>
                  </a:cubicBezTo>
                  <a:cubicBezTo>
                    <a:pt x="33" y="184"/>
                    <a:pt x="56" y="176"/>
                    <a:pt x="79" y="171"/>
                  </a:cubicBezTo>
                  <a:cubicBezTo>
                    <a:pt x="123" y="161"/>
                    <a:pt x="168" y="156"/>
                    <a:pt x="212" y="144"/>
                  </a:cubicBezTo>
                  <a:cubicBezTo>
                    <a:pt x="229" y="140"/>
                    <a:pt x="244" y="135"/>
                    <a:pt x="258" y="126"/>
                  </a:cubicBezTo>
                  <a:cubicBezTo>
                    <a:pt x="267" y="119"/>
                    <a:pt x="277" y="115"/>
                    <a:pt x="287" y="113"/>
                  </a:cubicBezTo>
                  <a:cubicBezTo>
                    <a:pt x="302" y="110"/>
                    <a:pt x="306" y="114"/>
                    <a:pt x="304" y="129"/>
                  </a:cubicBezTo>
                  <a:cubicBezTo>
                    <a:pt x="328" y="122"/>
                    <a:pt x="352" y="114"/>
                    <a:pt x="375" y="107"/>
                  </a:cubicBezTo>
                  <a:cubicBezTo>
                    <a:pt x="488" y="72"/>
                    <a:pt x="603" y="40"/>
                    <a:pt x="720" y="19"/>
                  </a:cubicBezTo>
                  <a:cubicBezTo>
                    <a:pt x="777" y="8"/>
                    <a:pt x="835" y="0"/>
                    <a:pt x="893" y="1"/>
                  </a:cubicBezTo>
                  <a:cubicBezTo>
                    <a:pt x="903" y="1"/>
                    <a:pt x="914" y="3"/>
                    <a:pt x="924" y="3"/>
                  </a:cubicBezTo>
                  <a:cubicBezTo>
                    <a:pt x="931" y="3"/>
                    <a:pt x="931" y="6"/>
                    <a:pt x="929" y="11"/>
                  </a:cubicBezTo>
                  <a:cubicBezTo>
                    <a:pt x="923" y="22"/>
                    <a:pt x="918" y="34"/>
                    <a:pt x="911" y="48"/>
                  </a:cubicBezTo>
                  <a:cubicBezTo>
                    <a:pt x="911" y="37"/>
                    <a:pt x="909" y="29"/>
                    <a:pt x="910" y="22"/>
                  </a:cubicBezTo>
                  <a:cubicBezTo>
                    <a:pt x="910" y="15"/>
                    <a:pt x="907" y="14"/>
                    <a:pt x="901" y="13"/>
                  </a:cubicBezTo>
                  <a:cubicBezTo>
                    <a:pt x="876" y="11"/>
                    <a:pt x="851" y="14"/>
                    <a:pt x="825" y="15"/>
                  </a:cubicBezTo>
                  <a:cubicBezTo>
                    <a:pt x="784" y="16"/>
                    <a:pt x="748" y="33"/>
                    <a:pt x="709" y="42"/>
                  </a:cubicBezTo>
                  <a:cubicBezTo>
                    <a:pt x="660" y="54"/>
                    <a:pt x="611" y="65"/>
                    <a:pt x="561" y="72"/>
                  </a:cubicBezTo>
                  <a:cubicBezTo>
                    <a:pt x="477" y="84"/>
                    <a:pt x="397" y="111"/>
                    <a:pt x="316" y="135"/>
                  </a:cubicBezTo>
                  <a:cubicBezTo>
                    <a:pt x="314" y="135"/>
                    <a:pt x="313" y="136"/>
                    <a:pt x="312" y="1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5"/>
            <p:cNvSpPr/>
            <p:nvPr/>
          </p:nvSpPr>
          <p:spPr>
            <a:xfrm>
              <a:off x="3117" y="1347"/>
              <a:ext cx="575" cy="346"/>
            </a:xfrm>
            <a:custGeom>
              <a:avLst/>
              <a:gdLst/>
              <a:ahLst/>
              <a:cxnLst/>
              <a:rect l="l" t="t" r="r" b="b"/>
              <a:pathLst>
                <a:path w="241" h="146" extrusionOk="0">
                  <a:moveTo>
                    <a:pt x="62" y="101"/>
                  </a:moveTo>
                  <a:cubicBezTo>
                    <a:pt x="51" y="102"/>
                    <a:pt x="40" y="100"/>
                    <a:pt x="30" y="94"/>
                  </a:cubicBezTo>
                  <a:cubicBezTo>
                    <a:pt x="28" y="92"/>
                    <a:pt x="26" y="91"/>
                    <a:pt x="24" y="94"/>
                  </a:cubicBezTo>
                  <a:cubicBezTo>
                    <a:pt x="22" y="97"/>
                    <a:pt x="21" y="101"/>
                    <a:pt x="25" y="103"/>
                  </a:cubicBezTo>
                  <a:cubicBezTo>
                    <a:pt x="29" y="106"/>
                    <a:pt x="34" y="106"/>
                    <a:pt x="39" y="106"/>
                  </a:cubicBezTo>
                  <a:cubicBezTo>
                    <a:pt x="50" y="106"/>
                    <a:pt x="62" y="104"/>
                    <a:pt x="73" y="103"/>
                  </a:cubicBezTo>
                  <a:cubicBezTo>
                    <a:pt x="75" y="102"/>
                    <a:pt x="77" y="101"/>
                    <a:pt x="77" y="105"/>
                  </a:cubicBezTo>
                  <a:cubicBezTo>
                    <a:pt x="59" y="110"/>
                    <a:pt x="40" y="114"/>
                    <a:pt x="21" y="108"/>
                  </a:cubicBezTo>
                  <a:cubicBezTo>
                    <a:pt x="16" y="107"/>
                    <a:pt x="16" y="110"/>
                    <a:pt x="16" y="112"/>
                  </a:cubicBezTo>
                  <a:cubicBezTo>
                    <a:pt x="13" y="125"/>
                    <a:pt x="21" y="137"/>
                    <a:pt x="35" y="138"/>
                  </a:cubicBezTo>
                  <a:cubicBezTo>
                    <a:pt x="42" y="139"/>
                    <a:pt x="48" y="138"/>
                    <a:pt x="55" y="139"/>
                  </a:cubicBezTo>
                  <a:cubicBezTo>
                    <a:pt x="40" y="145"/>
                    <a:pt x="26" y="146"/>
                    <a:pt x="12" y="137"/>
                  </a:cubicBezTo>
                  <a:cubicBezTo>
                    <a:pt x="3" y="132"/>
                    <a:pt x="0" y="121"/>
                    <a:pt x="3" y="109"/>
                  </a:cubicBezTo>
                  <a:cubicBezTo>
                    <a:pt x="10" y="85"/>
                    <a:pt x="26" y="67"/>
                    <a:pt x="45" y="52"/>
                  </a:cubicBezTo>
                  <a:cubicBezTo>
                    <a:pt x="92" y="17"/>
                    <a:pt x="144" y="0"/>
                    <a:pt x="203" y="0"/>
                  </a:cubicBezTo>
                  <a:cubicBezTo>
                    <a:pt x="207" y="0"/>
                    <a:pt x="211" y="0"/>
                    <a:pt x="215" y="1"/>
                  </a:cubicBezTo>
                  <a:cubicBezTo>
                    <a:pt x="235" y="7"/>
                    <a:pt x="242" y="23"/>
                    <a:pt x="233" y="41"/>
                  </a:cubicBezTo>
                  <a:cubicBezTo>
                    <a:pt x="231" y="44"/>
                    <a:pt x="229" y="47"/>
                    <a:pt x="227" y="50"/>
                  </a:cubicBezTo>
                  <a:cubicBezTo>
                    <a:pt x="204" y="78"/>
                    <a:pt x="173" y="92"/>
                    <a:pt x="140" y="104"/>
                  </a:cubicBezTo>
                  <a:cubicBezTo>
                    <a:pt x="153" y="96"/>
                    <a:pt x="166" y="87"/>
                    <a:pt x="178" y="78"/>
                  </a:cubicBezTo>
                  <a:cubicBezTo>
                    <a:pt x="193" y="67"/>
                    <a:pt x="207" y="55"/>
                    <a:pt x="217" y="39"/>
                  </a:cubicBezTo>
                  <a:cubicBezTo>
                    <a:pt x="224" y="29"/>
                    <a:pt x="222" y="22"/>
                    <a:pt x="214" y="18"/>
                  </a:cubicBezTo>
                  <a:cubicBezTo>
                    <a:pt x="212" y="17"/>
                    <a:pt x="210" y="16"/>
                    <a:pt x="208" y="19"/>
                  </a:cubicBezTo>
                  <a:cubicBezTo>
                    <a:pt x="179" y="55"/>
                    <a:pt x="138" y="67"/>
                    <a:pt x="94" y="76"/>
                  </a:cubicBezTo>
                  <a:cubicBezTo>
                    <a:pt x="76" y="80"/>
                    <a:pt x="57" y="81"/>
                    <a:pt x="38" y="82"/>
                  </a:cubicBezTo>
                  <a:cubicBezTo>
                    <a:pt x="36" y="82"/>
                    <a:pt x="33" y="80"/>
                    <a:pt x="32" y="83"/>
                  </a:cubicBezTo>
                  <a:cubicBezTo>
                    <a:pt x="31" y="85"/>
                    <a:pt x="33" y="87"/>
                    <a:pt x="34" y="89"/>
                  </a:cubicBezTo>
                  <a:cubicBezTo>
                    <a:pt x="39" y="94"/>
                    <a:pt x="45" y="97"/>
                    <a:pt x="52" y="98"/>
                  </a:cubicBezTo>
                  <a:cubicBezTo>
                    <a:pt x="55" y="100"/>
                    <a:pt x="60" y="95"/>
                    <a:pt x="62" y="10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5"/>
            <p:cNvSpPr/>
            <p:nvPr/>
          </p:nvSpPr>
          <p:spPr>
            <a:xfrm>
              <a:off x="2841" y="1872"/>
              <a:ext cx="687" cy="527"/>
            </a:xfrm>
            <a:custGeom>
              <a:avLst/>
              <a:gdLst/>
              <a:ahLst/>
              <a:cxnLst/>
              <a:rect l="l" t="t" r="r" b="b"/>
              <a:pathLst>
                <a:path w="289" h="221" extrusionOk="0">
                  <a:moveTo>
                    <a:pt x="2" y="79"/>
                  </a:moveTo>
                  <a:cubicBezTo>
                    <a:pt x="1" y="79"/>
                    <a:pt x="1" y="78"/>
                    <a:pt x="0" y="78"/>
                  </a:cubicBezTo>
                  <a:cubicBezTo>
                    <a:pt x="25" y="63"/>
                    <a:pt x="50" y="51"/>
                    <a:pt x="76" y="39"/>
                  </a:cubicBezTo>
                  <a:cubicBezTo>
                    <a:pt x="111" y="24"/>
                    <a:pt x="147" y="10"/>
                    <a:pt x="186" y="3"/>
                  </a:cubicBezTo>
                  <a:cubicBezTo>
                    <a:pt x="194" y="2"/>
                    <a:pt x="203" y="0"/>
                    <a:pt x="212" y="1"/>
                  </a:cubicBezTo>
                  <a:cubicBezTo>
                    <a:pt x="239" y="1"/>
                    <a:pt x="262" y="8"/>
                    <a:pt x="271" y="38"/>
                  </a:cubicBezTo>
                  <a:cubicBezTo>
                    <a:pt x="275" y="28"/>
                    <a:pt x="275" y="20"/>
                    <a:pt x="275" y="11"/>
                  </a:cubicBezTo>
                  <a:cubicBezTo>
                    <a:pt x="281" y="22"/>
                    <a:pt x="283" y="34"/>
                    <a:pt x="284" y="46"/>
                  </a:cubicBezTo>
                  <a:cubicBezTo>
                    <a:pt x="289" y="94"/>
                    <a:pt x="279" y="140"/>
                    <a:pt x="266" y="186"/>
                  </a:cubicBezTo>
                  <a:cubicBezTo>
                    <a:pt x="263" y="198"/>
                    <a:pt x="259" y="210"/>
                    <a:pt x="255" y="222"/>
                  </a:cubicBezTo>
                  <a:cubicBezTo>
                    <a:pt x="251" y="222"/>
                    <a:pt x="252" y="220"/>
                    <a:pt x="253" y="218"/>
                  </a:cubicBezTo>
                  <a:cubicBezTo>
                    <a:pt x="261" y="188"/>
                    <a:pt x="268" y="158"/>
                    <a:pt x="270" y="127"/>
                  </a:cubicBezTo>
                  <a:cubicBezTo>
                    <a:pt x="271" y="111"/>
                    <a:pt x="270" y="96"/>
                    <a:pt x="266" y="81"/>
                  </a:cubicBezTo>
                  <a:cubicBezTo>
                    <a:pt x="256" y="44"/>
                    <a:pt x="229" y="25"/>
                    <a:pt x="187" y="24"/>
                  </a:cubicBezTo>
                  <a:cubicBezTo>
                    <a:pt x="151" y="24"/>
                    <a:pt x="117" y="34"/>
                    <a:pt x="83" y="45"/>
                  </a:cubicBezTo>
                  <a:cubicBezTo>
                    <a:pt x="55" y="55"/>
                    <a:pt x="29" y="67"/>
                    <a:pt x="2" y="7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5"/>
            <p:cNvSpPr/>
            <p:nvPr/>
          </p:nvSpPr>
          <p:spPr>
            <a:xfrm>
              <a:off x="3473" y="2102"/>
              <a:ext cx="171" cy="703"/>
            </a:xfrm>
            <a:custGeom>
              <a:avLst/>
              <a:gdLst/>
              <a:ahLst/>
              <a:cxnLst/>
              <a:rect l="l" t="t" r="r" b="b"/>
              <a:pathLst>
                <a:path w="72" h="296" extrusionOk="0">
                  <a:moveTo>
                    <a:pt x="68" y="0"/>
                  </a:moveTo>
                  <a:cubicBezTo>
                    <a:pt x="53" y="47"/>
                    <a:pt x="36" y="94"/>
                    <a:pt x="24" y="142"/>
                  </a:cubicBezTo>
                  <a:cubicBezTo>
                    <a:pt x="38" y="134"/>
                    <a:pt x="46" y="135"/>
                    <a:pt x="50" y="147"/>
                  </a:cubicBezTo>
                  <a:cubicBezTo>
                    <a:pt x="66" y="191"/>
                    <a:pt x="72" y="234"/>
                    <a:pt x="48" y="277"/>
                  </a:cubicBezTo>
                  <a:cubicBezTo>
                    <a:pt x="47" y="277"/>
                    <a:pt x="47" y="278"/>
                    <a:pt x="47" y="278"/>
                  </a:cubicBezTo>
                  <a:cubicBezTo>
                    <a:pt x="35" y="296"/>
                    <a:pt x="26" y="296"/>
                    <a:pt x="15" y="277"/>
                  </a:cubicBezTo>
                  <a:cubicBezTo>
                    <a:pt x="0" y="252"/>
                    <a:pt x="0" y="224"/>
                    <a:pt x="3" y="196"/>
                  </a:cubicBezTo>
                  <a:cubicBezTo>
                    <a:pt x="12" y="128"/>
                    <a:pt x="36" y="64"/>
                    <a:pt x="66" y="2"/>
                  </a:cubicBezTo>
                  <a:cubicBezTo>
                    <a:pt x="67" y="2"/>
                    <a:pt x="67" y="1"/>
                    <a:pt x="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5"/>
            <p:cNvSpPr/>
            <p:nvPr/>
          </p:nvSpPr>
          <p:spPr>
            <a:xfrm>
              <a:off x="3882" y="755"/>
              <a:ext cx="458" cy="169"/>
            </a:xfrm>
            <a:custGeom>
              <a:avLst/>
              <a:gdLst/>
              <a:ahLst/>
              <a:cxnLst/>
              <a:rect l="l" t="t" r="r" b="b"/>
              <a:pathLst>
                <a:path w="193" h="71" extrusionOk="0">
                  <a:moveTo>
                    <a:pt x="44" y="70"/>
                  </a:moveTo>
                  <a:cubicBezTo>
                    <a:pt x="33" y="71"/>
                    <a:pt x="22" y="69"/>
                    <a:pt x="12" y="65"/>
                  </a:cubicBezTo>
                  <a:cubicBezTo>
                    <a:pt x="8" y="64"/>
                    <a:pt x="1" y="64"/>
                    <a:pt x="0" y="57"/>
                  </a:cubicBezTo>
                  <a:cubicBezTo>
                    <a:pt x="0" y="51"/>
                    <a:pt x="5" y="49"/>
                    <a:pt x="9" y="46"/>
                  </a:cubicBezTo>
                  <a:cubicBezTo>
                    <a:pt x="21" y="37"/>
                    <a:pt x="34" y="32"/>
                    <a:pt x="48" y="26"/>
                  </a:cubicBezTo>
                  <a:cubicBezTo>
                    <a:pt x="84" y="13"/>
                    <a:pt x="120" y="3"/>
                    <a:pt x="159" y="0"/>
                  </a:cubicBezTo>
                  <a:cubicBezTo>
                    <a:pt x="167" y="0"/>
                    <a:pt x="176" y="1"/>
                    <a:pt x="184" y="3"/>
                  </a:cubicBezTo>
                  <a:cubicBezTo>
                    <a:pt x="192" y="5"/>
                    <a:pt x="193" y="7"/>
                    <a:pt x="187" y="13"/>
                  </a:cubicBezTo>
                  <a:cubicBezTo>
                    <a:pt x="186" y="15"/>
                    <a:pt x="185" y="16"/>
                    <a:pt x="184" y="17"/>
                  </a:cubicBezTo>
                  <a:cubicBezTo>
                    <a:pt x="142" y="48"/>
                    <a:pt x="96" y="67"/>
                    <a:pt x="44" y="7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5"/>
            <p:cNvSpPr/>
            <p:nvPr/>
          </p:nvSpPr>
          <p:spPr>
            <a:xfrm>
              <a:off x="4425" y="1522"/>
              <a:ext cx="497" cy="456"/>
            </a:xfrm>
            <a:custGeom>
              <a:avLst/>
              <a:gdLst/>
              <a:ahLst/>
              <a:cxnLst/>
              <a:rect l="l" t="t" r="r" b="b"/>
              <a:pathLst>
                <a:path w="209" h="192" extrusionOk="0">
                  <a:moveTo>
                    <a:pt x="209" y="8"/>
                  </a:moveTo>
                  <a:cubicBezTo>
                    <a:pt x="185" y="34"/>
                    <a:pt x="156" y="43"/>
                    <a:pt x="127" y="52"/>
                  </a:cubicBezTo>
                  <a:cubicBezTo>
                    <a:pt x="101" y="61"/>
                    <a:pt x="75" y="66"/>
                    <a:pt x="48" y="71"/>
                  </a:cubicBezTo>
                  <a:cubicBezTo>
                    <a:pt x="40" y="73"/>
                    <a:pt x="37" y="76"/>
                    <a:pt x="36" y="83"/>
                  </a:cubicBezTo>
                  <a:cubicBezTo>
                    <a:pt x="29" y="116"/>
                    <a:pt x="25" y="150"/>
                    <a:pt x="25" y="184"/>
                  </a:cubicBezTo>
                  <a:cubicBezTo>
                    <a:pt x="25" y="187"/>
                    <a:pt x="28" y="191"/>
                    <a:pt x="22" y="192"/>
                  </a:cubicBezTo>
                  <a:cubicBezTo>
                    <a:pt x="18" y="192"/>
                    <a:pt x="16" y="189"/>
                    <a:pt x="14" y="186"/>
                  </a:cubicBezTo>
                  <a:cubicBezTo>
                    <a:pt x="10" y="174"/>
                    <a:pt x="6" y="162"/>
                    <a:pt x="5" y="150"/>
                  </a:cubicBezTo>
                  <a:cubicBezTo>
                    <a:pt x="2" y="127"/>
                    <a:pt x="0" y="105"/>
                    <a:pt x="0" y="82"/>
                  </a:cubicBezTo>
                  <a:cubicBezTo>
                    <a:pt x="1" y="67"/>
                    <a:pt x="1" y="68"/>
                    <a:pt x="16" y="66"/>
                  </a:cubicBezTo>
                  <a:cubicBezTo>
                    <a:pt x="54" y="61"/>
                    <a:pt x="93" y="54"/>
                    <a:pt x="129" y="41"/>
                  </a:cubicBezTo>
                  <a:cubicBezTo>
                    <a:pt x="151" y="33"/>
                    <a:pt x="171" y="23"/>
                    <a:pt x="188" y="7"/>
                  </a:cubicBezTo>
                  <a:cubicBezTo>
                    <a:pt x="196" y="0"/>
                    <a:pt x="200" y="8"/>
                    <a:pt x="209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5"/>
            <p:cNvSpPr/>
            <p:nvPr/>
          </p:nvSpPr>
          <p:spPr>
            <a:xfrm>
              <a:off x="3986" y="1354"/>
              <a:ext cx="318" cy="206"/>
            </a:xfrm>
            <a:custGeom>
              <a:avLst/>
              <a:gdLst/>
              <a:ahLst/>
              <a:cxnLst/>
              <a:rect l="l" t="t" r="r" b="b"/>
              <a:pathLst>
                <a:path w="134" h="87" extrusionOk="0">
                  <a:moveTo>
                    <a:pt x="106" y="1"/>
                  </a:moveTo>
                  <a:cubicBezTo>
                    <a:pt x="115" y="1"/>
                    <a:pt x="126" y="0"/>
                    <a:pt x="130" y="10"/>
                  </a:cubicBezTo>
                  <a:cubicBezTo>
                    <a:pt x="134" y="20"/>
                    <a:pt x="128" y="28"/>
                    <a:pt x="122" y="35"/>
                  </a:cubicBezTo>
                  <a:cubicBezTo>
                    <a:pt x="115" y="44"/>
                    <a:pt x="106" y="50"/>
                    <a:pt x="97" y="56"/>
                  </a:cubicBezTo>
                  <a:cubicBezTo>
                    <a:pt x="74" y="69"/>
                    <a:pt x="50" y="79"/>
                    <a:pt x="23" y="84"/>
                  </a:cubicBezTo>
                  <a:cubicBezTo>
                    <a:pt x="17" y="85"/>
                    <a:pt x="9" y="87"/>
                    <a:pt x="5" y="81"/>
                  </a:cubicBezTo>
                  <a:cubicBezTo>
                    <a:pt x="0" y="74"/>
                    <a:pt x="5" y="67"/>
                    <a:pt x="8" y="61"/>
                  </a:cubicBezTo>
                  <a:cubicBezTo>
                    <a:pt x="12" y="54"/>
                    <a:pt x="18" y="49"/>
                    <a:pt x="25" y="44"/>
                  </a:cubicBezTo>
                  <a:cubicBezTo>
                    <a:pt x="42" y="30"/>
                    <a:pt x="60" y="18"/>
                    <a:pt x="80" y="7"/>
                  </a:cubicBezTo>
                  <a:cubicBezTo>
                    <a:pt x="88" y="3"/>
                    <a:pt x="96" y="0"/>
                    <a:pt x="106" y="1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5"/>
            <p:cNvSpPr/>
            <p:nvPr/>
          </p:nvSpPr>
          <p:spPr>
            <a:xfrm>
              <a:off x="4411" y="1228"/>
              <a:ext cx="330" cy="264"/>
            </a:xfrm>
            <a:custGeom>
              <a:avLst/>
              <a:gdLst/>
              <a:ahLst/>
              <a:cxnLst/>
              <a:rect l="l" t="t" r="r" b="b"/>
              <a:pathLst>
                <a:path w="139" h="110" extrusionOk="0">
                  <a:moveTo>
                    <a:pt x="66" y="45"/>
                  </a:moveTo>
                  <a:cubicBezTo>
                    <a:pt x="61" y="42"/>
                    <a:pt x="56" y="39"/>
                    <a:pt x="50" y="38"/>
                  </a:cubicBezTo>
                  <a:cubicBezTo>
                    <a:pt x="42" y="37"/>
                    <a:pt x="34" y="35"/>
                    <a:pt x="28" y="44"/>
                  </a:cubicBezTo>
                  <a:cubicBezTo>
                    <a:pt x="22" y="54"/>
                    <a:pt x="21" y="68"/>
                    <a:pt x="27" y="75"/>
                  </a:cubicBezTo>
                  <a:cubicBezTo>
                    <a:pt x="33" y="81"/>
                    <a:pt x="41" y="79"/>
                    <a:pt x="49" y="80"/>
                  </a:cubicBezTo>
                  <a:cubicBezTo>
                    <a:pt x="46" y="85"/>
                    <a:pt x="41" y="83"/>
                    <a:pt x="36" y="84"/>
                  </a:cubicBezTo>
                  <a:cubicBezTo>
                    <a:pt x="52" y="97"/>
                    <a:pt x="71" y="97"/>
                    <a:pt x="91" y="99"/>
                  </a:cubicBezTo>
                  <a:cubicBezTo>
                    <a:pt x="68" y="111"/>
                    <a:pt x="37" y="101"/>
                    <a:pt x="22" y="84"/>
                  </a:cubicBezTo>
                  <a:cubicBezTo>
                    <a:pt x="18" y="80"/>
                    <a:pt x="14" y="75"/>
                    <a:pt x="11" y="70"/>
                  </a:cubicBezTo>
                  <a:cubicBezTo>
                    <a:pt x="0" y="58"/>
                    <a:pt x="10" y="36"/>
                    <a:pt x="24" y="27"/>
                  </a:cubicBezTo>
                  <a:cubicBezTo>
                    <a:pt x="53" y="6"/>
                    <a:pt x="97" y="0"/>
                    <a:pt x="130" y="34"/>
                  </a:cubicBezTo>
                  <a:cubicBezTo>
                    <a:pt x="133" y="37"/>
                    <a:pt x="136" y="40"/>
                    <a:pt x="139" y="46"/>
                  </a:cubicBezTo>
                  <a:cubicBezTo>
                    <a:pt x="123" y="33"/>
                    <a:pt x="108" y="23"/>
                    <a:pt x="90" y="20"/>
                  </a:cubicBezTo>
                  <a:cubicBezTo>
                    <a:pt x="71" y="16"/>
                    <a:pt x="55" y="19"/>
                    <a:pt x="38" y="33"/>
                  </a:cubicBezTo>
                  <a:cubicBezTo>
                    <a:pt x="51" y="33"/>
                    <a:pt x="60" y="36"/>
                    <a:pt x="68" y="43"/>
                  </a:cubicBezTo>
                  <a:cubicBezTo>
                    <a:pt x="68" y="45"/>
                    <a:pt x="68" y="46"/>
                    <a:pt x="66" y="45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5"/>
            <p:cNvSpPr/>
            <p:nvPr/>
          </p:nvSpPr>
          <p:spPr>
            <a:xfrm>
              <a:off x="3597" y="615"/>
              <a:ext cx="230" cy="136"/>
            </a:xfrm>
            <a:custGeom>
              <a:avLst/>
              <a:gdLst/>
              <a:ahLst/>
              <a:cxnLst/>
              <a:rect l="l" t="t" r="r" b="b"/>
              <a:pathLst>
                <a:path w="97" h="57" extrusionOk="0">
                  <a:moveTo>
                    <a:pt x="32" y="19"/>
                  </a:moveTo>
                  <a:cubicBezTo>
                    <a:pt x="46" y="5"/>
                    <a:pt x="63" y="0"/>
                    <a:pt x="81" y="3"/>
                  </a:cubicBezTo>
                  <a:cubicBezTo>
                    <a:pt x="88" y="4"/>
                    <a:pt x="94" y="7"/>
                    <a:pt x="96" y="13"/>
                  </a:cubicBezTo>
                  <a:cubicBezTo>
                    <a:pt x="97" y="20"/>
                    <a:pt x="93" y="24"/>
                    <a:pt x="88" y="28"/>
                  </a:cubicBezTo>
                  <a:cubicBezTo>
                    <a:pt x="68" y="45"/>
                    <a:pt x="46" y="57"/>
                    <a:pt x="18" y="55"/>
                  </a:cubicBezTo>
                  <a:cubicBezTo>
                    <a:pt x="16" y="55"/>
                    <a:pt x="14" y="55"/>
                    <a:pt x="12" y="55"/>
                  </a:cubicBezTo>
                  <a:cubicBezTo>
                    <a:pt x="8" y="54"/>
                    <a:pt x="4" y="54"/>
                    <a:pt x="2" y="49"/>
                  </a:cubicBezTo>
                  <a:cubicBezTo>
                    <a:pt x="0" y="44"/>
                    <a:pt x="4" y="41"/>
                    <a:pt x="7" y="38"/>
                  </a:cubicBezTo>
                  <a:cubicBezTo>
                    <a:pt x="12" y="34"/>
                    <a:pt x="17" y="30"/>
                    <a:pt x="23" y="25"/>
                  </a:cubicBezTo>
                  <a:cubicBezTo>
                    <a:pt x="21" y="32"/>
                    <a:pt x="15" y="37"/>
                    <a:pt x="20" y="42"/>
                  </a:cubicBezTo>
                  <a:cubicBezTo>
                    <a:pt x="26" y="47"/>
                    <a:pt x="32" y="46"/>
                    <a:pt x="39" y="44"/>
                  </a:cubicBezTo>
                  <a:cubicBezTo>
                    <a:pt x="46" y="42"/>
                    <a:pt x="53" y="39"/>
                    <a:pt x="58" y="34"/>
                  </a:cubicBezTo>
                  <a:cubicBezTo>
                    <a:pt x="63" y="30"/>
                    <a:pt x="69" y="26"/>
                    <a:pt x="66" y="19"/>
                  </a:cubicBezTo>
                  <a:cubicBezTo>
                    <a:pt x="63" y="13"/>
                    <a:pt x="56" y="14"/>
                    <a:pt x="50" y="15"/>
                  </a:cubicBezTo>
                  <a:cubicBezTo>
                    <a:pt x="44" y="16"/>
                    <a:pt x="38" y="17"/>
                    <a:pt x="32" y="19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5"/>
            <p:cNvSpPr/>
            <p:nvPr/>
          </p:nvSpPr>
          <p:spPr>
            <a:xfrm>
              <a:off x="5140" y="3474"/>
              <a:ext cx="162" cy="245"/>
            </a:xfrm>
            <a:custGeom>
              <a:avLst/>
              <a:gdLst/>
              <a:ahLst/>
              <a:cxnLst/>
              <a:rect l="l" t="t" r="r" b="b"/>
              <a:pathLst>
                <a:path w="68" h="103" extrusionOk="0">
                  <a:moveTo>
                    <a:pt x="60" y="102"/>
                  </a:moveTo>
                  <a:cubicBezTo>
                    <a:pt x="49" y="101"/>
                    <a:pt x="40" y="96"/>
                    <a:pt x="32" y="86"/>
                  </a:cubicBezTo>
                  <a:cubicBezTo>
                    <a:pt x="14" y="62"/>
                    <a:pt x="7" y="34"/>
                    <a:pt x="1" y="5"/>
                  </a:cubicBezTo>
                  <a:cubicBezTo>
                    <a:pt x="0" y="4"/>
                    <a:pt x="0" y="1"/>
                    <a:pt x="2" y="0"/>
                  </a:cubicBezTo>
                  <a:cubicBezTo>
                    <a:pt x="6" y="0"/>
                    <a:pt x="6" y="3"/>
                    <a:pt x="6" y="5"/>
                  </a:cubicBezTo>
                  <a:cubicBezTo>
                    <a:pt x="9" y="19"/>
                    <a:pt x="13" y="34"/>
                    <a:pt x="19" y="47"/>
                  </a:cubicBezTo>
                  <a:cubicBezTo>
                    <a:pt x="26" y="66"/>
                    <a:pt x="37" y="81"/>
                    <a:pt x="58" y="86"/>
                  </a:cubicBezTo>
                  <a:cubicBezTo>
                    <a:pt x="63" y="87"/>
                    <a:pt x="65" y="92"/>
                    <a:pt x="67" y="96"/>
                  </a:cubicBezTo>
                  <a:cubicBezTo>
                    <a:pt x="68" y="101"/>
                    <a:pt x="67" y="103"/>
                    <a:pt x="60" y="102"/>
                  </a:cubicBezTo>
                  <a:close/>
                </a:path>
              </a:pathLst>
            </a:custGeom>
            <a:solidFill>
              <a:srgbClr val="0302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5"/>
            <p:cNvSpPr/>
            <p:nvPr/>
          </p:nvSpPr>
          <p:spPr>
            <a:xfrm>
              <a:off x="3449" y="943"/>
              <a:ext cx="205" cy="95"/>
            </a:xfrm>
            <a:custGeom>
              <a:avLst/>
              <a:gdLst/>
              <a:ahLst/>
              <a:cxnLst/>
              <a:rect l="l" t="t" r="r" b="b"/>
              <a:pathLst>
                <a:path w="86" h="40" extrusionOk="0">
                  <a:moveTo>
                    <a:pt x="17" y="18"/>
                  </a:moveTo>
                  <a:cubicBezTo>
                    <a:pt x="13" y="26"/>
                    <a:pt x="16" y="28"/>
                    <a:pt x="21" y="28"/>
                  </a:cubicBezTo>
                  <a:cubicBezTo>
                    <a:pt x="38" y="28"/>
                    <a:pt x="52" y="22"/>
                    <a:pt x="66" y="14"/>
                  </a:cubicBezTo>
                  <a:cubicBezTo>
                    <a:pt x="68" y="13"/>
                    <a:pt x="70" y="11"/>
                    <a:pt x="69" y="8"/>
                  </a:cubicBezTo>
                  <a:cubicBezTo>
                    <a:pt x="68" y="6"/>
                    <a:pt x="65" y="6"/>
                    <a:pt x="63" y="6"/>
                  </a:cubicBezTo>
                  <a:cubicBezTo>
                    <a:pt x="56" y="6"/>
                    <a:pt x="49" y="6"/>
                    <a:pt x="41" y="6"/>
                  </a:cubicBezTo>
                  <a:cubicBezTo>
                    <a:pt x="52" y="2"/>
                    <a:pt x="64" y="0"/>
                    <a:pt x="76" y="1"/>
                  </a:cubicBezTo>
                  <a:cubicBezTo>
                    <a:pt x="84" y="2"/>
                    <a:pt x="86" y="6"/>
                    <a:pt x="80" y="13"/>
                  </a:cubicBezTo>
                  <a:cubicBezTo>
                    <a:pt x="76" y="17"/>
                    <a:pt x="71" y="20"/>
                    <a:pt x="66" y="22"/>
                  </a:cubicBezTo>
                  <a:cubicBezTo>
                    <a:pt x="49" y="30"/>
                    <a:pt x="32" y="36"/>
                    <a:pt x="14" y="38"/>
                  </a:cubicBezTo>
                  <a:cubicBezTo>
                    <a:pt x="10" y="38"/>
                    <a:pt x="4" y="40"/>
                    <a:pt x="2" y="36"/>
                  </a:cubicBezTo>
                  <a:cubicBezTo>
                    <a:pt x="0" y="31"/>
                    <a:pt x="6" y="28"/>
                    <a:pt x="8" y="25"/>
                  </a:cubicBezTo>
                  <a:cubicBezTo>
                    <a:pt x="10" y="23"/>
                    <a:pt x="12" y="22"/>
                    <a:pt x="17" y="18"/>
                  </a:cubicBezTo>
                  <a:close/>
                </a:path>
              </a:pathLst>
            </a:custGeom>
            <a:solidFill>
              <a:srgbClr val="0404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5"/>
            <p:cNvSpPr/>
            <p:nvPr/>
          </p:nvSpPr>
          <p:spPr>
            <a:xfrm>
              <a:off x="3480" y="1610"/>
              <a:ext cx="109" cy="62"/>
            </a:xfrm>
            <a:custGeom>
              <a:avLst/>
              <a:gdLst/>
              <a:ahLst/>
              <a:cxnLst/>
              <a:rect l="l" t="t" r="r" b="b"/>
              <a:pathLst>
                <a:path w="46" h="26" extrusionOk="0">
                  <a:moveTo>
                    <a:pt x="15" y="25"/>
                  </a:moveTo>
                  <a:cubicBezTo>
                    <a:pt x="10" y="25"/>
                    <a:pt x="3" y="26"/>
                    <a:pt x="2" y="20"/>
                  </a:cubicBezTo>
                  <a:cubicBezTo>
                    <a:pt x="0" y="14"/>
                    <a:pt x="6" y="10"/>
                    <a:pt x="10" y="8"/>
                  </a:cubicBezTo>
                  <a:cubicBezTo>
                    <a:pt x="17" y="3"/>
                    <a:pt x="25" y="1"/>
                    <a:pt x="33" y="1"/>
                  </a:cubicBezTo>
                  <a:cubicBezTo>
                    <a:pt x="37" y="1"/>
                    <a:pt x="42" y="0"/>
                    <a:pt x="44" y="5"/>
                  </a:cubicBezTo>
                  <a:cubicBezTo>
                    <a:pt x="46" y="11"/>
                    <a:pt x="44" y="16"/>
                    <a:pt x="39" y="19"/>
                  </a:cubicBezTo>
                  <a:cubicBezTo>
                    <a:pt x="31" y="24"/>
                    <a:pt x="23" y="25"/>
                    <a:pt x="15" y="25"/>
                  </a:cubicBezTo>
                  <a:close/>
                </a:path>
              </a:pathLst>
            </a:custGeom>
            <a:solidFill>
              <a:srgbClr val="0303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5"/>
            <p:cNvSpPr/>
            <p:nvPr/>
          </p:nvSpPr>
          <p:spPr>
            <a:xfrm>
              <a:off x="3240" y="1560"/>
              <a:ext cx="102" cy="27"/>
            </a:xfrm>
            <a:custGeom>
              <a:avLst/>
              <a:gdLst/>
              <a:ahLst/>
              <a:cxnLst/>
              <a:rect l="l" t="t" r="r" b="b"/>
              <a:pathLst>
                <a:path w="43" h="11" extrusionOk="0">
                  <a:moveTo>
                    <a:pt x="10" y="11"/>
                  </a:moveTo>
                  <a:cubicBezTo>
                    <a:pt x="7" y="8"/>
                    <a:pt x="3" y="11"/>
                    <a:pt x="0" y="8"/>
                  </a:cubicBezTo>
                  <a:cubicBezTo>
                    <a:pt x="15" y="8"/>
                    <a:pt x="29" y="5"/>
                    <a:pt x="43" y="0"/>
                  </a:cubicBezTo>
                  <a:cubicBezTo>
                    <a:pt x="33" y="7"/>
                    <a:pt x="22" y="11"/>
                    <a:pt x="10" y="11"/>
                  </a:cubicBezTo>
                  <a:close/>
                </a:path>
              </a:pathLst>
            </a:custGeom>
            <a:solidFill>
              <a:srgbClr val="594E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5"/>
            <p:cNvSpPr/>
            <p:nvPr/>
          </p:nvSpPr>
          <p:spPr>
            <a:xfrm>
              <a:off x="3423" y="2389"/>
              <a:ext cx="24" cy="79"/>
            </a:xfrm>
            <a:custGeom>
              <a:avLst/>
              <a:gdLst/>
              <a:ahLst/>
              <a:cxnLst/>
              <a:rect l="l" t="t" r="r" b="b"/>
              <a:pathLst>
                <a:path w="10" h="33" extrusionOk="0">
                  <a:moveTo>
                    <a:pt x="8" y="0"/>
                  </a:moveTo>
                  <a:cubicBezTo>
                    <a:pt x="9" y="2"/>
                    <a:pt x="9" y="3"/>
                    <a:pt x="10" y="4"/>
                  </a:cubicBezTo>
                  <a:cubicBezTo>
                    <a:pt x="7" y="14"/>
                    <a:pt x="4" y="23"/>
                    <a:pt x="0" y="33"/>
                  </a:cubicBezTo>
                  <a:cubicBezTo>
                    <a:pt x="1" y="22"/>
                    <a:pt x="4" y="11"/>
                    <a:pt x="8" y="0"/>
                  </a:cubicBezTo>
                  <a:close/>
                </a:path>
              </a:pathLst>
            </a:custGeom>
            <a:solidFill>
              <a:srgbClr val="594E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5"/>
            <p:cNvSpPr/>
            <p:nvPr/>
          </p:nvSpPr>
          <p:spPr>
            <a:xfrm>
              <a:off x="3290" y="1582"/>
              <a:ext cx="38" cy="14"/>
            </a:xfrm>
            <a:custGeom>
              <a:avLst/>
              <a:gdLst/>
              <a:ahLst/>
              <a:cxnLst/>
              <a:rect l="l" t="t" r="r" b="b"/>
              <a:pathLst>
                <a:path w="16" h="6" extrusionOk="0">
                  <a:moveTo>
                    <a:pt x="4" y="6"/>
                  </a:moveTo>
                  <a:cubicBezTo>
                    <a:pt x="3" y="5"/>
                    <a:pt x="1" y="4"/>
                    <a:pt x="0" y="4"/>
                  </a:cubicBezTo>
                  <a:cubicBezTo>
                    <a:pt x="6" y="2"/>
                    <a:pt x="11" y="1"/>
                    <a:pt x="16" y="0"/>
                  </a:cubicBezTo>
                  <a:cubicBezTo>
                    <a:pt x="13" y="4"/>
                    <a:pt x="9" y="5"/>
                    <a:pt x="4" y="6"/>
                  </a:cubicBezTo>
                  <a:close/>
                </a:path>
              </a:pathLst>
            </a:custGeom>
            <a:solidFill>
              <a:srgbClr val="5348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5"/>
            <p:cNvSpPr/>
            <p:nvPr/>
          </p:nvSpPr>
          <p:spPr>
            <a:xfrm>
              <a:off x="4568" y="1330"/>
              <a:ext cx="26" cy="26"/>
            </a:xfrm>
            <a:custGeom>
              <a:avLst/>
              <a:gdLst/>
              <a:ahLst/>
              <a:cxnLst/>
              <a:rect l="l" t="t" r="r" b="b"/>
              <a:pathLst>
                <a:path w="11" h="11" extrusionOk="0">
                  <a:moveTo>
                    <a:pt x="0" y="2"/>
                  </a:moveTo>
                  <a:cubicBezTo>
                    <a:pt x="1" y="1"/>
                    <a:pt x="1" y="1"/>
                    <a:pt x="2" y="0"/>
                  </a:cubicBezTo>
                  <a:cubicBezTo>
                    <a:pt x="6" y="2"/>
                    <a:pt x="8" y="5"/>
                    <a:pt x="11" y="11"/>
                  </a:cubicBezTo>
                  <a:cubicBezTo>
                    <a:pt x="6" y="7"/>
                    <a:pt x="3" y="4"/>
                    <a:pt x="0" y="2"/>
                  </a:cubicBezTo>
                  <a:close/>
                </a:path>
              </a:pathLst>
            </a:custGeom>
            <a:solidFill>
              <a:srgbClr val="4C42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5"/>
            <p:cNvSpPr/>
            <p:nvPr/>
          </p:nvSpPr>
          <p:spPr>
            <a:xfrm>
              <a:off x="2613" y="2251"/>
              <a:ext cx="27" cy="31"/>
            </a:xfrm>
            <a:custGeom>
              <a:avLst/>
              <a:gdLst/>
              <a:ahLst/>
              <a:cxnLst/>
              <a:rect l="l" t="t" r="r" b="b"/>
              <a:pathLst>
                <a:path w="11" h="13" extrusionOk="0">
                  <a:moveTo>
                    <a:pt x="0" y="11"/>
                  </a:moveTo>
                  <a:cubicBezTo>
                    <a:pt x="3" y="7"/>
                    <a:pt x="6" y="4"/>
                    <a:pt x="10" y="0"/>
                  </a:cubicBezTo>
                  <a:cubicBezTo>
                    <a:pt x="10" y="1"/>
                    <a:pt x="11" y="1"/>
                    <a:pt x="11" y="2"/>
                  </a:cubicBezTo>
                  <a:cubicBezTo>
                    <a:pt x="8" y="5"/>
                    <a:pt x="5" y="9"/>
                    <a:pt x="2" y="13"/>
                  </a:cubicBezTo>
                  <a:cubicBezTo>
                    <a:pt x="2" y="12"/>
                    <a:pt x="1" y="11"/>
                    <a:pt x="0" y="11"/>
                  </a:cubicBezTo>
                  <a:close/>
                </a:path>
              </a:pathLst>
            </a:custGeom>
            <a:solidFill>
              <a:srgbClr val="453C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5"/>
            <p:cNvSpPr/>
            <p:nvPr/>
          </p:nvSpPr>
          <p:spPr>
            <a:xfrm>
              <a:off x="4022" y="993"/>
              <a:ext cx="370" cy="78"/>
            </a:xfrm>
            <a:custGeom>
              <a:avLst/>
              <a:gdLst/>
              <a:ahLst/>
              <a:cxnLst/>
              <a:rect l="l" t="t" r="r" b="b"/>
              <a:pathLst>
                <a:path w="156" h="33" extrusionOk="0">
                  <a:moveTo>
                    <a:pt x="156" y="4"/>
                  </a:moveTo>
                  <a:cubicBezTo>
                    <a:pt x="105" y="17"/>
                    <a:pt x="54" y="31"/>
                    <a:pt x="0" y="33"/>
                  </a:cubicBezTo>
                  <a:cubicBezTo>
                    <a:pt x="50" y="20"/>
                    <a:pt x="100" y="10"/>
                    <a:pt x="150" y="2"/>
                  </a:cubicBezTo>
                  <a:cubicBezTo>
                    <a:pt x="153" y="2"/>
                    <a:pt x="156" y="0"/>
                    <a:pt x="156" y="4"/>
                  </a:cubicBezTo>
                  <a:close/>
                </a:path>
              </a:pathLst>
            </a:custGeom>
            <a:solidFill>
              <a:srgbClr val="F7D7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5"/>
            <p:cNvSpPr/>
            <p:nvPr/>
          </p:nvSpPr>
          <p:spPr>
            <a:xfrm>
              <a:off x="4378" y="988"/>
              <a:ext cx="54" cy="14"/>
            </a:xfrm>
            <a:custGeom>
              <a:avLst/>
              <a:gdLst/>
              <a:ahLst/>
              <a:cxnLst/>
              <a:rect l="l" t="t" r="r" b="b"/>
              <a:pathLst>
                <a:path w="23" h="6" extrusionOk="0">
                  <a:moveTo>
                    <a:pt x="6" y="6"/>
                  </a:moveTo>
                  <a:cubicBezTo>
                    <a:pt x="5" y="4"/>
                    <a:pt x="2" y="5"/>
                    <a:pt x="0" y="4"/>
                  </a:cubicBezTo>
                  <a:cubicBezTo>
                    <a:pt x="8" y="2"/>
                    <a:pt x="15" y="0"/>
                    <a:pt x="23" y="2"/>
                  </a:cubicBezTo>
                  <a:cubicBezTo>
                    <a:pt x="17" y="4"/>
                    <a:pt x="12" y="5"/>
                    <a:pt x="6" y="6"/>
                  </a:cubicBezTo>
                  <a:close/>
                </a:path>
              </a:pathLst>
            </a:custGeom>
            <a:solidFill>
              <a:srgbClr val="A08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5"/>
            <p:cNvSpPr/>
            <p:nvPr/>
          </p:nvSpPr>
          <p:spPr>
            <a:xfrm>
              <a:off x="3300" y="1435"/>
              <a:ext cx="164" cy="71"/>
            </a:xfrm>
            <a:custGeom>
              <a:avLst/>
              <a:gdLst/>
              <a:ahLst/>
              <a:cxnLst/>
              <a:rect l="l" t="t" r="r" b="b"/>
              <a:pathLst>
                <a:path w="69" h="30" extrusionOk="0">
                  <a:moveTo>
                    <a:pt x="0" y="30"/>
                  </a:moveTo>
                  <a:cubicBezTo>
                    <a:pt x="14" y="13"/>
                    <a:pt x="31" y="7"/>
                    <a:pt x="49" y="2"/>
                  </a:cubicBezTo>
                  <a:cubicBezTo>
                    <a:pt x="51" y="2"/>
                    <a:pt x="53" y="2"/>
                    <a:pt x="56" y="1"/>
                  </a:cubicBezTo>
                  <a:cubicBezTo>
                    <a:pt x="60" y="1"/>
                    <a:pt x="66" y="0"/>
                    <a:pt x="68" y="4"/>
                  </a:cubicBezTo>
                  <a:cubicBezTo>
                    <a:pt x="69" y="9"/>
                    <a:pt x="65" y="13"/>
                    <a:pt x="60" y="15"/>
                  </a:cubicBezTo>
                  <a:cubicBezTo>
                    <a:pt x="42" y="23"/>
                    <a:pt x="23" y="28"/>
                    <a:pt x="0" y="30"/>
                  </a:cubicBezTo>
                  <a:close/>
                </a:path>
              </a:pathLst>
            </a:custGeom>
            <a:solidFill>
              <a:srgbClr val="FB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5"/>
            <p:cNvSpPr/>
            <p:nvPr/>
          </p:nvSpPr>
          <p:spPr>
            <a:xfrm>
              <a:off x="3502" y="1387"/>
              <a:ext cx="64" cy="43"/>
            </a:xfrm>
            <a:custGeom>
              <a:avLst/>
              <a:gdLst/>
              <a:ahLst/>
              <a:cxnLst/>
              <a:rect l="l" t="t" r="r" b="b"/>
              <a:pathLst>
                <a:path w="27" h="18" extrusionOk="0">
                  <a:moveTo>
                    <a:pt x="21" y="0"/>
                  </a:moveTo>
                  <a:cubicBezTo>
                    <a:pt x="22" y="0"/>
                    <a:pt x="24" y="0"/>
                    <a:pt x="25" y="1"/>
                  </a:cubicBezTo>
                  <a:cubicBezTo>
                    <a:pt x="27" y="3"/>
                    <a:pt x="24" y="5"/>
                    <a:pt x="23" y="6"/>
                  </a:cubicBezTo>
                  <a:cubicBezTo>
                    <a:pt x="20" y="9"/>
                    <a:pt x="17" y="11"/>
                    <a:pt x="13" y="13"/>
                  </a:cubicBezTo>
                  <a:cubicBezTo>
                    <a:pt x="11" y="15"/>
                    <a:pt x="7" y="18"/>
                    <a:pt x="4" y="15"/>
                  </a:cubicBezTo>
                  <a:cubicBezTo>
                    <a:pt x="0" y="13"/>
                    <a:pt x="4" y="9"/>
                    <a:pt x="4" y="7"/>
                  </a:cubicBezTo>
                  <a:cubicBezTo>
                    <a:pt x="2" y="1"/>
                    <a:pt x="7" y="3"/>
                    <a:pt x="9" y="2"/>
                  </a:cubicBezTo>
                  <a:cubicBezTo>
                    <a:pt x="13" y="1"/>
                    <a:pt x="17" y="1"/>
                    <a:pt x="21" y="0"/>
                  </a:cubicBezTo>
                  <a:close/>
                </a:path>
              </a:pathLst>
            </a:custGeom>
            <a:solidFill>
              <a:srgbClr val="F5D5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5"/>
            <p:cNvSpPr/>
            <p:nvPr/>
          </p:nvSpPr>
          <p:spPr>
            <a:xfrm>
              <a:off x="3506" y="2482"/>
              <a:ext cx="98" cy="273"/>
            </a:xfrm>
            <a:custGeom>
              <a:avLst/>
              <a:gdLst/>
              <a:ahLst/>
              <a:cxnLst/>
              <a:rect l="l" t="t" r="r" b="b"/>
              <a:pathLst>
                <a:path w="41" h="115" extrusionOk="0">
                  <a:moveTo>
                    <a:pt x="3" y="69"/>
                  </a:moveTo>
                  <a:cubicBezTo>
                    <a:pt x="4" y="50"/>
                    <a:pt x="4" y="34"/>
                    <a:pt x="8" y="17"/>
                  </a:cubicBezTo>
                  <a:cubicBezTo>
                    <a:pt x="10" y="11"/>
                    <a:pt x="11" y="1"/>
                    <a:pt x="19" y="1"/>
                  </a:cubicBezTo>
                  <a:cubicBezTo>
                    <a:pt x="26" y="0"/>
                    <a:pt x="29" y="9"/>
                    <a:pt x="31" y="15"/>
                  </a:cubicBezTo>
                  <a:cubicBezTo>
                    <a:pt x="41" y="39"/>
                    <a:pt x="41" y="63"/>
                    <a:pt x="36" y="88"/>
                  </a:cubicBezTo>
                  <a:cubicBezTo>
                    <a:pt x="35" y="95"/>
                    <a:pt x="33" y="103"/>
                    <a:pt x="27" y="108"/>
                  </a:cubicBezTo>
                  <a:cubicBezTo>
                    <a:pt x="19" y="115"/>
                    <a:pt x="11" y="114"/>
                    <a:pt x="6" y="104"/>
                  </a:cubicBezTo>
                  <a:cubicBezTo>
                    <a:pt x="0" y="92"/>
                    <a:pt x="3" y="79"/>
                    <a:pt x="3" y="69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5"/>
            <p:cNvSpPr/>
            <p:nvPr/>
          </p:nvSpPr>
          <p:spPr>
            <a:xfrm>
              <a:off x="3965" y="777"/>
              <a:ext cx="325" cy="111"/>
            </a:xfrm>
            <a:custGeom>
              <a:avLst/>
              <a:gdLst/>
              <a:ahLst/>
              <a:cxnLst/>
              <a:rect l="l" t="t" r="r" b="b"/>
              <a:pathLst>
                <a:path w="137" h="47" extrusionOk="0">
                  <a:moveTo>
                    <a:pt x="137" y="3"/>
                  </a:moveTo>
                  <a:cubicBezTo>
                    <a:pt x="130" y="7"/>
                    <a:pt x="124" y="12"/>
                    <a:pt x="118" y="15"/>
                  </a:cubicBezTo>
                  <a:cubicBezTo>
                    <a:pt x="111" y="19"/>
                    <a:pt x="104" y="20"/>
                    <a:pt x="95" y="17"/>
                  </a:cubicBezTo>
                  <a:cubicBezTo>
                    <a:pt x="75" y="10"/>
                    <a:pt x="56" y="16"/>
                    <a:pt x="37" y="26"/>
                  </a:cubicBezTo>
                  <a:cubicBezTo>
                    <a:pt x="29" y="30"/>
                    <a:pt x="21" y="36"/>
                    <a:pt x="13" y="42"/>
                  </a:cubicBezTo>
                  <a:cubicBezTo>
                    <a:pt x="10" y="44"/>
                    <a:pt x="6" y="47"/>
                    <a:pt x="0" y="47"/>
                  </a:cubicBezTo>
                  <a:cubicBezTo>
                    <a:pt x="2" y="41"/>
                    <a:pt x="6" y="38"/>
                    <a:pt x="10" y="34"/>
                  </a:cubicBezTo>
                  <a:cubicBezTo>
                    <a:pt x="25" y="21"/>
                    <a:pt x="43" y="14"/>
                    <a:pt x="62" y="10"/>
                  </a:cubicBezTo>
                  <a:cubicBezTo>
                    <a:pt x="86" y="4"/>
                    <a:pt x="111" y="1"/>
                    <a:pt x="136" y="0"/>
                  </a:cubicBezTo>
                  <a:cubicBezTo>
                    <a:pt x="136" y="1"/>
                    <a:pt x="136" y="2"/>
                    <a:pt x="137" y="3"/>
                  </a:cubicBezTo>
                  <a:close/>
                </a:path>
              </a:pathLst>
            </a:custGeom>
            <a:solidFill>
              <a:srgbClr val="FC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5"/>
            <p:cNvSpPr/>
            <p:nvPr/>
          </p:nvSpPr>
          <p:spPr>
            <a:xfrm>
              <a:off x="4022" y="822"/>
              <a:ext cx="159" cy="57"/>
            </a:xfrm>
            <a:custGeom>
              <a:avLst/>
              <a:gdLst/>
              <a:ahLst/>
              <a:cxnLst/>
              <a:rect l="l" t="t" r="r" b="b"/>
              <a:pathLst>
                <a:path w="67" h="24" extrusionOk="0">
                  <a:moveTo>
                    <a:pt x="0" y="22"/>
                  </a:moveTo>
                  <a:cubicBezTo>
                    <a:pt x="1" y="19"/>
                    <a:pt x="4" y="17"/>
                    <a:pt x="6" y="16"/>
                  </a:cubicBezTo>
                  <a:cubicBezTo>
                    <a:pt x="23" y="7"/>
                    <a:pt x="40" y="2"/>
                    <a:pt x="59" y="1"/>
                  </a:cubicBezTo>
                  <a:cubicBezTo>
                    <a:pt x="62" y="0"/>
                    <a:pt x="66" y="0"/>
                    <a:pt x="66" y="3"/>
                  </a:cubicBezTo>
                  <a:cubicBezTo>
                    <a:pt x="67" y="7"/>
                    <a:pt x="64" y="8"/>
                    <a:pt x="62" y="10"/>
                  </a:cubicBezTo>
                  <a:cubicBezTo>
                    <a:pt x="44" y="19"/>
                    <a:pt x="24" y="22"/>
                    <a:pt x="4" y="24"/>
                  </a:cubicBezTo>
                  <a:cubicBezTo>
                    <a:pt x="3" y="24"/>
                    <a:pt x="2" y="23"/>
                    <a:pt x="0" y="22"/>
                  </a:cubicBezTo>
                  <a:close/>
                </a:path>
              </a:pathLst>
            </a:custGeom>
            <a:solidFill>
              <a:srgbClr val="FBDA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5"/>
            <p:cNvSpPr/>
            <p:nvPr/>
          </p:nvSpPr>
          <p:spPr>
            <a:xfrm>
              <a:off x="4461" y="1701"/>
              <a:ext cx="33" cy="166"/>
            </a:xfrm>
            <a:custGeom>
              <a:avLst/>
              <a:gdLst/>
              <a:ahLst/>
              <a:cxnLst/>
              <a:rect l="l" t="t" r="r" b="b"/>
              <a:pathLst>
                <a:path w="14" h="70" extrusionOk="0">
                  <a:moveTo>
                    <a:pt x="1" y="70"/>
                  </a:moveTo>
                  <a:cubicBezTo>
                    <a:pt x="0" y="49"/>
                    <a:pt x="2" y="28"/>
                    <a:pt x="5" y="7"/>
                  </a:cubicBezTo>
                  <a:cubicBezTo>
                    <a:pt x="6" y="4"/>
                    <a:pt x="6" y="0"/>
                    <a:pt x="11" y="1"/>
                  </a:cubicBezTo>
                  <a:cubicBezTo>
                    <a:pt x="14" y="2"/>
                    <a:pt x="11" y="6"/>
                    <a:pt x="11" y="8"/>
                  </a:cubicBezTo>
                  <a:cubicBezTo>
                    <a:pt x="6" y="29"/>
                    <a:pt x="5" y="49"/>
                    <a:pt x="1" y="70"/>
                  </a:cubicBezTo>
                  <a:close/>
                </a:path>
              </a:pathLst>
            </a:custGeom>
            <a:solidFill>
              <a:srgbClr val="E9C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5"/>
            <p:cNvSpPr/>
            <p:nvPr/>
          </p:nvSpPr>
          <p:spPr>
            <a:xfrm>
              <a:off x="4024" y="1406"/>
              <a:ext cx="233" cy="126"/>
            </a:xfrm>
            <a:custGeom>
              <a:avLst/>
              <a:gdLst/>
              <a:ahLst/>
              <a:cxnLst/>
              <a:rect l="l" t="t" r="r" b="b"/>
              <a:pathLst>
                <a:path w="98" h="52" extrusionOk="0">
                  <a:moveTo>
                    <a:pt x="10" y="53"/>
                  </a:moveTo>
                  <a:cubicBezTo>
                    <a:pt x="5" y="53"/>
                    <a:pt x="2" y="53"/>
                    <a:pt x="1" y="49"/>
                  </a:cubicBezTo>
                  <a:cubicBezTo>
                    <a:pt x="0" y="46"/>
                    <a:pt x="1" y="43"/>
                    <a:pt x="4" y="42"/>
                  </a:cubicBezTo>
                  <a:cubicBezTo>
                    <a:pt x="27" y="25"/>
                    <a:pt x="50" y="9"/>
                    <a:pt x="78" y="1"/>
                  </a:cubicBezTo>
                  <a:cubicBezTo>
                    <a:pt x="81" y="0"/>
                    <a:pt x="85" y="0"/>
                    <a:pt x="88" y="0"/>
                  </a:cubicBezTo>
                  <a:cubicBezTo>
                    <a:pt x="96" y="2"/>
                    <a:pt x="98" y="6"/>
                    <a:pt x="93" y="12"/>
                  </a:cubicBezTo>
                  <a:cubicBezTo>
                    <a:pt x="90" y="17"/>
                    <a:pt x="87" y="21"/>
                    <a:pt x="83" y="24"/>
                  </a:cubicBezTo>
                  <a:cubicBezTo>
                    <a:pt x="61" y="41"/>
                    <a:pt x="35" y="48"/>
                    <a:pt x="10" y="53"/>
                  </a:cubicBezTo>
                  <a:close/>
                </a:path>
              </a:pathLst>
            </a:custGeom>
            <a:solidFill>
              <a:srgbClr val="FDDD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5"/>
            <p:cNvSpPr/>
            <p:nvPr/>
          </p:nvSpPr>
          <p:spPr>
            <a:xfrm>
              <a:off x="4131" y="1370"/>
              <a:ext cx="114" cy="46"/>
            </a:xfrm>
            <a:custGeom>
              <a:avLst/>
              <a:gdLst/>
              <a:ahLst/>
              <a:cxnLst/>
              <a:rect l="l" t="t" r="r" b="b"/>
              <a:pathLst>
                <a:path w="48" h="19" extrusionOk="0">
                  <a:moveTo>
                    <a:pt x="0" y="19"/>
                  </a:moveTo>
                  <a:cubicBezTo>
                    <a:pt x="11" y="11"/>
                    <a:pt x="22" y="5"/>
                    <a:pt x="35" y="1"/>
                  </a:cubicBezTo>
                  <a:cubicBezTo>
                    <a:pt x="37" y="1"/>
                    <a:pt x="40" y="0"/>
                    <a:pt x="42" y="0"/>
                  </a:cubicBezTo>
                  <a:cubicBezTo>
                    <a:pt x="45" y="0"/>
                    <a:pt x="47" y="2"/>
                    <a:pt x="48" y="5"/>
                  </a:cubicBezTo>
                  <a:cubicBezTo>
                    <a:pt x="48" y="8"/>
                    <a:pt x="45" y="9"/>
                    <a:pt x="43" y="10"/>
                  </a:cubicBezTo>
                  <a:cubicBezTo>
                    <a:pt x="28" y="11"/>
                    <a:pt x="14" y="15"/>
                    <a:pt x="0" y="19"/>
                  </a:cubicBezTo>
                  <a:close/>
                </a:path>
              </a:pathLst>
            </a:custGeom>
            <a:solidFill>
              <a:srgbClr val="F5D6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5"/>
            <p:cNvSpPr/>
            <p:nvPr/>
          </p:nvSpPr>
          <p:spPr>
            <a:xfrm>
              <a:off x="3516" y="1629"/>
              <a:ext cx="47" cy="26"/>
            </a:xfrm>
            <a:custGeom>
              <a:avLst/>
              <a:gdLst/>
              <a:ahLst/>
              <a:cxnLst/>
              <a:rect l="l" t="t" r="r" b="b"/>
              <a:pathLst>
                <a:path w="20" h="11" extrusionOk="0">
                  <a:moveTo>
                    <a:pt x="20" y="2"/>
                  </a:moveTo>
                  <a:cubicBezTo>
                    <a:pt x="17" y="10"/>
                    <a:pt x="10" y="11"/>
                    <a:pt x="4" y="11"/>
                  </a:cubicBezTo>
                  <a:cubicBezTo>
                    <a:pt x="2" y="11"/>
                    <a:pt x="1" y="11"/>
                    <a:pt x="0" y="9"/>
                  </a:cubicBezTo>
                  <a:cubicBezTo>
                    <a:pt x="0" y="7"/>
                    <a:pt x="1" y="6"/>
                    <a:pt x="3" y="5"/>
                  </a:cubicBezTo>
                  <a:cubicBezTo>
                    <a:pt x="8" y="3"/>
                    <a:pt x="13" y="0"/>
                    <a:pt x="20" y="2"/>
                  </a:cubicBezTo>
                  <a:close/>
                </a:path>
              </a:pathLst>
            </a:custGeom>
            <a:solidFill>
              <a:srgbClr val="EFD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7" name="Google Shape;277;p5"/>
          <p:cNvSpPr txBox="1"/>
          <p:nvPr/>
        </p:nvSpPr>
        <p:spPr>
          <a:xfrm>
            <a:off x="328452" y="203377"/>
            <a:ext cx="630094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FF9800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r>
              <a:rPr lang="en-US" sz="40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b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 sz="4000" b="1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5"/>
          <p:cNvSpPr txBox="1"/>
          <p:nvPr/>
        </p:nvSpPr>
        <p:spPr>
          <a:xfrm>
            <a:off x="385602" y="803686"/>
            <a:ext cx="2392776" cy="310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INSERT YOUR SUBTITLE</a:t>
            </a:r>
            <a:endParaRPr/>
          </a:p>
        </p:txBody>
      </p:sp>
      <p:pic>
        <p:nvPicPr>
          <p:cNvPr id="279" name="Google Shape;279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718582">
            <a:off x="-231347" y="518800"/>
            <a:ext cx="929874" cy="3827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0" name="Google Shape;280;p5"/>
          <p:cNvCxnSpPr/>
          <p:nvPr/>
        </p:nvCxnSpPr>
        <p:spPr>
          <a:xfrm>
            <a:off x="6629400" y="596780"/>
            <a:ext cx="3993779" cy="0"/>
          </a:xfrm>
          <a:prstGeom prst="straightConnector1">
            <a:avLst/>
          </a:prstGeom>
          <a:noFill/>
          <a:ln w="9525" cap="flat" cmpd="sng">
            <a:solidFill>
              <a:srgbClr val="FF98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81" name="Google Shape;281;p5"/>
          <p:cNvSpPr txBox="1"/>
          <p:nvPr/>
        </p:nvSpPr>
        <p:spPr>
          <a:xfrm>
            <a:off x="4347139" y="3486393"/>
            <a:ext cx="3116695" cy="1034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Oxygen Light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Oxygen Light"/>
                <a:ea typeface="Oxygen Light"/>
                <a:cs typeface="Oxygen Light"/>
                <a:sym typeface="Oxygen Light"/>
              </a:rPr>
              <a:t>Mercury is the closest planet to the Sun and the smallest one in the Solar System—it’s only a bit larger than our Moon. The planet’s name has nothing to do with the liquid metal, since it was named after the Roman messenger god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Oxygen Light"/>
              <a:buNone/>
            </a:pPr>
            <a:endParaRPr sz="1100" b="0" i="0" u="none" strike="noStrike" cap="none">
              <a:solidFill>
                <a:srgbClr val="000000"/>
              </a:solidFill>
              <a:latin typeface="Oxygen Light"/>
              <a:ea typeface="Oxygen Light"/>
              <a:cs typeface="Oxygen Light"/>
              <a:sym typeface="Oxygen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Oxygen Light"/>
              <a:buNone/>
            </a:pPr>
            <a:endParaRPr sz="1100" b="0" i="0" u="none" strike="noStrike" cap="none">
              <a:solidFill>
                <a:srgbClr val="000000"/>
              </a:solidFill>
              <a:latin typeface="Oxygen Light"/>
              <a:ea typeface="Oxygen Light"/>
              <a:cs typeface="Oxygen Light"/>
              <a:sym typeface="Oxygen Light"/>
            </a:endParaRPr>
          </a:p>
        </p:txBody>
      </p:sp>
      <p:sp>
        <p:nvSpPr>
          <p:cNvPr id="282" name="Google Shape;282;p5"/>
          <p:cNvSpPr txBox="1"/>
          <p:nvPr/>
        </p:nvSpPr>
        <p:spPr>
          <a:xfrm>
            <a:off x="4586227" y="2699881"/>
            <a:ext cx="2638501" cy="452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FOOD</a:t>
            </a: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LOVERS</a:t>
            </a:r>
            <a:endParaRPr/>
          </a:p>
        </p:txBody>
      </p:sp>
      <p:sp>
        <p:nvSpPr>
          <p:cNvPr id="283" name="Google Shape;283;p5"/>
          <p:cNvSpPr txBox="1"/>
          <p:nvPr/>
        </p:nvSpPr>
        <p:spPr>
          <a:xfrm>
            <a:off x="4586227" y="3082155"/>
            <a:ext cx="2638501" cy="452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AF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rgbClr val="FEAF00"/>
                </a:solidFill>
                <a:latin typeface="Arial"/>
                <a:ea typeface="Arial"/>
                <a:cs typeface="Arial"/>
                <a:sym typeface="Arial"/>
              </a:rPr>
              <a:t>FRUIT &amp; MORE</a:t>
            </a:r>
            <a:endParaRPr/>
          </a:p>
        </p:txBody>
      </p:sp>
      <p:sp>
        <p:nvSpPr>
          <p:cNvPr id="284" name="Google Shape;284;p5"/>
          <p:cNvSpPr txBox="1"/>
          <p:nvPr/>
        </p:nvSpPr>
        <p:spPr>
          <a:xfrm>
            <a:off x="780979" y="4690584"/>
            <a:ext cx="3116695" cy="1710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Mercury is the closest planet to the Sun and the smallest one in the Solar System—it’s only a bit larger than our Moon. The planet’s name has nothing to do with the liquid metal, since it was named after the Roman messenger god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5"/>
          <p:cNvSpPr txBox="1"/>
          <p:nvPr/>
        </p:nvSpPr>
        <p:spPr>
          <a:xfrm>
            <a:off x="1020067" y="3904073"/>
            <a:ext cx="2638501" cy="452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FOOD</a:t>
            </a: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LOVERS</a:t>
            </a:r>
            <a:endParaRPr/>
          </a:p>
        </p:txBody>
      </p:sp>
      <p:sp>
        <p:nvSpPr>
          <p:cNvPr id="286" name="Google Shape;286;p5"/>
          <p:cNvSpPr txBox="1"/>
          <p:nvPr/>
        </p:nvSpPr>
        <p:spPr>
          <a:xfrm>
            <a:off x="1020067" y="4286347"/>
            <a:ext cx="2638501" cy="452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8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rgbClr val="FF9800"/>
                </a:solidFill>
                <a:latin typeface="Arial"/>
                <a:ea typeface="Arial"/>
                <a:cs typeface="Arial"/>
                <a:sym typeface="Arial"/>
              </a:rPr>
              <a:t>FRUIT &amp; MORE</a:t>
            </a:r>
            <a:endParaRPr/>
          </a:p>
        </p:txBody>
      </p:sp>
      <p:sp>
        <p:nvSpPr>
          <p:cNvPr id="287" name="Google Shape;287;p5"/>
          <p:cNvSpPr txBox="1"/>
          <p:nvPr/>
        </p:nvSpPr>
        <p:spPr>
          <a:xfrm>
            <a:off x="7913326" y="4656083"/>
            <a:ext cx="3116695" cy="1386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Mercury is the closest planet to the Sun and the smallest one in the Solar System—it’s only a bit larger than our Moon. The planet’s name has nothing to do with the liquid metal, since it was named after the Roman messenger god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5"/>
          <p:cNvSpPr txBox="1"/>
          <p:nvPr/>
        </p:nvSpPr>
        <p:spPr>
          <a:xfrm>
            <a:off x="8152414" y="3869572"/>
            <a:ext cx="2638501" cy="452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FOOD</a:t>
            </a: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LOVERS</a:t>
            </a:r>
            <a:endParaRPr/>
          </a:p>
        </p:txBody>
      </p:sp>
      <p:sp>
        <p:nvSpPr>
          <p:cNvPr id="289" name="Google Shape;289;p5"/>
          <p:cNvSpPr txBox="1"/>
          <p:nvPr/>
        </p:nvSpPr>
        <p:spPr>
          <a:xfrm>
            <a:off x="8152414" y="4251846"/>
            <a:ext cx="2638501" cy="452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16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rgbClr val="FCBF16"/>
                </a:solidFill>
                <a:latin typeface="Arial"/>
                <a:ea typeface="Arial"/>
                <a:cs typeface="Arial"/>
                <a:sym typeface="Arial"/>
              </a:rPr>
              <a:t>FRUIT &amp; MORE</a:t>
            </a:r>
            <a:endParaRPr/>
          </a:p>
        </p:txBody>
      </p:sp>
      <p:pic>
        <p:nvPicPr>
          <p:cNvPr id="290" name="Google Shape;290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48127" y="1427689"/>
            <a:ext cx="1515412" cy="1262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603919" y="2499030"/>
            <a:ext cx="1587832" cy="1320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24057" y="2616424"/>
            <a:ext cx="1774190" cy="1233557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5"/>
          <p:cNvSpPr/>
          <p:nvPr/>
        </p:nvSpPr>
        <p:spPr>
          <a:xfrm flipH="1">
            <a:off x="11464118" y="0"/>
            <a:ext cx="727881" cy="6858000"/>
          </a:xfrm>
          <a:prstGeom prst="rtTriangle">
            <a:avLst/>
          </a:prstGeom>
          <a:gradFill>
            <a:gsLst>
              <a:gs pos="0">
                <a:srgbClr val="FF9800"/>
              </a:gs>
              <a:gs pos="26000">
                <a:srgbClr val="FF9800"/>
              </a:gs>
              <a:gs pos="55000">
                <a:srgbClr val="FCBF16"/>
              </a:gs>
              <a:gs pos="100000">
                <a:srgbClr val="FCBF16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6"/>
          <p:cNvSpPr/>
          <p:nvPr/>
        </p:nvSpPr>
        <p:spPr>
          <a:xfrm flipH="1">
            <a:off x="11464118" y="0"/>
            <a:ext cx="727881" cy="6858000"/>
          </a:xfrm>
          <a:prstGeom prst="rtTriangle">
            <a:avLst/>
          </a:prstGeom>
          <a:gradFill>
            <a:gsLst>
              <a:gs pos="0">
                <a:srgbClr val="FF9800"/>
              </a:gs>
              <a:gs pos="26000">
                <a:srgbClr val="FF9800"/>
              </a:gs>
              <a:gs pos="55000">
                <a:srgbClr val="FCBF16"/>
              </a:gs>
              <a:gs pos="100000">
                <a:srgbClr val="FCBF16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9" name="Google Shape;299;p6"/>
          <p:cNvGrpSpPr/>
          <p:nvPr/>
        </p:nvGrpSpPr>
        <p:grpSpPr>
          <a:xfrm>
            <a:off x="10613760" y="138071"/>
            <a:ext cx="1516482" cy="1337518"/>
            <a:chOff x="1908" y="463"/>
            <a:chExt cx="3864" cy="3408"/>
          </a:xfrm>
        </p:grpSpPr>
        <p:sp>
          <p:nvSpPr>
            <p:cNvPr id="300" name="Google Shape;300;p6"/>
            <p:cNvSpPr/>
            <p:nvPr/>
          </p:nvSpPr>
          <p:spPr>
            <a:xfrm>
              <a:off x="1908" y="463"/>
              <a:ext cx="3864" cy="3408"/>
            </a:xfrm>
            <a:custGeom>
              <a:avLst/>
              <a:gdLst/>
              <a:ahLst/>
              <a:cxnLst/>
              <a:rect l="l" t="t" r="r" b="b"/>
              <a:pathLst>
                <a:path w="1627" h="1435" extrusionOk="0">
                  <a:moveTo>
                    <a:pt x="844" y="1"/>
                  </a:moveTo>
                  <a:cubicBezTo>
                    <a:pt x="935" y="2"/>
                    <a:pt x="1022" y="21"/>
                    <a:pt x="1107" y="51"/>
                  </a:cubicBezTo>
                  <a:cubicBezTo>
                    <a:pt x="1168" y="71"/>
                    <a:pt x="1226" y="98"/>
                    <a:pt x="1279" y="132"/>
                  </a:cubicBezTo>
                  <a:cubicBezTo>
                    <a:pt x="1291" y="140"/>
                    <a:pt x="1302" y="150"/>
                    <a:pt x="1312" y="160"/>
                  </a:cubicBezTo>
                  <a:cubicBezTo>
                    <a:pt x="1319" y="167"/>
                    <a:pt x="1321" y="174"/>
                    <a:pt x="1318" y="184"/>
                  </a:cubicBezTo>
                  <a:cubicBezTo>
                    <a:pt x="1304" y="237"/>
                    <a:pt x="1296" y="291"/>
                    <a:pt x="1298" y="346"/>
                  </a:cubicBezTo>
                  <a:cubicBezTo>
                    <a:pt x="1301" y="429"/>
                    <a:pt x="1328" y="502"/>
                    <a:pt x="1384" y="564"/>
                  </a:cubicBezTo>
                  <a:cubicBezTo>
                    <a:pt x="1397" y="579"/>
                    <a:pt x="1410" y="594"/>
                    <a:pt x="1423" y="609"/>
                  </a:cubicBezTo>
                  <a:cubicBezTo>
                    <a:pt x="1433" y="620"/>
                    <a:pt x="1442" y="633"/>
                    <a:pt x="1447" y="647"/>
                  </a:cubicBezTo>
                  <a:cubicBezTo>
                    <a:pt x="1447" y="649"/>
                    <a:pt x="1448" y="650"/>
                    <a:pt x="1449" y="652"/>
                  </a:cubicBezTo>
                  <a:cubicBezTo>
                    <a:pt x="1485" y="693"/>
                    <a:pt x="1511" y="741"/>
                    <a:pt x="1543" y="785"/>
                  </a:cubicBezTo>
                  <a:cubicBezTo>
                    <a:pt x="1550" y="794"/>
                    <a:pt x="1556" y="803"/>
                    <a:pt x="1563" y="813"/>
                  </a:cubicBezTo>
                  <a:cubicBezTo>
                    <a:pt x="1572" y="825"/>
                    <a:pt x="1581" y="836"/>
                    <a:pt x="1595" y="842"/>
                  </a:cubicBezTo>
                  <a:cubicBezTo>
                    <a:pt x="1606" y="847"/>
                    <a:pt x="1615" y="856"/>
                    <a:pt x="1620" y="867"/>
                  </a:cubicBezTo>
                  <a:cubicBezTo>
                    <a:pt x="1627" y="881"/>
                    <a:pt x="1621" y="896"/>
                    <a:pt x="1608" y="902"/>
                  </a:cubicBezTo>
                  <a:cubicBezTo>
                    <a:pt x="1603" y="904"/>
                    <a:pt x="1598" y="904"/>
                    <a:pt x="1595" y="899"/>
                  </a:cubicBezTo>
                  <a:cubicBezTo>
                    <a:pt x="1592" y="895"/>
                    <a:pt x="1589" y="891"/>
                    <a:pt x="1587" y="887"/>
                  </a:cubicBezTo>
                  <a:cubicBezTo>
                    <a:pt x="1526" y="777"/>
                    <a:pt x="1446" y="682"/>
                    <a:pt x="1343" y="609"/>
                  </a:cubicBezTo>
                  <a:cubicBezTo>
                    <a:pt x="1309" y="585"/>
                    <a:pt x="1270" y="582"/>
                    <a:pt x="1230" y="590"/>
                  </a:cubicBezTo>
                  <a:cubicBezTo>
                    <a:pt x="1205" y="595"/>
                    <a:pt x="1194" y="614"/>
                    <a:pt x="1197" y="640"/>
                  </a:cubicBezTo>
                  <a:cubicBezTo>
                    <a:pt x="1199" y="665"/>
                    <a:pt x="1208" y="688"/>
                    <a:pt x="1223" y="707"/>
                  </a:cubicBezTo>
                  <a:cubicBezTo>
                    <a:pt x="1263" y="758"/>
                    <a:pt x="1306" y="806"/>
                    <a:pt x="1343" y="859"/>
                  </a:cubicBezTo>
                  <a:cubicBezTo>
                    <a:pt x="1360" y="883"/>
                    <a:pt x="1369" y="909"/>
                    <a:pt x="1370" y="939"/>
                  </a:cubicBezTo>
                  <a:cubicBezTo>
                    <a:pt x="1371" y="1003"/>
                    <a:pt x="1378" y="1067"/>
                    <a:pt x="1396" y="1129"/>
                  </a:cubicBezTo>
                  <a:cubicBezTo>
                    <a:pt x="1406" y="1163"/>
                    <a:pt x="1422" y="1193"/>
                    <a:pt x="1437" y="1224"/>
                  </a:cubicBezTo>
                  <a:cubicBezTo>
                    <a:pt x="1457" y="1266"/>
                    <a:pt x="1469" y="1309"/>
                    <a:pt x="1470" y="1356"/>
                  </a:cubicBezTo>
                  <a:cubicBezTo>
                    <a:pt x="1470" y="1373"/>
                    <a:pt x="1466" y="1390"/>
                    <a:pt x="1458" y="1406"/>
                  </a:cubicBezTo>
                  <a:cubicBezTo>
                    <a:pt x="1445" y="1431"/>
                    <a:pt x="1426" y="1435"/>
                    <a:pt x="1403" y="1418"/>
                  </a:cubicBezTo>
                  <a:cubicBezTo>
                    <a:pt x="1395" y="1412"/>
                    <a:pt x="1388" y="1404"/>
                    <a:pt x="1383" y="1395"/>
                  </a:cubicBezTo>
                  <a:cubicBezTo>
                    <a:pt x="1358" y="1359"/>
                    <a:pt x="1340" y="1319"/>
                    <a:pt x="1332" y="1276"/>
                  </a:cubicBezTo>
                  <a:cubicBezTo>
                    <a:pt x="1330" y="1267"/>
                    <a:pt x="1330" y="1258"/>
                    <a:pt x="1331" y="1249"/>
                  </a:cubicBezTo>
                  <a:cubicBezTo>
                    <a:pt x="1332" y="1238"/>
                    <a:pt x="1336" y="1229"/>
                    <a:pt x="1347" y="1225"/>
                  </a:cubicBezTo>
                  <a:cubicBezTo>
                    <a:pt x="1352" y="1223"/>
                    <a:pt x="1352" y="1220"/>
                    <a:pt x="1351" y="1215"/>
                  </a:cubicBezTo>
                  <a:cubicBezTo>
                    <a:pt x="1347" y="1196"/>
                    <a:pt x="1338" y="1178"/>
                    <a:pt x="1329" y="1161"/>
                  </a:cubicBezTo>
                  <a:cubicBezTo>
                    <a:pt x="1301" y="1104"/>
                    <a:pt x="1267" y="1051"/>
                    <a:pt x="1220" y="1008"/>
                  </a:cubicBezTo>
                  <a:cubicBezTo>
                    <a:pt x="1191" y="981"/>
                    <a:pt x="1160" y="957"/>
                    <a:pt x="1128" y="934"/>
                  </a:cubicBezTo>
                  <a:cubicBezTo>
                    <a:pt x="1104" y="915"/>
                    <a:pt x="1079" y="897"/>
                    <a:pt x="1062" y="871"/>
                  </a:cubicBezTo>
                  <a:cubicBezTo>
                    <a:pt x="1051" y="855"/>
                    <a:pt x="1042" y="837"/>
                    <a:pt x="1036" y="818"/>
                  </a:cubicBezTo>
                  <a:cubicBezTo>
                    <a:pt x="1023" y="779"/>
                    <a:pt x="995" y="758"/>
                    <a:pt x="958" y="746"/>
                  </a:cubicBezTo>
                  <a:cubicBezTo>
                    <a:pt x="943" y="741"/>
                    <a:pt x="931" y="741"/>
                    <a:pt x="918" y="749"/>
                  </a:cubicBezTo>
                  <a:cubicBezTo>
                    <a:pt x="878" y="772"/>
                    <a:pt x="841" y="799"/>
                    <a:pt x="817" y="839"/>
                  </a:cubicBezTo>
                  <a:cubicBezTo>
                    <a:pt x="808" y="854"/>
                    <a:pt x="803" y="869"/>
                    <a:pt x="804" y="887"/>
                  </a:cubicBezTo>
                  <a:cubicBezTo>
                    <a:pt x="809" y="950"/>
                    <a:pt x="822" y="1012"/>
                    <a:pt x="839" y="1072"/>
                  </a:cubicBezTo>
                  <a:cubicBezTo>
                    <a:pt x="855" y="1132"/>
                    <a:pt x="875" y="1191"/>
                    <a:pt x="893" y="1251"/>
                  </a:cubicBezTo>
                  <a:cubicBezTo>
                    <a:pt x="898" y="1271"/>
                    <a:pt x="899" y="1290"/>
                    <a:pt x="890" y="1308"/>
                  </a:cubicBezTo>
                  <a:cubicBezTo>
                    <a:pt x="875" y="1337"/>
                    <a:pt x="843" y="1341"/>
                    <a:pt x="822" y="1317"/>
                  </a:cubicBezTo>
                  <a:cubicBezTo>
                    <a:pt x="804" y="1296"/>
                    <a:pt x="799" y="1270"/>
                    <a:pt x="795" y="1244"/>
                  </a:cubicBezTo>
                  <a:cubicBezTo>
                    <a:pt x="792" y="1219"/>
                    <a:pt x="796" y="1195"/>
                    <a:pt x="793" y="1170"/>
                  </a:cubicBezTo>
                  <a:cubicBezTo>
                    <a:pt x="790" y="1142"/>
                    <a:pt x="785" y="1114"/>
                    <a:pt x="772" y="1088"/>
                  </a:cubicBezTo>
                  <a:cubicBezTo>
                    <a:pt x="770" y="1085"/>
                    <a:pt x="768" y="1082"/>
                    <a:pt x="767" y="1079"/>
                  </a:cubicBezTo>
                  <a:cubicBezTo>
                    <a:pt x="752" y="1054"/>
                    <a:pt x="733" y="1040"/>
                    <a:pt x="702" y="1045"/>
                  </a:cubicBezTo>
                  <a:cubicBezTo>
                    <a:pt x="674" y="1049"/>
                    <a:pt x="656" y="1064"/>
                    <a:pt x="646" y="1089"/>
                  </a:cubicBezTo>
                  <a:cubicBezTo>
                    <a:pt x="637" y="1111"/>
                    <a:pt x="635" y="1134"/>
                    <a:pt x="635" y="1157"/>
                  </a:cubicBezTo>
                  <a:cubicBezTo>
                    <a:pt x="635" y="1169"/>
                    <a:pt x="635" y="1182"/>
                    <a:pt x="631" y="1194"/>
                  </a:cubicBezTo>
                  <a:cubicBezTo>
                    <a:pt x="624" y="1213"/>
                    <a:pt x="609" y="1217"/>
                    <a:pt x="594" y="1204"/>
                  </a:cubicBezTo>
                  <a:cubicBezTo>
                    <a:pt x="576" y="1189"/>
                    <a:pt x="575" y="1171"/>
                    <a:pt x="587" y="1151"/>
                  </a:cubicBezTo>
                  <a:cubicBezTo>
                    <a:pt x="595" y="1137"/>
                    <a:pt x="598" y="1120"/>
                    <a:pt x="601" y="1103"/>
                  </a:cubicBezTo>
                  <a:cubicBezTo>
                    <a:pt x="608" y="1064"/>
                    <a:pt x="610" y="1024"/>
                    <a:pt x="600" y="985"/>
                  </a:cubicBezTo>
                  <a:cubicBezTo>
                    <a:pt x="592" y="957"/>
                    <a:pt x="578" y="934"/>
                    <a:pt x="548" y="925"/>
                  </a:cubicBezTo>
                  <a:cubicBezTo>
                    <a:pt x="542" y="923"/>
                    <a:pt x="536" y="923"/>
                    <a:pt x="530" y="922"/>
                  </a:cubicBezTo>
                  <a:cubicBezTo>
                    <a:pt x="521" y="922"/>
                    <a:pt x="514" y="930"/>
                    <a:pt x="516" y="939"/>
                  </a:cubicBezTo>
                  <a:cubicBezTo>
                    <a:pt x="519" y="949"/>
                    <a:pt x="516" y="957"/>
                    <a:pt x="506" y="962"/>
                  </a:cubicBezTo>
                  <a:cubicBezTo>
                    <a:pt x="481" y="974"/>
                    <a:pt x="449" y="960"/>
                    <a:pt x="448" y="930"/>
                  </a:cubicBezTo>
                  <a:cubicBezTo>
                    <a:pt x="448" y="911"/>
                    <a:pt x="447" y="892"/>
                    <a:pt x="443" y="874"/>
                  </a:cubicBezTo>
                  <a:cubicBezTo>
                    <a:pt x="442" y="868"/>
                    <a:pt x="441" y="863"/>
                    <a:pt x="438" y="858"/>
                  </a:cubicBezTo>
                  <a:cubicBezTo>
                    <a:pt x="436" y="854"/>
                    <a:pt x="433" y="850"/>
                    <a:pt x="428" y="850"/>
                  </a:cubicBezTo>
                  <a:cubicBezTo>
                    <a:pt x="423" y="851"/>
                    <a:pt x="418" y="854"/>
                    <a:pt x="416" y="859"/>
                  </a:cubicBezTo>
                  <a:cubicBezTo>
                    <a:pt x="404" y="889"/>
                    <a:pt x="396" y="921"/>
                    <a:pt x="393" y="953"/>
                  </a:cubicBezTo>
                  <a:cubicBezTo>
                    <a:pt x="391" y="982"/>
                    <a:pt x="393" y="1010"/>
                    <a:pt x="402" y="1038"/>
                  </a:cubicBezTo>
                  <a:cubicBezTo>
                    <a:pt x="405" y="1049"/>
                    <a:pt x="402" y="1056"/>
                    <a:pt x="393" y="1062"/>
                  </a:cubicBezTo>
                  <a:cubicBezTo>
                    <a:pt x="386" y="1065"/>
                    <a:pt x="379" y="1068"/>
                    <a:pt x="372" y="1069"/>
                  </a:cubicBezTo>
                  <a:cubicBezTo>
                    <a:pt x="362" y="1071"/>
                    <a:pt x="352" y="1069"/>
                    <a:pt x="347" y="1059"/>
                  </a:cubicBezTo>
                  <a:cubicBezTo>
                    <a:pt x="341" y="1049"/>
                    <a:pt x="341" y="1038"/>
                    <a:pt x="347" y="1028"/>
                  </a:cubicBezTo>
                  <a:cubicBezTo>
                    <a:pt x="349" y="1025"/>
                    <a:pt x="352" y="1022"/>
                    <a:pt x="357" y="1022"/>
                  </a:cubicBezTo>
                  <a:cubicBezTo>
                    <a:pt x="363" y="1022"/>
                    <a:pt x="363" y="1019"/>
                    <a:pt x="363" y="1014"/>
                  </a:cubicBezTo>
                  <a:cubicBezTo>
                    <a:pt x="361" y="1004"/>
                    <a:pt x="358" y="995"/>
                    <a:pt x="353" y="986"/>
                  </a:cubicBezTo>
                  <a:cubicBezTo>
                    <a:pt x="344" y="968"/>
                    <a:pt x="344" y="949"/>
                    <a:pt x="349" y="930"/>
                  </a:cubicBezTo>
                  <a:cubicBezTo>
                    <a:pt x="352" y="919"/>
                    <a:pt x="354" y="908"/>
                    <a:pt x="357" y="897"/>
                  </a:cubicBezTo>
                  <a:cubicBezTo>
                    <a:pt x="363" y="872"/>
                    <a:pt x="362" y="847"/>
                    <a:pt x="354" y="823"/>
                  </a:cubicBezTo>
                  <a:cubicBezTo>
                    <a:pt x="347" y="798"/>
                    <a:pt x="328" y="790"/>
                    <a:pt x="304" y="800"/>
                  </a:cubicBezTo>
                  <a:cubicBezTo>
                    <a:pt x="300" y="802"/>
                    <a:pt x="295" y="805"/>
                    <a:pt x="291" y="807"/>
                  </a:cubicBezTo>
                  <a:cubicBezTo>
                    <a:pt x="276" y="817"/>
                    <a:pt x="263" y="829"/>
                    <a:pt x="247" y="837"/>
                  </a:cubicBezTo>
                  <a:cubicBezTo>
                    <a:pt x="234" y="844"/>
                    <a:pt x="228" y="860"/>
                    <a:pt x="223" y="874"/>
                  </a:cubicBezTo>
                  <a:cubicBezTo>
                    <a:pt x="214" y="900"/>
                    <a:pt x="212" y="927"/>
                    <a:pt x="207" y="954"/>
                  </a:cubicBezTo>
                  <a:cubicBezTo>
                    <a:pt x="206" y="963"/>
                    <a:pt x="204" y="972"/>
                    <a:pt x="203" y="981"/>
                  </a:cubicBezTo>
                  <a:cubicBezTo>
                    <a:pt x="202" y="996"/>
                    <a:pt x="194" y="1005"/>
                    <a:pt x="183" y="1014"/>
                  </a:cubicBezTo>
                  <a:cubicBezTo>
                    <a:pt x="101" y="1082"/>
                    <a:pt x="60" y="1169"/>
                    <a:pt x="64" y="1277"/>
                  </a:cubicBezTo>
                  <a:cubicBezTo>
                    <a:pt x="64" y="1283"/>
                    <a:pt x="66" y="1287"/>
                    <a:pt x="71" y="1291"/>
                  </a:cubicBezTo>
                  <a:cubicBezTo>
                    <a:pt x="81" y="1300"/>
                    <a:pt x="84" y="1312"/>
                    <a:pt x="83" y="1325"/>
                  </a:cubicBezTo>
                  <a:cubicBezTo>
                    <a:pt x="82" y="1346"/>
                    <a:pt x="76" y="1366"/>
                    <a:pt x="66" y="1385"/>
                  </a:cubicBezTo>
                  <a:cubicBezTo>
                    <a:pt x="56" y="1405"/>
                    <a:pt x="43" y="1406"/>
                    <a:pt x="30" y="1389"/>
                  </a:cubicBezTo>
                  <a:cubicBezTo>
                    <a:pt x="13" y="1366"/>
                    <a:pt x="6" y="1340"/>
                    <a:pt x="4" y="1312"/>
                  </a:cubicBezTo>
                  <a:cubicBezTo>
                    <a:pt x="0" y="1231"/>
                    <a:pt x="18" y="1154"/>
                    <a:pt x="51" y="1081"/>
                  </a:cubicBezTo>
                  <a:cubicBezTo>
                    <a:pt x="67" y="1047"/>
                    <a:pt x="83" y="1014"/>
                    <a:pt x="103" y="983"/>
                  </a:cubicBezTo>
                  <a:cubicBezTo>
                    <a:pt x="123" y="953"/>
                    <a:pt x="133" y="920"/>
                    <a:pt x="142" y="886"/>
                  </a:cubicBezTo>
                  <a:cubicBezTo>
                    <a:pt x="152" y="844"/>
                    <a:pt x="162" y="803"/>
                    <a:pt x="174" y="762"/>
                  </a:cubicBezTo>
                  <a:cubicBezTo>
                    <a:pt x="184" y="730"/>
                    <a:pt x="201" y="703"/>
                    <a:pt x="225" y="679"/>
                  </a:cubicBezTo>
                  <a:cubicBezTo>
                    <a:pt x="236" y="669"/>
                    <a:pt x="246" y="658"/>
                    <a:pt x="255" y="647"/>
                  </a:cubicBezTo>
                  <a:cubicBezTo>
                    <a:pt x="262" y="639"/>
                    <a:pt x="267" y="631"/>
                    <a:pt x="270" y="621"/>
                  </a:cubicBezTo>
                  <a:cubicBezTo>
                    <a:pt x="272" y="612"/>
                    <a:pt x="270" y="605"/>
                    <a:pt x="263" y="599"/>
                  </a:cubicBezTo>
                  <a:cubicBezTo>
                    <a:pt x="256" y="594"/>
                    <a:pt x="250" y="597"/>
                    <a:pt x="244" y="601"/>
                  </a:cubicBezTo>
                  <a:cubicBezTo>
                    <a:pt x="204" y="626"/>
                    <a:pt x="168" y="655"/>
                    <a:pt x="137" y="691"/>
                  </a:cubicBezTo>
                  <a:cubicBezTo>
                    <a:pt x="133" y="696"/>
                    <a:pt x="129" y="700"/>
                    <a:pt x="124" y="704"/>
                  </a:cubicBezTo>
                  <a:cubicBezTo>
                    <a:pt x="119" y="706"/>
                    <a:pt x="114" y="707"/>
                    <a:pt x="108" y="706"/>
                  </a:cubicBezTo>
                  <a:cubicBezTo>
                    <a:pt x="94" y="702"/>
                    <a:pt x="84" y="670"/>
                    <a:pt x="98" y="658"/>
                  </a:cubicBezTo>
                  <a:cubicBezTo>
                    <a:pt x="115" y="645"/>
                    <a:pt x="133" y="634"/>
                    <a:pt x="152" y="622"/>
                  </a:cubicBezTo>
                  <a:cubicBezTo>
                    <a:pt x="169" y="611"/>
                    <a:pt x="187" y="599"/>
                    <a:pt x="205" y="588"/>
                  </a:cubicBezTo>
                  <a:cubicBezTo>
                    <a:pt x="250" y="560"/>
                    <a:pt x="274" y="518"/>
                    <a:pt x="287" y="468"/>
                  </a:cubicBezTo>
                  <a:cubicBezTo>
                    <a:pt x="288" y="464"/>
                    <a:pt x="288" y="460"/>
                    <a:pt x="289" y="455"/>
                  </a:cubicBezTo>
                  <a:cubicBezTo>
                    <a:pt x="296" y="436"/>
                    <a:pt x="293" y="420"/>
                    <a:pt x="274" y="409"/>
                  </a:cubicBezTo>
                  <a:cubicBezTo>
                    <a:pt x="266" y="404"/>
                    <a:pt x="266" y="398"/>
                    <a:pt x="269" y="390"/>
                  </a:cubicBezTo>
                  <a:cubicBezTo>
                    <a:pt x="273" y="381"/>
                    <a:pt x="280" y="374"/>
                    <a:pt x="289" y="370"/>
                  </a:cubicBezTo>
                  <a:cubicBezTo>
                    <a:pt x="335" y="348"/>
                    <a:pt x="374" y="317"/>
                    <a:pt x="414" y="286"/>
                  </a:cubicBezTo>
                  <a:cubicBezTo>
                    <a:pt x="450" y="258"/>
                    <a:pt x="487" y="232"/>
                    <a:pt x="521" y="202"/>
                  </a:cubicBezTo>
                  <a:cubicBezTo>
                    <a:pt x="524" y="199"/>
                    <a:pt x="528" y="198"/>
                    <a:pt x="532" y="197"/>
                  </a:cubicBezTo>
                  <a:cubicBezTo>
                    <a:pt x="542" y="195"/>
                    <a:pt x="552" y="193"/>
                    <a:pt x="562" y="191"/>
                  </a:cubicBezTo>
                  <a:cubicBezTo>
                    <a:pt x="584" y="186"/>
                    <a:pt x="595" y="167"/>
                    <a:pt x="590" y="146"/>
                  </a:cubicBezTo>
                  <a:cubicBezTo>
                    <a:pt x="588" y="138"/>
                    <a:pt x="593" y="134"/>
                    <a:pt x="597" y="131"/>
                  </a:cubicBezTo>
                  <a:cubicBezTo>
                    <a:pt x="640" y="99"/>
                    <a:pt x="678" y="62"/>
                    <a:pt x="714" y="23"/>
                  </a:cubicBezTo>
                  <a:cubicBezTo>
                    <a:pt x="719" y="17"/>
                    <a:pt x="726" y="15"/>
                    <a:pt x="733" y="14"/>
                  </a:cubicBezTo>
                  <a:cubicBezTo>
                    <a:pt x="770" y="5"/>
                    <a:pt x="806" y="0"/>
                    <a:pt x="8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6"/>
            <p:cNvSpPr/>
            <p:nvPr/>
          </p:nvSpPr>
          <p:spPr>
            <a:xfrm>
              <a:off x="1932" y="511"/>
              <a:ext cx="3545" cy="3289"/>
            </a:xfrm>
            <a:custGeom>
              <a:avLst/>
              <a:gdLst/>
              <a:ahLst/>
              <a:cxnLst/>
              <a:rect l="l" t="t" r="r" b="b"/>
              <a:pathLst>
                <a:path w="1493" h="1385" extrusionOk="0">
                  <a:moveTo>
                    <a:pt x="348" y="673"/>
                  </a:moveTo>
                  <a:cubicBezTo>
                    <a:pt x="311" y="697"/>
                    <a:pt x="281" y="728"/>
                    <a:pt x="255" y="762"/>
                  </a:cubicBezTo>
                  <a:cubicBezTo>
                    <a:pt x="221" y="806"/>
                    <a:pt x="193" y="854"/>
                    <a:pt x="179" y="908"/>
                  </a:cubicBezTo>
                  <a:cubicBezTo>
                    <a:pt x="176" y="921"/>
                    <a:pt x="174" y="935"/>
                    <a:pt x="173" y="949"/>
                  </a:cubicBezTo>
                  <a:cubicBezTo>
                    <a:pt x="173" y="953"/>
                    <a:pt x="172" y="956"/>
                    <a:pt x="168" y="958"/>
                  </a:cubicBezTo>
                  <a:cubicBezTo>
                    <a:pt x="98" y="1014"/>
                    <a:pt x="52" y="1085"/>
                    <a:pt x="36" y="1173"/>
                  </a:cubicBezTo>
                  <a:cubicBezTo>
                    <a:pt x="30" y="1204"/>
                    <a:pt x="31" y="1235"/>
                    <a:pt x="37" y="1266"/>
                  </a:cubicBezTo>
                  <a:cubicBezTo>
                    <a:pt x="37" y="1269"/>
                    <a:pt x="38" y="1271"/>
                    <a:pt x="40" y="1273"/>
                  </a:cubicBezTo>
                  <a:cubicBezTo>
                    <a:pt x="57" y="1286"/>
                    <a:pt x="59" y="1304"/>
                    <a:pt x="58" y="1323"/>
                  </a:cubicBezTo>
                  <a:cubicBezTo>
                    <a:pt x="57" y="1333"/>
                    <a:pt x="54" y="1344"/>
                    <a:pt x="50" y="1354"/>
                  </a:cubicBezTo>
                  <a:cubicBezTo>
                    <a:pt x="47" y="1364"/>
                    <a:pt x="41" y="1366"/>
                    <a:pt x="33" y="1359"/>
                  </a:cubicBezTo>
                  <a:cubicBezTo>
                    <a:pt x="25" y="1352"/>
                    <a:pt x="20" y="1342"/>
                    <a:pt x="17" y="1331"/>
                  </a:cubicBezTo>
                  <a:cubicBezTo>
                    <a:pt x="0" y="1247"/>
                    <a:pt x="15" y="1166"/>
                    <a:pt x="46" y="1087"/>
                  </a:cubicBezTo>
                  <a:cubicBezTo>
                    <a:pt x="63" y="1043"/>
                    <a:pt x="86" y="1003"/>
                    <a:pt x="114" y="965"/>
                  </a:cubicBezTo>
                  <a:cubicBezTo>
                    <a:pt x="132" y="942"/>
                    <a:pt x="138" y="915"/>
                    <a:pt x="143" y="887"/>
                  </a:cubicBezTo>
                  <a:cubicBezTo>
                    <a:pt x="153" y="828"/>
                    <a:pt x="169" y="771"/>
                    <a:pt x="196" y="718"/>
                  </a:cubicBezTo>
                  <a:cubicBezTo>
                    <a:pt x="208" y="695"/>
                    <a:pt x="220" y="672"/>
                    <a:pt x="240" y="655"/>
                  </a:cubicBezTo>
                  <a:cubicBezTo>
                    <a:pt x="244" y="652"/>
                    <a:pt x="247" y="648"/>
                    <a:pt x="250" y="644"/>
                  </a:cubicBezTo>
                  <a:cubicBezTo>
                    <a:pt x="260" y="631"/>
                    <a:pt x="270" y="620"/>
                    <a:pt x="283" y="610"/>
                  </a:cubicBezTo>
                  <a:cubicBezTo>
                    <a:pt x="295" y="601"/>
                    <a:pt x="301" y="587"/>
                    <a:pt x="304" y="571"/>
                  </a:cubicBezTo>
                  <a:cubicBezTo>
                    <a:pt x="295" y="580"/>
                    <a:pt x="290" y="589"/>
                    <a:pt x="281" y="596"/>
                  </a:cubicBezTo>
                  <a:cubicBezTo>
                    <a:pt x="278" y="594"/>
                    <a:pt x="280" y="591"/>
                    <a:pt x="279" y="589"/>
                  </a:cubicBezTo>
                  <a:cubicBezTo>
                    <a:pt x="277" y="570"/>
                    <a:pt x="266" y="562"/>
                    <a:pt x="247" y="566"/>
                  </a:cubicBezTo>
                  <a:cubicBezTo>
                    <a:pt x="233" y="569"/>
                    <a:pt x="221" y="576"/>
                    <a:pt x="210" y="584"/>
                  </a:cubicBezTo>
                  <a:cubicBezTo>
                    <a:pt x="174" y="608"/>
                    <a:pt x="144" y="638"/>
                    <a:pt x="115" y="669"/>
                  </a:cubicBezTo>
                  <a:cubicBezTo>
                    <a:pt x="112" y="672"/>
                    <a:pt x="110" y="677"/>
                    <a:pt x="104" y="674"/>
                  </a:cubicBezTo>
                  <a:cubicBezTo>
                    <a:pt x="98" y="671"/>
                    <a:pt x="98" y="665"/>
                    <a:pt x="99" y="660"/>
                  </a:cubicBezTo>
                  <a:cubicBezTo>
                    <a:pt x="103" y="647"/>
                    <a:pt x="112" y="638"/>
                    <a:pt x="122" y="630"/>
                  </a:cubicBezTo>
                  <a:cubicBezTo>
                    <a:pt x="152" y="610"/>
                    <a:pt x="183" y="592"/>
                    <a:pt x="213" y="573"/>
                  </a:cubicBezTo>
                  <a:cubicBezTo>
                    <a:pt x="232" y="561"/>
                    <a:pt x="249" y="547"/>
                    <a:pt x="264" y="532"/>
                  </a:cubicBezTo>
                  <a:cubicBezTo>
                    <a:pt x="293" y="504"/>
                    <a:pt x="308" y="470"/>
                    <a:pt x="304" y="428"/>
                  </a:cubicBezTo>
                  <a:cubicBezTo>
                    <a:pt x="314" y="433"/>
                    <a:pt x="318" y="440"/>
                    <a:pt x="319" y="450"/>
                  </a:cubicBezTo>
                  <a:cubicBezTo>
                    <a:pt x="321" y="478"/>
                    <a:pt x="326" y="505"/>
                    <a:pt x="317" y="534"/>
                  </a:cubicBezTo>
                  <a:cubicBezTo>
                    <a:pt x="324" y="529"/>
                    <a:pt x="325" y="529"/>
                    <a:pt x="327" y="522"/>
                  </a:cubicBezTo>
                  <a:cubicBezTo>
                    <a:pt x="330" y="511"/>
                    <a:pt x="331" y="500"/>
                    <a:pt x="331" y="488"/>
                  </a:cubicBezTo>
                  <a:cubicBezTo>
                    <a:pt x="330" y="469"/>
                    <a:pt x="332" y="450"/>
                    <a:pt x="334" y="432"/>
                  </a:cubicBezTo>
                  <a:cubicBezTo>
                    <a:pt x="335" y="426"/>
                    <a:pt x="333" y="422"/>
                    <a:pt x="330" y="418"/>
                  </a:cubicBezTo>
                  <a:cubicBezTo>
                    <a:pt x="319" y="404"/>
                    <a:pt x="308" y="390"/>
                    <a:pt x="297" y="377"/>
                  </a:cubicBezTo>
                  <a:cubicBezTo>
                    <a:pt x="290" y="367"/>
                    <a:pt x="290" y="365"/>
                    <a:pt x="301" y="357"/>
                  </a:cubicBezTo>
                  <a:cubicBezTo>
                    <a:pt x="366" y="308"/>
                    <a:pt x="434" y="261"/>
                    <a:pt x="498" y="209"/>
                  </a:cubicBezTo>
                  <a:cubicBezTo>
                    <a:pt x="516" y="194"/>
                    <a:pt x="536" y="182"/>
                    <a:pt x="560" y="178"/>
                  </a:cubicBezTo>
                  <a:cubicBezTo>
                    <a:pt x="575" y="175"/>
                    <a:pt x="589" y="170"/>
                    <a:pt x="602" y="162"/>
                  </a:cubicBezTo>
                  <a:cubicBezTo>
                    <a:pt x="610" y="158"/>
                    <a:pt x="617" y="153"/>
                    <a:pt x="622" y="146"/>
                  </a:cubicBezTo>
                  <a:cubicBezTo>
                    <a:pt x="631" y="134"/>
                    <a:pt x="629" y="126"/>
                    <a:pt x="616" y="119"/>
                  </a:cubicBezTo>
                  <a:cubicBezTo>
                    <a:pt x="611" y="116"/>
                    <a:pt x="611" y="114"/>
                    <a:pt x="615" y="110"/>
                  </a:cubicBezTo>
                  <a:cubicBezTo>
                    <a:pt x="643" y="84"/>
                    <a:pt x="671" y="57"/>
                    <a:pt x="699" y="31"/>
                  </a:cubicBezTo>
                  <a:cubicBezTo>
                    <a:pt x="703" y="28"/>
                    <a:pt x="707" y="26"/>
                    <a:pt x="711" y="24"/>
                  </a:cubicBezTo>
                  <a:cubicBezTo>
                    <a:pt x="767" y="3"/>
                    <a:pt x="825" y="0"/>
                    <a:pt x="884" y="6"/>
                  </a:cubicBezTo>
                  <a:cubicBezTo>
                    <a:pt x="1019" y="19"/>
                    <a:pt x="1143" y="64"/>
                    <a:pt x="1262" y="129"/>
                  </a:cubicBezTo>
                  <a:cubicBezTo>
                    <a:pt x="1288" y="143"/>
                    <a:pt x="1287" y="143"/>
                    <a:pt x="1281" y="172"/>
                  </a:cubicBezTo>
                  <a:cubicBezTo>
                    <a:pt x="1270" y="217"/>
                    <a:pt x="1263" y="264"/>
                    <a:pt x="1263" y="310"/>
                  </a:cubicBezTo>
                  <a:cubicBezTo>
                    <a:pt x="1263" y="404"/>
                    <a:pt x="1295" y="485"/>
                    <a:pt x="1360" y="552"/>
                  </a:cubicBezTo>
                  <a:cubicBezTo>
                    <a:pt x="1385" y="578"/>
                    <a:pt x="1407" y="606"/>
                    <a:pt x="1429" y="635"/>
                  </a:cubicBezTo>
                  <a:cubicBezTo>
                    <a:pt x="1450" y="661"/>
                    <a:pt x="1471" y="687"/>
                    <a:pt x="1489" y="715"/>
                  </a:cubicBezTo>
                  <a:cubicBezTo>
                    <a:pt x="1490" y="718"/>
                    <a:pt x="1493" y="720"/>
                    <a:pt x="1493" y="726"/>
                  </a:cubicBezTo>
                  <a:cubicBezTo>
                    <a:pt x="1489" y="721"/>
                    <a:pt x="1486" y="717"/>
                    <a:pt x="1483" y="714"/>
                  </a:cubicBezTo>
                  <a:cubicBezTo>
                    <a:pt x="1434" y="657"/>
                    <a:pt x="1381" y="605"/>
                    <a:pt x="1315" y="567"/>
                  </a:cubicBezTo>
                  <a:cubicBezTo>
                    <a:pt x="1281" y="547"/>
                    <a:pt x="1245" y="532"/>
                    <a:pt x="1204" y="532"/>
                  </a:cubicBezTo>
                  <a:cubicBezTo>
                    <a:pt x="1173" y="532"/>
                    <a:pt x="1146" y="545"/>
                    <a:pt x="1124" y="567"/>
                  </a:cubicBezTo>
                  <a:cubicBezTo>
                    <a:pt x="1123" y="568"/>
                    <a:pt x="1122" y="569"/>
                    <a:pt x="1121" y="570"/>
                  </a:cubicBezTo>
                  <a:cubicBezTo>
                    <a:pt x="1120" y="572"/>
                    <a:pt x="1118" y="574"/>
                    <a:pt x="1120" y="576"/>
                  </a:cubicBezTo>
                  <a:cubicBezTo>
                    <a:pt x="1122" y="578"/>
                    <a:pt x="1124" y="576"/>
                    <a:pt x="1126" y="574"/>
                  </a:cubicBezTo>
                  <a:cubicBezTo>
                    <a:pt x="1165" y="533"/>
                    <a:pt x="1212" y="533"/>
                    <a:pt x="1262" y="551"/>
                  </a:cubicBezTo>
                  <a:cubicBezTo>
                    <a:pt x="1265" y="552"/>
                    <a:pt x="1268" y="553"/>
                    <a:pt x="1272" y="555"/>
                  </a:cubicBezTo>
                  <a:cubicBezTo>
                    <a:pt x="1263" y="557"/>
                    <a:pt x="1256" y="554"/>
                    <a:pt x="1249" y="554"/>
                  </a:cubicBezTo>
                  <a:cubicBezTo>
                    <a:pt x="1242" y="554"/>
                    <a:pt x="1235" y="555"/>
                    <a:pt x="1228" y="555"/>
                  </a:cubicBezTo>
                  <a:cubicBezTo>
                    <a:pt x="1221" y="556"/>
                    <a:pt x="1214" y="557"/>
                    <a:pt x="1208" y="560"/>
                  </a:cubicBezTo>
                  <a:cubicBezTo>
                    <a:pt x="1176" y="569"/>
                    <a:pt x="1163" y="592"/>
                    <a:pt x="1169" y="624"/>
                  </a:cubicBezTo>
                  <a:cubicBezTo>
                    <a:pt x="1172" y="643"/>
                    <a:pt x="1180" y="659"/>
                    <a:pt x="1189" y="676"/>
                  </a:cubicBezTo>
                  <a:cubicBezTo>
                    <a:pt x="1214" y="718"/>
                    <a:pt x="1245" y="756"/>
                    <a:pt x="1273" y="796"/>
                  </a:cubicBezTo>
                  <a:cubicBezTo>
                    <a:pt x="1282" y="810"/>
                    <a:pt x="1291" y="824"/>
                    <a:pt x="1301" y="837"/>
                  </a:cubicBezTo>
                  <a:cubicBezTo>
                    <a:pt x="1334" y="879"/>
                    <a:pt x="1347" y="928"/>
                    <a:pt x="1349" y="981"/>
                  </a:cubicBezTo>
                  <a:cubicBezTo>
                    <a:pt x="1352" y="1044"/>
                    <a:pt x="1361" y="1106"/>
                    <a:pt x="1383" y="1165"/>
                  </a:cubicBezTo>
                  <a:cubicBezTo>
                    <a:pt x="1389" y="1183"/>
                    <a:pt x="1397" y="1199"/>
                    <a:pt x="1408" y="1214"/>
                  </a:cubicBezTo>
                  <a:cubicBezTo>
                    <a:pt x="1416" y="1224"/>
                    <a:pt x="1417" y="1238"/>
                    <a:pt x="1420" y="1250"/>
                  </a:cubicBezTo>
                  <a:cubicBezTo>
                    <a:pt x="1428" y="1283"/>
                    <a:pt x="1434" y="1316"/>
                    <a:pt x="1433" y="1350"/>
                  </a:cubicBezTo>
                  <a:cubicBezTo>
                    <a:pt x="1433" y="1359"/>
                    <a:pt x="1432" y="1368"/>
                    <a:pt x="1428" y="1376"/>
                  </a:cubicBezTo>
                  <a:cubicBezTo>
                    <a:pt x="1424" y="1384"/>
                    <a:pt x="1420" y="1385"/>
                    <a:pt x="1412" y="1381"/>
                  </a:cubicBezTo>
                  <a:cubicBezTo>
                    <a:pt x="1406" y="1377"/>
                    <a:pt x="1401" y="1373"/>
                    <a:pt x="1397" y="1368"/>
                  </a:cubicBezTo>
                  <a:cubicBezTo>
                    <a:pt x="1366" y="1328"/>
                    <a:pt x="1349" y="1283"/>
                    <a:pt x="1343" y="1233"/>
                  </a:cubicBezTo>
                  <a:cubicBezTo>
                    <a:pt x="1342" y="1231"/>
                    <a:pt x="1343" y="1229"/>
                    <a:pt x="1343" y="1226"/>
                  </a:cubicBezTo>
                  <a:cubicBezTo>
                    <a:pt x="1345" y="1212"/>
                    <a:pt x="1351" y="1209"/>
                    <a:pt x="1364" y="1216"/>
                  </a:cubicBezTo>
                  <a:cubicBezTo>
                    <a:pt x="1368" y="1218"/>
                    <a:pt x="1372" y="1220"/>
                    <a:pt x="1375" y="1223"/>
                  </a:cubicBezTo>
                  <a:cubicBezTo>
                    <a:pt x="1378" y="1225"/>
                    <a:pt x="1381" y="1225"/>
                    <a:pt x="1383" y="1222"/>
                  </a:cubicBezTo>
                  <a:cubicBezTo>
                    <a:pt x="1385" y="1220"/>
                    <a:pt x="1384" y="1218"/>
                    <a:pt x="1383" y="1215"/>
                  </a:cubicBezTo>
                  <a:cubicBezTo>
                    <a:pt x="1336" y="1136"/>
                    <a:pt x="1291" y="1056"/>
                    <a:pt x="1226" y="989"/>
                  </a:cubicBezTo>
                  <a:cubicBezTo>
                    <a:pt x="1198" y="962"/>
                    <a:pt x="1167" y="939"/>
                    <a:pt x="1137" y="914"/>
                  </a:cubicBezTo>
                  <a:cubicBezTo>
                    <a:pt x="1108" y="890"/>
                    <a:pt x="1080" y="865"/>
                    <a:pt x="1059" y="834"/>
                  </a:cubicBezTo>
                  <a:cubicBezTo>
                    <a:pt x="1037" y="804"/>
                    <a:pt x="1029" y="771"/>
                    <a:pt x="1034" y="734"/>
                  </a:cubicBezTo>
                  <a:cubicBezTo>
                    <a:pt x="1034" y="728"/>
                    <a:pt x="1035" y="722"/>
                    <a:pt x="1035" y="716"/>
                  </a:cubicBezTo>
                  <a:cubicBezTo>
                    <a:pt x="1035" y="716"/>
                    <a:pt x="1035" y="715"/>
                    <a:pt x="1034" y="714"/>
                  </a:cubicBezTo>
                  <a:cubicBezTo>
                    <a:pt x="1031" y="719"/>
                    <a:pt x="1029" y="724"/>
                    <a:pt x="1026" y="729"/>
                  </a:cubicBezTo>
                  <a:cubicBezTo>
                    <a:pt x="1023" y="733"/>
                    <a:pt x="1020" y="735"/>
                    <a:pt x="1014" y="733"/>
                  </a:cubicBezTo>
                  <a:cubicBezTo>
                    <a:pt x="948" y="699"/>
                    <a:pt x="878" y="690"/>
                    <a:pt x="805" y="697"/>
                  </a:cubicBezTo>
                  <a:cubicBezTo>
                    <a:pt x="804" y="697"/>
                    <a:pt x="803" y="697"/>
                    <a:pt x="802" y="697"/>
                  </a:cubicBezTo>
                  <a:cubicBezTo>
                    <a:pt x="802" y="697"/>
                    <a:pt x="801" y="697"/>
                    <a:pt x="800" y="696"/>
                  </a:cubicBezTo>
                  <a:cubicBezTo>
                    <a:pt x="807" y="675"/>
                    <a:pt x="818" y="656"/>
                    <a:pt x="830" y="638"/>
                  </a:cubicBezTo>
                  <a:cubicBezTo>
                    <a:pt x="853" y="604"/>
                    <a:pt x="880" y="575"/>
                    <a:pt x="911" y="550"/>
                  </a:cubicBezTo>
                  <a:cubicBezTo>
                    <a:pt x="921" y="542"/>
                    <a:pt x="932" y="538"/>
                    <a:pt x="944" y="534"/>
                  </a:cubicBezTo>
                  <a:cubicBezTo>
                    <a:pt x="952" y="531"/>
                    <a:pt x="959" y="535"/>
                    <a:pt x="965" y="538"/>
                  </a:cubicBezTo>
                  <a:cubicBezTo>
                    <a:pt x="977" y="545"/>
                    <a:pt x="987" y="554"/>
                    <a:pt x="995" y="565"/>
                  </a:cubicBezTo>
                  <a:cubicBezTo>
                    <a:pt x="1014" y="590"/>
                    <a:pt x="1027" y="617"/>
                    <a:pt x="1031" y="648"/>
                  </a:cubicBezTo>
                  <a:cubicBezTo>
                    <a:pt x="1034" y="655"/>
                    <a:pt x="1034" y="662"/>
                    <a:pt x="1034" y="667"/>
                  </a:cubicBezTo>
                  <a:cubicBezTo>
                    <a:pt x="1032" y="658"/>
                    <a:pt x="1034" y="648"/>
                    <a:pt x="1033" y="637"/>
                  </a:cubicBezTo>
                  <a:cubicBezTo>
                    <a:pt x="1030" y="606"/>
                    <a:pt x="1023" y="576"/>
                    <a:pt x="1008" y="548"/>
                  </a:cubicBezTo>
                  <a:cubicBezTo>
                    <a:pt x="1004" y="541"/>
                    <a:pt x="999" y="535"/>
                    <a:pt x="994" y="529"/>
                  </a:cubicBezTo>
                  <a:cubicBezTo>
                    <a:pt x="974" y="508"/>
                    <a:pt x="952" y="502"/>
                    <a:pt x="928" y="516"/>
                  </a:cubicBezTo>
                  <a:cubicBezTo>
                    <a:pt x="889" y="539"/>
                    <a:pt x="846" y="551"/>
                    <a:pt x="803" y="561"/>
                  </a:cubicBezTo>
                  <a:cubicBezTo>
                    <a:pt x="787" y="565"/>
                    <a:pt x="776" y="572"/>
                    <a:pt x="765" y="585"/>
                  </a:cubicBezTo>
                  <a:cubicBezTo>
                    <a:pt x="735" y="622"/>
                    <a:pt x="706" y="660"/>
                    <a:pt x="688" y="705"/>
                  </a:cubicBezTo>
                  <a:cubicBezTo>
                    <a:pt x="683" y="717"/>
                    <a:pt x="680" y="728"/>
                    <a:pt x="680" y="741"/>
                  </a:cubicBezTo>
                  <a:cubicBezTo>
                    <a:pt x="686" y="724"/>
                    <a:pt x="692" y="707"/>
                    <a:pt x="701" y="691"/>
                  </a:cubicBezTo>
                  <a:cubicBezTo>
                    <a:pt x="710" y="674"/>
                    <a:pt x="720" y="659"/>
                    <a:pt x="732" y="644"/>
                  </a:cubicBezTo>
                  <a:cubicBezTo>
                    <a:pt x="743" y="630"/>
                    <a:pt x="756" y="616"/>
                    <a:pt x="770" y="604"/>
                  </a:cubicBezTo>
                  <a:cubicBezTo>
                    <a:pt x="784" y="592"/>
                    <a:pt x="800" y="582"/>
                    <a:pt x="816" y="573"/>
                  </a:cubicBezTo>
                  <a:cubicBezTo>
                    <a:pt x="833" y="564"/>
                    <a:pt x="851" y="563"/>
                    <a:pt x="870" y="558"/>
                  </a:cubicBezTo>
                  <a:cubicBezTo>
                    <a:pt x="844" y="582"/>
                    <a:pt x="824" y="611"/>
                    <a:pt x="807" y="642"/>
                  </a:cubicBezTo>
                  <a:cubicBezTo>
                    <a:pt x="789" y="676"/>
                    <a:pt x="773" y="711"/>
                    <a:pt x="767" y="749"/>
                  </a:cubicBezTo>
                  <a:cubicBezTo>
                    <a:pt x="763" y="777"/>
                    <a:pt x="766" y="806"/>
                    <a:pt x="769" y="834"/>
                  </a:cubicBezTo>
                  <a:cubicBezTo>
                    <a:pt x="777" y="932"/>
                    <a:pt x="807" y="1026"/>
                    <a:pt x="832" y="1120"/>
                  </a:cubicBezTo>
                  <a:cubicBezTo>
                    <a:pt x="843" y="1160"/>
                    <a:pt x="854" y="1199"/>
                    <a:pt x="864" y="1239"/>
                  </a:cubicBezTo>
                  <a:cubicBezTo>
                    <a:pt x="866" y="1251"/>
                    <a:pt x="856" y="1276"/>
                    <a:pt x="846" y="1283"/>
                  </a:cubicBezTo>
                  <a:cubicBezTo>
                    <a:pt x="839" y="1288"/>
                    <a:pt x="833" y="1284"/>
                    <a:pt x="827" y="1279"/>
                  </a:cubicBezTo>
                  <a:cubicBezTo>
                    <a:pt x="818" y="1270"/>
                    <a:pt x="814" y="1258"/>
                    <a:pt x="806" y="1248"/>
                  </a:cubicBezTo>
                  <a:cubicBezTo>
                    <a:pt x="798" y="1236"/>
                    <a:pt x="797" y="1224"/>
                    <a:pt x="801" y="1210"/>
                  </a:cubicBezTo>
                  <a:cubicBezTo>
                    <a:pt x="801" y="1208"/>
                    <a:pt x="801" y="1206"/>
                    <a:pt x="802" y="1205"/>
                  </a:cubicBezTo>
                  <a:cubicBezTo>
                    <a:pt x="811" y="1182"/>
                    <a:pt x="809" y="1158"/>
                    <a:pt x="802" y="1135"/>
                  </a:cubicBezTo>
                  <a:cubicBezTo>
                    <a:pt x="791" y="1091"/>
                    <a:pt x="772" y="1051"/>
                    <a:pt x="735" y="1021"/>
                  </a:cubicBezTo>
                  <a:cubicBezTo>
                    <a:pt x="724" y="1011"/>
                    <a:pt x="710" y="1004"/>
                    <a:pt x="695" y="1002"/>
                  </a:cubicBezTo>
                  <a:cubicBezTo>
                    <a:pt x="666" y="999"/>
                    <a:pt x="645" y="1012"/>
                    <a:pt x="632" y="1039"/>
                  </a:cubicBezTo>
                  <a:cubicBezTo>
                    <a:pt x="619" y="1068"/>
                    <a:pt x="617" y="1099"/>
                    <a:pt x="615" y="1130"/>
                  </a:cubicBezTo>
                  <a:cubicBezTo>
                    <a:pt x="614" y="1143"/>
                    <a:pt x="614" y="1156"/>
                    <a:pt x="606" y="1167"/>
                  </a:cubicBezTo>
                  <a:cubicBezTo>
                    <a:pt x="604" y="1169"/>
                    <a:pt x="602" y="1172"/>
                    <a:pt x="598" y="1173"/>
                  </a:cubicBezTo>
                  <a:cubicBezTo>
                    <a:pt x="594" y="1173"/>
                    <a:pt x="590" y="1173"/>
                    <a:pt x="592" y="1167"/>
                  </a:cubicBezTo>
                  <a:cubicBezTo>
                    <a:pt x="595" y="1160"/>
                    <a:pt x="594" y="1154"/>
                    <a:pt x="592" y="1148"/>
                  </a:cubicBezTo>
                  <a:cubicBezTo>
                    <a:pt x="590" y="1142"/>
                    <a:pt x="592" y="1137"/>
                    <a:pt x="593" y="1132"/>
                  </a:cubicBezTo>
                  <a:cubicBezTo>
                    <a:pt x="601" y="1087"/>
                    <a:pt x="609" y="1042"/>
                    <a:pt x="612" y="997"/>
                  </a:cubicBezTo>
                  <a:cubicBezTo>
                    <a:pt x="615" y="948"/>
                    <a:pt x="590" y="904"/>
                    <a:pt x="549" y="887"/>
                  </a:cubicBezTo>
                  <a:cubicBezTo>
                    <a:pt x="530" y="879"/>
                    <a:pt x="511" y="880"/>
                    <a:pt x="492" y="891"/>
                  </a:cubicBezTo>
                  <a:cubicBezTo>
                    <a:pt x="488" y="893"/>
                    <a:pt x="486" y="896"/>
                    <a:pt x="487" y="901"/>
                  </a:cubicBezTo>
                  <a:cubicBezTo>
                    <a:pt x="488" y="912"/>
                    <a:pt x="484" y="917"/>
                    <a:pt x="476" y="918"/>
                  </a:cubicBezTo>
                  <a:cubicBezTo>
                    <a:pt x="465" y="918"/>
                    <a:pt x="455" y="911"/>
                    <a:pt x="455" y="902"/>
                  </a:cubicBezTo>
                  <a:cubicBezTo>
                    <a:pt x="453" y="885"/>
                    <a:pt x="452" y="868"/>
                    <a:pt x="454" y="851"/>
                  </a:cubicBezTo>
                  <a:cubicBezTo>
                    <a:pt x="456" y="827"/>
                    <a:pt x="429" y="807"/>
                    <a:pt x="406" y="815"/>
                  </a:cubicBezTo>
                  <a:cubicBezTo>
                    <a:pt x="400" y="817"/>
                    <a:pt x="396" y="821"/>
                    <a:pt x="394" y="828"/>
                  </a:cubicBezTo>
                  <a:cubicBezTo>
                    <a:pt x="378" y="878"/>
                    <a:pt x="372" y="930"/>
                    <a:pt x="373" y="983"/>
                  </a:cubicBezTo>
                  <a:cubicBezTo>
                    <a:pt x="373" y="997"/>
                    <a:pt x="375" y="1011"/>
                    <a:pt x="375" y="1024"/>
                  </a:cubicBezTo>
                  <a:cubicBezTo>
                    <a:pt x="376" y="1033"/>
                    <a:pt x="370" y="1039"/>
                    <a:pt x="362" y="1040"/>
                  </a:cubicBezTo>
                  <a:cubicBezTo>
                    <a:pt x="357" y="1040"/>
                    <a:pt x="350" y="1030"/>
                    <a:pt x="350" y="1024"/>
                  </a:cubicBezTo>
                  <a:cubicBezTo>
                    <a:pt x="350" y="1019"/>
                    <a:pt x="353" y="1015"/>
                    <a:pt x="357" y="1016"/>
                  </a:cubicBezTo>
                  <a:cubicBezTo>
                    <a:pt x="365" y="1016"/>
                    <a:pt x="365" y="1012"/>
                    <a:pt x="364" y="1007"/>
                  </a:cubicBezTo>
                  <a:cubicBezTo>
                    <a:pt x="359" y="989"/>
                    <a:pt x="361" y="969"/>
                    <a:pt x="351" y="952"/>
                  </a:cubicBezTo>
                  <a:cubicBezTo>
                    <a:pt x="346" y="942"/>
                    <a:pt x="345" y="932"/>
                    <a:pt x="348" y="921"/>
                  </a:cubicBezTo>
                  <a:cubicBezTo>
                    <a:pt x="355" y="899"/>
                    <a:pt x="358" y="876"/>
                    <a:pt x="367" y="855"/>
                  </a:cubicBezTo>
                  <a:cubicBezTo>
                    <a:pt x="372" y="844"/>
                    <a:pt x="373" y="835"/>
                    <a:pt x="369" y="823"/>
                  </a:cubicBezTo>
                  <a:cubicBezTo>
                    <a:pt x="364" y="809"/>
                    <a:pt x="360" y="793"/>
                    <a:pt x="351" y="780"/>
                  </a:cubicBezTo>
                  <a:cubicBezTo>
                    <a:pt x="336" y="757"/>
                    <a:pt x="313" y="749"/>
                    <a:pt x="287" y="757"/>
                  </a:cubicBezTo>
                  <a:cubicBezTo>
                    <a:pt x="284" y="758"/>
                    <a:pt x="280" y="761"/>
                    <a:pt x="282" y="753"/>
                  </a:cubicBezTo>
                  <a:cubicBezTo>
                    <a:pt x="276" y="756"/>
                    <a:pt x="274" y="764"/>
                    <a:pt x="267" y="766"/>
                  </a:cubicBezTo>
                  <a:cubicBezTo>
                    <a:pt x="266" y="759"/>
                    <a:pt x="271" y="754"/>
                    <a:pt x="274" y="750"/>
                  </a:cubicBezTo>
                  <a:cubicBezTo>
                    <a:pt x="299" y="717"/>
                    <a:pt x="328" y="688"/>
                    <a:pt x="365" y="668"/>
                  </a:cubicBezTo>
                  <a:cubicBezTo>
                    <a:pt x="368" y="666"/>
                    <a:pt x="372" y="664"/>
                    <a:pt x="375" y="662"/>
                  </a:cubicBezTo>
                  <a:cubicBezTo>
                    <a:pt x="378" y="658"/>
                    <a:pt x="383" y="655"/>
                    <a:pt x="386" y="650"/>
                  </a:cubicBezTo>
                  <a:cubicBezTo>
                    <a:pt x="435" y="626"/>
                    <a:pt x="485" y="605"/>
                    <a:pt x="539" y="597"/>
                  </a:cubicBezTo>
                  <a:cubicBezTo>
                    <a:pt x="556" y="594"/>
                    <a:pt x="573" y="593"/>
                    <a:pt x="590" y="596"/>
                  </a:cubicBezTo>
                  <a:cubicBezTo>
                    <a:pt x="623" y="603"/>
                    <a:pt x="645" y="624"/>
                    <a:pt x="653" y="657"/>
                  </a:cubicBezTo>
                  <a:cubicBezTo>
                    <a:pt x="658" y="683"/>
                    <a:pt x="656" y="709"/>
                    <a:pt x="652" y="734"/>
                  </a:cubicBezTo>
                  <a:cubicBezTo>
                    <a:pt x="648" y="753"/>
                    <a:pt x="643" y="772"/>
                    <a:pt x="638" y="790"/>
                  </a:cubicBezTo>
                  <a:cubicBezTo>
                    <a:pt x="634" y="800"/>
                    <a:pt x="632" y="811"/>
                    <a:pt x="628" y="821"/>
                  </a:cubicBezTo>
                  <a:cubicBezTo>
                    <a:pt x="631" y="812"/>
                    <a:pt x="634" y="803"/>
                    <a:pt x="637" y="794"/>
                  </a:cubicBezTo>
                  <a:cubicBezTo>
                    <a:pt x="650" y="749"/>
                    <a:pt x="662" y="705"/>
                    <a:pt x="665" y="658"/>
                  </a:cubicBezTo>
                  <a:cubicBezTo>
                    <a:pt x="666" y="636"/>
                    <a:pt x="664" y="613"/>
                    <a:pt x="660" y="591"/>
                  </a:cubicBezTo>
                  <a:cubicBezTo>
                    <a:pt x="660" y="593"/>
                    <a:pt x="660" y="594"/>
                    <a:pt x="660" y="595"/>
                  </a:cubicBezTo>
                  <a:cubicBezTo>
                    <a:pt x="660" y="601"/>
                    <a:pt x="661" y="609"/>
                    <a:pt x="655" y="611"/>
                  </a:cubicBezTo>
                  <a:cubicBezTo>
                    <a:pt x="650" y="612"/>
                    <a:pt x="649" y="604"/>
                    <a:pt x="647" y="600"/>
                  </a:cubicBezTo>
                  <a:cubicBezTo>
                    <a:pt x="641" y="591"/>
                    <a:pt x="634" y="584"/>
                    <a:pt x="624" y="581"/>
                  </a:cubicBezTo>
                  <a:cubicBezTo>
                    <a:pt x="611" y="577"/>
                    <a:pt x="597" y="575"/>
                    <a:pt x="583" y="577"/>
                  </a:cubicBezTo>
                  <a:cubicBezTo>
                    <a:pt x="539" y="582"/>
                    <a:pt x="498" y="598"/>
                    <a:pt x="457" y="616"/>
                  </a:cubicBezTo>
                  <a:cubicBezTo>
                    <a:pt x="433" y="627"/>
                    <a:pt x="409" y="638"/>
                    <a:pt x="385" y="651"/>
                  </a:cubicBezTo>
                  <a:cubicBezTo>
                    <a:pt x="377" y="657"/>
                    <a:pt x="366" y="660"/>
                    <a:pt x="357" y="666"/>
                  </a:cubicBezTo>
                  <a:cubicBezTo>
                    <a:pt x="353" y="668"/>
                    <a:pt x="350" y="670"/>
                    <a:pt x="348" y="673"/>
                  </a:cubicBezTo>
                  <a:close/>
                </a:path>
              </a:pathLst>
            </a:custGeom>
            <a:gradFill>
              <a:gsLst>
                <a:gs pos="0">
                  <a:srgbClr val="FF9800"/>
                </a:gs>
                <a:gs pos="26000">
                  <a:srgbClr val="FF9800"/>
                </a:gs>
                <a:gs pos="55000">
                  <a:srgbClr val="FCBF16"/>
                </a:gs>
                <a:gs pos="100000">
                  <a:srgbClr val="FCBF16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6"/>
            <p:cNvSpPr/>
            <p:nvPr/>
          </p:nvSpPr>
          <p:spPr>
            <a:xfrm>
              <a:off x="3798" y="2202"/>
              <a:ext cx="214" cy="275"/>
            </a:xfrm>
            <a:custGeom>
              <a:avLst/>
              <a:gdLst/>
              <a:ahLst/>
              <a:cxnLst/>
              <a:rect l="l" t="t" r="r" b="b"/>
              <a:pathLst>
                <a:path w="90" h="115" extrusionOk="0">
                  <a:moveTo>
                    <a:pt x="90" y="0"/>
                  </a:moveTo>
                  <a:cubicBezTo>
                    <a:pt x="53" y="33"/>
                    <a:pt x="24" y="71"/>
                    <a:pt x="2" y="116"/>
                  </a:cubicBezTo>
                  <a:cubicBezTo>
                    <a:pt x="1" y="110"/>
                    <a:pt x="0" y="106"/>
                    <a:pt x="1" y="101"/>
                  </a:cubicBezTo>
                  <a:cubicBezTo>
                    <a:pt x="14" y="69"/>
                    <a:pt x="29" y="37"/>
                    <a:pt x="49" y="8"/>
                  </a:cubicBezTo>
                  <a:cubicBezTo>
                    <a:pt x="54" y="2"/>
                    <a:pt x="58" y="0"/>
                    <a:pt x="66" y="0"/>
                  </a:cubicBezTo>
                  <a:cubicBezTo>
                    <a:pt x="74" y="1"/>
                    <a:pt x="82" y="0"/>
                    <a:pt x="90" y="0"/>
                  </a:cubicBezTo>
                  <a:close/>
                </a:path>
              </a:pathLst>
            </a:custGeom>
            <a:solidFill>
              <a:srgbClr val="FDDC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6"/>
            <p:cNvSpPr/>
            <p:nvPr/>
          </p:nvSpPr>
          <p:spPr>
            <a:xfrm>
              <a:off x="5639" y="2453"/>
              <a:ext cx="109" cy="136"/>
            </a:xfrm>
            <a:custGeom>
              <a:avLst/>
              <a:gdLst/>
              <a:ahLst/>
              <a:cxnLst/>
              <a:rect l="l" t="t" r="r" b="b"/>
              <a:pathLst>
                <a:path w="46" h="57" extrusionOk="0">
                  <a:moveTo>
                    <a:pt x="0" y="0"/>
                  </a:moveTo>
                  <a:cubicBezTo>
                    <a:pt x="12" y="9"/>
                    <a:pt x="25" y="15"/>
                    <a:pt x="35" y="26"/>
                  </a:cubicBezTo>
                  <a:cubicBezTo>
                    <a:pt x="41" y="33"/>
                    <a:pt x="46" y="40"/>
                    <a:pt x="43" y="50"/>
                  </a:cubicBezTo>
                  <a:cubicBezTo>
                    <a:pt x="42" y="53"/>
                    <a:pt x="41" y="56"/>
                    <a:pt x="37" y="57"/>
                  </a:cubicBezTo>
                  <a:cubicBezTo>
                    <a:pt x="34" y="57"/>
                    <a:pt x="32" y="54"/>
                    <a:pt x="31" y="52"/>
                  </a:cubicBezTo>
                  <a:cubicBezTo>
                    <a:pt x="20" y="35"/>
                    <a:pt x="10" y="18"/>
                    <a:pt x="0" y="0"/>
                  </a:cubicBezTo>
                  <a:close/>
                </a:path>
              </a:pathLst>
            </a:custGeom>
            <a:solidFill>
              <a:srgbClr val="FB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6"/>
            <p:cNvSpPr/>
            <p:nvPr/>
          </p:nvSpPr>
          <p:spPr>
            <a:xfrm>
              <a:off x="3297" y="805"/>
              <a:ext cx="107" cy="95"/>
            </a:xfrm>
            <a:custGeom>
              <a:avLst/>
              <a:gdLst/>
              <a:ahLst/>
              <a:cxnLst/>
              <a:rect l="l" t="t" r="r" b="b"/>
              <a:pathLst>
                <a:path w="45" h="40" extrusionOk="0">
                  <a:moveTo>
                    <a:pt x="0" y="40"/>
                  </a:moveTo>
                  <a:cubicBezTo>
                    <a:pt x="8" y="28"/>
                    <a:pt x="14" y="17"/>
                    <a:pt x="17" y="5"/>
                  </a:cubicBezTo>
                  <a:cubicBezTo>
                    <a:pt x="18" y="3"/>
                    <a:pt x="18" y="0"/>
                    <a:pt x="21" y="1"/>
                  </a:cubicBezTo>
                  <a:cubicBezTo>
                    <a:pt x="29" y="4"/>
                    <a:pt x="37" y="6"/>
                    <a:pt x="42" y="13"/>
                  </a:cubicBezTo>
                  <a:cubicBezTo>
                    <a:pt x="45" y="17"/>
                    <a:pt x="45" y="21"/>
                    <a:pt x="40" y="24"/>
                  </a:cubicBezTo>
                  <a:cubicBezTo>
                    <a:pt x="28" y="31"/>
                    <a:pt x="16" y="36"/>
                    <a:pt x="0" y="40"/>
                  </a:cubicBezTo>
                  <a:close/>
                </a:path>
              </a:pathLst>
            </a:custGeom>
            <a:solidFill>
              <a:srgbClr val="FC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6"/>
            <p:cNvSpPr/>
            <p:nvPr/>
          </p:nvSpPr>
          <p:spPr>
            <a:xfrm>
              <a:off x="3791" y="2209"/>
              <a:ext cx="100" cy="173"/>
            </a:xfrm>
            <a:custGeom>
              <a:avLst/>
              <a:gdLst/>
              <a:ahLst/>
              <a:cxnLst/>
              <a:rect l="l" t="t" r="r" b="b"/>
              <a:pathLst>
                <a:path w="42" h="73" extrusionOk="0">
                  <a:moveTo>
                    <a:pt x="42" y="0"/>
                  </a:moveTo>
                  <a:cubicBezTo>
                    <a:pt x="26" y="23"/>
                    <a:pt x="14" y="48"/>
                    <a:pt x="1" y="73"/>
                  </a:cubicBezTo>
                  <a:cubicBezTo>
                    <a:pt x="0" y="56"/>
                    <a:pt x="29" y="4"/>
                    <a:pt x="42" y="0"/>
                  </a:cubicBezTo>
                  <a:close/>
                </a:path>
              </a:pathLst>
            </a:custGeom>
            <a:solidFill>
              <a:srgbClr val="F2D3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6"/>
            <p:cNvSpPr/>
            <p:nvPr/>
          </p:nvSpPr>
          <p:spPr>
            <a:xfrm>
              <a:off x="2754" y="2057"/>
              <a:ext cx="97" cy="52"/>
            </a:xfrm>
            <a:custGeom>
              <a:avLst/>
              <a:gdLst/>
              <a:ahLst/>
              <a:cxnLst/>
              <a:rect l="l" t="t" r="r" b="b"/>
              <a:pathLst>
                <a:path w="41" h="22" extrusionOk="0">
                  <a:moveTo>
                    <a:pt x="39" y="1"/>
                  </a:moveTo>
                  <a:cubicBezTo>
                    <a:pt x="41" y="10"/>
                    <a:pt x="32" y="7"/>
                    <a:pt x="29" y="11"/>
                  </a:cubicBezTo>
                  <a:cubicBezTo>
                    <a:pt x="24" y="7"/>
                    <a:pt x="21" y="12"/>
                    <a:pt x="17" y="14"/>
                  </a:cubicBezTo>
                  <a:cubicBezTo>
                    <a:pt x="12" y="16"/>
                    <a:pt x="7" y="19"/>
                    <a:pt x="2" y="22"/>
                  </a:cubicBezTo>
                  <a:cubicBezTo>
                    <a:pt x="0" y="19"/>
                    <a:pt x="3" y="18"/>
                    <a:pt x="4" y="17"/>
                  </a:cubicBezTo>
                  <a:cubicBezTo>
                    <a:pt x="15" y="11"/>
                    <a:pt x="25" y="4"/>
                    <a:pt x="37" y="0"/>
                  </a:cubicBezTo>
                  <a:cubicBezTo>
                    <a:pt x="38" y="0"/>
                    <a:pt x="38" y="0"/>
                    <a:pt x="39" y="1"/>
                  </a:cubicBezTo>
                  <a:close/>
                </a:path>
              </a:pathLst>
            </a:custGeom>
            <a:solidFill>
              <a:srgbClr val="4B4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6"/>
            <p:cNvSpPr/>
            <p:nvPr/>
          </p:nvSpPr>
          <p:spPr>
            <a:xfrm>
              <a:off x="4378" y="2023"/>
              <a:ext cx="14" cy="84"/>
            </a:xfrm>
            <a:custGeom>
              <a:avLst/>
              <a:gdLst/>
              <a:ahLst/>
              <a:cxnLst/>
              <a:rect l="l" t="t" r="r" b="b"/>
              <a:pathLst>
                <a:path w="6" h="35" extrusionOk="0">
                  <a:moveTo>
                    <a:pt x="3" y="0"/>
                  </a:moveTo>
                  <a:cubicBezTo>
                    <a:pt x="6" y="12"/>
                    <a:pt x="5" y="23"/>
                    <a:pt x="3" y="35"/>
                  </a:cubicBezTo>
                  <a:cubicBezTo>
                    <a:pt x="4" y="27"/>
                    <a:pt x="0" y="19"/>
                    <a:pt x="1" y="11"/>
                  </a:cubicBezTo>
                  <a:cubicBezTo>
                    <a:pt x="4" y="8"/>
                    <a:pt x="2" y="3"/>
                    <a:pt x="3" y="0"/>
                  </a:cubicBezTo>
                  <a:close/>
                </a:path>
              </a:pathLst>
            </a:custGeom>
            <a:solidFill>
              <a:srgbClr val="8675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6"/>
            <p:cNvSpPr/>
            <p:nvPr/>
          </p:nvSpPr>
          <p:spPr>
            <a:xfrm>
              <a:off x="2694" y="924"/>
              <a:ext cx="2211" cy="743"/>
            </a:xfrm>
            <a:custGeom>
              <a:avLst/>
              <a:gdLst/>
              <a:ahLst/>
              <a:cxnLst/>
              <a:rect l="l" t="t" r="r" b="b"/>
              <a:pathLst>
                <a:path w="931" h="313" extrusionOk="0">
                  <a:moveTo>
                    <a:pt x="312" y="137"/>
                  </a:moveTo>
                  <a:cubicBezTo>
                    <a:pt x="320" y="145"/>
                    <a:pt x="319" y="152"/>
                    <a:pt x="308" y="157"/>
                  </a:cubicBezTo>
                  <a:cubicBezTo>
                    <a:pt x="300" y="161"/>
                    <a:pt x="291" y="160"/>
                    <a:pt x="281" y="160"/>
                  </a:cubicBezTo>
                  <a:cubicBezTo>
                    <a:pt x="270" y="159"/>
                    <a:pt x="258" y="157"/>
                    <a:pt x="246" y="153"/>
                  </a:cubicBezTo>
                  <a:cubicBezTo>
                    <a:pt x="254" y="148"/>
                    <a:pt x="260" y="143"/>
                    <a:pt x="266" y="138"/>
                  </a:cubicBezTo>
                  <a:cubicBezTo>
                    <a:pt x="266" y="139"/>
                    <a:pt x="267" y="139"/>
                    <a:pt x="267" y="140"/>
                  </a:cubicBezTo>
                  <a:cubicBezTo>
                    <a:pt x="261" y="154"/>
                    <a:pt x="261" y="154"/>
                    <a:pt x="276" y="155"/>
                  </a:cubicBezTo>
                  <a:cubicBezTo>
                    <a:pt x="285" y="156"/>
                    <a:pt x="293" y="156"/>
                    <a:pt x="302" y="154"/>
                  </a:cubicBezTo>
                  <a:cubicBezTo>
                    <a:pt x="305" y="153"/>
                    <a:pt x="308" y="153"/>
                    <a:pt x="309" y="149"/>
                  </a:cubicBezTo>
                  <a:cubicBezTo>
                    <a:pt x="309" y="146"/>
                    <a:pt x="305" y="145"/>
                    <a:pt x="302" y="144"/>
                  </a:cubicBezTo>
                  <a:cubicBezTo>
                    <a:pt x="296" y="142"/>
                    <a:pt x="290" y="141"/>
                    <a:pt x="284" y="140"/>
                  </a:cubicBezTo>
                  <a:cubicBezTo>
                    <a:pt x="284" y="139"/>
                    <a:pt x="283" y="139"/>
                    <a:pt x="284" y="138"/>
                  </a:cubicBezTo>
                  <a:cubicBezTo>
                    <a:pt x="288" y="135"/>
                    <a:pt x="294" y="132"/>
                    <a:pt x="291" y="125"/>
                  </a:cubicBezTo>
                  <a:cubicBezTo>
                    <a:pt x="287" y="117"/>
                    <a:pt x="279" y="119"/>
                    <a:pt x="274" y="121"/>
                  </a:cubicBezTo>
                  <a:cubicBezTo>
                    <a:pt x="262" y="125"/>
                    <a:pt x="252" y="133"/>
                    <a:pt x="244" y="142"/>
                  </a:cubicBezTo>
                  <a:cubicBezTo>
                    <a:pt x="233" y="153"/>
                    <a:pt x="220" y="157"/>
                    <a:pt x="205" y="157"/>
                  </a:cubicBezTo>
                  <a:cubicBezTo>
                    <a:pt x="161" y="160"/>
                    <a:pt x="118" y="171"/>
                    <a:pt x="76" y="183"/>
                  </a:cubicBezTo>
                  <a:cubicBezTo>
                    <a:pt x="64" y="186"/>
                    <a:pt x="52" y="192"/>
                    <a:pt x="42" y="198"/>
                  </a:cubicBezTo>
                  <a:cubicBezTo>
                    <a:pt x="38" y="200"/>
                    <a:pt x="36" y="202"/>
                    <a:pt x="37" y="208"/>
                  </a:cubicBezTo>
                  <a:cubicBezTo>
                    <a:pt x="45" y="243"/>
                    <a:pt x="41" y="278"/>
                    <a:pt x="37" y="313"/>
                  </a:cubicBezTo>
                  <a:cubicBezTo>
                    <a:pt x="34" y="312"/>
                    <a:pt x="35" y="310"/>
                    <a:pt x="35" y="308"/>
                  </a:cubicBezTo>
                  <a:cubicBezTo>
                    <a:pt x="34" y="306"/>
                    <a:pt x="35" y="304"/>
                    <a:pt x="35" y="303"/>
                  </a:cubicBezTo>
                  <a:cubicBezTo>
                    <a:pt x="35" y="273"/>
                    <a:pt x="35" y="244"/>
                    <a:pt x="29" y="215"/>
                  </a:cubicBezTo>
                  <a:cubicBezTo>
                    <a:pt x="29" y="213"/>
                    <a:pt x="30" y="208"/>
                    <a:pt x="26" y="209"/>
                  </a:cubicBezTo>
                  <a:cubicBezTo>
                    <a:pt x="20" y="210"/>
                    <a:pt x="25" y="214"/>
                    <a:pt x="25" y="217"/>
                  </a:cubicBezTo>
                  <a:cubicBezTo>
                    <a:pt x="30" y="236"/>
                    <a:pt x="29" y="256"/>
                    <a:pt x="27" y="276"/>
                  </a:cubicBezTo>
                  <a:cubicBezTo>
                    <a:pt x="24" y="253"/>
                    <a:pt x="18" y="231"/>
                    <a:pt x="4" y="212"/>
                  </a:cubicBezTo>
                  <a:cubicBezTo>
                    <a:pt x="0" y="206"/>
                    <a:pt x="3" y="199"/>
                    <a:pt x="11" y="195"/>
                  </a:cubicBezTo>
                  <a:cubicBezTo>
                    <a:pt x="33" y="184"/>
                    <a:pt x="56" y="176"/>
                    <a:pt x="79" y="171"/>
                  </a:cubicBezTo>
                  <a:cubicBezTo>
                    <a:pt x="123" y="161"/>
                    <a:pt x="168" y="156"/>
                    <a:pt x="212" y="144"/>
                  </a:cubicBezTo>
                  <a:cubicBezTo>
                    <a:pt x="229" y="140"/>
                    <a:pt x="244" y="135"/>
                    <a:pt x="258" y="126"/>
                  </a:cubicBezTo>
                  <a:cubicBezTo>
                    <a:pt x="267" y="119"/>
                    <a:pt x="277" y="115"/>
                    <a:pt x="287" y="113"/>
                  </a:cubicBezTo>
                  <a:cubicBezTo>
                    <a:pt x="302" y="110"/>
                    <a:pt x="306" y="114"/>
                    <a:pt x="304" y="129"/>
                  </a:cubicBezTo>
                  <a:cubicBezTo>
                    <a:pt x="328" y="122"/>
                    <a:pt x="352" y="114"/>
                    <a:pt x="375" y="107"/>
                  </a:cubicBezTo>
                  <a:cubicBezTo>
                    <a:pt x="488" y="72"/>
                    <a:pt x="603" y="40"/>
                    <a:pt x="720" y="19"/>
                  </a:cubicBezTo>
                  <a:cubicBezTo>
                    <a:pt x="777" y="8"/>
                    <a:pt x="835" y="0"/>
                    <a:pt x="893" y="1"/>
                  </a:cubicBezTo>
                  <a:cubicBezTo>
                    <a:pt x="903" y="1"/>
                    <a:pt x="914" y="3"/>
                    <a:pt x="924" y="3"/>
                  </a:cubicBezTo>
                  <a:cubicBezTo>
                    <a:pt x="931" y="3"/>
                    <a:pt x="931" y="6"/>
                    <a:pt x="929" y="11"/>
                  </a:cubicBezTo>
                  <a:cubicBezTo>
                    <a:pt x="923" y="22"/>
                    <a:pt x="918" y="34"/>
                    <a:pt x="911" y="48"/>
                  </a:cubicBezTo>
                  <a:cubicBezTo>
                    <a:pt x="911" y="37"/>
                    <a:pt x="909" y="29"/>
                    <a:pt x="910" y="22"/>
                  </a:cubicBezTo>
                  <a:cubicBezTo>
                    <a:pt x="910" y="15"/>
                    <a:pt x="907" y="14"/>
                    <a:pt x="901" y="13"/>
                  </a:cubicBezTo>
                  <a:cubicBezTo>
                    <a:pt x="876" y="11"/>
                    <a:pt x="851" y="14"/>
                    <a:pt x="825" y="15"/>
                  </a:cubicBezTo>
                  <a:cubicBezTo>
                    <a:pt x="784" y="16"/>
                    <a:pt x="748" y="33"/>
                    <a:pt x="709" y="42"/>
                  </a:cubicBezTo>
                  <a:cubicBezTo>
                    <a:pt x="660" y="54"/>
                    <a:pt x="611" y="65"/>
                    <a:pt x="561" y="72"/>
                  </a:cubicBezTo>
                  <a:cubicBezTo>
                    <a:pt x="477" y="84"/>
                    <a:pt x="397" y="111"/>
                    <a:pt x="316" y="135"/>
                  </a:cubicBezTo>
                  <a:cubicBezTo>
                    <a:pt x="314" y="135"/>
                    <a:pt x="313" y="136"/>
                    <a:pt x="312" y="1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6"/>
            <p:cNvSpPr/>
            <p:nvPr/>
          </p:nvSpPr>
          <p:spPr>
            <a:xfrm>
              <a:off x="3117" y="1347"/>
              <a:ext cx="575" cy="346"/>
            </a:xfrm>
            <a:custGeom>
              <a:avLst/>
              <a:gdLst/>
              <a:ahLst/>
              <a:cxnLst/>
              <a:rect l="l" t="t" r="r" b="b"/>
              <a:pathLst>
                <a:path w="241" h="146" extrusionOk="0">
                  <a:moveTo>
                    <a:pt x="62" y="101"/>
                  </a:moveTo>
                  <a:cubicBezTo>
                    <a:pt x="51" y="102"/>
                    <a:pt x="40" y="100"/>
                    <a:pt x="30" y="94"/>
                  </a:cubicBezTo>
                  <a:cubicBezTo>
                    <a:pt x="28" y="92"/>
                    <a:pt x="26" y="91"/>
                    <a:pt x="24" y="94"/>
                  </a:cubicBezTo>
                  <a:cubicBezTo>
                    <a:pt x="22" y="97"/>
                    <a:pt x="21" y="101"/>
                    <a:pt x="25" y="103"/>
                  </a:cubicBezTo>
                  <a:cubicBezTo>
                    <a:pt x="29" y="106"/>
                    <a:pt x="34" y="106"/>
                    <a:pt x="39" y="106"/>
                  </a:cubicBezTo>
                  <a:cubicBezTo>
                    <a:pt x="50" y="106"/>
                    <a:pt x="62" y="104"/>
                    <a:pt x="73" y="103"/>
                  </a:cubicBezTo>
                  <a:cubicBezTo>
                    <a:pt x="75" y="102"/>
                    <a:pt x="77" y="101"/>
                    <a:pt x="77" y="105"/>
                  </a:cubicBezTo>
                  <a:cubicBezTo>
                    <a:pt x="59" y="110"/>
                    <a:pt x="40" y="114"/>
                    <a:pt x="21" y="108"/>
                  </a:cubicBezTo>
                  <a:cubicBezTo>
                    <a:pt x="16" y="107"/>
                    <a:pt x="16" y="110"/>
                    <a:pt x="16" y="112"/>
                  </a:cubicBezTo>
                  <a:cubicBezTo>
                    <a:pt x="13" y="125"/>
                    <a:pt x="21" y="137"/>
                    <a:pt x="35" y="138"/>
                  </a:cubicBezTo>
                  <a:cubicBezTo>
                    <a:pt x="42" y="139"/>
                    <a:pt x="48" y="138"/>
                    <a:pt x="55" y="139"/>
                  </a:cubicBezTo>
                  <a:cubicBezTo>
                    <a:pt x="40" y="145"/>
                    <a:pt x="26" y="146"/>
                    <a:pt x="12" y="137"/>
                  </a:cubicBezTo>
                  <a:cubicBezTo>
                    <a:pt x="3" y="132"/>
                    <a:pt x="0" y="121"/>
                    <a:pt x="3" y="109"/>
                  </a:cubicBezTo>
                  <a:cubicBezTo>
                    <a:pt x="10" y="85"/>
                    <a:pt x="26" y="67"/>
                    <a:pt x="45" y="52"/>
                  </a:cubicBezTo>
                  <a:cubicBezTo>
                    <a:pt x="92" y="17"/>
                    <a:pt x="144" y="0"/>
                    <a:pt x="203" y="0"/>
                  </a:cubicBezTo>
                  <a:cubicBezTo>
                    <a:pt x="207" y="0"/>
                    <a:pt x="211" y="0"/>
                    <a:pt x="215" y="1"/>
                  </a:cubicBezTo>
                  <a:cubicBezTo>
                    <a:pt x="235" y="7"/>
                    <a:pt x="242" y="23"/>
                    <a:pt x="233" y="41"/>
                  </a:cubicBezTo>
                  <a:cubicBezTo>
                    <a:pt x="231" y="44"/>
                    <a:pt x="229" y="47"/>
                    <a:pt x="227" y="50"/>
                  </a:cubicBezTo>
                  <a:cubicBezTo>
                    <a:pt x="204" y="78"/>
                    <a:pt x="173" y="92"/>
                    <a:pt x="140" y="104"/>
                  </a:cubicBezTo>
                  <a:cubicBezTo>
                    <a:pt x="153" y="96"/>
                    <a:pt x="166" y="87"/>
                    <a:pt x="178" y="78"/>
                  </a:cubicBezTo>
                  <a:cubicBezTo>
                    <a:pt x="193" y="67"/>
                    <a:pt x="207" y="55"/>
                    <a:pt x="217" y="39"/>
                  </a:cubicBezTo>
                  <a:cubicBezTo>
                    <a:pt x="224" y="29"/>
                    <a:pt x="222" y="22"/>
                    <a:pt x="214" y="18"/>
                  </a:cubicBezTo>
                  <a:cubicBezTo>
                    <a:pt x="212" y="17"/>
                    <a:pt x="210" y="16"/>
                    <a:pt x="208" y="19"/>
                  </a:cubicBezTo>
                  <a:cubicBezTo>
                    <a:pt x="179" y="55"/>
                    <a:pt x="138" y="67"/>
                    <a:pt x="94" y="76"/>
                  </a:cubicBezTo>
                  <a:cubicBezTo>
                    <a:pt x="76" y="80"/>
                    <a:pt x="57" y="81"/>
                    <a:pt x="38" y="82"/>
                  </a:cubicBezTo>
                  <a:cubicBezTo>
                    <a:pt x="36" y="82"/>
                    <a:pt x="33" y="80"/>
                    <a:pt x="32" y="83"/>
                  </a:cubicBezTo>
                  <a:cubicBezTo>
                    <a:pt x="31" y="85"/>
                    <a:pt x="33" y="87"/>
                    <a:pt x="34" y="89"/>
                  </a:cubicBezTo>
                  <a:cubicBezTo>
                    <a:pt x="39" y="94"/>
                    <a:pt x="45" y="97"/>
                    <a:pt x="52" y="98"/>
                  </a:cubicBezTo>
                  <a:cubicBezTo>
                    <a:pt x="55" y="100"/>
                    <a:pt x="60" y="95"/>
                    <a:pt x="62" y="10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6"/>
            <p:cNvSpPr/>
            <p:nvPr/>
          </p:nvSpPr>
          <p:spPr>
            <a:xfrm>
              <a:off x="2841" y="1872"/>
              <a:ext cx="687" cy="527"/>
            </a:xfrm>
            <a:custGeom>
              <a:avLst/>
              <a:gdLst/>
              <a:ahLst/>
              <a:cxnLst/>
              <a:rect l="l" t="t" r="r" b="b"/>
              <a:pathLst>
                <a:path w="289" h="221" extrusionOk="0">
                  <a:moveTo>
                    <a:pt x="2" y="79"/>
                  </a:moveTo>
                  <a:cubicBezTo>
                    <a:pt x="1" y="79"/>
                    <a:pt x="1" y="78"/>
                    <a:pt x="0" y="78"/>
                  </a:cubicBezTo>
                  <a:cubicBezTo>
                    <a:pt x="25" y="63"/>
                    <a:pt x="50" y="51"/>
                    <a:pt x="76" y="39"/>
                  </a:cubicBezTo>
                  <a:cubicBezTo>
                    <a:pt x="111" y="24"/>
                    <a:pt x="147" y="10"/>
                    <a:pt x="186" y="3"/>
                  </a:cubicBezTo>
                  <a:cubicBezTo>
                    <a:pt x="194" y="2"/>
                    <a:pt x="203" y="0"/>
                    <a:pt x="212" y="1"/>
                  </a:cubicBezTo>
                  <a:cubicBezTo>
                    <a:pt x="239" y="1"/>
                    <a:pt x="262" y="8"/>
                    <a:pt x="271" y="38"/>
                  </a:cubicBezTo>
                  <a:cubicBezTo>
                    <a:pt x="275" y="28"/>
                    <a:pt x="275" y="20"/>
                    <a:pt x="275" y="11"/>
                  </a:cubicBezTo>
                  <a:cubicBezTo>
                    <a:pt x="281" y="22"/>
                    <a:pt x="283" y="34"/>
                    <a:pt x="284" y="46"/>
                  </a:cubicBezTo>
                  <a:cubicBezTo>
                    <a:pt x="289" y="94"/>
                    <a:pt x="279" y="140"/>
                    <a:pt x="266" y="186"/>
                  </a:cubicBezTo>
                  <a:cubicBezTo>
                    <a:pt x="263" y="198"/>
                    <a:pt x="259" y="210"/>
                    <a:pt x="255" y="222"/>
                  </a:cubicBezTo>
                  <a:cubicBezTo>
                    <a:pt x="251" y="222"/>
                    <a:pt x="252" y="220"/>
                    <a:pt x="253" y="218"/>
                  </a:cubicBezTo>
                  <a:cubicBezTo>
                    <a:pt x="261" y="188"/>
                    <a:pt x="268" y="158"/>
                    <a:pt x="270" y="127"/>
                  </a:cubicBezTo>
                  <a:cubicBezTo>
                    <a:pt x="271" y="111"/>
                    <a:pt x="270" y="96"/>
                    <a:pt x="266" y="81"/>
                  </a:cubicBezTo>
                  <a:cubicBezTo>
                    <a:pt x="256" y="44"/>
                    <a:pt x="229" y="25"/>
                    <a:pt x="187" y="24"/>
                  </a:cubicBezTo>
                  <a:cubicBezTo>
                    <a:pt x="151" y="24"/>
                    <a:pt x="117" y="34"/>
                    <a:pt x="83" y="45"/>
                  </a:cubicBezTo>
                  <a:cubicBezTo>
                    <a:pt x="55" y="55"/>
                    <a:pt x="29" y="67"/>
                    <a:pt x="2" y="7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6"/>
            <p:cNvSpPr/>
            <p:nvPr/>
          </p:nvSpPr>
          <p:spPr>
            <a:xfrm>
              <a:off x="3473" y="2102"/>
              <a:ext cx="171" cy="703"/>
            </a:xfrm>
            <a:custGeom>
              <a:avLst/>
              <a:gdLst/>
              <a:ahLst/>
              <a:cxnLst/>
              <a:rect l="l" t="t" r="r" b="b"/>
              <a:pathLst>
                <a:path w="72" h="296" extrusionOk="0">
                  <a:moveTo>
                    <a:pt x="68" y="0"/>
                  </a:moveTo>
                  <a:cubicBezTo>
                    <a:pt x="53" y="47"/>
                    <a:pt x="36" y="94"/>
                    <a:pt x="24" y="142"/>
                  </a:cubicBezTo>
                  <a:cubicBezTo>
                    <a:pt x="38" y="134"/>
                    <a:pt x="46" y="135"/>
                    <a:pt x="50" y="147"/>
                  </a:cubicBezTo>
                  <a:cubicBezTo>
                    <a:pt x="66" y="191"/>
                    <a:pt x="72" y="234"/>
                    <a:pt x="48" y="277"/>
                  </a:cubicBezTo>
                  <a:cubicBezTo>
                    <a:pt x="47" y="277"/>
                    <a:pt x="47" y="278"/>
                    <a:pt x="47" y="278"/>
                  </a:cubicBezTo>
                  <a:cubicBezTo>
                    <a:pt x="35" y="296"/>
                    <a:pt x="26" y="296"/>
                    <a:pt x="15" y="277"/>
                  </a:cubicBezTo>
                  <a:cubicBezTo>
                    <a:pt x="0" y="252"/>
                    <a:pt x="0" y="224"/>
                    <a:pt x="3" y="196"/>
                  </a:cubicBezTo>
                  <a:cubicBezTo>
                    <a:pt x="12" y="128"/>
                    <a:pt x="36" y="64"/>
                    <a:pt x="66" y="2"/>
                  </a:cubicBezTo>
                  <a:cubicBezTo>
                    <a:pt x="67" y="2"/>
                    <a:pt x="67" y="1"/>
                    <a:pt x="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6"/>
            <p:cNvSpPr/>
            <p:nvPr/>
          </p:nvSpPr>
          <p:spPr>
            <a:xfrm>
              <a:off x="3882" y="755"/>
              <a:ext cx="458" cy="169"/>
            </a:xfrm>
            <a:custGeom>
              <a:avLst/>
              <a:gdLst/>
              <a:ahLst/>
              <a:cxnLst/>
              <a:rect l="l" t="t" r="r" b="b"/>
              <a:pathLst>
                <a:path w="193" h="71" extrusionOk="0">
                  <a:moveTo>
                    <a:pt x="44" y="70"/>
                  </a:moveTo>
                  <a:cubicBezTo>
                    <a:pt x="33" y="71"/>
                    <a:pt x="22" y="69"/>
                    <a:pt x="12" y="65"/>
                  </a:cubicBezTo>
                  <a:cubicBezTo>
                    <a:pt x="8" y="64"/>
                    <a:pt x="1" y="64"/>
                    <a:pt x="0" y="57"/>
                  </a:cubicBezTo>
                  <a:cubicBezTo>
                    <a:pt x="0" y="51"/>
                    <a:pt x="5" y="49"/>
                    <a:pt x="9" y="46"/>
                  </a:cubicBezTo>
                  <a:cubicBezTo>
                    <a:pt x="21" y="37"/>
                    <a:pt x="34" y="32"/>
                    <a:pt x="48" y="26"/>
                  </a:cubicBezTo>
                  <a:cubicBezTo>
                    <a:pt x="84" y="13"/>
                    <a:pt x="120" y="3"/>
                    <a:pt x="159" y="0"/>
                  </a:cubicBezTo>
                  <a:cubicBezTo>
                    <a:pt x="167" y="0"/>
                    <a:pt x="176" y="1"/>
                    <a:pt x="184" y="3"/>
                  </a:cubicBezTo>
                  <a:cubicBezTo>
                    <a:pt x="192" y="5"/>
                    <a:pt x="193" y="7"/>
                    <a:pt x="187" y="13"/>
                  </a:cubicBezTo>
                  <a:cubicBezTo>
                    <a:pt x="186" y="15"/>
                    <a:pt x="185" y="16"/>
                    <a:pt x="184" y="17"/>
                  </a:cubicBezTo>
                  <a:cubicBezTo>
                    <a:pt x="142" y="48"/>
                    <a:pt x="96" y="67"/>
                    <a:pt x="44" y="7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6"/>
            <p:cNvSpPr/>
            <p:nvPr/>
          </p:nvSpPr>
          <p:spPr>
            <a:xfrm>
              <a:off x="4425" y="1522"/>
              <a:ext cx="497" cy="456"/>
            </a:xfrm>
            <a:custGeom>
              <a:avLst/>
              <a:gdLst/>
              <a:ahLst/>
              <a:cxnLst/>
              <a:rect l="l" t="t" r="r" b="b"/>
              <a:pathLst>
                <a:path w="209" h="192" extrusionOk="0">
                  <a:moveTo>
                    <a:pt x="209" y="8"/>
                  </a:moveTo>
                  <a:cubicBezTo>
                    <a:pt x="185" y="34"/>
                    <a:pt x="156" y="43"/>
                    <a:pt x="127" y="52"/>
                  </a:cubicBezTo>
                  <a:cubicBezTo>
                    <a:pt x="101" y="61"/>
                    <a:pt x="75" y="66"/>
                    <a:pt x="48" y="71"/>
                  </a:cubicBezTo>
                  <a:cubicBezTo>
                    <a:pt x="40" y="73"/>
                    <a:pt x="37" y="76"/>
                    <a:pt x="36" y="83"/>
                  </a:cubicBezTo>
                  <a:cubicBezTo>
                    <a:pt x="29" y="116"/>
                    <a:pt x="25" y="150"/>
                    <a:pt x="25" y="184"/>
                  </a:cubicBezTo>
                  <a:cubicBezTo>
                    <a:pt x="25" y="187"/>
                    <a:pt x="28" y="191"/>
                    <a:pt x="22" y="192"/>
                  </a:cubicBezTo>
                  <a:cubicBezTo>
                    <a:pt x="18" y="192"/>
                    <a:pt x="16" y="189"/>
                    <a:pt x="14" y="186"/>
                  </a:cubicBezTo>
                  <a:cubicBezTo>
                    <a:pt x="10" y="174"/>
                    <a:pt x="6" y="162"/>
                    <a:pt x="5" y="150"/>
                  </a:cubicBezTo>
                  <a:cubicBezTo>
                    <a:pt x="2" y="127"/>
                    <a:pt x="0" y="105"/>
                    <a:pt x="0" y="82"/>
                  </a:cubicBezTo>
                  <a:cubicBezTo>
                    <a:pt x="1" y="67"/>
                    <a:pt x="1" y="68"/>
                    <a:pt x="16" y="66"/>
                  </a:cubicBezTo>
                  <a:cubicBezTo>
                    <a:pt x="54" y="61"/>
                    <a:pt x="93" y="54"/>
                    <a:pt x="129" y="41"/>
                  </a:cubicBezTo>
                  <a:cubicBezTo>
                    <a:pt x="151" y="33"/>
                    <a:pt x="171" y="23"/>
                    <a:pt x="188" y="7"/>
                  </a:cubicBezTo>
                  <a:cubicBezTo>
                    <a:pt x="196" y="0"/>
                    <a:pt x="200" y="8"/>
                    <a:pt x="209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6"/>
            <p:cNvSpPr/>
            <p:nvPr/>
          </p:nvSpPr>
          <p:spPr>
            <a:xfrm>
              <a:off x="3986" y="1354"/>
              <a:ext cx="318" cy="206"/>
            </a:xfrm>
            <a:custGeom>
              <a:avLst/>
              <a:gdLst/>
              <a:ahLst/>
              <a:cxnLst/>
              <a:rect l="l" t="t" r="r" b="b"/>
              <a:pathLst>
                <a:path w="134" h="87" extrusionOk="0">
                  <a:moveTo>
                    <a:pt x="106" y="1"/>
                  </a:moveTo>
                  <a:cubicBezTo>
                    <a:pt x="115" y="1"/>
                    <a:pt x="126" y="0"/>
                    <a:pt x="130" y="10"/>
                  </a:cubicBezTo>
                  <a:cubicBezTo>
                    <a:pt x="134" y="20"/>
                    <a:pt x="128" y="28"/>
                    <a:pt x="122" y="35"/>
                  </a:cubicBezTo>
                  <a:cubicBezTo>
                    <a:pt x="115" y="44"/>
                    <a:pt x="106" y="50"/>
                    <a:pt x="97" y="56"/>
                  </a:cubicBezTo>
                  <a:cubicBezTo>
                    <a:pt x="74" y="69"/>
                    <a:pt x="50" y="79"/>
                    <a:pt x="23" y="84"/>
                  </a:cubicBezTo>
                  <a:cubicBezTo>
                    <a:pt x="17" y="85"/>
                    <a:pt x="9" y="87"/>
                    <a:pt x="5" y="81"/>
                  </a:cubicBezTo>
                  <a:cubicBezTo>
                    <a:pt x="0" y="74"/>
                    <a:pt x="5" y="67"/>
                    <a:pt x="8" y="61"/>
                  </a:cubicBezTo>
                  <a:cubicBezTo>
                    <a:pt x="12" y="54"/>
                    <a:pt x="18" y="49"/>
                    <a:pt x="25" y="44"/>
                  </a:cubicBezTo>
                  <a:cubicBezTo>
                    <a:pt x="42" y="30"/>
                    <a:pt x="60" y="18"/>
                    <a:pt x="80" y="7"/>
                  </a:cubicBezTo>
                  <a:cubicBezTo>
                    <a:pt x="88" y="3"/>
                    <a:pt x="96" y="0"/>
                    <a:pt x="106" y="1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6"/>
            <p:cNvSpPr/>
            <p:nvPr/>
          </p:nvSpPr>
          <p:spPr>
            <a:xfrm>
              <a:off x="4411" y="1228"/>
              <a:ext cx="330" cy="264"/>
            </a:xfrm>
            <a:custGeom>
              <a:avLst/>
              <a:gdLst/>
              <a:ahLst/>
              <a:cxnLst/>
              <a:rect l="l" t="t" r="r" b="b"/>
              <a:pathLst>
                <a:path w="139" h="110" extrusionOk="0">
                  <a:moveTo>
                    <a:pt x="66" y="45"/>
                  </a:moveTo>
                  <a:cubicBezTo>
                    <a:pt x="61" y="42"/>
                    <a:pt x="56" y="39"/>
                    <a:pt x="50" y="38"/>
                  </a:cubicBezTo>
                  <a:cubicBezTo>
                    <a:pt x="42" y="37"/>
                    <a:pt x="34" y="35"/>
                    <a:pt x="28" y="44"/>
                  </a:cubicBezTo>
                  <a:cubicBezTo>
                    <a:pt x="22" y="54"/>
                    <a:pt x="21" y="68"/>
                    <a:pt x="27" y="75"/>
                  </a:cubicBezTo>
                  <a:cubicBezTo>
                    <a:pt x="33" y="81"/>
                    <a:pt x="41" y="79"/>
                    <a:pt x="49" y="80"/>
                  </a:cubicBezTo>
                  <a:cubicBezTo>
                    <a:pt x="46" y="85"/>
                    <a:pt x="41" y="83"/>
                    <a:pt x="36" y="84"/>
                  </a:cubicBezTo>
                  <a:cubicBezTo>
                    <a:pt x="52" y="97"/>
                    <a:pt x="71" y="97"/>
                    <a:pt x="91" y="99"/>
                  </a:cubicBezTo>
                  <a:cubicBezTo>
                    <a:pt x="68" y="111"/>
                    <a:pt x="37" y="101"/>
                    <a:pt x="22" y="84"/>
                  </a:cubicBezTo>
                  <a:cubicBezTo>
                    <a:pt x="18" y="80"/>
                    <a:pt x="14" y="75"/>
                    <a:pt x="11" y="70"/>
                  </a:cubicBezTo>
                  <a:cubicBezTo>
                    <a:pt x="0" y="58"/>
                    <a:pt x="10" y="36"/>
                    <a:pt x="24" y="27"/>
                  </a:cubicBezTo>
                  <a:cubicBezTo>
                    <a:pt x="53" y="6"/>
                    <a:pt x="97" y="0"/>
                    <a:pt x="130" y="34"/>
                  </a:cubicBezTo>
                  <a:cubicBezTo>
                    <a:pt x="133" y="37"/>
                    <a:pt x="136" y="40"/>
                    <a:pt x="139" y="46"/>
                  </a:cubicBezTo>
                  <a:cubicBezTo>
                    <a:pt x="123" y="33"/>
                    <a:pt x="108" y="23"/>
                    <a:pt x="90" y="20"/>
                  </a:cubicBezTo>
                  <a:cubicBezTo>
                    <a:pt x="71" y="16"/>
                    <a:pt x="55" y="19"/>
                    <a:pt x="38" y="33"/>
                  </a:cubicBezTo>
                  <a:cubicBezTo>
                    <a:pt x="51" y="33"/>
                    <a:pt x="60" y="36"/>
                    <a:pt x="68" y="43"/>
                  </a:cubicBezTo>
                  <a:cubicBezTo>
                    <a:pt x="68" y="45"/>
                    <a:pt x="68" y="46"/>
                    <a:pt x="66" y="45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6"/>
            <p:cNvSpPr/>
            <p:nvPr/>
          </p:nvSpPr>
          <p:spPr>
            <a:xfrm>
              <a:off x="3597" y="615"/>
              <a:ext cx="230" cy="136"/>
            </a:xfrm>
            <a:custGeom>
              <a:avLst/>
              <a:gdLst/>
              <a:ahLst/>
              <a:cxnLst/>
              <a:rect l="l" t="t" r="r" b="b"/>
              <a:pathLst>
                <a:path w="97" h="57" extrusionOk="0">
                  <a:moveTo>
                    <a:pt x="32" y="19"/>
                  </a:moveTo>
                  <a:cubicBezTo>
                    <a:pt x="46" y="5"/>
                    <a:pt x="63" y="0"/>
                    <a:pt x="81" y="3"/>
                  </a:cubicBezTo>
                  <a:cubicBezTo>
                    <a:pt x="88" y="4"/>
                    <a:pt x="94" y="7"/>
                    <a:pt x="96" y="13"/>
                  </a:cubicBezTo>
                  <a:cubicBezTo>
                    <a:pt x="97" y="20"/>
                    <a:pt x="93" y="24"/>
                    <a:pt x="88" y="28"/>
                  </a:cubicBezTo>
                  <a:cubicBezTo>
                    <a:pt x="68" y="45"/>
                    <a:pt x="46" y="57"/>
                    <a:pt x="18" y="55"/>
                  </a:cubicBezTo>
                  <a:cubicBezTo>
                    <a:pt x="16" y="55"/>
                    <a:pt x="14" y="55"/>
                    <a:pt x="12" y="55"/>
                  </a:cubicBezTo>
                  <a:cubicBezTo>
                    <a:pt x="8" y="54"/>
                    <a:pt x="4" y="54"/>
                    <a:pt x="2" y="49"/>
                  </a:cubicBezTo>
                  <a:cubicBezTo>
                    <a:pt x="0" y="44"/>
                    <a:pt x="4" y="41"/>
                    <a:pt x="7" y="38"/>
                  </a:cubicBezTo>
                  <a:cubicBezTo>
                    <a:pt x="12" y="34"/>
                    <a:pt x="17" y="30"/>
                    <a:pt x="23" y="25"/>
                  </a:cubicBezTo>
                  <a:cubicBezTo>
                    <a:pt x="21" y="32"/>
                    <a:pt x="15" y="37"/>
                    <a:pt x="20" y="42"/>
                  </a:cubicBezTo>
                  <a:cubicBezTo>
                    <a:pt x="26" y="47"/>
                    <a:pt x="32" y="46"/>
                    <a:pt x="39" y="44"/>
                  </a:cubicBezTo>
                  <a:cubicBezTo>
                    <a:pt x="46" y="42"/>
                    <a:pt x="53" y="39"/>
                    <a:pt x="58" y="34"/>
                  </a:cubicBezTo>
                  <a:cubicBezTo>
                    <a:pt x="63" y="30"/>
                    <a:pt x="69" y="26"/>
                    <a:pt x="66" y="19"/>
                  </a:cubicBezTo>
                  <a:cubicBezTo>
                    <a:pt x="63" y="13"/>
                    <a:pt x="56" y="14"/>
                    <a:pt x="50" y="15"/>
                  </a:cubicBezTo>
                  <a:cubicBezTo>
                    <a:pt x="44" y="16"/>
                    <a:pt x="38" y="17"/>
                    <a:pt x="32" y="19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6"/>
            <p:cNvSpPr/>
            <p:nvPr/>
          </p:nvSpPr>
          <p:spPr>
            <a:xfrm>
              <a:off x="5140" y="3474"/>
              <a:ext cx="162" cy="245"/>
            </a:xfrm>
            <a:custGeom>
              <a:avLst/>
              <a:gdLst/>
              <a:ahLst/>
              <a:cxnLst/>
              <a:rect l="l" t="t" r="r" b="b"/>
              <a:pathLst>
                <a:path w="68" h="103" extrusionOk="0">
                  <a:moveTo>
                    <a:pt x="60" y="102"/>
                  </a:moveTo>
                  <a:cubicBezTo>
                    <a:pt x="49" y="101"/>
                    <a:pt x="40" y="96"/>
                    <a:pt x="32" y="86"/>
                  </a:cubicBezTo>
                  <a:cubicBezTo>
                    <a:pt x="14" y="62"/>
                    <a:pt x="7" y="34"/>
                    <a:pt x="1" y="5"/>
                  </a:cubicBezTo>
                  <a:cubicBezTo>
                    <a:pt x="0" y="4"/>
                    <a:pt x="0" y="1"/>
                    <a:pt x="2" y="0"/>
                  </a:cubicBezTo>
                  <a:cubicBezTo>
                    <a:pt x="6" y="0"/>
                    <a:pt x="6" y="3"/>
                    <a:pt x="6" y="5"/>
                  </a:cubicBezTo>
                  <a:cubicBezTo>
                    <a:pt x="9" y="19"/>
                    <a:pt x="13" y="34"/>
                    <a:pt x="19" y="47"/>
                  </a:cubicBezTo>
                  <a:cubicBezTo>
                    <a:pt x="26" y="66"/>
                    <a:pt x="37" y="81"/>
                    <a:pt x="58" y="86"/>
                  </a:cubicBezTo>
                  <a:cubicBezTo>
                    <a:pt x="63" y="87"/>
                    <a:pt x="65" y="92"/>
                    <a:pt x="67" y="96"/>
                  </a:cubicBezTo>
                  <a:cubicBezTo>
                    <a:pt x="68" y="101"/>
                    <a:pt x="67" y="103"/>
                    <a:pt x="60" y="102"/>
                  </a:cubicBezTo>
                  <a:close/>
                </a:path>
              </a:pathLst>
            </a:custGeom>
            <a:solidFill>
              <a:srgbClr val="0302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6"/>
            <p:cNvSpPr/>
            <p:nvPr/>
          </p:nvSpPr>
          <p:spPr>
            <a:xfrm>
              <a:off x="3449" y="943"/>
              <a:ext cx="205" cy="95"/>
            </a:xfrm>
            <a:custGeom>
              <a:avLst/>
              <a:gdLst/>
              <a:ahLst/>
              <a:cxnLst/>
              <a:rect l="l" t="t" r="r" b="b"/>
              <a:pathLst>
                <a:path w="86" h="40" extrusionOk="0">
                  <a:moveTo>
                    <a:pt x="17" y="18"/>
                  </a:moveTo>
                  <a:cubicBezTo>
                    <a:pt x="13" y="26"/>
                    <a:pt x="16" y="28"/>
                    <a:pt x="21" y="28"/>
                  </a:cubicBezTo>
                  <a:cubicBezTo>
                    <a:pt x="38" y="28"/>
                    <a:pt x="52" y="22"/>
                    <a:pt x="66" y="14"/>
                  </a:cubicBezTo>
                  <a:cubicBezTo>
                    <a:pt x="68" y="13"/>
                    <a:pt x="70" y="11"/>
                    <a:pt x="69" y="8"/>
                  </a:cubicBezTo>
                  <a:cubicBezTo>
                    <a:pt x="68" y="6"/>
                    <a:pt x="65" y="6"/>
                    <a:pt x="63" y="6"/>
                  </a:cubicBezTo>
                  <a:cubicBezTo>
                    <a:pt x="56" y="6"/>
                    <a:pt x="49" y="6"/>
                    <a:pt x="41" y="6"/>
                  </a:cubicBezTo>
                  <a:cubicBezTo>
                    <a:pt x="52" y="2"/>
                    <a:pt x="64" y="0"/>
                    <a:pt x="76" y="1"/>
                  </a:cubicBezTo>
                  <a:cubicBezTo>
                    <a:pt x="84" y="2"/>
                    <a:pt x="86" y="6"/>
                    <a:pt x="80" y="13"/>
                  </a:cubicBezTo>
                  <a:cubicBezTo>
                    <a:pt x="76" y="17"/>
                    <a:pt x="71" y="20"/>
                    <a:pt x="66" y="22"/>
                  </a:cubicBezTo>
                  <a:cubicBezTo>
                    <a:pt x="49" y="30"/>
                    <a:pt x="32" y="36"/>
                    <a:pt x="14" y="38"/>
                  </a:cubicBezTo>
                  <a:cubicBezTo>
                    <a:pt x="10" y="38"/>
                    <a:pt x="4" y="40"/>
                    <a:pt x="2" y="36"/>
                  </a:cubicBezTo>
                  <a:cubicBezTo>
                    <a:pt x="0" y="31"/>
                    <a:pt x="6" y="28"/>
                    <a:pt x="8" y="25"/>
                  </a:cubicBezTo>
                  <a:cubicBezTo>
                    <a:pt x="10" y="23"/>
                    <a:pt x="12" y="22"/>
                    <a:pt x="17" y="18"/>
                  </a:cubicBezTo>
                  <a:close/>
                </a:path>
              </a:pathLst>
            </a:custGeom>
            <a:solidFill>
              <a:srgbClr val="0404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6"/>
            <p:cNvSpPr/>
            <p:nvPr/>
          </p:nvSpPr>
          <p:spPr>
            <a:xfrm>
              <a:off x="3480" y="1610"/>
              <a:ext cx="109" cy="62"/>
            </a:xfrm>
            <a:custGeom>
              <a:avLst/>
              <a:gdLst/>
              <a:ahLst/>
              <a:cxnLst/>
              <a:rect l="l" t="t" r="r" b="b"/>
              <a:pathLst>
                <a:path w="46" h="26" extrusionOk="0">
                  <a:moveTo>
                    <a:pt x="15" y="25"/>
                  </a:moveTo>
                  <a:cubicBezTo>
                    <a:pt x="10" y="25"/>
                    <a:pt x="3" y="26"/>
                    <a:pt x="2" y="20"/>
                  </a:cubicBezTo>
                  <a:cubicBezTo>
                    <a:pt x="0" y="14"/>
                    <a:pt x="6" y="10"/>
                    <a:pt x="10" y="8"/>
                  </a:cubicBezTo>
                  <a:cubicBezTo>
                    <a:pt x="17" y="3"/>
                    <a:pt x="25" y="1"/>
                    <a:pt x="33" y="1"/>
                  </a:cubicBezTo>
                  <a:cubicBezTo>
                    <a:pt x="37" y="1"/>
                    <a:pt x="42" y="0"/>
                    <a:pt x="44" y="5"/>
                  </a:cubicBezTo>
                  <a:cubicBezTo>
                    <a:pt x="46" y="11"/>
                    <a:pt x="44" y="16"/>
                    <a:pt x="39" y="19"/>
                  </a:cubicBezTo>
                  <a:cubicBezTo>
                    <a:pt x="31" y="24"/>
                    <a:pt x="23" y="25"/>
                    <a:pt x="15" y="25"/>
                  </a:cubicBezTo>
                  <a:close/>
                </a:path>
              </a:pathLst>
            </a:custGeom>
            <a:solidFill>
              <a:srgbClr val="0303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6"/>
            <p:cNvSpPr/>
            <p:nvPr/>
          </p:nvSpPr>
          <p:spPr>
            <a:xfrm>
              <a:off x="3240" y="1560"/>
              <a:ext cx="102" cy="27"/>
            </a:xfrm>
            <a:custGeom>
              <a:avLst/>
              <a:gdLst/>
              <a:ahLst/>
              <a:cxnLst/>
              <a:rect l="l" t="t" r="r" b="b"/>
              <a:pathLst>
                <a:path w="43" h="11" extrusionOk="0">
                  <a:moveTo>
                    <a:pt x="10" y="11"/>
                  </a:moveTo>
                  <a:cubicBezTo>
                    <a:pt x="7" y="8"/>
                    <a:pt x="3" y="11"/>
                    <a:pt x="0" y="8"/>
                  </a:cubicBezTo>
                  <a:cubicBezTo>
                    <a:pt x="15" y="8"/>
                    <a:pt x="29" y="5"/>
                    <a:pt x="43" y="0"/>
                  </a:cubicBezTo>
                  <a:cubicBezTo>
                    <a:pt x="33" y="7"/>
                    <a:pt x="22" y="11"/>
                    <a:pt x="10" y="11"/>
                  </a:cubicBezTo>
                  <a:close/>
                </a:path>
              </a:pathLst>
            </a:custGeom>
            <a:solidFill>
              <a:srgbClr val="594E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6"/>
            <p:cNvSpPr/>
            <p:nvPr/>
          </p:nvSpPr>
          <p:spPr>
            <a:xfrm>
              <a:off x="3423" y="2389"/>
              <a:ext cx="24" cy="79"/>
            </a:xfrm>
            <a:custGeom>
              <a:avLst/>
              <a:gdLst/>
              <a:ahLst/>
              <a:cxnLst/>
              <a:rect l="l" t="t" r="r" b="b"/>
              <a:pathLst>
                <a:path w="10" h="33" extrusionOk="0">
                  <a:moveTo>
                    <a:pt x="8" y="0"/>
                  </a:moveTo>
                  <a:cubicBezTo>
                    <a:pt x="9" y="2"/>
                    <a:pt x="9" y="3"/>
                    <a:pt x="10" y="4"/>
                  </a:cubicBezTo>
                  <a:cubicBezTo>
                    <a:pt x="7" y="14"/>
                    <a:pt x="4" y="23"/>
                    <a:pt x="0" y="33"/>
                  </a:cubicBezTo>
                  <a:cubicBezTo>
                    <a:pt x="1" y="22"/>
                    <a:pt x="4" y="11"/>
                    <a:pt x="8" y="0"/>
                  </a:cubicBezTo>
                  <a:close/>
                </a:path>
              </a:pathLst>
            </a:custGeom>
            <a:solidFill>
              <a:srgbClr val="594E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6"/>
            <p:cNvSpPr/>
            <p:nvPr/>
          </p:nvSpPr>
          <p:spPr>
            <a:xfrm>
              <a:off x="3290" y="1582"/>
              <a:ext cx="38" cy="14"/>
            </a:xfrm>
            <a:custGeom>
              <a:avLst/>
              <a:gdLst/>
              <a:ahLst/>
              <a:cxnLst/>
              <a:rect l="l" t="t" r="r" b="b"/>
              <a:pathLst>
                <a:path w="16" h="6" extrusionOk="0">
                  <a:moveTo>
                    <a:pt x="4" y="6"/>
                  </a:moveTo>
                  <a:cubicBezTo>
                    <a:pt x="3" y="5"/>
                    <a:pt x="1" y="4"/>
                    <a:pt x="0" y="4"/>
                  </a:cubicBezTo>
                  <a:cubicBezTo>
                    <a:pt x="6" y="2"/>
                    <a:pt x="11" y="1"/>
                    <a:pt x="16" y="0"/>
                  </a:cubicBezTo>
                  <a:cubicBezTo>
                    <a:pt x="13" y="4"/>
                    <a:pt x="9" y="5"/>
                    <a:pt x="4" y="6"/>
                  </a:cubicBezTo>
                  <a:close/>
                </a:path>
              </a:pathLst>
            </a:custGeom>
            <a:solidFill>
              <a:srgbClr val="5348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6"/>
            <p:cNvSpPr/>
            <p:nvPr/>
          </p:nvSpPr>
          <p:spPr>
            <a:xfrm>
              <a:off x="4568" y="1330"/>
              <a:ext cx="26" cy="26"/>
            </a:xfrm>
            <a:custGeom>
              <a:avLst/>
              <a:gdLst/>
              <a:ahLst/>
              <a:cxnLst/>
              <a:rect l="l" t="t" r="r" b="b"/>
              <a:pathLst>
                <a:path w="11" h="11" extrusionOk="0">
                  <a:moveTo>
                    <a:pt x="0" y="2"/>
                  </a:moveTo>
                  <a:cubicBezTo>
                    <a:pt x="1" y="1"/>
                    <a:pt x="1" y="1"/>
                    <a:pt x="2" y="0"/>
                  </a:cubicBezTo>
                  <a:cubicBezTo>
                    <a:pt x="6" y="2"/>
                    <a:pt x="8" y="5"/>
                    <a:pt x="11" y="11"/>
                  </a:cubicBezTo>
                  <a:cubicBezTo>
                    <a:pt x="6" y="7"/>
                    <a:pt x="3" y="4"/>
                    <a:pt x="0" y="2"/>
                  </a:cubicBezTo>
                  <a:close/>
                </a:path>
              </a:pathLst>
            </a:custGeom>
            <a:solidFill>
              <a:srgbClr val="4C42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6"/>
            <p:cNvSpPr/>
            <p:nvPr/>
          </p:nvSpPr>
          <p:spPr>
            <a:xfrm>
              <a:off x="2613" y="2251"/>
              <a:ext cx="27" cy="31"/>
            </a:xfrm>
            <a:custGeom>
              <a:avLst/>
              <a:gdLst/>
              <a:ahLst/>
              <a:cxnLst/>
              <a:rect l="l" t="t" r="r" b="b"/>
              <a:pathLst>
                <a:path w="11" h="13" extrusionOk="0">
                  <a:moveTo>
                    <a:pt x="0" y="11"/>
                  </a:moveTo>
                  <a:cubicBezTo>
                    <a:pt x="3" y="7"/>
                    <a:pt x="6" y="4"/>
                    <a:pt x="10" y="0"/>
                  </a:cubicBezTo>
                  <a:cubicBezTo>
                    <a:pt x="10" y="1"/>
                    <a:pt x="11" y="1"/>
                    <a:pt x="11" y="2"/>
                  </a:cubicBezTo>
                  <a:cubicBezTo>
                    <a:pt x="8" y="5"/>
                    <a:pt x="5" y="9"/>
                    <a:pt x="2" y="13"/>
                  </a:cubicBezTo>
                  <a:cubicBezTo>
                    <a:pt x="2" y="12"/>
                    <a:pt x="1" y="11"/>
                    <a:pt x="0" y="11"/>
                  </a:cubicBezTo>
                  <a:close/>
                </a:path>
              </a:pathLst>
            </a:custGeom>
            <a:solidFill>
              <a:srgbClr val="453C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6"/>
            <p:cNvSpPr/>
            <p:nvPr/>
          </p:nvSpPr>
          <p:spPr>
            <a:xfrm>
              <a:off x="4022" y="993"/>
              <a:ext cx="370" cy="78"/>
            </a:xfrm>
            <a:custGeom>
              <a:avLst/>
              <a:gdLst/>
              <a:ahLst/>
              <a:cxnLst/>
              <a:rect l="l" t="t" r="r" b="b"/>
              <a:pathLst>
                <a:path w="156" h="33" extrusionOk="0">
                  <a:moveTo>
                    <a:pt x="156" y="4"/>
                  </a:moveTo>
                  <a:cubicBezTo>
                    <a:pt x="105" y="17"/>
                    <a:pt x="54" y="31"/>
                    <a:pt x="0" y="33"/>
                  </a:cubicBezTo>
                  <a:cubicBezTo>
                    <a:pt x="50" y="20"/>
                    <a:pt x="100" y="10"/>
                    <a:pt x="150" y="2"/>
                  </a:cubicBezTo>
                  <a:cubicBezTo>
                    <a:pt x="153" y="2"/>
                    <a:pt x="156" y="0"/>
                    <a:pt x="156" y="4"/>
                  </a:cubicBezTo>
                  <a:close/>
                </a:path>
              </a:pathLst>
            </a:custGeom>
            <a:solidFill>
              <a:srgbClr val="F7D7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6"/>
            <p:cNvSpPr/>
            <p:nvPr/>
          </p:nvSpPr>
          <p:spPr>
            <a:xfrm>
              <a:off x="4378" y="988"/>
              <a:ext cx="54" cy="14"/>
            </a:xfrm>
            <a:custGeom>
              <a:avLst/>
              <a:gdLst/>
              <a:ahLst/>
              <a:cxnLst/>
              <a:rect l="l" t="t" r="r" b="b"/>
              <a:pathLst>
                <a:path w="23" h="6" extrusionOk="0">
                  <a:moveTo>
                    <a:pt x="6" y="6"/>
                  </a:moveTo>
                  <a:cubicBezTo>
                    <a:pt x="5" y="4"/>
                    <a:pt x="2" y="5"/>
                    <a:pt x="0" y="4"/>
                  </a:cubicBezTo>
                  <a:cubicBezTo>
                    <a:pt x="8" y="2"/>
                    <a:pt x="15" y="0"/>
                    <a:pt x="23" y="2"/>
                  </a:cubicBezTo>
                  <a:cubicBezTo>
                    <a:pt x="17" y="4"/>
                    <a:pt x="12" y="5"/>
                    <a:pt x="6" y="6"/>
                  </a:cubicBezTo>
                  <a:close/>
                </a:path>
              </a:pathLst>
            </a:custGeom>
            <a:solidFill>
              <a:srgbClr val="A08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6"/>
            <p:cNvSpPr/>
            <p:nvPr/>
          </p:nvSpPr>
          <p:spPr>
            <a:xfrm>
              <a:off x="3300" y="1435"/>
              <a:ext cx="164" cy="71"/>
            </a:xfrm>
            <a:custGeom>
              <a:avLst/>
              <a:gdLst/>
              <a:ahLst/>
              <a:cxnLst/>
              <a:rect l="l" t="t" r="r" b="b"/>
              <a:pathLst>
                <a:path w="69" h="30" extrusionOk="0">
                  <a:moveTo>
                    <a:pt x="0" y="30"/>
                  </a:moveTo>
                  <a:cubicBezTo>
                    <a:pt x="14" y="13"/>
                    <a:pt x="31" y="7"/>
                    <a:pt x="49" y="2"/>
                  </a:cubicBezTo>
                  <a:cubicBezTo>
                    <a:pt x="51" y="2"/>
                    <a:pt x="53" y="2"/>
                    <a:pt x="56" y="1"/>
                  </a:cubicBezTo>
                  <a:cubicBezTo>
                    <a:pt x="60" y="1"/>
                    <a:pt x="66" y="0"/>
                    <a:pt x="68" y="4"/>
                  </a:cubicBezTo>
                  <a:cubicBezTo>
                    <a:pt x="69" y="9"/>
                    <a:pt x="65" y="13"/>
                    <a:pt x="60" y="15"/>
                  </a:cubicBezTo>
                  <a:cubicBezTo>
                    <a:pt x="42" y="23"/>
                    <a:pt x="23" y="28"/>
                    <a:pt x="0" y="30"/>
                  </a:cubicBezTo>
                  <a:close/>
                </a:path>
              </a:pathLst>
            </a:custGeom>
            <a:solidFill>
              <a:srgbClr val="FB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6"/>
            <p:cNvSpPr/>
            <p:nvPr/>
          </p:nvSpPr>
          <p:spPr>
            <a:xfrm>
              <a:off x="3502" y="1387"/>
              <a:ext cx="64" cy="43"/>
            </a:xfrm>
            <a:custGeom>
              <a:avLst/>
              <a:gdLst/>
              <a:ahLst/>
              <a:cxnLst/>
              <a:rect l="l" t="t" r="r" b="b"/>
              <a:pathLst>
                <a:path w="27" h="18" extrusionOk="0">
                  <a:moveTo>
                    <a:pt x="21" y="0"/>
                  </a:moveTo>
                  <a:cubicBezTo>
                    <a:pt x="22" y="0"/>
                    <a:pt x="24" y="0"/>
                    <a:pt x="25" y="1"/>
                  </a:cubicBezTo>
                  <a:cubicBezTo>
                    <a:pt x="27" y="3"/>
                    <a:pt x="24" y="5"/>
                    <a:pt x="23" y="6"/>
                  </a:cubicBezTo>
                  <a:cubicBezTo>
                    <a:pt x="20" y="9"/>
                    <a:pt x="17" y="11"/>
                    <a:pt x="13" y="13"/>
                  </a:cubicBezTo>
                  <a:cubicBezTo>
                    <a:pt x="11" y="15"/>
                    <a:pt x="7" y="18"/>
                    <a:pt x="4" y="15"/>
                  </a:cubicBezTo>
                  <a:cubicBezTo>
                    <a:pt x="0" y="13"/>
                    <a:pt x="4" y="9"/>
                    <a:pt x="4" y="7"/>
                  </a:cubicBezTo>
                  <a:cubicBezTo>
                    <a:pt x="2" y="1"/>
                    <a:pt x="7" y="3"/>
                    <a:pt x="9" y="2"/>
                  </a:cubicBezTo>
                  <a:cubicBezTo>
                    <a:pt x="13" y="1"/>
                    <a:pt x="17" y="1"/>
                    <a:pt x="21" y="0"/>
                  </a:cubicBezTo>
                  <a:close/>
                </a:path>
              </a:pathLst>
            </a:custGeom>
            <a:solidFill>
              <a:srgbClr val="F5D5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6"/>
            <p:cNvSpPr/>
            <p:nvPr/>
          </p:nvSpPr>
          <p:spPr>
            <a:xfrm>
              <a:off x="3506" y="2482"/>
              <a:ext cx="98" cy="273"/>
            </a:xfrm>
            <a:custGeom>
              <a:avLst/>
              <a:gdLst/>
              <a:ahLst/>
              <a:cxnLst/>
              <a:rect l="l" t="t" r="r" b="b"/>
              <a:pathLst>
                <a:path w="41" h="115" extrusionOk="0">
                  <a:moveTo>
                    <a:pt x="3" y="69"/>
                  </a:moveTo>
                  <a:cubicBezTo>
                    <a:pt x="4" y="50"/>
                    <a:pt x="4" y="34"/>
                    <a:pt x="8" y="17"/>
                  </a:cubicBezTo>
                  <a:cubicBezTo>
                    <a:pt x="10" y="11"/>
                    <a:pt x="11" y="1"/>
                    <a:pt x="19" y="1"/>
                  </a:cubicBezTo>
                  <a:cubicBezTo>
                    <a:pt x="26" y="0"/>
                    <a:pt x="29" y="9"/>
                    <a:pt x="31" y="15"/>
                  </a:cubicBezTo>
                  <a:cubicBezTo>
                    <a:pt x="41" y="39"/>
                    <a:pt x="41" y="63"/>
                    <a:pt x="36" y="88"/>
                  </a:cubicBezTo>
                  <a:cubicBezTo>
                    <a:pt x="35" y="95"/>
                    <a:pt x="33" y="103"/>
                    <a:pt x="27" y="108"/>
                  </a:cubicBezTo>
                  <a:cubicBezTo>
                    <a:pt x="19" y="115"/>
                    <a:pt x="11" y="114"/>
                    <a:pt x="6" y="104"/>
                  </a:cubicBezTo>
                  <a:cubicBezTo>
                    <a:pt x="0" y="92"/>
                    <a:pt x="3" y="79"/>
                    <a:pt x="3" y="69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6"/>
            <p:cNvSpPr/>
            <p:nvPr/>
          </p:nvSpPr>
          <p:spPr>
            <a:xfrm>
              <a:off x="3965" y="777"/>
              <a:ext cx="325" cy="111"/>
            </a:xfrm>
            <a:custGeom>
              <a:avLst/>
              <a:gdLst/>
              <a:ahLst/>
              <a:cxnLst/>
              <a:rect l="l" t="t" r="r" b="b"/>
              <a:pathLst>
                <a:path w="137" h="47" extrusionOk="0">
                  <a:moveTo>
                    <a:pt x="137" y="3"/>
                  </a:moveTo>
                  <a:cubicBezTo>
                    <a:pt x="130" y="7"/>
                    <a:pt x="124" y="12"/>
                    <a:pt x="118" y="15"/>
                  </a:cubicBezTo>
                  <a:cubicBezTo>
                    <a:pt x="111" y="19"/>
                    <a:pt x="104" y="20"/>
                    <a:pt x="95" y="17"/>
                  </a:cubicBezTo>
                  <a:cubicBezTo>
                    <a:pt x="75" y="10"/>
                    <a:pt x="56" y="16"/>
                    <a:pt x="37" y="26"/>
                  </a:cubicBezTo>
                  <a:cubicBezTo>
                    <a:pt x="29" y="30"/>
                    <a:pt x="21" y="36"/>
                    <a:pt x="13" y="42"/>
                  </a:cubicBezTo>
                  <a:cubicBezTo>
                    <a:pt x="10" y="44"/>
                    <a:pt x="6" y="47"/>
                    <a:pt x="0" y="47"/>
                  </a:cubicBezTo>
                  <a:cubicBezTo>
                    <a:pt x="2" y="41"/>
                    <a:pt x="6" y="38"/>
                    <a:pt x="10" y="34"/>
                  </a:cubicBezTo>
                  <a:cubicBezTo>
                    <a:pt x="25" y="21"/>
                    <a:pt x="43" y="14"/>
                    <a:pt x="62" y="10"/>
                  </a:cubicBezTo>
                  <a:cubicBezTo>
                    <a:pt x="86" y="4"/>
                    <a:pt x="111" y="1"/>
                    <a:pt x="136" y="0"/>
                  </a:cubicBezTo>
                  <a:cubicBezTo>
                    <a:pt x="136" y="1"/>
                    <a:pt x="136" y="2"/>
                    <a:pt x="137" y="3"/>
                  </a:cubicBezTo>
                  <a:close/>
                </a:path>
              </a:pathLst>
            </a:custGeom>
            <a:solidFill>
              <a:srgbClr val="FC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6"/>
            <p:cNvSpPr/>
            <p:nvPr/>
          </p:nvSpPr>
          <p:spPr>
            <a:xfrm>
              <a:off x="4022" y="822"/>
              <a:ext cx="159" cy="57"/>
            </a:xfrm>
            <a:custGeom>
              <a:avLst/>
              <a:gdLst/>
              <a:ahLst/>
              <a:cxnLst/>
              <a:rect l="l" t="t" r="r" b="b"/>
              <a:pathLst>
                <a:path w="67" h="24" extrusionOk="0">
                  <a:moveTo>
                    <a:pt x="0" y="22"/>
                  </a:moveTo>
                  <a:cubicBezTo>
                    <a:pt x="1" y="19"/>
                    <a:pt x="4" y="17"/>
                    <a:pt x="6" y="16"/>
                  </a:cubicBezTo>
                  <a:cubicBezTo>
                    <a:pt x="23" y="7"/>
                    <a:pt x="40" y="2"/>
                    <a:pt x="59" y="1"/>
                  </a:cubicBezTo>
                  <a:cubicBezTo>
                    <a:pt x="62" y="0"/>
                    <a:pt x="66" y="0"/>
                    <a:pt x="66" y="3"/>
                  </a:cubicBezTo>
                  <a:cubicBezTo>
                    <a:pt x="67" y="7"/>
                    <a:pt x="64" y="8"/>
                    <a:pt x="62" y="10"/>
                  </a:cubicBezTo>
                  <a:cubicBezTo>
                    <a:pt x="44" y="19"/>
                    <a:pt x="24" y="22"/>
                    <a:pt x="4" y="24"/>
                  </a:cubicBezTo>
                  <a:cubicBezTo>
                    <a:pt x="3" y="24"/>
                    <a:pt x="2" y="23"/>
                    <a:pt x="0" y="22"/>
                  </a:cubicBezTo>
                  <a:close/>
                </a:path>
              </a:pathLst>
            </a:custGeom>
            <a:solidFill>
              <a:srgbClr val="FBDA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6"/>
            <p:cNvSpPr/>
            <p:nvPr/>
          </p:nvSpPr>
          <p:spPr>
            <a:xfrm>
              <a:off x="4461" y="1701"/>
              <a:ext cx="33" cy="166"/>
            </a:xfrm>
            <a:custGeom>
              <a:avLst/>
              <a:gdLst/>
              <a:ahLst/>
              <a:cxnLst/>
              <a:rect l="l" t="t" r="r" b="b"/>
              <a:pathLst>
                <a:path w="14" h="70" extrusionOk="0">
                  <a:moveTo>
                    <a:pt x="1" y="70"/>
                  </a:moveTo>
                  <a:cubicBezTo>
                    <a:pt x="0" y="49"/>
                    <a:pt x="2" y="28"/>
                    <a:pt x="5" y="7"/>
                  </a:cubicBezTo>
                  <a:cubicBezTo>
                    <a:pt x="6" y="4"/>
                    <a:pt x="6" y="0"/>
                    <a:pt x="11" y="1"/>
                  </a:cubicBezTo>
                  <a:cubicBezTo>
                    <a:pt x="14" y="2"/>
                    <a:pt x="11" y="6"/>
                    <a:pt x="11" y="8"/>
                  </a:cubicBezTo>
                  <a:cubicBezTo>
                    <a:pt x="6" y="29"/>
                    <a:pt x="5" y="49"/>
                    <a:pt x="1" y="70"/>
                  </a:cubicBezTo>
                  <a:close/>
                </a:path>
              </a:pathLst>
            </a:custGeom>
            <a:solidFill>
              <a:srgbClr val="E9C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6"/>
            <p:cNvSpPr/>
            <p:nvPr/>
          </p:nvSpPr>
          <p:spPr>
            <a:xfrm>
              <a:off x="4024" y="1406"/>
              <a:ext cx="233" cy="126"/>
            </a:xfrm>
            <a:custGeom>
              <a:avLst/>
              <a:gdLst/>
              <a:ahLst/>
              <a:cxnLst/>
              <a:rect l="l" t="t" r="r" b="b"/>
              <a:pathLst>
                <a:path w="98" h="52" extrusionOk="0">
                  <a:moveTo>
                    <a:pt x="10" y="53"/>
                  </a:moveTo>
                  <a:cubicBezTo>
                    <a:pt x="5" y="53"/>
                    <a:pt x="2" y="53"/>
                    <a:pt x="1" y="49"/>
                  </a:cubicBezTo>
                  <a:cubicBezTo>
                    <a:pt x="0" y="46"/>
                    <a:pt x="1" y="43"/>
                    <a:pt x="4" y="42"/>
                  </a:cubicBezTo>
                  <a:cubicBezTo>
                    <a:pt x="27" y="25"/>
                    <a:pt x="50" y="9"/>
                    <a:pt x="78" y="1"/>
                  </a:cubicBezTo>
                  <a:cubicBezTo>
                    <a:pt x="81" y="0"/>
                    <a:pt x="85" y="0"/>
                    <a:pt x="88" y="0"/>
                  </a:cubicBezTo>
                  <a:cubicBezTo>
                    <a:pt x="96" y="2"/>
                    <a:pt x="98" y="6"/>
                    <a:pt x="93" y="12"/>
                  </a:cubicBezTo>
                  <a:cubicBezTo>
                    <a:pt x="90" y="17"/>
                    <a:pt x="87" y="21"/>
                    <a:pt x="83" y="24"/>
                  </a:cubicBezTo>
                  <a:cubicBezTo>
                    <a:pt x="61" y="41"/>
                    <a:pt x="35" y="48"/>
                    <a:pt x="10" y="53"/>
                  </a:cubicBezTo>
                  <a:close/>
                </a:path>
              </a:pathLst>
            </a:custGeom>
            <a:solidFill>
              <a:srgbClr val="FDDD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6"/>
            <p:cNvSpPr/>
            <p:nvPr/>
          </p:nvSpPr>
          <p:spPr>
            <a:xfrm>
              <a:off x="4131" y="1370"/>
              <a:ext cx="114" cy="46"/>
            </a:xfrm>
            <a:custGeom>
              <a:avLst/>
              <a:gdLst/>
              <a:ahLst/>
              <a:cxnLst/>
              <a:rect l="l" t="t" r="r" b="b"/>
              <a:pathLst>
                <a:path w="48" h="19" extrusionOk="0">
                  <a:moveTo>
                    <a:pt x="0" y="19"/>
                  </a:moveTo>
                  <a:cubicBezTo>
                    <a:pt x="11" y="11"/>
                    <a:pt x="22" y="5"/>
                    <a:pt x="35" y="1"/>
                  </a:cubicBezTo>
                  <a:cubicBezTo>
                    <a:pt x="37" y="1"/>
                    <a:pt x="40" y="0"/>
                    <a:pt x="42" y="0"/>
                  </a:cubicBezTo>
                  <a:cubicBezTo>
                    <a:pt x="45" y="0"/>
                    <a:pt x="47" y="2"/>
                    <a:pt x="48" y="5"/>
                  </a:cubicBezTo>
                  <a:cubicBezTo>
                    <a:pt x="48" y="8"/>
                    <a:pt x="45" y="9"/>
                    <a:pt x="43" y="10"/>
                  </a:cubicBezTo>
                  <a:cubicBezTo>
                    <a:pt x="28" y="11"/>
                    <a:pt x="14" y="15"/>
                    <a:pt x="0" y="19"/>
                  </a:cubicBezTo>
                  <a:close/>
                </a:path>
              </a:pathLst>
            </a:custGeom>
            <a:solidFill>
              <a:srgbClr val="F5D6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6"/>
            <p:cNvSpPr/>
            <p:nvPr/>
          </p:nvSpPr>
          <p:spPr>
            <a:xfrm>
              <a:off x="3516" y="1629"/>
              <a:ext cx="47" cy="26"/>
            </a:xfrm>
            <a:custGeom>
              <a:avLst/>
              <a:gdLst/>
              <a:ahLst/>
              <a:cxnLst/>
              <a:rect l="l" t="t" r="r" b="b"/>
              <a:pathLst>
                <a:path w="20" h="11" extrusionOk="0">
                  <a:moveTo>
                    <a:pt x="20" y="2"/>
                  </a:moveTo>
                  <a:cubicBezTo>
                    <a:pt x="17" y="10"/>
                    <a:pt x="10" y="11"/>
                    <a:pt x="4" y="11"/>
                  </a:cubicBezTo>
                  <a:cubicBezTo>
                    <a:pt x="2" y="11"/>
                    <a:pt x="1" y="11"/>
                    <a:pt x="0" y="9"/>
                  </a:cubicBezTo>
                  <a:cubicBezTo>
                    <a:pt x="0" y="7"/>
                    <a:pt x="1" y="6"/>
                    <a:pt x="3" y="5"/>
                  </a:cubicBezTo>
                  <a:cubicBezTo>
                    <a:pt x="8" y="3"/>
                    <a:pt x="13" y="0"/>
                    <a:pt x="20" y="2"/>
                  </a:cubicBezTo>
                  <a:close/>
                </a:path>
              </a:pathLst>
            </a:custGeom>
            <a:solidFill>
              <a:srgbClr val="EFD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6" name="Google Shape;336;p6"/>
          <p:cNvSpPr txBox="1"/>
          <p:nvPr/>
        </p:nvSpPr>
        <p:spPr>
          <a:xfrm>
            <a:off x="328452" y="203377"/>
            <a:ext cx="630094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FF9800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r>
              <a:rPr lang="en-US" sz="40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b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 sz="4000" b="1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6"/>
          <p:cNvSpPr txBox="1"/>
          <p:nvPr/>
        </p:nvSpPr>
        <p:spPr>
          <a:xfrm>
            <a:off x="385602" y="803686"/>
            <a:ext cx="2392776" cy="310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INSERT YOUR SUBTITLE</a:t>
            </a:r>
            <a:endParaRPr/>
          </a:p>
        </p:txBody>
      </p:sp>
      <p:pic>
        <p:nvPicPr>
          <p:cNvPr id="338" name="Google Shape;338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718582">
            <a:off x="-231347" y="518800"/>
            <a:ext cx="929874" cy="3827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39" name="Google Shape;339;p6"/>
          <p:cNvCxnSpPr/>
          <p:nvPr/>
        </p:nvCxnSpPr>
        <p:spPr>
          <a:xfrm>
            <a:off x="6629400" y="596780"/>
            <a:ext cx="3993779" cy="0"/>
          </a:xfrm>
          <a:prstGeom prst="straightConnector1">
            <a:avLst/>
          </a:prstGeom>
          <a:noFill/>
          <a:ln w="9525" cap="flat" cmpd="sng">
            <a:solidFill>
              <a:srgbClr val="FF9800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340" name="Google Shape;340;p6"/>
          <p:cNvGrpSpPr/>
          <p:nvPr/>
        </p:nvGrpSpPr>
        <p:grpSpPr>
          <a:xfrm>
            <a:off x="670308" y="5058193"/>
            <a:ext cx="3401995" cy="2424198"/>
            <a:chOff x="5846866" y="5058193"/>
            <a:chExt cx="3401995" cy="2424198"/>
          </a:xfrm>
        </p:grpSpPr>
        <p:grpSp>
          <p:nvGrpSpPr>
            <p:cNvPr id="341" name="Google Shape;341;p6"/>
            <p:cNvGrpSpPr/>
            <p:nvPr/>
          </p:nvGrpSpPr>
          <p:grpSpPr>
            <a:xfrm rot="338975" flipH="1">
              <a:off x="6830924" y="5172403"/>
              <a:ext cx="2372065" cy="1048970"/>
              <a:chOff x="2194561" y="1435364"/>
              <a:chExt cx="4680414" cy="2069764"/>
            </a:xfrm>
          </p:grpSpPr>
          <p:sp>
            <p:nvSpPr>
              <p:cNvPr id="342" name="Google Shape;342;p6"/>
              <p:cNvSpPr/>
              <p:nvPr/>
            </p:nvSpPr>
            <p:spPr>
              <a:xfrm>
                <a:off x="2987823" y="1757889"/>
                <a:ext cx="3887152" cy="1747239"/>
              </a:xfrm>
              <a:custGeom>
                <a:avLst/>
                <a:gdLst/>
                <a:ahLst/>
                <a:cxnLst/>
                <a:rect l="l" t="t" r="r" b="b"/>
                <a:pathLst>
                  <a:path w="3887153" h="1747239" extrusionOk="0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" name="Google Shape;343;p6"/>
              <p:cNvSpPr/>
              <p:nvPr/>
            </p:nvSpPr>
            <p:spPr>
              <a:xfrm>
                <a:off x="2194561" y="1435364"/>
                <a:ext cx="3753016" cy="1929647"/>
              </a:xfrm>
              <a:custGeom>
                <a:avLst/>
                <a:gdLst/>
                <a:ahLst/>
                <a:cxnLst/>
                <a:rect l="l" t="t" r="r" b="b"/>
                <a:pathLst>
                  <a:path w="3753016" h="1929647" extrusionOk="0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44" name="Google Shape;344;p6"/>
            <p:cNvSpPr/>
            <p:nvPr/>
          </p:nvSpPr>
          <p:spPr>
            <a:xfrm rot="-8672298">
              <a:off x="6241407" y="5617623"/>
              <a:ext cx="1087289" cy="1707759"/>
            </a:xfrm>
            <a:custGeom>
              <a:avLst/>
              <a:gdLst/>
              <a:ahLst/>
              <a:cxnLst/>
              <a:rect l="l" t="t" r="r" b="b"/>
              <a:pathLst>
                <a:path w="947935" h="2213675" extrusionOk="0">
                  <a:moveTo>
                    <a:pt x="0" y="989084"/>
                  </a:moveTo>
                  <a:lnTo>
                    <a:pt x="947935" y="0"/>
                  </a:lnTo>
                  <a:cubicBezTo>
                    <a:pt x="945071" y="448266"/>
                    <a:pt x="941220" y="1728998"/>
                    <a:pt x="938356" y="2177264"/>
                  </a:cubicBezTo>
                  <a:lnTo>
                    <a:pt x="70808" y="2213675"/>
                  </a:lnTo>
                  <a:lnTo>
                    <a:pt x="0" y="98908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5" name="Google Shape;345;p6"/>
          <p:cNvGrpSpPr/>
          <p:nvPr/>
        </p:nvGrpSpPr>
        <p:grpSpPr>
          <a:xfrm flipH="1">
            <a:off x="7867589" y="5058193"/>
            <a:ext cx="3401995" cy="2424198"/>
            <a:chOff x="5846866" y="5058193"/>
            <a:chExt cx="3401995" cy="2424198"/>
          </a:xfrm>
        </p:grpSpPr>
        <p:grpSp>
          <p:nvGrpSpPr>
            <p:cNvPr id="346" name="Google Shape;346;p6"/>
            <p:cNvGrpSpPr/>
            <p:nvPr/>
          </p:nvGrpSpPr>
          <p:grpSpPr>
            <a:xfrm rot="338975" flipH="1">
              <a:off x="6830924" y="5172403"/>
              <a:ext cx="2372065" cy="1048970"/>
              <a:chOff x="2194561" y="1435364"/>
              <a:chExt cx="4680414" cy="2069764"/>
            </a:xfrm>
          </p:grpSpPr>
          <p:sp>
            <p:nvSpPr>
              <p:cNvPr id="347" name="Google Shape;347;p6"/>
              <p:cNvSpPr/>
              <p:nvPr/>
            </p:nvSpPr>
            <p:spPr>
              <a:xfrm>
                <a:off x="2987823" y="1757889"/>
                <a:ext cx="3887152" cy="1747239"/>
              </a:xfrm>
              <a:custGeom>
                <a:avLst/>
                <a:gdLst/>
                <a:ahLst/>
                <a:cxnLst/>
                <a:rect l="l" t="t" r="r" b="b"/>
                <a:pathLst>
                  <a:path w="3887153" h="1747239" extrusionOk="0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" name="Google Shape;348;p6"/>
              <p:cNvSpPr/>
              <p:nvPr/>
            </p:nvSpPr>
            <p:spPr>
              <a:xfrm>
                <a:off x="2194561" y="1435364"/>
                <a:ext cx="3753016" cy="1929647"/>
              </a:xfrm>
              <a:custGeom>
                <a:avLst/>
                <a:gdLst/>
                <a:ahLst/>
                <a:cxnLst/>
                <a:rect l="l" t="t" r="r" b="b"/>
                <a:pathLst>
                  <a:path w="3753016" h="1929647" extrusionOk="0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49" name="Google Shape;349;p6"/>
            <p:cNvSpPr/>
            <p:nvPr/>
          </p:nvSpPr>
          <p:spPr>
            <a:xfrm rot="-8672298">
              <a:off x="6241407" y="5617623"/>
              <a:ext cx="1087289" cy="1707759"/>
            </a:xfrm>
            <a:custGeom>
              <a:avLst/>
              <a:gdLst/>
              <a:ahLst/>
              <a:cxnLst/>
              <a:rect l="l" t="t" r="r" b="b"/>
              <a:pathLst>
                <a:path w="947935" h="2213675" extrusionOk="0">
                  <a:moveTo>
                    <a:pt x="0" y="989084"/>
                  </a:moveTo>
                  <a:lnTo>
                    <a:pt x="947935" y="0"/>
                  </a:lnTo>
                  <a:cubicBezTo>
                    <a:pt x="945071" y="448266"/>
                    <a:pt x="941220" y="1728998"/>
                    <a:pt x="938356" y="2177264"/>
                  </a:cubicBezTo>
                  <a:lnTo>
                    <a:pt x="70808" y="2213675"/>
                  </a:lnTo>
                  <a:lnTo>
                    <a:pt x="0" y="989084"/>
                  </a:lnTo>
                  <a:close/>
                </a:path>
              </a:pathLst>
            </a:custGeom>
            <a:solidFill>
              <a:srgbClr val="FF98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0" name="Google Shape;350;p6"/>
          <p:cNvSpPr/>
          <p:nvPr/>
        </p:nvSpPr>
        <p:spPr>
          <a:xfrm>
            <a:off x="1383770" y="5111872"/>
            <a:ext cx="3276000" cy="15492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6"/>
          <p:cNvSpPr/>
          <p:nvPr/>
        </p:nvSpPr>
        <p:spPr>
          <a:xfrm>
            <a:off x="7532231" y="5111872"/>
            <a:ext cx="3276000" cy="154923"/>
          </a:xfrm>
          <a:prstGeom prst="roundRect">
            <a:avLst>
              <a:gd name="adj" fmla="val 50000"/>
            </a:avLst>
          </a:prstGeom>
          <a:solidFill>
            <a:srgbClr val="FF9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2" name="Google Shape;352;p6"/>
          <p:cNvGrpSpPr/>
          <p:nvPr/>
        </p:nvGrpSpPr>
        <p:grpSpPr>
          <a:xfrm>
            <a:off x="2093103" y="3444014"/>
            <a:ext cx="2062728" cy="1659528"/>
            <a:chOff x="803640" y="3362835"/>
            <a:chExt cx="2059657" cy="1659528"/>
          </a:xfrm>
        </p:grpSpPr>
        <p:sp>
          <p:nvSpPr>
            <p:cNvPr id="353" name="Google Shape;353;p6"/>
            <p:cNvSpPr txBox="1"/>
            <p:nvPr/>
          </p:nvSpPr>
          <p:spPr>
            <a:xfrm>
              <a:off x="803640" y="3637368"/>
              <a:ext cx="2059657" cy="13849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5" name="Google Shape;355;p6"/>
          <p:cNvGrpSpPr/>
          <p:nvPr/>
        </p:nvGrpSpPr>
        <p:grpSpPr>
          <a:xfrm>
            <a:off x="8138867" y="3444014"/>
            <a:ext cx="2062728" cy="1659528"/>
            <a:chOff x="803640" y="3362835"/>
            <a:chExt cx="2059657" cy="1659528"/>
          </a:xfrm>
        </p:grpSpPr>
        <p:sp>
          <p:nvSpPr>
            <p:cNvPr id="356" name="Google Shape;356;p6"/>
            <p:cNvSpPr txBox="1"/>
            <p:nvPr/>
          </p:nvSpPr>
          <p:spPr>
            <a:xfrm>
              <a:off x="803640" y="3637368"/>
              <a:ext cx="2059657" cy="13849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8" name="Google Shape;358;p6"/>
          <p:cNvSpPr txBox="1"/>
          <p:nvPr/>
        </p:nvSpPr>
        <p:spPr>
          <a:xfrm>
            <a:off x="4804870" y="3146069"/>
            <a:ext cx="2777874" cy="3231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Get a modern PowerPoint  Presentation that is beautifully designed. 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6"/>
          <p:cNvSpPr txBox="1"/>
          <p:nvPr/>
        </p:nvSpPr>
        <p:spPr>
          <a:xfrm>
            <a:off x="4804869" y="2203726"/>
            <a:ext cx="2777874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4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0" name="Google Shape;360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00527" y="1439195"/>
            <a:ext cx="1954461" cy="19468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8137012" y="1417991"/>
            <a:ext cx="1954461" cy="19468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7"/>
          <p:cNvSpPr/>
          <p:nvPr/>
        </p:nvSpPr>
        <p:spPr>
          <a:xfrm flipH="1">
            <a:off x="11464118" y="0"/>
            <a:ext cx="727881" cy="6858000"/>
          </a:xfrm>
          <a:prstGeom prst="rtTriangle">
            <a:avLst/>
          </a:prstGeom>
          <a:gradFill>
            <a:gsLst>
              <a:gs pos="0">
                <a:srgbClr val="FF9800"/>
              </a:gs>
              <a:gs pos="26000">
                <a:srgbClr val="FF9800"/>
              </a:gs>
              <a:gs pos="55000">
                <a:srgbClr val="FCBF16"/>
              </a:gs>
              <a:gs pos="100000">
                <a:srgbClr val="FCBF16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8" name="Google Shape;368;p7"/>
          <p:cNvGrpSpPr/>
          <p:nvPr/>
        </p:nvGrpSpPr>
        <p:grpSpPr>
          <a:xfrm>
            <a:off x="10613760" y="138071"/>
            <a:ext cx="1516482" cy="1337518"/>
            <a:chOff x="1908" y="463"/>
            <a:chExt cx="3864" cy="3408"/>
          </a:xfrm>
        </p:grpSpPr>
        <p:sp>
          <p:nvSpPr>
            <p:cNvPr id="369" name="Google Shape;369;p7"/>
            <p:cNvSpPr/>
            <p:nvPr/>
          </p:nvSpPr>
          <p:spPr>
            <a:xfrm>
              <a:off x="1908" y="463"/>
              <a:ext cx="3864" cy="3408"/>
            </a:xfrm>
            <a:custGeom>
              <a:avLst/>
              <a:gdLst/>
              <a:ahLst/>
              <a:cxnLst/>
              <a:rect l="l" t="t" r="r" b="b"/>
              <a:pathLst>
                <a:path w="1627" h="1435" extrusionOk="0">
                  <a:moveTo>
                    <a:pt x="844" y="1"/>
                  </a:moveTo>
                  <a:cubicBezTo>
                    <a:pt x="935" y="2"/>
                    <a:pt x="1022" y="21"/>
                    <a:pt x="1107" y="51"/>
                  </a:cubicBezTo>
                  <a:cubicBezTo>
                    <a:pt x="1168" y="71"/>
                    <a:pt x="1226" y="98"/>
                    <a:pt x="1279" y="132"/>
                  </a:cubicBezTo>
                  <a:cubicBezTo>
                    <a:pt x="1291" y="140"/>
                    <a:pt x="1302" y="150"/>
                    <a:pt x="1312" y="160"/>
                  </a:cubicBezTo>
                  <a:cubicBezTo>
                    <a:pt x="1319" y="167"/>
                    <a:pt x="1321" y="174"/>
                    <a:pt x="1318" y="184"/>
                  </a:cubicBezTo>
                  <a:cubicBezTo>
                    <a:pt x="1304" y="237"/>
                    <a:pt x="1296" y="291"/>
                    <a:pt x="1298" y="346"/>
                  </a:cubicBezTo>
                  <a:cubicBezTo>
                    <a:pt x="1301" y="429"/>
                    <a:pt x="1328" y="502"/>
                    <a:pt x="1384" y="564"/>
                  </a:cubicBezTo>
                  <a:cubicBezTo>
                    <a:pt x="1397" y="579"/>
                    <a:pt x="1410" y="594"/>
                    <a:pt x="1423" y="609"/>
                  </a:cubicBezTo>
                  <a:cubicBezTo>
                    <a:pt x="1433" y="620"/>
                    <a:pt x="1442" y="633"/>
                    <a:pt x="1447" y="647"/>
                  </a:cubicBezTo>
                  <a:cubicBezTo>
                    <a:pt x="1447" y="649"/>
                    <a:pt x="1448" y="650"/>
                    <a:pt x="1449" y="652"/>
                  </a:cubicBezTo>
                  <a:cubicBezTo>
                    <a:pt x="1485" y="693"/>
                    <a:pt x="1511" y="741"/>
                    <a:pt x="1543" y="785"/>
                  </a:cubicBezTo>
                  <a:cubicBezTo>
                    <a:pt x="1550" y="794"/>
                    <a:pt x="1556" y="803"/>
                    <a:pt x="1563" y="813"/>
                  </a:cubicBezTo>
                  <a:cubicBezTo>
                    <a:pt x="1572" y="825"/>
                    <a:pt x="1581" y="836"/>
                    <a:pt x="1595" y="842"/>
                  </a:cubicBezTo>
                  <a:cubicBezTo>
                    <a:pt x="1606" y="847"/>
                    <a:pt x="1615" y="856"/>
                    <a:pt x="1620" y="867"/>
                  </a:cubicBezTo>
                  <a:cubicBezTo>
                    <a:pt x="1627" y="881"/>
                    <a:pt x="1621" y="896"/>
                    <a:pt x="1608" y="902"/>
                  </a:cubicBezTo>
                  <a:cubicBezTo>
                    <a:pt x="1603" y="904"/>
                    <a:pt x="1598" y="904"/>
                    <a:pt x="1595" y="899"/>
                  </a:cubicBezTo>
                  <a:cubicBezTo>
                    <a:pt x="1592" y="895"/>
                    <a:pt x="1589" y="891"/>
                    <a:pt x="1587" y="887"/>
                  </a:cubicBezTo>
                  <a:cubicBezTo>
                    <a:pt x="1526" y="777"/>
                    <a:pt x="1446" y="682"/>
                    <a:pt x="1343" y="609"/>
                  </a:cubicBezTo>
                  <a:cubicBezTo>
                    <a:pt x="1309" y="585"/>
                    <a:pt x="1270" y="582"/>
                    <a:pt x="1230" y="590"/>
                  </a:cubicBezTo>
                  <a:cubicBezTo>
                    <a:pt x="1205" y="595"/>
                    <a:pt x="1194" y="614"/>
                    <a:pt x="1197" y="640"/>
                  </a:cubicBezTo>
                  <a:cubicBezTo>
                    <a:pt x="1199" y="665"/>
                    <a:pt x="1208" y="688"/>
                    <a:pt x="1223" y="707"/>
                  </a:cubicBezTo>
                  <a:cubicBezTo>
                    <a:pt x="1263" y="758"/>
                    <a:pt x="1306" y="806"/>
                    <a:pt x="1343" y="859"/>
                  </a:cubicBezTo>
                  <a:cubicBezTo>
                    <a:pt x="1360" y="883"/>
                    <a:pt x="1369" y="909"/>
                    <a:pt x="1370" y="939"/>
                  </a:cubicBezTo>
                  <a:cubicBezTo>
                    <a:pt x="1371" y="1003"/>
                    <a:pt x="1378" y="1067"/>
                    <a:pt x="1396" y="1129"/>
                  </a:cubicBezTo>
                  <a:cubicBezTo>
                    <a:pt x="1406" y="1163"/>
                    <a:pt x="1422" y="1193"/>
                    <a:pt x="1437" y="1224"/>
                  </a:cubicBezTo>
                  <a:cubicBezTo>
                    <a:pt x="1457" y="1266"/>
                    <a:pt x="1469" y="1309"/>
                    <a:pt x="1470" y="1356"/>
                  </a:cubicBezTo>
                  <a:cubicBezTo>
                    <a:pt x="1470" y="1373"/>
                    <a:pt x="1466" y="1390"/>
                    <a:pt x="1458" y="1406"/>
                  </a:cubicBezTo>
                  <a:cubicBezTo>
                    <a:pt x="1445" y="1431"/>
                    <a:pt x="1426" y="1435"/>
                    <a:pt x="1403" y="1418"/>
                  </a:cubicBezTo>
                  <a:cubicBezTo>
                    <a:pt x="1395" y="1412"/>
                    <a:pt x="1388" y="1404"/>
                    <a:pt x="1383" y="1395"/>
                  </a:cubicBezTo>
                  <a:cubicBezTo>
                    <a:pt x="1358" y="1359"/>
                    <a:pt x="1340" y="1319"/>
                    <a:pt x="1332" y="1276"/>
                  </a:cubicBezTo>
                  <a:cubicBezTo>
                    <a:pt x="1330" y="1267"/>
                    <a:pt x="1330" y="1258"/>
                    <a:pt x="1331" y="1249"/>
                  </a:cubicBezTo>
                  <a:cubicBezTo>
                    <a:pt x="1332" y="1238"/>
                    <a:pt x="1336" y="1229"/>
                    <a:pt x="1347" y="1225"/>
                  </a:cubicBezTo>
                  <a:cubicBezTo>
                    <a:pt x="1352" y="1223"/>
                    <a:pt x="1352" y="1220"/>
                    <a:pt x="1351" y="1215"/>
                  </a:cubicBezTo>
                  <a:cubicBezTo>
                    <a:pt x="1347" y="1196"/>
                    <a:pt x="1338" y="1178"/>
                    <a:pt x="1329" y="1161"/>
                  </a:cubicBezTo>
                  <a:cubicBezTo>
                    <a:pt x="1301" y="1104"/>
                    <a:pt x="1267" y="1051"/>
                    <a:pt x="1220" y="1008"/>
                  </a:cubicBezTo>
                  <a:cubicBezTo>
                    <a:pt x="1191" y="981"/>
                    <a:pt x="1160" y="957"/>
                    <a:pt x="1128" y="934"/>
                  </a:cubicBezTo>
                  <a:cubicBezTo>
                    <a:pt x="1104" y="915"/>
                    <a:pt x="1079" y="897"/>
                    <a:pt x="1062" y="871"/>
                  </a:cubicBezTo>
                  <a:cubicBezTo>
                    <a:pt x="1051" y="855"/>
                    <a:pt x="1042" y="837"/>
                    <a:pt x="1036" y="818"/>
                  </a:cubicBezTo>
                  <a:cubicBezTo>
                    <a:pt x="1023" y="779"/>
                    <a:pt x="995" y="758"/>
                    <a:pt x="958" y="746"/>
                  </a:cubicBezTo>
                  <a:cubicBezTo>
                    <a:pt x="943" y="741"/>
                    <a:pt x="931" y="741"/>
                    <a:pt x="918" y="749"/>
                  </a:cubicBezTo>
                  <a:cubicBezTo>
                    <a:pt x="878" y="772"/>
                    <a:pt x="841" y="799"/>
                    <a:pt x="817" y="839"/>
                  </a:cubicBezTo>
                  <a:cubicBezTo>
                    <a:pt x="808" y="854"/>
                    <a:pt x="803" y="869"/>
                    <a:pt x="804" y="887"/>
                  </a:cubicBezTo>
                  <a:cubicBezTo>
                    <a:pt x="809" y="950"/>
                    <a:pt x="822" y="1012"/>
                    <a:pt x="839" y="1072"/>
                  </a:cubicBezTo>
                  <a:cubicBezTo>
                    <a:pt x="855" y="1132"/>
                    <a:pt x="875" y="1191"/>
                    <a:pt x="893" y="1251"/>
                  </a:cubicBezTo>
                  <a:cubicBezTo>
                    <a:pt x="898" y="1271"/>
                    <a:pt x="899" y="1290"/>
                    <a:pt x="890" y="1308"/>
                  </a:cubicBezTo>
                  <a:cubicBezTo>
                    <a:pt x="875" y="1337"/>
                    <a:pt x="843" y="1341"/>
                    <a:pt x="822" y="1317"/>
                  </a:cubicBezTo>
                  <a:cubicBezTo>
                    <a:pt x="804" y="1296"/>
                    <a:pt x="799" y="1270"/>
                    <a:pt x="795" y="1244"/>
                  </a:cubicBezTo>
                  <a:cubicBezTo>
                    <a:pt x="792" y="1219"/>
                    <a:pt x="796" y="1195"/>
                    <a:pt x="793" y="1170"/>
                  </a:cubicBezTo>
                  <a:cubicBezTo>
                    <a:pt x="790" y="1142"/>
                    <a:pt x="785" y="1114"/>
                    <a:pt x="772" y="1088"/>
                  </a:cubicBezTo>
                  <a:cubicBezTo>
                    <a:pt x="770" y="1085"/>
                    <a:pt x="768" y="1082"/>
                    <a:pt x="767" y="1079"/>
                  </a:cubicBezTo>
                  <a:cubicBezTo>
                    <a:pt x="752" y="1054"/>
                    <a:pt x="733" y="1040"/>
                    <a:pt x="702" y="1045"/>
                  </a:cubicBezTo>
                  <a:cubicBezTo>
                    <a:pt x="674" y="1049"/>
                    <a:pt x="656" y="1064"/>
                    <a:pt x="646" y="1089"/>
                  </a:cubicBezTo>
                  <a:cubicBezTo>
                    <a:pt x="637" y="1111"/>
                    <a:pt x="635" y="1134"/>
                    <a:pt x="635" y="1157"/>
                  </a:cubicBezTo>
                  <a:cubicBezTo>
                    <a:pt x="635" y="1169"/>
                    <a:pt x="635" y="1182"/>
                    <a:pt x="631" y="1194"/>
                  </a:cubicBezTo>
                  <a:cubicBezTo>
                    <a:pt x="624" y="1213"/>
                    <a:pt x="609" y="1217"/>
                    <a:pt x="594" y="1204"/>
                  </a:cubicBezTo>
                  <a:cubicBezTo>
                    <a:pt x="576" y="1189"/>
                    <a:pt x="575" y="1171"/>
                    <a:pt x="587" y="1151"/>
                  </a:cubicBezTo>
                  <a:cubicBezTo>
                    <a:pt x="595" y="1137"/>
                    <a:pt x="598" y="1120"/>
                    <a:pt x="601" y="1103"/>
                  </a:cubicBezTo>
                  <a:cubicBezTo>
                    <a:pt x="608" y="1064"/>
                    <a:pt x="610" y="1024"/>
                    <a:pt x="600" y="985"/>
                  </a:cubicBezTo>
                  <a:cubicBezTo>
                    <a:pt x="592" y="957"/>
                    <a:pt x="578" y="934"/>
                    <a:pt x="548" y="925"/>
                  </a:cubicBezTo>
                  <a:cubicBezTo>
                    <a:pt x="542" y="923"/>
                    <a:pt x="536" y="923"/>
                    <a:pt x="530" y="922"/>
                  </a:cubicBezTo>
                  <a:cubicBezTo>
                    <a:pt x="521" y="922"/>
                    <a:pt x="514" y="930"/>
                    <a:pt x="516" y="939"/>
                  </a:cubicBezTo>
                  <a:cubicBezTo>
                    <a:pt x="519" y="949"/>
                    <a:pt x="516" y="957"/>
                    <a:pt x="506" y="962"/>
                  </a:cubicBezTo>
                  <a:cubicBezTo>
                    <a:pt x="481" y="974"/>
                    <a:pt x="449" y="960"/>
                    <a:pt x="448" y="930"/>
                  </a:cubicBezTo>
                  <a:cubicBezTo>
                    <a:pt x="448" y="911"/>
                    <a:pt x="447" y="892"/>
                    <a:pt x="443" y="874"/>
                  </a:cubicBezTo>
                  <a:cubicBezTo>
                    <a:pt x="442" y="868"/>
                    <a:pt x="441" y="863"/>
                    <a:pt x="438" y="858"/>
                  </a:cubicBezTo>
                  <a:cubicBezTo>
                    <a:pt x="436" y="854"/>
                    <a:pt x="433" y="850"/>
                    <a:pt x="428" y="850"/>
                  </a:cubicBezTo>
                  <a:cubicBezTo>
                    <a:pt x="423" y="851"/>
                    <a:pt x="418" y="854"/>
                    <a:pt x="416" y="859"/>
                  </a:cubicBezTo>
                  <a:cubicBezTo>
                    <a:pt x="404" y="889"/>
                    <a:pt x="396" y="921"/>
                    <a:pt x="393" y="953"/>
                  </a:cubicBezTo>
                  <a:cubicBezTo>
                    <a:pt x="391" y="982"/>
                    <a:pt x="393" y="1010"/>
                    <a:pt x="402" y="1038"/>
                  </a:cubicBezTo>
                  <a:cubicBezTo>
                    <a:pt x="405" y="1049"/>
                    <a:pt x="402" y="1056"/>
                    <a:pt x="393" y="1062"/>
                  </a:cubicBezTo>
                  <a:cubicBezTo>
                    <a:pt x="386" y="1065"/>
                    <a:pt x="379" y="1068"/>
                    <a:pt x="372" y="1069"/>
                  </a:cubicBezTo>
                  <a:cubicBezTo>
                    <a:pt x="362" y="1071"/>
                    <a:pt x="352" y="1069"/>
                    <a:pt x="347" y="1059"/>
                  </a:cubicBezTo>
                  <a:cubicBezTo>
                    <a:pt x="341" y="1049"/>
                    <a:pt x="341" y="1038"/>
                    <a:pt x="347" y="1028"/>
                  </a:cubicBezTo>
                  <a:cubicBezTo>
                    <a:pt x="349" y="1025"/>
                    <a:pt x="352" y="1022"/>
                    <a:pt x="357" y="1022"/>
                  </a:cubicBezTo>
                  <a:cubicBezTo>
                    <a:pt x="363" y="1022"/>
                    <a:pt x="363" y="1019"/>
                    <a:pt x="363" y="1014"/>
                  </a:cubicBezTo>
                  <a:cubicBezTo>
                    <a:pt x="361" y="1004"/>
                    <a:pt x="358" y="995"/>
                    <a:pt x="353" y="986"/>
                  </a:cubicBezTo>
                  <a:cubicBezTo>
                    <a:pt x="344" y="968"/>
                    <a:pt x="344" y="949"/>
                    <a:pt x="349" y="930"/>
                  </a:cubicBezTo>
                  <a:cubicBezTo>
                    <a:pt x="352" y="919"/>
                    <a:pt x="354" y="908"/>
                    <a:pt x="357" y="897"/>
                  </a:cubicBezTo>
                  <a:cubicBezTo>
                    <a:pt x="363" y="872"/>
                    <a:pt x="362" y="847"/>
                    <a:pt x="354" y="823"/>
                  </a:cubicBezTo>
                  <a:cubicBezTo>
                    <a:pt x="347" y="798"/>
                    <a:pt x="328" y="790"/>
                    <a:pt x="304" y="800"/>
                  </a:cubicBezTo>
                  <a:cubicBezTo>
                    <a:pt x="300" y="802"/>
                    <a:pt x="295" y="805"/>
                    <a:pt x="291" y="807"/>
                  </a:cubicBezTo>
                  <a:cubicBezTo>
                    <a:pt x="276" y="817"/>
                    <a:pt x="263" y="829"/>
                    <a:pt x="247" y="837"/>
                  </a:cubicBezTo>
                  <a:cubicBezTo>
                    <a:pt x="234" y="844"/>
                    <a:pt x="228" y="860"/>
                    <a:pt x="223" y="874"/>
                  </a:cubicBezTo>
                  <a:cubicBezTo>
                    <a:pt x="214" y="900"/>
                    <a:pt x="212" y="927"/>
                    <a:pt x="207" y="954"/>
                  </a:cubicBezTo>
                  <a:cubicBezTo>
                    <a:pt x="206" y="963"/>
                    <a:pt x="204" y="972"/>
                    <a:pt x="203" y="981"/>
                  </a:cubicBezTo>
                  <a:cubicBezTo>
                    <a:pt x="202" y="996"/>
                    <a:pt x="194" y="1005"/>
                    <a:pt x="183" y="1014"/>
                  </a:cubicBezTo>
                  <a:cubicBezTo>
                    <a:pt x="101" y="1082"/>
                    <a:pt x="60" y="1169"/>
                    <a:pt x="64" y="1277"/>
                  </a:cubicBezTo>
                  <a:cubicBezTo>
                    <a:pt x="64" y="1283"/>
                    <a:pt x="66" y="1287"/>
                    <a:pt x="71" y="1291"/>
                  </a:cubicBezTo>
                  <a:cubicBezTo>
                    <a:pt x="81" y="1300"/>
                    <a:pt x="84" y="1312"/>
                    <a:pt x="83" y="1325"/>
                  </a:cubicBezTo>
                  <a:cubicBezTo>
                    <a:pt x="82" y="1346"/>
                    <a:pt x="76" y="1366"/>
                    <a:pt x="66" y="1385"/>
                  </a:cubicBezTo>
                  <a:cubicBezTo>
                    <a:pt x="56" y="1405"/>
                    <a:pt x="43" y="1406"/>
                    <a:pt x="30" y="1389"/>
                  </a:cubicBezTo>
                  <a:cubicBezTo>
                    <a:pt x="13" y="1366"/>
                    <a:pt x="6" y="1340"/>
                    <a:pt x="4" y="1312"/>
                  </a:cubicBezTo>
                  <a:cubicBezTo>
                    <a:pt x="0" y="1231"/>
                    <a:pt x="18" y="1154"/>
                    <a:pt x="51" y="1081"/>
                  </a:cubicBezTo>
                  <a:cubicBezTo>
                    <a:pt x="67" y="1047"/>
                    <a:pt x="83" y="1014"/>
                    <a:pt x="103" y="983"/>
                  </a:cubicBezTo>
                  <a:cubicBezTo>
                    <a:pt x="123" y="953"/>
                    <a:pt x="133" y="920"/>
                    <a:pt x="142" y="886"/>
                  </a:cubicBezTo>
                  <a:cubicBezTo>
                    <a:pt x="152" y="844"/>
                    <a:pt x="162" y="803"/>
                    <a:pt x="174" y="762"/>
                  </a:cubicBezTo>
                  <a:cubicBezTo>
                    <a:pt x="184" y="730"/>
                    <a:pt x="201" y="703"/>
                    <a:pt x="225" y="679"/>
                  </a:cubicBezTo>
                  <a:cubicBezTo>
                    <a:pt x="236" y="669"/>
                    <a:pt x="246" y="658"/>
                    <a:pt x="255" y="647"/>
                  </a:cubicBezTo>
                  <a:cubicBezTo>
                    <a:pt x="262" y="639"/>
                    <a:pt x="267" y="631"/>
                    <a:pt x="270" y="621"/>
                  </a:cubicBezTo>
                  <a:cubicBezTo>
                    <a:pt x="272" y="612"/>
                    <a:pt x="270" y="605"/>
                    <a:pt x="263" y="599"/>
                  </a:cubicBezTo>
                  <a:cubicBezTo>
                    <a:pt x="256" y="594"/>
                    <a:pt x="250" y="597"/>
                    <a:pt x="244" y="601"/>
                  </a:cubicBezTo>
                  <a:cubicBezTo>
                    <a:pt x="204" y="626"/>
                    <a:pt x="168" y="655"/>
                    <a:pt x="137" y="691"/>
                  </a:cubicBezTo>
                  <a:cubicBezTo>
                    <a:pt x="133" y="696"/>
                    <a:pt x="129" y="700"/>
                    <a:pt x="124" y="704"/>
                  </a:cubicBezTo>
                  <a:cubicBezTo>
                    <a:pt x="119" y="706"/>
                    <a:pt x="114" y="707"/>
                    <a:pt x="108" y="706"/>
                  </a:cubicBezTo>
                  <a:cubicBezTo>
                    <a:pt x="94" y="702"/>
                    <a:pt x="84" y="670"/>
                    <a:pt x="98" y="658"/>
                  </a:cubicBezTo>
                  <a:cubicBezTo>
                    <a:pt x="115" y="645"/>
                    <a:pt x="133" y="634"/>
                    <a:pt x="152" y="622"/>
                  </a:cubicBezTo>
                  <a:cubicBezTo>
                    <a:pt x="169" y="611"/>
                    <a:pt x="187" y="599"/>
                    <a:pt x="205" y="588"/>
                  </a:cubicBezTo>
                  <a:cubicBezTo>
                    <a:pt x="250" y="560"/>
                    <a:pt x="274" y="518"/>
                    <a:pt x="287" y="468"/>
                  </a:cubicBezTo>
                  <a:cubicBezTo>
                    <a:pt x="288" y="464"/>
                    <a:pt x="288" y="460"/>
                    <a:pt x="289" y="455"/>
                  </a:cubicBezTo>
                  <a:cubicBezTo>
                    <a:pt x="296" y="436"/>
                    <a:pt x="293" y="420"/>
                    <a:pt x="274" y="409"/>
                  </a:cubicBezTo>
                  <a:cubicBezTo>
                    <a:pt x="266" y="404"/>
                    <a:pt x="266" y="398"/>
                    <a:pt x="269" y="390"/>
                  </a:cubicBezTo>
                  <a:cubicBezTo>
                    <a:pt x="273" y="381"/>
                    <a:pt x="280" y="374"/>
                    <a:pt x="289" y="370"/>
                  </a:cubicBezTo>
                  <a:cubicBezTo>
                    <a:pt x="335" y="348"/>
                    <a:pt x="374" y="317"/>
                    <a:pt x="414" y="286"/>
                  </a:cubicBezTo>
                  <a:cubicBezTo>
                    <a:pt x="450" y="258"/>
                    <a:pt x="487" y="232"/>
                    <a:pt x="521" y="202"/>
                  </a:cubicBezTo>
                  <a:cubicBezTo>
                    <a:pt x="524" y="199"/>
                    <a:pt x="528" y="198"/>
                    <a:pt x="532" y="197"/>
                  </a:cubicBezTo>
                  <a:cubicBezTo>
                    <a:pt x="542" y="195"/>
                    <a:pt x="552" y="193"/>
                    <a:pt x="562" y="191"/>
                  </a:cubicBezTo>
                  <a:cubicBezTo>
                    <a:pt x="584" y="186"/>
                    <a:pt x="595" y="167"/>
                    <a:pt x="590" y="146"/>
                  </a:cubicBezTo>
                  <a:cubicBezTo>
                    <a:pt x="588" y="138"/>
                    <a:pt x="593" y="134"/>
                    <a:pt x="597" y="131"/>
                  </a:cubicBezTo>
                  <a:cubicBezTo>
                    <a:pt x="640" y="99"/>
                    <a:pt x="678" y="62"/>
                    <a:pt x="714" y="23"/>
                  </a:cubicBezTo>
                  <a:cubicBezTo>
                    <a:pt x="719" y="17"/>
                    <a:pt x="726" y="15"/>
                    <a:pt x="733" y="14"/>
                  </a:cubicBezTo>
                  <a:cubicBezTo>
                    <a:pt x="770" y="5"/>
                    <a:pt x="806" y="0"/>
                    <a:pt x="8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7"/>
            <p:cNvSpPr/>
            <p:nvPr/>
          </p:nvSpPr>
          <p:spPr>
            <a:xfrm>
              <a:off x="1932" y="511"/>
              <a:ext cx="3545" cy="3289"/>
            </a:xfrm>
            <a:custGeom>
              <a:avLst/>
              <a:gdLst/>
              <a:ahLst/>
              <a:cxnLst/>
              <a:rect l="l" t="t" r="r" b="b"/>
              <a:pathLst>
                <a:path w="1493" h="1385" extrusionOk="0">
                  <a:moveTo>
                    <a:pt x="348" y="673"/>
                  </a:moveTo>
                  <a:cubicBezTo>
                    <a:pt x="311" y="697"/>
                    <a:pt x="281" y="728"/>
                    <a:pt x="255" y="762"/>
                  </a:cubicBezTo>
                  <a:cubicBezTo>
                    <a:pt x="221" y="806"/>
                    <a:pt x="193" y="854"/>
                    <a:pt x="179" y="908"/>
                  </a:cubicBezTo>
                  <a:cubicBezTo>
                    <a:pt x="176" y="921"/>
                    <a:pt x="174" y="935"/>
                    <a:pt x="173" y="949"/>
                  </a:cubicBezTo>
                  <a:cubicBezTo>
                    <a:pt x="173" y="953"/>
                    <a:pt x="172" y="956"/>
                    <a:pt x="168" y="958"/>
                  </a:cubicBezTo>
                  <a:cubicBezTo>
                    <a:pt x="98" y="1014"/>
                    <a:pt x="52" y="1085"/>
                    <a:pt x="36" y="1173"/>
                  </a:cubicBezTo>
                  <a:cubicBezTo>
                    <a:pt x="30" y="1204"/>
                    <a:pt x="31" y="1235"/>
                    <a:pt x="37" y="1266"/>
                  </a:cubicBezTo>
                  <a:cubicBezTo>
                    <a:pt x="37" y="1269"/>
                    <a:pt x="38" y="1271"/>
                    <a:pt x="40" y="1273"/>
                  </a:cubicBezTo>
                  <a:cubicBezTo>
                    <a:pt x="57" y="1286"/>
                    <a:pt x="59" y="1304"/>
                    <a:pt x="58" y="1323"/>
                  </a:cubicBezTo>
                  <a:cubicBezTo>
                    <a:pt x="57" y="1333"/>
                    <a:pt x="54" y="1344"/>
                    <a:pt x="50" y="1354"/>
                  </a:cubicBezTo>
                  <a:cubicBezTo>
                    <a:pt x="47" y="1364"/>
                    <a:pt x="41" y="1366"/>
                    <a:pt x="33" y="1359"/>
                  </a:cubicBezTo>
                  <a:cubicBezTo>
                    <a:pt x="25" y="1352"/>
                    <a:pt x="20" y="1342"/>
                    <a:pt x="17" y="1331"/>
                  </a:cubicBezTo>
                  <a:cubicBezTo>
                    <a:pt x="0" y="1247"/>
                    <a:pt x="15" y="1166"/>
                    <a:pt x="46" y="1087"/>
                  </a:cubicBezTo>
                  <a:cubicBezTo>
                    <a:pt x="63" y="1043"/>
                    <a:pt x="86" y="1003"/>
                    <a:pt x="114" y="965"/>
                  </a:cubicBezTo>
                  <a:cubicBezTo>
                    <a:pt x="132" y="942"/>
                    <a:pt x="138" y="915"/>
                    <a:pt x="143" y="887"/>
                  </a:cubicBezTo>
                  <a:cubicBezTo>
                    <a:pt x="153" y="828"/>
                    <a:pt x="169" y="771"/>
                    <a:pt x="196" y="718"/>
                  </a:cubicBezTo>
                  <a:cubicBezTo>
                    <a:pt x="208" y="695"/>
                    <a:pt x="220" y="672"/>
                    <a:pt x="240" y="655"/>
                  </a:cubicBezTo>
                  <a:cubicBezTo>
                    <a:pt x="244" y="652"/>
                    <a:pt x="247" y="648"/>
                    <a:pt x="250" y="644"/>
                  </a:cubicBezTo>
                  <a:cubicBezTo>
                    <a:pt x="260" y="631"/>
                    <a:pt x="270" y="620"/>
                    <a:pt x="283" y="610"/>
                  </a:cubicBezTo>
                  <a:cubicBezTo>
                    <a:pt x="295" y="601"/>
                    <a:pt x="301" y="587"/>
                    <a:pt x="304" y="571"/>
                  </a:cubicBezTo>
                  <a:cubicBezTo>
                    <a:pt x="295" y="580"/>
                    <a:pt x="290" y="589"/>
                    <a:pt x="281" y="596"/>
                  </a:cubicBezTo>
                  <a:cubicBezTo>
                    <a:pt x="278" y="594"/>
                    <a:pt x="280" y="591"/>
                    <a:pt x="279" y="589"/>
                  </a:cubicBezTo>
                  <a:cubicBezTo>
                    <a:pt x="277" y="570"/>
                    <a:pt x="266" y="562"/>
                    <a:pt x="247" y="566"/>
                  </a:cubicBezTo>
                  <a:cubicBezTo>
                    <a:pt x="233" y="569"/>
                    <a:pt x="221" y="576"/>
                    <a:pt x="210" y="584"/>
                  </a:cubicBezTo>
                  <a:cubicBezTo>
                    <a:pt x="174" y="608"/>
                    <a:pt x="144" y="638"/>
                    <a:pt x="115" y="669"/>
                  </a:cubicBezTo>
                  <a:cubicBezTo>
                    <a:pt x="112" y="672"/>
                    <a:pt x="110" y="677"/>
                    <a:pt x="104" y="674"/>
                  </a:cubicBezTo>
                  <a:cubicBezTo>
                    <a:pt x="98" y="671"/>
                    <a:pt x="98" y="665"/>
                    <a:pt x="99" y="660"/>
                  </a:cubicBezTo>
                  <a:cubicBezTo>
                    <a:pt x="103" y="647"/>
                    <a:pt x="112" y="638"/>
                    <a:pt x="122" y="630"/>
                  </a:cubicBezTo>
                  <a:cubicBezTo>
                    <a:pt x="152" y="610"/>
                    <a:pt x="183" y="592"/>
                    <a:pt x="213" y="573"/>
                  </a:cubicBezTo>
                  <a:cubicBezTo>
                    <a:pt x="232" y="561"/>
                    <a:pt x="249" y="547"/>
                    <a:pt x="264" y="532"/>
                  </a:cubicBezTo>
                  <a:cubicBezTo>
                    <a:pt x="293" y="504"/>
                    <a:pt x="308" y="470"/>
                    <a:pt x="304" y="428"/>
                  </a:cubicBezTo>
                  <a:cubicBezTo>
                    <a:pt x="314" y="433"/>
                    <a:pt x="318" y="440"/>
                    <a:pt x="319" y="450"/>
                  </a:cubicBezTo>
                  <a:cubicBezTo>
                    <a:pt x="321" y="478"/>
                    <a:pt x="326" y="505"/>
                    <a:pt x="317" y="534"/>
                  </a:cubicBezTo>
                  <a:cubicBezTo>
                    <a:pt x="324" y="529"/>
                    <a:pt x="325" y="529"/>
                    <a:pt x="327" y="522"/>
                  </a:cubicBezTo>
                  <a:cubicBezTo>
                    <a:pt x="330" y="511"/>
                    <a:pt x="331" y="500"/>
                    <a:pt x="331" y="488"/>
                  </a:cubicBezTo>
                  <a:cubicBezTo>
                    <a:pt x="330" y="469"/>
                    <a:pt x="332" y="450"/>
                    <a:pt x="334" y="432"/>
                  </a:cubicBezTo>
                  <a:cubicBezTo>
                    <a:pt x="335" y="426"/>
                    <a:pt x="333" y="422"/>
                    <a:pt x="330" y="418"/>
                  </a:cubicBezTo>
                  <a:cubicBezTo>
                    <a:pt x="319" y="404"/>
                    <a:pt x="308" y="390"/>
                    <a:pt x="297" y="377"/>
                  </a:cubicBezTo>
                  <a:cubicBezTo>
                    <a:pt x="290" y="367"/>
                    <a:pt x="290" y="365"/>
                    <a:pt x="301" y="357"/>
                  </a:cubicBezTo>
                  <a:cubicBezTo>
                    <a:pt x="366" y="308"/>
                    <a:pt x="434" y="261"/>
                    <a:pt x="498" y="209"/>
                  </a:cubicBezTo>
                  <a:cubicBezTo>
                    <a:pt x="516" y="194"/>
                    <a:pt x="536" y="182"/>
                    <a:pt x="560" y="178"/>
                  </a:cubicBezTo>
                  <a:cubicBezTo>
                    <a:pt x="575" y="175"/>
                    <a:pt x="589" y="170"/>
                    <a:pt x="602" y="162"/>
                  </a:cubicBezTo>
                  <a:cubicBezTo>
                    <a:pt x="610" y="158"/>
                    <a:pt x="617" y="153"/>
                    <a:pt x="622" y="146"/>
                  </a:cubicBezTo>
                  <a:cubicBezTo>
                    <a:pt x="631" y="134"/>
                    <a:pt x="629" y="126"/>
                    <a:pt x="616" y="119"/>
                  </a:cubicBezTo>
                  <a:cubicBezTo>
                    <a:pt x="611" y="116"/>
                    <a:pt x="611" y="114"/>
                    <a:pt x="615" y="110"/>
                  </a:cubicBezTo>
                  <a:cubicBezTo>
                    <a:pt x="643" y="84"/>
                    <a:pt x="671" y="57"/>
                    <a:pt x="699" y="31"/>
                  </a:cubicBezTo>
                  <a:cubicBezTo>
                    <a:pt x="703" y="28"/>
                    <a:pt x="707" y="26"/>
                    <a:pt x="711" y="24"/>
                  </a:cubicBezTo>
                  <a:cubicBezTo>
                    <a:pt x="767" y="3"/>
                    <a:pt x="825" y="0"/>
                    <a:pt x="884" y="6"/>
                  </a:cubicBezTo>
                  <a:cubicBezTo>
                    <a:pt x="1019" y="19"/>
                    <a:pt x="1143" y="64"/>
                    <a:pt x="1262" y="129"/>
                  </a:cubicBezTo>
                  <a:cubicBezTo>
                    <a:pt x="1288" y="143"/>
                    <a:pt x="1287" y="143"/>
                    <a:pt x="1281" y="172"/>
                  </a:cubicBezTo>
                  <a:cubicBezTo>
                    <a:pt x="1270" y="217"/>
                    <a:pt x="1263" y="264"/>
                    <a:pt x="1263" y="310"/>
                  </a:cubicBezTo>
                  <a:cubicBezTo>
                    <a:pt x="1263" y="404"/>
                    <a:pt x="1295" y="485"/>
                    <a:pt x="1360" y="552"/>
                  </a:cubicBezTo>
                  <a:cubicBezTo>
                    <a:pt x="1385" y="578"/>
                    <a:pt x="1407" y="606"/>
                    <a:pt x="1429" y="635"/>
                  </a:cubicBezTo>
                  <a:cubicBezTo>
                    <a:pt x="1450" y="661"/>
                    <a:pt x="1471" y="687"/>
                    <a:pt x="1489" y="715"/>
                  </a:cubicBezTo>
                  <a:cubicBezTo>
                    <a:pt x="1490" y="718"/>
                    <a:pt x="1493" y="720"/>
                    <a:pt x="1493" y="726"/>
                  </a:cubicBezTo>
                  <a:cubicBezTo>
                    <a:pt x="1489" y="721"/>
                    <a:pt x="1486" y="717"/>
                    <a:pt x="1483" y="714"/>
                  </a:cubicBezTo>
                  <a:cubicBezTo>
                    <a:pt x="1434" y="657"/>
                    <a:pt x="1381" y="605"/>
                    <a:pt x="1315" y="567"/>
                  </a:cubicBezTo>
                  <a:cubicBezTo>
                    <a:pt x="1281" y="547"/>
                    <a:pt x="1245" y="532"/>
                    <a:pt x="1204" y="532"/>
                  </a:cubicBezTo>
                  <a:cubicBezTo>
                    <a:pt x="1173" y="532"/>
                    <a:pt x="1146" y="545"/>
                    <a:pt x="1124" y="567"/>
                  </a:cubicBezTo>
                  <a:cubicBezTo>
                    <a:pt x="1123" y="568"/>
                    <a:pt x="1122" y="569"/>
                    <a:pt x="1121" y="570"/>
                  </a:cubicBezTo>
                  <a:cubicBezTo>
                    <a:pt x="1120" y="572"/>
                    <a:pt x="1118" y="574"/>
                    <a:pt x="1120" y="576"/>
                  </a:cubicBezTo>
                  <a:cubicBezTo>
                    <a:pt x="1122" y="578"/>
                    <a:pt x="1124" y="576"/>
                    <a:pt x="1126" y="574"/>
                  </a:cubicBezTo>
                  <a:cubicBezTo>
                    <a:pt x="1165" y="533"/>
                    <a:pt x="1212" y="533"/>
                    <a:pt x="1262" y="551"/>
                  </a:cubicBezTo>
                  <a:cubicBezTo>
                    <a:pt x="1265" y="552"/>
                    <a:pt x="1268" y="553"/>
                    <a:pt x="1272" y="555"/>
                  </a:cubicBezTo>
                  <a:cubicBezTo>
                    <a:pt x="1263" y="557"/>
                    <a:pt x="1256" y="554"/>
                    <a:pt x="1249" y="554"/>
                  </a:cubicBezTo>
                  <a:cubicBezTo>
                    <a:pt x="1242" y="554"/>
                    <a:pt x="1235" y="555"/>
                    <a:pt x="1228" y="555"/>
                  </a:cubicBezTo>
                  <a:cubicBezTo>
                    <a:pt x="1221" y="556"/>
                    <a:pt x="1214" y="557"/>
                    <a:pt x="1208" y="560"/>
                  </a:cubicBezTo>
                  <a:cubicBezTo>
                    <a:pt x="1176" y="569"/>
                    <a:pt x="1163" y="592"/>
                    <a:pt x="1169" y="624"/>
                  </a:cubicBezTo>
                  <a:cubicBezTo>
                    <a:pt x="1172" y="643"/>
                    <a:pt x="1180" y="659"/>
                    <a:pt x="1189" y="676"/>
                  </a:cubicBezTo>
                  <a:cubicBezTo>
                    <a:pt x="1214" y="718"/>
                    <a:pt x="1245" y="756"/>
                    <a:pt x="1273" y="796"/>
                  </a:cubicBezTo>
                  <a:cubicBezTo>
                    <a:pt x="1282" y="810"/>
                    <a:pt x="1291" y="824"/>
                    <a:pt x="1301" y="837"/>
                  </a:cubicBezTo>
                  <a:cubicBezTo>
                    <a:pt x="1334" y="879"/>
                    <a:pt x="1347" y="928"/>
                    <a:pt x="1349" y="981"/>
                  </a:cubicBezTo>
                  <a:cubicBezTo>
                    <a:pt x="1352" y="1044"/>
                    <a:pt x="1361" y="1106"/>
                    <a:pt x="1383" y="1165"/>
                  </a:cubicBezTo>
                  <a:cubicBezTo>
                    <a:pt x="1389" y="1183"/>
                    <a:pt x="1397" y="1199"/>
                    <a:pt x="1408" y="1214"/>
                  </a:cubicBezTo>
                  <a:cubicBezTo>
                    <a:pt x="1416" y="1224"/>
                    <a:pt x="1417" y="1238"/>
                    <a:pt x="1420" y="1250"/>
                  </a:cubicBezTo>
                  <a:cubicBezTo>
                    <a:pt x="1428" y="1283"/>
                    <a:pt x="1434" y="1316"/>
                    <a:pt x="1433" y="1350"/>
                  </a:cubicBezTo>
                  <a:cubicBezTo>
                    <a:pt x="1433" y="1359"/>
                    <a:pt x="1432" y="1368"/>
                    <a:pt x="1428" y="1376"/>
                  </a:cubicBezTo>
                  <a:cubicBezTo>
                    <a:pt x="1424" y="1384"/>
                    <a:pt x="1420" y="1385"/>
                    <a:pt x="1412" y="1381"/>
                  </a:cubicBezTo>
                  <a:cubicBezTo>
                    <a:pt x="1406" y="1377"/>
                    <a:pt x="1401" y="1373"/>
                    <a:pt x="1397" y="1368"/>
                  </a:cubicBezTo>
                  <a:cubicBezTo>
                    <a:pt x="1366" y="1328"/>
                    <a:pt x="1349" y="1283"/>
                    <a:pt x="1343" y="1233"/>
                  </a:cubicBezTo>
                  <a:cubicBezTo>
                    <a:pt x="1342" y="1231"/>
                    <a:pt x="1343" y="1229"/>
                    <a:pt x="1343" y="1226"/>
                  </a:cubicBezTo>
                  <a:cubicBezTo>
                    <a:pt x="1345" y="1212"/>
                    <a:pt x="1351" y="1209"/>
                    <a:pt x="1364" y="1216"/>
                  </a:cubicBezTo>
                  <a:cubicBezTo>
                    <a:pt x="1368" y="1218"/>
                    <a:pt x="1372" y="1220"/>
                    <a:pt x="1375" y="1223"/>
                  </a:cubicBezTo>
                  <a:cubicBezTo>
                    <a:pt x="1378" y="1225"/>
                    <a:pt x="1381" y="1225"/>
                    <a:pt x="1383" y="1222"/>
                  </a:cubicBezTo>
                  <a:cubicBezTo>
                    <a:pt x="1385" y="1220"/>
                    <a:pt x="1384" y="1218"/>
                    <a:pt x="1383" y="1215"/>
                  </a:cubicBezTo>
                  <a:cubicBezTo>
                    <a:pt x="1336" y="1136"/>
                    <a:pt x="1291" y="1056"/>
                    <a:pt x="1226" y="989"/>
                  </a:cubicBezTo>
                  <a:cubicBezTo>
                    <a:pt x="1198" y="962"/>
                    <a:pt x="1167" y="939"/>
                    <a:pt x="1137" y="914"/>
                  </a:cubicBezTo>
                  <a:cubicBezTo>
                    <a:pt x="1108" y="890"/>
                    <a:pt x="1080" y="865"/>
                    <a:pt x="1059" y="834"/>
                  </a:cubicBezTo>
                  <a:cubicBezTo>
                    <a:pt x="1037" y="804"/>
                    <a:pt x="1029" y="771"/>
                    <a:pt x="1034" y="734"/>
                  </a:cubicBezTo>
                  <a:cubicBezTo>
                    <a:pt x="1034" y="728"/>
                    <a:pt x="1035" y="722"/>
                    <a:pt x="1035" y="716"/>
                  </a:cubicBezTo>
                  <a:cubicBezTo>
                    <a:pt x="1035" y="716"/>
                    <a:pt x="1035" y="715"/>
                    <a:pt x="1034" y="714"/>
                  </a:cubicBezTo>
                  <a:cubicBezTo>
                    <a:pt x="1031" y="719"/>
                    <a:pt x="1029" y="724"/>
                    <a:pt x="1026" y="729"/>
                  </a:cubicBezTo>
                  <a:cubicBezTo>
                    <a:pt x="1023" y="733"/>
                    <a:pt x="1020" y="735"/>
                    <a:pt x="1014" y="733"/>
                  </a:cubicBezTo>
                  <a:cubicBezTo>
                    <a:pt x="948" y="699"/>
                    <a:pt x="878" y="690"/>
                    <a:pt x="805" y="697"/>
                  </a:cubicBezTo>
                  <a:cubicBezTo>
                    <a:pt x="804" y="697"/>
                    <a:pt x="803" y="697"/>
                    <a:pt x="802" y="697"/>
                  </a:cubicBezTo>
                  <a:cubicBezTo>
                    <a:pt x="802" y="697"/>
                    <a:pt x="801" y="697"/>
                    <a:pt x="800" y="696"/>
                  </a:cubicBezTo>
                  <a:cubicBezTo>
                    <a:pt x="807" y="675"/>
                    <a:pt x="818" y="656"/>
                    <a:pt x="830" y="638"/>
                  </a:cubicBezTo>
                  <a:cubicBezTo>
                    <a:pt x="853" y="604"/>
                    <a:pt x="880" y="575"/>
                    <a:pt x="911" y="550"/>
                  </a:cubicBezTo>
                  <a:cubicBezTo>
                    <a:pt x="921" y="542"/>
                    <a:pt x="932" y="538"/>
                    <a:pt x="944" y="534"/>
                  </a:cubicBezTo>
                  <a:cubicBezTo>
                    <a:pt x="952" y="531"/>
                    <a:pt x="959" y="535"/>
                    <a:pt x="965" y="538"/>
                  </a:cubicBezTo>
                  <a:cubicBezTo>
                    <a:pt x="977" y="545"/>
                    <a:pt x="987" y="554"/>
                    <a:pt x="995" y="565"/>
                  </a:cubicBezTo>
                  <a:cubicBezTo>
                    <a:pt x="1014" y="590"/>
                    <a:pt x="1027" y="617"/>
                    <a:pt x="1031" y="648"/>
                  </a:cubicBezTo>
                  <a:cubicBezTo>
                    <a:pt x="1034" y="655"/>
                    <a:pt x="1034" y="662"/>
                    <a:pt x="1034" y="667"/>
                  </a:cubicBezTo>
                  <a:cubicBezTo>
                    <a:pt x="1032" y="658"/>
                    <a:pt x="1034" y="648"/>
                    <a:pt x="1033" y="637"/>
                  </a:cubicBezTo>
                  <a:cubicBezTo>
                    <a:pt x="1030" y="606"/>
                    <a:pt x="1023" y="576"/>
                    <a:pt x="1008" y="548"/>
                  </a:cubicBezTo>
                  <a:cubicBezTo>
                    <a:pt x="1004" y="541"/>
                    <a:pt x="999" y="535"/>
                    <a:pt x="994" y="529"/>
                  </a:cubicBezTo>
                  <a:cubicBezTo>
                    <a:pt x="974" y="508"/>
                    <a:pt x="952" y="502"/>
                    <a:pt x="928" y="516"/>
                  </a:cubicBezTo>
                  <a:cubicBezTo>
                    <a:pt x="889" y="539"/>
                    <a:pt x="846" y="551"/>
                    <a:pt x="803" y="561"/>
                  </a:cubicBezTo>
                  <a:cubicBezTo>
                    <a:pt x="787" y="565"/>
                    <a:pt x="776" y="572"/>
                    <a:pt x="765" y="585"/>
                  </a:cubicBezTo>
                  <a:cubicBezTo>
                    <a:pt x="735" y="622"/>
                    <a:pt x="706" y="660"/>
                    <a:pt x="688" y="705"/>
                  </a:cubicBezTo>
                  <a:cubicBezTo>
                    <a:pt x="683" y="717"/>
                    <a:pt x="680" y="728"/>
                    <a:pt x="680" y="741"/>
                  </a:cubicBezTo>
                  <a:cubicBezTo>
                    <a:pt x="686" y="724"/>
                    <a:pt x="692" y="707"/>
                    <a:pt x="701" y="691"/>
                  </a:cubicBezTo>
                  <a:cubicBezTo>
                    <a:pt x="710" y="674"/>
                    <a:pt x="720" y="659"/>
                    <a:pt x="732" y="644"/>
                  </a:cubicBezTo>
                  <a:cubicBezTo>
                    <a:pt x="743" y="630"/>
                    <a:pt x="756" y="616"/>
                    <a:pt x="770" y="604"/>
                  </a:cubicBezTo>
                  <a:cubicBezTo>
                    <a:pt x="784" y="592"/>
                    <a:pt x="800" y="582"/>
                    <a:pt x="816" y="573"/>
                  </a:cubicBezTo>
                  <a:cubicBezTo>
                    <a:pt x="833" y="564"/>
                    <a:pt x="851" y="563"/>
                    <a:pt x="870" y="558"/>
                  </a:cubicBezTo>
                  <a:cubicBezTo>
                    <a:pt x="844" y="582"/>
                    <a:pt x="824" y="611"/>
                    <a:pt x="807" y="642"/>
                  </a:cubicBezTo>
                  <a:cubicBezTo>
                    <a:pt x="789" y="676"/>
                    <a:pt x="773" y="711"/>
                    <a:pt x="767" y="749"/>
                  </a:cubicBezTo>
                  <a:cubicBezTo>
                    <a:pt x="763" y="777"/>
                    <a:pt x="766" y="806"/>
                    <a:pt x="769" y="834"/>
                  </a:cubicBezTo>
                  <a:cubicBezTo>
                    <a:pt x="777" y="932"/>
                    <a:pt x="807" y="1026"/>
                    <a:pt x="832" y="1120"/>
                  </a:cubicBezTo>
                  <a:cubicBezTo>
                    <a:pt x="843" y="1160"/>
                    <a:pt x="854" y="1199"/>
                    <a:pt x="864" y="1239"/>
                  </a:cubicBezTo>
                  <a:cubicBezTo>
                    <a:pt x="866" y="1251"/>
                    <a:pt x="856" y="1276"/>
                    <a:pt x="846" y="1283"/>
                  </a:cubicBezTo>
                  <a:cubicBezTo>
                    <a:pt x="839" y="1288"/>
                    <a:pt x="833" y="1284"/>
                    <a:pt x="827" y="1279"/>
                  </a:cubicBezTo>
                  <a:cubicBezTo>
                    <a:pt x="818" y="1270"/>
                    <a:pt x="814" y="1258"/>
                    <a:pt x="806" y="1248"/>
                  </a:cubicBezTo>
                  <a:cubicBezTo>
                    <a:pt x="798" y="1236"/>
                    <a:pt x="797" y="1224"/>
                    <a:pt x="801" y="1210"/>
                  </a:cubicBezTo>
                  <a:cubicBezTo>
                    <a:pt x="801" y="1208"/>
                    <a:pt x="801" y="1206"/>
                    <a:pt x="802" y="1205"/>
                  </a:cubicBezTo>
                  <a:cubicBezTo>
                    <a:pt x="811" y="1182"/>
                    <a:pt x="809" y="1158"/>
                    <a:pt x="802" y="1135"/>
                  </a:cubicBezTo>
                  <a:cubicBezTo>
                    <a:pt x="791" y="1091"/>
                    <a:pt x="772" y="1051"/>
                    <a:pt x="735" y="1021"/>
                  </a:cubicBezTo>
                  <a:cubicBezTo>
                    <a:pt x="724" y="1011"/>
                    <a:pt x="710" y="1004"/>
                    <a:pt x="695" y="1002"/>
                  </a:cubicBezTo>
                  <a:cubicBezTo>
                    <a:pt x="666" y="999"/>
                    <a:pt x="645" y="1012"/>
                    <a:pt x="632" y="1039"/>
                  </a:cubicBezTo>
                  <a:cubicBezTo>
                    <a:pt x="619" y="1068"/>
                    <a:pt x="617" y="1099"/>
                    <a:pt x="615" y="1130"/>
                  </a:cubicBezTo>
                  <a:cubicBezTo>
                    <a:pt x="614" y="1143"/>
                    <a:pt x="614" y="1156"/>
                    <a:pt x="606" y="1167"/>
                  </a:cubicBezTo>
                  <a:cubicBezTo>
                    <a:pt x="604" y="1169"/>
                    <a:pt x="602" y="1172"/>
                    <a:pt x="598" y="1173"/>
                  </a:cubicBezTo>
                  <a:cubicBezTo>
                    <a:pt x="594" y="1173"/>
                    <a:pt x="590" y="1173"/>
                    <a:pt x="592" y="1167"/>
                  </a:cubicBezTo>
                  <a:cubicBezTo>
                    <a:pt x="595" y="1160"/>
                    <a:pt x="594" y="1154"/>
                    <a:pt x="592" y="1148"/>
                  </a:cubicBezTo>
                  <a:cubicBezTo>
                    <a:pt x="590" y="1142"/>
                    <a:pt x="592" y="1137"/>
                    <a:pt x="593" y="1132"/>
                  </a:cubicBezTo>
                  <a:cubicBezTo>
                    <a:pt x="601" y="1087"/>
                    <a:pt x="609" y="1042"/>
                    <a:pt x="612" y="997"/>
                  </a:cubicBezTo>
                  <a:cubicBezTo>
                    <a:pt x="615" y="948"/>
                    <a:pt x="590" y="904"/>
                    <a:pt x="549" y="887"/>
                  </a:cubicBezTo>
                  <a:cubicBezTo>
                    <a:pt x="530" y="879"/>
                    <a:pt x="511" y="880"/>
                    <a:pt x="492" y="891"/>
                  </a:cubicBezTo>
                  <a:cubicBezTo>
                    <a:pt x="488" y="893"/>
                    <a:pt x="486" y="896"/>
                    <a:pt x="487" y="901"/>
                  </a:cubicBezTo>
                  <a:cubicBezTo>
                    <a:pt x="488" y="912"/>
                    <a:pt x="484" y="917"/>
                    <a:pt x="476" y="918"/>
                  </a:cubicBezTo>
                  <a:cubicBezTo>
                    <a:pt x="465" y="918"/>
                    <a:pt x="455" y="911"/>
                    <a:pt x="455" y="902"/>
                  </a:cubicBezTo>
                  <a:cubicBezTo>
                    <a:pt x="453" y="885"/>
                    <a:pt x="452" y="868"/>
                    <a:pt x="454" y="851"/>
                  </a:cubicBezTo>
                  <a:cubicBezTo>
                    <a:pt x="456" y="827"/>
                    <a:pt x="429" y="807"/>
                    <a:pt x="406" y="815"/>
                  </a:cubicBezTo>
                  <a:cubicBezTo>
                    <a:pt x="400" y="817"/>
                    <a:pt x="396" y="821"/>
                    <a:pt x="394" y="828"/>
                  </a:cubicBezTo>
                  <a:cubicBezTo>
                    <a:pt x="378" y="878"/>
                    <a:pt x="372" y="930"/>
                    <a:pt x="373" y="983"/>
                  </a:cubicBezTo>
                  <a:cubicBezTo>
                    <a:pt x="373" y="997"/>
                    <a:pt x="375" y="1011"/>
                    <a:pt x="375" y="1024"/>
                  </a:cubicBezTo>
                  <a:cubicBezTo>
                    <a:pt x="376" y="1033"/>
                    <a:pt x="370" y="1039"/>
                    <a:pt x="362" y="1040"/>
                  </a:cubicBezTo>
                  <a:cubicBezTo>
                    <a:pt x="357" y="1040"/>
                    <a:pt x="350" y="1030"/>
                    <a:pt x="350" y="1024"/>
                  </a:cubicBezTo>
                  <a:cubicBezTo>
                    <a:pt x="350" y="1019"/>
                    <a:pt x="353" y="1015"/>
                    <a:pt x="357" y="1016"/>
                  </a:cubicBezTo>
                  <a:cubicBezTo>
                    <a:pt x="365" y="1016"/>
                    <a:pt x="365" y="1012"/>
                    <a:pt x="364" y="1007"/>
                  </a:cubicBezTo>
                  <a:cubicBezTo>
                    <a:pt x="359" y="989"/>
                    <a:pt x="361" y="969"/>
                    <a:pt x="351" y="952"/>
                  </a:cubicBezTo>
                  <a:cubicBezTo>
                    <a:pt x="346" y="942"/>
                    <a:pt x="345" y="932"/>
                    <a:pt x="348" y="921"/>
                  </a:cubicBezTo>
                  <a:cubicBezTo>
                    <a:pt x="355" y="899"/>
                    <a:pt x="358" y="876"/>
                    <a:pt x="367" y="855"/>
                  </a:cubicBezTo>
                  <a:cubicBezTo>
                    <a:pt x="372" y="844"/>
                    <a:pt x="373" y="835"/>
                    <a:pt x="369" y="823"/>
                  </a:cubicBezTo>
                  <a:cubicBezTo>
                    <a:pt x="364" y="809"/>
                    <a:pt x="360" y="793"/>
                    <a:pt x="351" y="780"/>
                  </a:cubicBezTo>
                  <a:cubicBezTo>
                    <a:pt x="336" y="757"/>
                    <a:pt x="313" y="749"/>
                    <a:pt x="287" y="757"/>
                  </a:cubicBezTo>
                  <a:cubicBezTo>
                    <a:pt x="284" y="758"/>
                    <a:pt x="280" y="761"/>
                    <a:pt x="282" y="753"/>
                  </a:cubicBezTo>
                  <a:cubicBezTo>
                    <a:pt x="276" y="756"/>
                    <a:pt x="274" y="764"/>
                    <a:pt x="267" y="766"/>
                  </a:cubicBezTo>
                  <a:cubicBezTo>
                    <a:pt x="266" y="759"/>
                    <a:pt x="271" y="754"/>
                    <a:pt x="274" y="750"/>
                  </a:cubicBezTo>
                  <a:cubicBezTo>
                    <a:pt x="299" y="717"/>
                    <a:pt x="328" y="688"/>
                    <a:pt x="365" y="668"/>
                  </a:cubicBezTo>
                  <a:cubicBezTo>
                    <a:pt x="368" y="666"/>
                    <a:pt x="372" y="664"/>
                    <a:pt x="375" y="662"/>
                  </a:cubicBezTo>
                  <a:cubicBezTo>
                    <a:pt x="378" y="658"/>
                    <a:pt x="383" y="655"/>
                    <a:pt x="386" y="650"/>
                  </a:cubicBezTo>
                  <a:cubicBezTo>
                    <a:pt x="435" y="626"/>
                    <a:pt x="485" y="605"/>
                    <a:pt x="539" y="597"/>
                  </a:cubicBezTo>
                  <a:cubicBezTo>
                    <a:pt x="556" y="594"/>
                    <a:pt x="573" y="593"/>
                    <a:pt x="590" y="596"/>
                  </a:cubicBezTo>
                  <a:cubicBezTo>
                    <a:pt x="623" y="603"/>
                    <a:pt x="645" y="624"/>
                    <a:pt x="653" y="657"/>
                  </a:cubicBezTo>
                  <a:cubicBezTo>
                    <a:pt x="658" y="683"/>
                    <a:pt x="656" y="709"/>
                    <a:pt x="652" y="734"/>
                  </a:cubicBezTo>
                  <a:cubicBezTo>
                    <a:pt x="648" y="753"/>
                    <a:pt x="643" y="772"/>
                    <a:pt x="638" y="790"/>
                  </a:cubicBezTo>
                  <a:cubicBezTo>
                    <a:pt x="634" y="800"/>
                    <a:pt x="632" y="811"/>
                    <a:pt x="628" y="821"/>
                  </a:cubicBezTo>
                  <a:cubicBezTo>
                    <a:pt x="631" y="812"/>
                    <a:pt x="634" y="803"/>
                    <a:pt x="637" y="794"/>
                  </a:cubicBezTo>
                  <a:cubicBezTo>
                    <a:pt x="650" y="749"/>
                    <a:pt x="662" y="705"/>
                    <a:pt x="665" y="658"/>
                  </a:cubicBezTo>
                  <a:cubicBezTo>
                    <a:pt x="666" y="636"/>
                    <a:pt x="664" y="613"/>
                    <a:pt x="660" y="591"/>
                  </a:cubicBezTo>
                  <a:cubicBezTo>
                    <a:pt x="660" y="593"/>
                    <a:pt x="660" y="594"/>
                    <a:pt x="660" y="595"/>
                  </a:cubicBezTo>
                  <a:cubicBezTo>
                    <a:pt x="660" y="601"/>
                    <a:pt x="661" y="609"/>
                    <a:pt x="655" y="611"/>
                  </a:cubicBezTo>
                  <a:cubicBezTo>
                    <a:pt x="650" y="612"/>
                    <a:pt x="649" y="604"/>
                    <a:pt x="647" y="600"/>
                  </a:cubicBezTo>
                  <a:cubicBezTo>
                    <a:pt x="641" y="591"/>
                    <a:pt x="634" y="584"/>
                    <a:pt x="624" y="581"/>
                  </a:cubicBezTo>
                  <a:cubicBezTo>
                    <a:pt x="611" y="577"/>
                    <a:pt x="597" y="575"/>
                    <a:pt x="583" y="577"/>
                  </a:cubicBezTo>
                  <a:cubicBezTo>
                    <a:pt x="539" y="582"/>
                    <a:pt x="498" y="598"/>
                    <a:pt x="457" y="616"/>
                  </a:cubicBezTo>
                  <a:cubicBezTo>
                    <a:pt x="433" y="627"/>
                    <a:pt x="409" y="638"/>
                    <a:pt x="385" y="651"/>
                  </a:cubicBezTo>
                  <a:cubicBezTo>
                    <a:pt x="377" y="657"/>
                    <a:pt x="366" y="660"/>
                    <a:pt x="357" y="666"/>
                  </a:cubicBezTo>
                  <a:cubicBezTo>
                    <a:pt x="353" y="668"/>
                    <a:pt x="350" y="670"/>
                    <a:pt x="348" y="673"/>
                  </a:cubicBezTo>
                  <a:close/>
                </a:path>
              </a:pathLst>
            </a:custGeom>
            <a:gradFill>
              <a:gsLst>
                <a:gs pos="0">
                  <a:srgbClr val="FF9800"/>
                </a:gs>
                <a:gs pos="26000">
                  <a:srgbClr val="FF9800"/>
                </a:gs>
                <a:gs pos="55000">
                  <a:srgbClr val="FCBF16"/>
                </a:gs>
                <a:gs pos="100000">
                  <a:srgbClr val="FCBF16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7"/>
            <p:cNvSpPr/>
            <p:nvPr/>
          </p:nvSpPr>
          <p:spPr>
            <a:xfrm>
              <a:off x="3798" y="2202"/>
              <a:ext cx="214" cy="275"/>
            </a:xfrm>
            <a:custGeom>
              <a:avLst/>
              <a:gdLst/>
              <a:ahLst/>
              <a:cxnLst/>
              <a:rect l="l" t="t" r="r" b="b"/>
              <a:pathLst>
                <a:path w="90" h="115" extrusionOk="0">
                  <a:moveTo>
                    <a:pt x="90" y="0"/>
                  </a:moveTo>
                  <a:cubicBezTo>
                    <a:pt x="53" y="33"/>
                    <a:pt x="24" y="71"/>
                    <a:pt x="2" y="116"/>
                  </a:cubicBezTo>
                  <a:cubicBezTo>
                    <a:pt x="1" y="110"/>
                    <a:pt x="0" y="106"/>
                    <a:pt x="1" y="101"/>
                  </a:cubicBezTo>
                  <a:cubicBezTo>
                    <a:pt x="14" y="69"/>
                    <a:pt x="29" y="37"/>
                    <a:pt x="49" y="8"/>
                  </a:cubicBezTo>
                  <a:cubicBezTo>
                    <a:pt x="54" y="2"/>
                    <a:pt x="58" y="0"/>
                    <a:pt x="66" y="0"/>
                  </a:cubicBezTo>
                  <a:cubicBezTo>
                    <a:pt x="74" y="1"/>
                    <a:pt x="82" y="0"/>
                    <a:pt x="90" y="0"/>
                  </a:cubicBezTo>
                  <a:close/>
                </a:path>
              </a:pathLst>
            </a:custGeom>
            <a:solidFill>
              <a:srgbClr val="FDDC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7"/>
            <p:cNvSpPr/>
            <p:nvPr/>
          </p:nvSpPr>
          <p:spPr>
            <a:xfrm>
              <a:off x="5639" y="2453"/>
              <a:ext cx="109" cy="136"/>
            </a:xfrm>
            <a:custGeom>
              <a:avLst/>
              <a:gdLst/>
              <a:ahLst/>
              <a:cxnLst/>
              <a:rect l="l" t="t" r="r" b="b"/>
              <a:pathLst>
                <a:path w="46" h="57" extrusionOk="0">
                  <a:moveTo>
                    <a:pt x="0" y="0"/>
                  </a:moveTo>
                  <a:cubicBezTo>
                    <a:pt x="12" y="9"/>
                    <a:pt x="25" y="15"/>
                    <a:pt x="35" y="26"/>
                  </a:cubicBezTo>
                  <a:cubicBezTo>
                    <a:pt x="41" y="33"/>
                    <a:pt x="46" y="40"/>
                    <a:pt x="43" y="50"/>
                  </a:cubicBezTo>
                  <a:cubicBezTo>
                    <a:pt x="42" y="53"/>
                    <a:pt x="41" y="56"/>
                    <a:pt x="37" y="57"/>
                  </a:cubicBezTo>
                  <a:cubicBezTo>
                    <a:pt x="34" y="57"/>
                    <a:pt x="32" y="54"/>
                    <a:pt x="31" y="52"/>
                  </a:cubicBezTo>
                  <a:cubicBezTo>
                    <a:pt x="20" y="35"/>
                    <a:pt x="10" y="18"/>
                    <a:pt x="0" y="0"/>
                  </a:cubicBezTo>
                  <a:close/>
                </a:path>
              </a:pathLst>
            </a:custGeom>
            <a:solidFill>
              <a:srgbClr val="FB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7"/>
            <p:cNvSpPr/>
            <p:nvPr/>
          </p:nvSpPr>
          <p:spPr>
            <a:xfrm>
              <a:off x="3297" y="805"/>
              <a:ext cx="107" cy="95"/>
            </a:xfrm>
            <a:custGeom>
              <a:avLst/>
              <a:gdLst/>
              <a:ahLst/>
              <a:cxnLst/>
              <a:rect l="l" t="t" r="r" b="b"/>
              <a:pathLst>
                <a:path w="45" h="40" extrusionOk="0">
                  <a:moveTo>
                    <a:pt x="0" y="40"/>
                  </a:moveTo>
                  <a:cubicBezTo>
                    <a:pt x="8" y="28"/>
                    <a:pt x="14" y="17"/>
                    <a:pt x="17" y="5"/>
                  </a:cubicBezTo>
                  <a:cubicBezTo>
                    <a:pt x="18" y="3"/>
                    <a:pt x="18" y="0"/>
                    <a:pt x="21" y="1"/>
                  </a:cubicBezTo>
                  <a:cubicBezTo>
                    <a:pt x="29" y="4"/>
                    <a:pt x="37" y="6"/>
                    <a:pt x="42" y="13"/>
                  </a:cubicBezTo>
                  <a:cubicBezTo>
                    <a:pt x="45" y="17"/>
                    <a:pt x="45" y="21"/>
                    <a:pt x="40" y="24"/>
                  </a:cubicBezTo>
                  <a:cubicBezTo>
                    <a:pt x="28" y="31"/>
                    <a:pt x="16" y="36"/>
                    <a:pt x="0" y="40"/>
                  </a:cubicBezTo>
                  <a:close/>
                </a:path>
              </a:pathLst>
            </a:custGeom>
            <a:solidFill>
              <a:srgbClr val="FC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7"/>
            <p:cNvSpPr/>
            <p:nvPr/>
          </p:nvSpPr>
          <p:spPr>
            <a:xfrm>
              <a:off x="3791" y="2209"/>
              <a:ext cx="100" cy="173"/>
            </a:xfrm>
            <a:custGeom>
              <a:avLst/>
              <a:gdLst/>
              <a:ahLst/>
              <a:cxnLst/>
              <a:rect l="l" t="t" r="r" b="b"/>
              <a:pathLst>
                <a:path w="42" h="73" extrusionOk="0">
                  <a:moveTo>
                    <a:pt x="42" y="0"/>
                  </a:moveTo>
                  <a:cubicBezTo>
                    <a:pt x="26" y="23"/>
                    <a:pt x="14" y="48"/>
                    <a:pt x="1" y="73"/>
                  </a:cubicBezTo>
                  <a:cubicBezTo>
                    <a:pt x="0" y="56"/>
                    <a:pt x="29" y="4"/>
                    <a:pt x="42" y="0"/>
                  </a:cubicBezTo>
                  <a:close/>
                </a:path>
              </a:pathLst>
            </a:custGeom>
            <a:solidFill>
              <a:srgbClr val="F2D3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7"/>
            <p:cNvSpPr/>
            <p:nvPr/>
          </p:nvSpPr>
          <p:spPr>
            <a:xfrm>
              <a:off x="2754" y="2057"/>
              <a:ext cx="97" cy="52"/>
            </a:xfrm>
            <a:custGeom>
              <a:avLst/>
              <a:gdLst/>
              <a:ahLst/>
              <a:cxnLst/>
              <a:rect l="l" t="t" r="r" b="b"/>
              <a:pathLst>
                <a:path w="41" h="22" extrusionOk="0">
                  <a:moveTo>
                    <a:pt x="39" y="1"/>
                  </a:moveTo>
                  <a:cubicBezTo>
                    <a:pt x="41" y="10"/>
                    <a:pt x="32" y="7"/>
                    <a:pt x="29" y="11"/>
                  </a:cubicBezTo>
                  <a:cubicBezTo>
                    <a:pt x="24" y="7"/>
                    <a:pt x="21" y="12"/>
                    <a:pt x="17" y="14"/>
                  </a:cubicBezTo>
                  <a:cubicBezTo>
                    <a:pt x="12" y="16"/>
                    <a:pt x="7" y="19"/>
                    <a:pt x="2" y="22"/>
                  </a:cubicBezTo>
                  <a:cubicBezTo>
                    <a:pt x="0" y="19"/>
                    <a:pt x="3" y="18"/>
                    <a:pt x="4" y="17"/>
                  </a:cubicBezTo>
                  <a:cubicBezTo>
                    <a:pt x="15" y="11"/>
                    <a:pt x="25" y="4"/>
                    <a:pt x="37" y="0"/>
                  </a:cubicBezTo>
                  <a:cubicBezTo>
                    <a:pt x="38" y="0"/>
                    <a:pt x="38" y="0"/>
                    <a:pt x="39" y="1"/>
                  </a:cubicBezTo>
                  <a:close/>
                </a:path>
              </a:pathLst>
            </a:custGeom>
            <a:solidFill>
              <a:srgbClr val="4B4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7"/>
            <p:cNvSpPr/>
            <p:nvPr/>
          </p:nvSpPr>
          <p:spPr>
            <a:xfrm>
              <a:off x="4378" y="2023"/>
              <a:ext cx="14" cy="84"/>
            </a:xfrm>
            <a:custGeom>
              <a:avLst/>
              <a:gdLst/>
              <a:ahLst/>
              <a:cxnLst/>
              <a:rect l="l" t="t" r="r" b="b"/>
              <a:pathLst>
                <a:path w="6" h="35" extrusionOk="0">
                  <a:moveTo>
                    <a:pt x="3" y="0"/>
                  </a:moveTo>
                  <a:cubicBezTo>
                    <a:pt x="6" y="12"/>
                    <a:pt x="5" y="23"/>
                    <a:pt x="3" y="35"/>
                  </a:cubicBezTo>
                  <a:cubicBezTo>
                    <a:pt x="4" y="27"/>
                    <a:pt x="0" y="19"/>
                    <a:pt x="1" y="11"/>
                  </a:cubicBezTo>
                  <a:cubicBezTo>
                    <a:pt x="4" y="8"/>
                    <a:pt x="2" y="3"/>
                    <a:pt x="3" y="0"/>
                  </a:cubicBezTo>
                  <a:close/>
                </a:path>
              </a:pathLst>
            </a:custGeom>
            <a:solidFill>
              <a:srgbClr val="8675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7"/>
            <p:cNvSpPr/>
            <p:nvPr/>
          </p:nvSpPr>
          <p:spPr>
            <a:xfrm>
              <a:off x="2694" y="924"/>
              <a:ext cx="2211" cy="743"/>
            </a:xfrm>
            <a:custGeom>
              <a:avLst/>
              <a:gdLst/>
              <a:ahLst/>
              <a:cxnLst/>
              <a:rect l="l" t="t" r="r" b="b"/>
              <a:pathLst>
                <a:path w="931" h="313" extrusionOk="0">
                  <a:moveTo>
                    <a:pt x="312" y="137"/>
                  </a:moveTo>
                  <a:cubicBezTo>
                    <a:pt x="320" y="145"/>
                    <a:pt x="319" y="152"/>
                    <a:pt x="308" y="157"/>
                  </a:cubicBezTo>
                  <a:cubicBezTo>
                    <a:pt x="300" y="161"/>
                    <a:pt x="291" y="160"/>
                    <a:pt x="281" y="160"/>
                  </a:cubicBezTo>
                  <a:cubicBezTo>
                    <a:pt x="270" y="159"/>
                    <a:pt x="258" y="157"/>
                    <a:pt x="246" y="153"/>
                  </a:cubicBezTo>
                  <a:cubicBezTo>
                    <a:pt x="254" y="148"/>
                    <a:pt x="260" y="143"/>
                    <a:pt x="266" y="138"/>
                  </a:cubicBezTo>
                  <a:cubicBezTo>
                    <a:pt x="266" y="139"/>
                    <a:pt x="267" y="139"/>
                    <a:pt x="267" y="140"/>
                  </a:cubicBezTo>
                  <a:cubicBezTo>
                    <a:pt x="261" y="154"/>
                    <a:pt x="261" y="154"/>
                    <a:pt x="276" y="155"/>
                  </a:cubicBezTo>
                  <a:cubicBezTo>
                    <a:pt x="285" y="156"/>
                    <a:pt x="293" y="156"/>
                    <a:pt x="302" y="154"/>
                  </a:cubicBezTo>
                  <a:cubicBezTo>
                    <a:pt x="305" y="153"/>
                    <a:pt x="308" y="153"/>
                    <a:pt x="309" y="149"/>
                  </a:cubicBezTo>
                  <a:cubicBezTo>
                    <a:pt x="309" y="146"/>
                    <a:pt x="305" y="145"/>
                    <a:pt x="302" y="144"/>
                  </a:cubicBezTo>
                  <a:cubicBezTo>
                    <a:pt x="296" y="142"/>
                    <a:pt x="290" y="141"/>
                    <a:pt x="284" y="140"/>
                  </a:cubicBezTo>
                  <a:cubicBezTo>
                    <a:pt x="284" y="139"/>
                    <a:pt x="283" y="139"/>
                    <a:pt x="284" y="138"/>
                  </a:cubicBezTo>
                  <a:cubicBezTo>
                    <a:pt x="288" y="135"/>
                    <a:pt x="294" y="132"/>
                    <a:pt x="291" y="125"/>
                  </a:cubicBezTo>
                  <a:cubicBezTo>
                    <a:pt x="287" y="117"/>
                    <a:pt x="279" y="119"/>
                    <a:pt x="274" y="121"/>
                  </a:cubicBezTo>
                  <a:cubicBezTo>
                    <a:pt x="262" y="125"/>
                    <a:pt x="252" y="133"/>
                    <a:pt x="244" y="142"/>
                  </a:cubicBezTo>
                  <a:cubicBezTo>
                    <a:pt x="233" y="153"/>
                    <a:pt x="220" y="157"/>
                    <a:pt x="205" y="157"/>
                  </a:cubicBezTo>
                  <a:cubicBezTo>
                    <a:pt x="161" y="160"/>
                    <a:pt x="118" y="171"/>
                    <a:pt x="76" y="183"/>
                  </a:cubicBezTo>
                  <a:cubicBezTo>
                    <a:pt x="64" y="186"/>
                    <a:pt x="52" y="192"/>
                    <a:pt x="42" y="198"/>
                  </a:cubicBezTo>
                  <a:cubicBezTo>
                    <a:pt x="38" y="200"/>
                    <a:pt x="36" y="202"/>
                    <a:pt x="37" y="208"/>
                  </a:cubicBezTo>
                  <a:cubicBezTo>
                    <a:pt x="45" y="243"/>
                    <a:pt x="41" y="278"/>
                    <a:pt x="37" y="313"/>
                  </a:cubicBezTo>
                  <a:cubicBezTo>
                    <a:pt x="34" y="312"/>
                    <a:pt x="35" y="310"/>
                    <a:pt x="35" y="308"/>
                  </a:cubicBezTo>
                  <a:cubicBezTo>
                    <a:pt x="34" y="306"/>
                    <a:pt x="35" y="304"/>
                    <a:pt x="35" y="303"/>
                  </a:cubicBezTo>
                  <a:cubicBezTo>
                    <a:pt x="35" y="273"/>
                    <a:pt x="35" y="244"/>
                    <a:pt x="29" y="215"/>
                  </a:cubicBezTo>
                  <a:cubicBezTo>
                    <a:pt x="29" y="213"/>
                    <a:pt x="30" y="208"/>
                    <a:pt x="26" y="209"/>
                  </a:cubicBezTo>
                  <a:cubicBezTo>
                    <a:pt x="20" y="210"/>
                    <a:pt x="25" y="214"/>
                    <a:pt x="25" y="217"/>
                  </a:cubicBezTo>
                  <a:cubicBezTo>
                    <a:pt x="30" y="236"/>
                    <a:pt x="29" y="256"/>
                    <a:pt x="27" y="276"/>
                  </a:cubicBezTo>
                  <a:cubicBezTo>
                    <a:pt x="24" y="253"/>
                    <a:pt x="18" y="231"/>
                    <a:pt x="4" y="212"/>
                  </a:cubicBezTo>
                  <a:cubicBezTo>
                    <a:pt x="0" y="206"/>
                    <a:pt x="3" y="199"/>
                    <a:pt x="11" y="195"/>
                  </a:cubicBezTo>
                  <a:cubicBezTo>
                    <a:pt x="33" y="184"/>
                    <a:pt x="56" y="176"/>
                    <a:pt x="79" y="171"/>
                  </a:cubicBezTo>
                  <a:cubicBezTo>
                    <a:pt x="123" y="161"/>
                    <a:pt x="168" y="156"/>
                    <a:pt x="212" y="144"/>
                  </a:cubicBezTo>
                  <a:cubicBezTo>
                    <a:pt x="229" y="140"/>
                    <a:pt x="244" y="135"/>
                    <a:pt x="258" y="126"/>
                  </a:cubicBezTo>
                  <a:cubicBezTo>
                    <a:pt x="267" y="119"/>
                    <a:pt x="277" y="115"/>
                    <a:pt x="287" y="113"/>
                  </a:cubicBezTo>
                  <a:cubicBezTo>
                    <a:pt x="302" y="110"/>
                    <a:pt x="306" y="114"/>
                    <a:pt x="304" y="129"/>
                  </a:cubicBezTo>
                  <a:cubicBezTo>
                    <a:pt x="328" y="122"/>
                    <a:pt x="352" y="114"/>
                    <a:pt x="375" y="107"/>
                  </a:cubicBezTo>
                  <a:cubicBezTo>
                    <a:pt x="488" y="72"/>
                    <a:pt x="603" y="40"/>
                    <a:pt x="720" y="19"/>
                  </a:cubicBezTo>
                  <a:cubicBezTo>
                    <a:pt x="777" y="8"/>
                    <a:pt x="835" y="0"/>
                    <a:pt x="893" y="1"/>
                  </a:cubicBezTo>
                  <a:cubicBezTo>
                    <a:pt x="903" y="1"/>
                    <a:pt x="914" y="3"/>
                    <a:pt x="924" y="3"/>
                  </a:cubicBezTo>
                  <a:cubicBezTo>
                    <a:pt x="931" y="3"/>
                    <a:pt x="931" y="6"/>
                    <a:pt x="929" y="11"/>
                  </a:cubicBezTo>
                  <a:cubicBezTo>
                    <a:pt x="923" y="22"/>
                    <a:pt x="918" y="34"/>
                    <a:pt x="911" y="48"/>
                  </a:cubicBezTo>
                  <a:cubicBezTo>
                    <a:pt x="911" y="37"/>
                    <a:pt x="909" y="29"/>
                    <a:pt x="910" y="22"/>
                  </a:cubicBezTo>
                  <a:cubicBezTo>
                    <a:pt x="910" y="15"/>
                    <a:pt x="907" y="14"/>
                    <a:pt x="901" y="13"/>
                  </a:cubicBezTo>
                  <a:cubicBezTo>
                    <a:pt x="876" y="11"/>
                    <a:pt x="851" y="14"/>
                    <a:pt x="825" y="15"/>
                  </a:cubicBezTo>
                  <a:cubicBezTo>
                    <a:pt x="784" y="16"/>
                    <a:pt x="748" y="33"/>
                    <a:pt x="709" y="42"/>
                  </a:cubicBezTo>
                  <a:cubicBezTo>
                    <a:pt x="660" y="54"/>
                    <a:pt x="611" y="65"/>
                    <a:pt x="561" y="72"/>
                  </a:cubicBezTo>
                  <a:cubicBezTo>
                    <a:pt x="477" y="84"/>
                    <a:pt x="397" y="111"/>
                    <a:pt x="316" y="135"/>
                  </a:cubicBezTo>
                  <a:cubicBezTo>
                    <a:pt x="314" y="135"/>
                    <a:pt x="313" y="136"/>
                    <a:pt x="312" y="1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7"/>
            <p:cNvSpPr/>
            <p:nvPr/>
          </p:nvSpPr>
          <p:spPr>
            <a:xfrm>
              <a:off x="3117" y="1347"/>
              <a:ext cx="575" cy="346"/>
            </a:xfrm>
            <a:custGeom>
              <a:avLst/>
              <a:gdLst/>
              <a:ahLst/>
              <a:cxnLst/>
              <a:rect l="l" t="t" r="r" b="b"/>
              <a:pathLst>
                <a:path w="241" h="146" extrusionOk="0">
                  <a:moveTo>
                    <a:pt x="62" y="101"/>
                  </a:moveTo>
                  <a:cubicBezTo>
                    <a:pt x="51" y="102"/>
                    <a:pt x="40" y="100"/>
                    <a:pt x="30" y="94"/>
                  </a:cubicBezTo>
                  <a:cubicBezTo>
                    <a:pt x="28" y="92"/>
                    <a:pt x="26" y="91"/>
                    <a:pt x="24" y="94"/>
                  </a:cubicBezTo>
                  <a:cubicBezTo>
                    <a:pt x="22" y="97"/>
                    <a:pt x="21" y="101"/>
                    <a:pt x="25" y="103"/>
                  </a:cubicBezTo>
                  <a:cubicBezTo>
                    <a:pt x="29" y="106"/>
                    <a:pt x="34" y="106"/>
                    <a:pt x="39" y="106"/>
                  </a:cubicBezTo>
                  <a:cubicBezTo>
                    <a:pt x="50" y="106"/>
                    <a:pt x="62" y="104"/>
                    <a:pt x="73" y="103"/>
                  </a:cubicBezTo>
                  <a:cubicBezTo>
                    <a:pt x="75" y="102"/>
                    <a:pt x="77" y="101"/>
                    <a:pt x="77" y="105"/>
                  </a:cubicBezTo>
                  <a:cubicBezTo>
                    <a:pt x="59" y="110"/>
                    <a:pt x="40" y="114"/>
                    <a:pt x="21" y="108"/>
                  </a:cubicBezTo>
                  <a:cubicBezTo>
                    <a:pt x="16" y="107"/>
                    <a:pt x="16" y="110"/>
                    <a:pt x="16" y="112"/>
                  </a:cubicBezTo>
                  <a:cubicBezTo>
                    <a:pt x="13" y="125"/>
                    <a:pt x="21" y="137"/>
                    <a:pt x="35" y="138"/>
                  </a:cubicBezTo>
                  <a:cubicBezTo>
                    <a:pt x="42" y="139"/>
                    <a:pt x="48" y="138"/>
                    <a:pt x="55" y="139"/>
                  </a:cubicBezTo>
                  <a:cubicBezTo>
                    <a:pt x="40" y="145"/>
                    <a:pt x="26" y="146"/>
                    <a:pt x="12" y="137"/>
                  </a:cubicBezTo>
                  <a:cubicBezTo>
                    <a:pt x="3" y="132"/>
                    <a:pt x="0" y="121"/>
                    <a:pt x="3" y="109"/>
                  </a:cubicBezTo>
                  <a:cubicBezTo>
                    <a:pt x="10" y="85"/>
                    <a:pt x="26" y="67"/>
                    <a:pt x="45" y="52"/>
                  </a:cubicBezTo>
                  <a:cubicBezTo>
                    <a:pt x="92" y="17"/>
                    <a:pt x="144" y="0"/>
                    <a:pt x="203" y="0"/>
                  </a:cubicBezTo>
                  <a:cubicBezTo>
                    <a:pt x="207" y="0"/>
                    <a:pt x="211" y="0"/>
                    <a:pt x="215" y="1"/>
                  </a:cubicBezTo>
                  <a:cubicBezTo>
                    <a:pt x="235" y="7"/>
                    <a:pt x="242" y="23"/>
                    <a:pt x="233" y="41"/>
                  </a:cubicBezTo>
                  <a:cubicBezTo>
                    <a:pt x="231" y="44"/>
                    <a:pt x="229" y="47"/>
                    <a:pt x="227" y="50"/>
                  </a:cubicBezTo>
                  <a:cubicBezTo>
                    <a:pt x="204" y="78"/>
                    <a:pt x="173" y="92"/>
                    <a:pt x="140" y="104"/>
                  </a:cubicBezTo>
                  <a:cubicBezTo>
                    <a:pt x="153" y="96"/>
                    <a:pt x="166" y="87"/>
                    <a:pt x="178" y="78"/>
                  </a:cubicBezTo>
                  <a:cubicBezTo>
                    <a:pt x="193" y="67"/>
                    <a:pt x="207" y="55"/>
                    <a:pt x="217" y="39"/>
                  </a:cubicBezTo>
                  <a:cubicBezTo>
                    <a:pt x="224" y="29"/>
                    <a:pt x="222" y="22"/>
                    <a:pt x="214" y="18"/>
                  </a:cubicBezTo>
                  <a:cubicBezTo>
                    <a:pt x="212" y="17"/>
                    <a:pt x="210" y="16"/>
                    <a:pt x="208" y="19"/>
                  </a:cubicBezTo>
                  <a:cubicBezTo>
                    <a:pt x="179" y="55"/>
                    <a:pt x="138" y="67"/>
                    <a:pt x="94" y="76"/>
                  </a:cubicBezTo>
                  <a:cubicBezTo>
                    <a:pt x="76" y="80"/>
                    <a:pt x="57" y="81"/>
                    <a:pt x="38" y="82"/>
                  </a:cubicBezTo>
                  <a:cubicBezTo>
                    <a:pt x="36" y="82"/>
                    <a:pt x="33" y="80"/>
                    <a:pt x="32" y="83"/>
                  </a:cubicBezTo>
                  <a:cubicBezTo>
                    <a:pt x="31" y="85"/>
                    <a:pt x="33" y="87"/>
                    <a:pt x="34" y="89"/>
                  </a:cubicBezTo>
                  <a:cubicBezTo>
                    <a:pt x="39" y="94"/>
                    <a:pt x="45" y="97"/>
                    <a:pt x="52" y="98"/>
                  </a:cubicBezTo>
                  <a:cubicBezTo>
                    <a:pt x="55" y="100"/>
                    <a:pt x="60" y="95"/>
                    <a:pt x="62" y="10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7"/>
            <p:cNvSpPr/>
            <p:nvPr/>
          </p:nvSpPr>
          <p:spPr>
            <a:xfrm>
              <a:off x="2841" y="1872"/>
              <a:ext cx="687" cy="527"/>
            </a:xfrm>
            <a:custGeom>
              <a:avLst/>
              <a:gdLst/>
              <a:ahLst/>
              <a:cxnLst/>
              <a:rect l="l" t="t" r="r" b="b"/>
              <a:pathLst>
                <a:path w="289" h="221" extrusionOk="0">
                  <a:moveTo>
                    <a:pt x="2" y="79"/>
                  </a:moveTo>
                  <a:cubicBezTo>
                    <a:pt x="1" y="79"/>
                    <a:pt x="1" y="78"/>
                    <a:pt x="0" y="78"/>
                  </a:cubicBezTo>
                  <a:cubicBezTo>
                    <a:pt x="25" y="63"/>
                    <a:pt x="50" y="51"/>
                    <a:pt x="76" y="39"/>
                  </a:cubicBezTo>
                  <a:cubicBezTo>
                    <a:pt x="111" y="24"/>
                    <a:pt x="147" y="10"/>
                    <a:pt x="186" y="3"/>
                  </a:cubicBezTo>
                  <a:cubicBezTo>
                    <a:pt x="194" y="2"/>
                    <a:pt x="203" y="0"/>
                    <a:pt x="212" y="1"/>
                  </a:cubicBezTo>
                  <a:cubicBezTo>
                    <a:pt x="239" y="1"/>
                    <a:pt x="262" y="8"/>
                    <a:pt x="271" y="38"/>
                  </a:cubicBezTo>
                  <a:cubicBezTo>
                    <a:pt x="275" y="28"/>
                    <a:pt x="275" y="20"/>
                    <a:pt x="275" y="11"/>
                  </a:cubicBezTo>
                  <a:cubicBezTo>
                    <a:pt x="281" y="22"/>
                    <a:pt x="283" y="34"/>
                    <a:pt x="284" y="46"/>
                  </a:cubicBezTo>
                  <a:cubicBezTo>
                    <a:pt x="289" y="94"/>
                    <a:pt x="279" y="140"/>
                    <a:pt x="266" y="186"/>
                  </a:cubicBezTo>
                  <a:cubicBezTo>
                    <a:pt x="263" y="198"/>
                    <a:pt x="259" y="210"/>
                    <a:pt x="255" y="222"/>
                  </a:cubicBezTo>
                  <a:cubicBezTo>
                    <a:pt x="251" y="222"/>
                    <a:pt x="252" y="220"/>
                    <a:pt x="253" y="218"/>
                  </a:cubicBezTo>
                  <a:cubicBezTo>
                    <a:pt x="261" y="188"/>
                    <a:pt x="268" y="158"/>
                    <a:pt x="270" y="127"/>
                  </a:cubicBezTo>
                  <a:cubicBezTo>
                    <a:pt x="271" y="111"/>
                    <a:pt x="270" y="96"/>
                    <a:pt x="266" y="81"/>
                  </a:cubicBezTo>
                  <a:cubicBezTo>
                    <a:pt x="256" y="44"/>
                    <a:pt x="229" y="25"/>
                    <a:pt x="187" y="24"/>
                  </a:cubicBezTo>
                  <a:cubicBezTo>
                    <a:pt x="151" y="24"/>
                    <a:pt x="117" y="34"/>
                    <a:pt x="83" y="45"/>
                  </a:cubicBezTo>
                  <a:cubicBezTo>
                    <a:pt x="55" y="55"/>
                    <a:pt x="29" y="67"/>
                    <a:pt x="2" y="7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7"/>
            <p:cNvSpPr/>
            <p:nvPr/>
          </p:nvSpPr>
          <p:spPr>
            <a:xfrm>
              <a:off x="3473" y="2102"/>
              <a:ext cx="171" cy="703"/>
            </a:xfrm>
            <a:custGeom>
              <a:avLst/>
              <a:gdLst/>
              <a:ahLst/>
              <a:cxnLst/>
              <a:rect l="l" t="t" r="r" b="b"/>
              <a:pathLst>
                <a:path w="72" h="296" extrusionOk="0">
                  <a:moveTo>
                    <a:pt x="68" y="0"/>
                  </a:moveTo>
                  <a:cubicBezTo>
                    <a:pt x="53" y="47"/>
                    <a:pt x="36" y="94"/>
                    <a:pt x="24" y="142"/>
                  </a:cubicBezTo>
                  <a:cubicBezTo>
                    <a:pt x="38" y="134"/>
                    <a:pt x="46" y="135"/>
                    <a:pt x="50" y="147"/>
                  </a:cubicBezTo>
                  <a:cubicBezTo>
                    <a:pt x="66" y="191"/>
                    <a:pt x="72" y="234"/>
                    <a:pt x="48" y="277"/>
                  </a:cubicBezTo>
                  <a:cubicBezTo>
                    <a:pt x="47" y="277"/>
                    <a:pt x="47" y="278"/>
                    <a:pt x="47" y="278"/>
                  </a:cubicBezTo>
                  <a:cubicBezTo>
                    <a:pt x="35" y="296"/>
                    <a:pt x="26" y="296"/>
                    <a:pt x="15" y="277"/>
                  </a:cubicBezTo>
                  <a:cubicBezTo>
                    <a:pt x="0" y="252"/>
                    <a:pt x="0" y="224"/>
                    <a:pt x="3" y="196"/>
                  </a:cubicBezTo>
                  <a:cubicBezTo>
                    <a:pt x="12" y="128"/>
                    <a:pt x="36" y="64"/>
                    <a:pt x="66" y="2"/>
                  </a:cubicBezTo>
                  <a:cubicBezTo>
                    <a:pt x="67" y="2"/>
                    <a:pt x="67" y="1"/>
                    <a:pt x="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7"/>
            <p:cNvSpPr/>
            <p:nvPr/>
          </p:nvSpPr>
          <p:spPr>
            <a:xfrm>
              <a:off x="3882" y="755"/>
              <a:ext cx="458" cy="169"/>
            </a:xfrm>
            <a:custGeom>
              <a:avLst/>
              <a:gdLst/>
              <a:ahLst/>
              <a:cxnLst/>
              <a:rect l="l" t="t" r="r" b="b"/>
              <a:pathLst>
                <a:path w="193" h="71" extrusionOk="0">
                  <a:moveTo>
                    <a:pt x="44" y="70"/>
                  </a:moveTo>
                  <a:cubicBezTo>
                    <a:pt x="33" y="71"/>
                    <a:pt x="22" y="69"/>
                    <a:pt x="12" y="65"/>
                  </a:cubicBezTo>
                  <a:cubicBezTo>
                    <a:pt x="8" y="64"/>
                    <a:pt x="1" y="64"/>
                    <a:pt x="0" y="57"/>
                  </a:cubicBezTo>
                  <a:cubicBezTo>
                    <a:pt x="0" y="51"/>
                    <a:pt x="5" y="49"/>
                    <a:pt x="9" y="46"/>
                  </a:cubicBezTo>
                  <a:cubicBezTo>
                    <a:pt x="21" y="37"/>
                    <a:pt x="34" y="32"/>
                    <a:pt x="48" y="26"/>
                  </a:cubicBezTo>
                  <a:cubicBezTo>
                    <a:pt x="84" y="13"/>
                    <a:pt x="120" y="3"/>
                    <a:pt x="159" y="0"/>
                  </a:cubicBezTo>
                  <a:cubicBezTo>
                    <a:pt x="167" y="0"/>
                    <a:pt x="176" y="1"/>
                    <a:pt x="184" y="3"/>
                  </a:cubicBezTo>
                  <a:cubicBezTo>
                    <a:pt x="192" y="5"/>
                    <a:pt x="193" y="7"/>
                    <a:pt x="187" y="13"/>
                  </a:cubicBezTo>
                  <a:cubicBezTo>
                    <a:pt x="186" y="15"/>
                    <a:pt x="185" y="16"/>
                    <a:pt x="184" y="17"/>
                  </a:cubicBezTo>
                  <a:cubicBezTo>
                    <a:pt x="142" y="48"/>
                    <a:pt x="96" y="67"/>
                    <a:pt x="44" y="7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7"/>
            <p:cNvSpPr/>
            <p:nvPr/>
          </p:nvSpPr>
          <p:spPr>
            <a:xfrm>
              <a:off x="4425" y="1522"/>
              <a:ext cx="497" cy="456"/>
            </a:xfrm>
            <a:custGeom>
              <a:avLst/>
              <a:gdLst/>
              <a:ahLst/>
              <a:cxnLst/>
              <a:rect l="l" t="t" r="r" b="b"/>
              <a:pathLst>
                <a:path w="209" h="192" extrusionOk="0">
                  <a:moveTo>
                    <a:pt x="209" y="8"/>
                  </a:moveTo>
                  <a:cubicBezTo>
                    <a:pt x="185" y="34"/>
                    <a:pt x="156" y="43"/>
                    <a:pt x="127" y="52"/>
                  </a:cubicBezTo>
                  <a:cubicBezTo>
                    <a:pt x="101" y="61"/>
                    <a:pt x="75" y="66"/>
                    <a:pt x="48" y="71"/>
                  </a:cubicBezTo>
                  <a:cubicBezTo>
                    <a:pt x="40" y="73"/>
                    <a:pt x="37" y="76"/>
                    <a:pt x="36" y="83"/>
                  </a:cubicBezTo>
                  <a:cubicBezTo>
                    <a:pt x="29" y="116"/>
                    <a:pt x="25" y="150"/>
                    <a:pt x="25" y="184"/>
                  </a:cubicBezTo>
                  <a:cubicBezTo>
                    <a:pt x="25" y="187"/>
                    <a:pt x="28" y="191"/>
                    <a:pt x="22" y="192"/>
                  </a:cubicBezTo>
                  <a:cubicBezTo>
                    <a:pt x="18" y="192"/>
                    <a:pt x="16" y="189"/>
                    <a:pt x="14" y="186"/>
                  </a:cubicBezTo>
                  <a:cubicBezTo>
                    <a:pt x="10" y="174"/>
                    <a:pt x="6" y="162"/>
                    <a:pt x="5" y="150"/>
                  </a:cubicBezTo>
                  <a:cubicBezTo>
                    <a:pt x="2" y="127"/>
                    <a:pt x="0" y="105"/>
                    <a:pt x="0" y="82"/>
                  </a:cubicBezTo>
                  <a:cubicBezTo>
                    <a:pt x="1" y="67"/>
                    <a:pt x="1" y="68"/>
                    <a:pt x="16" y="66"/>
                  </a:cubicBezTo>
                  <a:cubicBezTo>
                    <a:pt x="54" y="61"/>
                    <a:pt x="93" y="54"/>
                    <a:pt x="129" y="41"/>
                  </a:cubicBezTo>
                  <a:cubicBezTo>
                    <a:pt x="151" y="33"/>
                    <a:pt x="171" y="23"/>
                    <a:pt x="188" y="7"/>
                  </a:cubicBezTo>
                  <a:cubicBezTo>
                    <a:pt x="196" y="0"/>
                    <a:pt x="200" y="8"/>
                    <a:pt x="209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7"/>
            <p:cNvSpPr/>
            <p:nvPr/>
          </p:nvSpPr>
          <p:spPr>
            <a:xfrm>
              <a:off x="3986" y="1354"/>
              <a:ext cx="318" cy="206"/>
            </a:xfrm>
            <a:custGeom>
              <a:avLst/>
              <a:gdLst/>
              <a:ahLst/>
              <a:cxnLst/>
              <a:rect l="l" t="t" r="r" b="b"/>
              <a:pathLst>
                <a:path w="134" h="87" extrusionOk="0">
                  <a:moveTo>
                    <a:pt x="106" y="1"/>
                  </a:moveTo>
                  <a:cubicBezTo>
                    <a:pt x="115" y="1"/>
                    <a:pt x="126" y="0"/>
                    <a:pt x="130" y="10"/>
                  </a:cubicBezTo>
                  <a:cubicBezTo>
                    <a:pt x="134" y="20"/>
                    <a:pt x="128" y="28"/>
                    <a:pt x="122" y="35"/>
                  </a:cubicBezTo>
                  <a:cubicBezTo>
                    <a:pt x="115" y="44"/>
                    <a:pt x="106" y="50"/>
                    <a:pt x="97" y="56"/>
                  </a:cubicBezTo>
                  <a:cubicBezTo>
                    <a:pt x="74" y="69"/>
                    <a:pt x="50" y="79"/>
                    <a:pt x="23" y="84"/>
                  </a:cubicBezTo>
                  <a:cubicBezTo>
                    <a:pt x="17" y="85"/>
                    <a:pt x="9" y="87"/>
                    <a:pt x="5" y="81"/>
                  </a:cubicBezTo>
                  <a:cubicBezTo>
                    <a:pt x="0" y="74"/>
                    <a:pt x="5" y="67"/>
                    <a:pt x="8" y="61"/>
                  </a:cubicBezTo>
                  <a:cubicBezTo>
                    <a:pt x="12" y="54"/>
                    <a:pt x="18" y="49"/>
                    <a:pt x="25" y="44"/>
                  </a:cubicBezTo>
                  <a:cubicBezTo>
                    <a:pt x="42" y="30"/>
                    <a:pt x="60" y="18"/>
                    <a:pt x="80" y="7"/>
                  </a:cubicBezTo>
                  <a:cubicBezTo>
                    <a:pt x="88" y="3"/>
                    <a:pt x="96" y="0"/>
                    <a:pt x="106" y="1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7"/>
            <p:cNvSpPr/>
            <p:nvPr/>
          </p:nvSpPr>
          <p:spPr>
            <a:xfrm>
              <a:off x="4411" y="1228"/>
              <a:ext cx="330" cy="264"/>
            </a:xfrm>
            <a:custGeom>
              <a:avLst/>
              <a:gdLst/>
              <a:ahLst/>
              <a:cxnLst/>
              <a:rect l="l" t="t" r="r" b="b"/>
              <a:pathLst>
                <a:path w="139" h="110" extrusionOk="0">
                  <a:moveTo>
                    <a:pt x="66" y="45"/>
                  </a:moveTo>
                  <a:cubicBezTo>
                    <a:pt x="61" y="42"/>
                    <a:pt x="56" y="39"/>
                    <a:pt x="50" y="38"/>
                  </a:cubicBezTo>
                  <a:cubicBezTo>
                    <a:pt x="42" y="37"/>
                    <a:pt x="34" y="35"/>
                    <a:pt x="28" y="44"/>
                  </a:cubicBezTo>
                  <a:cubicBezTo>
                    <a:pt x="22" y="54"/>
                    <a:pt x="21" y="68"/>
                    <a:pt x="27" y="75"/>
                  </a:cubicBezTo>
                  <a:cubicBezTo>
                    <a:pt x="33" y="81"/>
                    <a:pt x="41" y="79"/>
                    <a:pt x="49" y="80"/>
                  </a:cubicBezTo>
                  <a:cubicBezTo>
                    <a:pt x="46" y="85"/>
                    <a:pt x="41" y="83"/>
                    <a:pt x="36" y="84"/>
                  </a:cubicBezTo>
                  <a:cubicBezTo>
                    <a:pt x="52" y="97"/>
                    <a:pt x="71" y="97"/>
                    <a:pt x="91" y="99"/>
                  </a:cubicBezTo>
                  <a:cubicBezTo>
                    <a:pt x="68" y="111"/>
                    <a:pt x="37" y="101"/>
                    <a:pt x="22" y="84"/>
                  </a:cubicBezTo>
                  <a:cubicBezTo>
                    <a:pt x="18" y="80"/>
                    <a:pt x="14" y="75"/>
                    <a:pt x="11" y="70"/>
                  </a:cubicBezTo>
                  <a:cubicBezTo>
                    <a:pt x="0" y="58"/>
                    <a:pt x="10" y="36"/>
                    <a:pt x="24" y="27"/>
                  </a:cubicBezTo>
                  <a:cubicBezTo>
                    <a:pt x="53" y="6"/>
                    <a:pt x="97" y="0"/>
                    <a:pt x="130" y="34"/>
                  </a:cubicBezTo>
                  <a:cubicBezTo>
                    <a:pt x="133" y="37"/>
                    <a:pt x="136" y="40"/>
                    <a:pt x="139" y="46"/>
                  </a:cubicBezTo>
                  <a:cubicBezTo>
                    <a:pt x="123" y="33"/>
                    <a:pt x="108" y="23"/>
                    <a:pt x="90" y="20"/>
                  </a:cubicBezTo>
                  <a:cubicBezTo>
                    <a:pt x="71" y="16"/>
                    <a:pt x="55" y="19"/>
                    <a:pt x="38" y="33"/>
                  </a:cubicBezTo>
                  <a:cubicBezTo>
                    <a:pt x="51" y="33"/>
                    <a:pt x="60" y="36"/>
                    <a:pt x="68" y="43"/>
                  </a:cubicBezTo>
                  <a:cubicBezTo>
                    <a:pt x="68" y="45"/>
                    <a:pt x="68" y="46"/>
                    <a:pt x="66" y="45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7"/>
            <p:cNvSpPr/>
            <p:nvPr/>
          </p:nvSpPr>
          <p:spPr>
            <a:xfrm>
              <a:off x="3597" y="615"/>
              <a:ext cx="230" cy="136"/>
            </a:xfrm>
            <a:custGeom>
              <a:avLst/>
              <a:gdLst/>
              <a:ahLst/>
              <a:cxnLst/>
              <a:rect l="l" t="t" r="r" b="b"/>
              <a:pathLst>
                <a:path w="97" h="57" extrusionOk="0">
                  <a:moveTo>
                    <a:pt x="32" y="19"/>
                  </a:moveTo>
                  <a:cubicBezTo>
                    <a:pt x="46" y="5"/>
                    <a:pt x="63" y="0"/>
                    <a:pt x="81" y="3"/>
                  </a:cubicBezTo>
                  <a:cubicBezTo>
                    <a:pt x="88" y="4"/>
                    <a:pt x="94" y="7"/>
                    <a:pt x="96" y="13"/>
                  </a:cubicBezTo>
                  <a:cubicBezTo>
                    <a:pt x="97" y="20"/>
                    <a:pt x="93" y="24"/>
                    <a:pt x="88" y="28"/>
                  </a:cubicBezTo>
                  <a:cubicBezTo>
                    <a:pt x="68" y="45"/>
                    <a:pt x="46" y="57"/>
                    <a:pt x="18" y="55"/>
                  </a:cubicBezTo>
                  <a:cubicBezTo>
                    <a:pt x="16" y="55"/>
                    <a:pt x="14" y="55"/>
                    <a:pt x="12" y="55"/>
                  </a:cubicBezTo>
                  <a:cubicBezTo>
                    <a:pt x="8" y="54"/>
                    <a:pt x="4" y="54"/>
                    <a:pt x="2" y="49"/>
                  </a:cubicBezTo>
                  <a:cubicBezTo>
                    <a:pt x="0" y="44"/>
                    <a:pt x="4" y="41"/>
                    <a:pt x="7" y="38"/>
                  </a:cubicBezTo>
                  <a:cubicBezTo>
                    <a:pt x="12" y="34"/>
                    <a:pt x="17" y="30"/>
                    <a:pt x="23" y="25"/>
                  </a:cubicBezTo>
                  <a:cubicBezTo>
                    <a:pt x="21" y="32"/>
                    <a:pt x="15" y="37"/>
                    <a:pt x="20" y="42"/>
                  </a:cubicBezTo>
                  <a:cubicBezTo>
                    <a:pt x="26" y="47"/>
                    <a:pt x="32" y="46"/>
                    <a:pt x="39" y="44"/>
                  </a:cubicBezTo>
                  <a:cubicBezTo>
                    <a:pt x="46" y="42"/>
                    <a:pt x="53" y="39"/>
                    <a:pt x="58" y="34"/>
                  </a:cubicBezTo>
                  <a:cubicBezTo>
                    <a:pt x="63" y="30"/>
                    <a:pt x="69" y="26"/>
                    <a:pt x="66" y="19"/>
                  </a:cubicBezTo>
                  <a:cubicBezTo>
                    <a:pt x="63" y="13"/>
                    <a:pt x="56" y="14"/>
                    <a:pt x="50" y="15"/>
                  </a:cubicBezTo>
                  <a:cubicBezTo>
                    <a:pt x="44" y="16"/>
                    <a:pt x="38" y="17"/>
                    <a:pt x="32" y="19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7"/>
            <p:cNvSpPr/>
            <p:nvPr/>
          </p:nvSpPr>
          <p:spPr>
            <a:xfrm>
              <a:off x="5140" y="3474"/>
              <a:ext cx="162" cy="245"/>
            </a:xfrm>
            <a:custGeom>
              <a:avLst/>
              <a:gdLst/>
              <a:ahLst/>
              <a:cxnLst/>
              <a:rect l="l" t="t" r="r" b="b"/>
              <a:pathLst>
                <a:path w="68" h="103" extrusionOk="0">
                  <a:moveTo>
                    <a:pt x="60" y="102"/>
                  </a:moveTo>
                  <a:cubicBezTo>
                    <a:pt x="49" y="101"/>
                    <a:pt x="40" y="96"/>
                    <a:pt x="32" y="86"/>
                  </a:cubicBezTo>
                  <a:cubicBezTo>
                    <a:pt x="14" y="62"/>
                    <a:pt x="7" y="34"/>
                    <a:pt x="1" y="5"/>
                  </a:cubicBezTo>
                  <a:cubicBezTo>
                    <a:pt x="0" y="4"/>
                    <a:pt x="0" y="1"/>
                    <a:pt x="2" y="0"/>
                  </a:cubicBezTo>
                  <a:cubicBezTo>
                    <a:pt x="6" y="0"/>
                    <a:pt x="6" y="3"/>
                    <a:pt x="6" y="5"/>
                  </a:cubicBezTo>
                  <a:cubicBezTo>
                    <a:pt x="9" y="19"/>
                    <a:pt x="13" y="34"/>
                    <a:pt x="19" y="47"/>
                  </a:cubicBezTo>
                  <a:cubicBezTo>
                    <a:pt x="26" y="66"/>
                    <a:pt x="37" y="81"/>
                    <a:pt x="58" y="86"/>
                  </a:cubicBezTo>
                  <a:cubicBezTo>
                    <a:pt x="63" y="87"/>
                    <a:pt x="65" y="92"/>
                    <a:pt x="67" y="96"/>
                  </a:cubicBezTo>
                  <a:cubicBezTo>
                    <a:pt x="68" y="101"/>
                    <a:pt x="67" y="103"/>
                    <a:pt x="60" y="102"/>
                  </a:cubicBezTo>
                  <a:close/>
                </a:path>
              </a:pathLst>
            </a:custGeom>
            <a:solidFill>
              <a:srgbClr val="0302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7"/>
            <p:cNvSpPr/>
            <p:nvPr/>
          </p:nvSpPr>
          <p:spPr>
            <a:xfrm>
              <a:off x="3449" y="943"/>
              <a:ext cx="205" cy="95"/>
            </a:xfrm>
            <a:custGeom>
              <a:avLst/>
              <a:gdLst/>
              <a:ahLst/>
              <a:cxnLst/>
              <a:rect l="l" t="t" r="r" b="b"/>
              <a:pathLst>
                <a:path w="86" h="40" extrusionOk="0">
                  <a:moveTo>
                    <a:pt x="17" y="18"/>
                  </a:moveTo>
                  <a:cubicBezTo>
                    <a:pt x="13" y="26"/>
                    <a:pt x="16" y="28"/>
                    <a:pt x="21" y="28"/>
                  </a:cubicBezTo>
                  <a:cubicBezTo>
                    <a:pt x="38" y="28"/>
                    <a:pt x="52" y="22"/>
                    <a:pt x="66" y="14"/>
                  </a:cubicBezTo>
                  <a:cubicBezTo>
                    <a:pt x="68" y="13"/>
                    <a:pt x="70" y="11"/>
                    <a:pt x="69" y="8"/>
                  </a:cubicBezTo>
                  <a:cubicBezTo>
                    <a:pt x="68" y="6"/>
                    <a:pt x="65" y="6"/>
                    <a:pt x="63" y="6"/>
                  </a:cubicBezTo>
                  <a:cubicBezTo>
                    <a:pt x="56" y="6"/>
                    <a:pt x="49" y="6"/>
                    <a:pt x="41" y="6"/>
                  </a:cubicBezTo>
                  <a:cubicBezTo>
                    <a:pt x="52" y="2"/>
                    <a:pt x="64" y="0"/>
                    <a:pt x="76" y="1"/>
                  </a:cubicBezTo>
                  <a:cubicBezTo>
                    <a:pt x="84" y="2"/>
                    <a:pt x="86" y="6"/>
                    <a:pt x="80" y="13"/>
                  </a:cubicBezTo>
                  <a:cubicBezTo>
                    <a:pt x="76" y="17"/>
                    <a:pt x="71" y="20"/>
                    <a:pt x="66" y="22"/>
                  </a:cubicBezTo>
                  <a:cubicBezTo>
                    <a:pt x="49" y="30"/>
                    <a:pt x="32" y="36"/>
                    <a:pt x="14" y="38"/>
                  </a:cubicBezTo>
                  <a:cubicBezTo>
                    <a:pt x="10" y="38"/>
                    <a:pt x="4" y="40"/>
                    <a:pt x="2" y="36"/>
                  </a:cubicBezTo>
                  <a:cubicBezTo>
                    <a:pt x="0" y="31"/>
                    <a:pt x="6" y="28"/>
                    <a:pt x="8" y="25"/>
                  </a:cubicBezTo>
                  <a:cubicBezTo>
                    <a:pt x="10" y="23"/>
                    <a:pt x="12" y="22"/>
                    <a:pt x="17" y="18"/>
                  </a:cubicBezTo>
                  <a:close/>
                </a:path>
              </a:pathLst>
            </a:custGeom>
            <a:solidFill>
              <a:srgbClr val="0404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7"/>
            <p:cNvSpPr/>
            <p:nvPr/>
          </p:nvSpPr>
          <p:spPr>
            <a:xfrm>
              <a:off x="3480" y="1610"/>
              <a:ext cx="109" cy="62"/>
            </a:xfrm>
            <a:custGeom>
              <a:avLst/>
              <a:gdLst/>
              <a:ahLst/>
              <a:cxnLst/>
              <a:rect l="l" t="t" r="r" b="b"/>
              <a:pathLst>
                <a:path w="46" h="26" extrusionOk="0">
                  <a:moveTo>
                    <a:pt x="15" y="25"/>
                  </a:moveTo>
                  <a:cubicBezTo>
                    <a:pt x="10" y="25"/>
                    <a:pt x="3" y="26"/>
                    <a:pt x="2" y="20"/>
                  </a:cubicBezTo>
                  <a:cubicBezTo>
                    <a:pt x="0" y="14"/>
                    <a:pt x="6" y="10"/>
                    <a:pt x="10" y="8"/>
                  </a:cubicBezTo>
                  <a:cubicBezTo>
                    <a:pt x="17" y="3"/>
                    <a:pt x="25" y="1"/>
                    <a:pt x="33" y="1"/>
                  </a:cubicBezTo>
                  <a:cubicBezTo>
                    <a:pt x="37" y="1"/>
                    <a:pt x="42" y="0"/>
                    <a:pt x="44" y="5"/>
                  </a:cubicBezTo>
                  <a:cubicBezTo>
                    <a:pt x="46" y="11"/>
                    <a:pt x="44" y="16"/>
                    <a:pt x="39" y="19"/>
                  </a:cubicBezTo>
                  <a:cubicBezTo>
                    <a:pt x="31" y="24"/>
                    <a:pt x="23" y="25"/>
                    <a:pt x="15" y="25"/>
                  </a:cubicBezTo>
                  <a:close/>
                </a:path>
              </a:pathLst>
            </a:custGeom>
            <a:solidFill>
              <a:srgbClr val="0303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7"/>
            <p:cNvSpPr/>
            <p:nvPr/>
          </p:nvSpPr>
          <p:spPr>
            <a:xfrm>
              <a:off x="3240" y="1560"/>
              <a:ext cx="102" cy="27"/>
            </a:xfrm>
            <a:custGeom>
              <a:avLst/>
              <a:gdLst/>
              <a:ahLst/>
              <a:cxnLst/>
              <a:rect l="l" t="t" r="r" b="b"/>
              <a:pathLst>
                <a:path w="43" h="11" extrusionOk="0">
                  <a:moveTo>
                    <a:pt x="10" y="11"/>
                  </a:moveTo>
                  <a:cubicBezTo>
                    <a:pt x="7" y="8"/>
                    <a:pt x="3" y="11"/>
                    <a:pt x="0" y="8"/>
                  </a:cubicBezTo>
                  <a:cubicBezTo>
                    <a:pt x="15" y="8"/>
                    <a:pt x="29" y="5"/>
                    <a:pt x="43" y="0"/>
                  </a:cubicBezTo>
                  <a:cubicBezTo>
                    <a:pt x="33" y="7"/>
                    <a:pt x="22" y="11"/>
                    <a:pt x="10" y="11"/>
                  </a:cubicBezTo>
                  <a:close/>
                </a:path>
              </a:pathLst>
            </a:custGeom>
            <a:solidFill>
              <a:srgbClr val="594E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7"/>
            <p:cNvSpPr/>
            <p:nvPr/>
          </p:nvSpPr>
          <p:spPr>
            <a:xfrm>
              <a:off x="3423" y="2389"/>
              <a:ext cx="24" cy="79"/>
            </a:xfrm>
            <a:custGeom>
              <a:avLst/>
              <a:gdLst/>
              <a:ahLst/>
              <a:cxnLst/>
              <a:rect l="l" t="t" r="r" b="b"/>
              <a:pathLst>
                <a:path w="10" h="33" extrusionOk="0">
                  <a:moveTo>
                    <a:pt x="8" y="0"/>
                  </a:moveTo>
                  <a:cubicBezTo>
                    <a:pt x="9" y="2"/>
                    <a:pt x="9" y="3"/>
                    <a:pt x="10" y="4"/>
                  </a:cubicBezTo>
                  <a:cubicBezTo>
                    <a:pt x="7" y="14"/>
                    <a:pt x="4" y="23"/>
                    <a:pt x="0" y="33"/>
                  </a:cubicBezTo>
                  <a:cubicBezTo>
                    <a:pt x="1" y="22"/>
                    <a:pt x="4" y="11"/>
                    <a:pt x="8" y="0"/>
                  </a:cubicBezTo>
                  <a:close/>
                </a:path>
              </a:pathLst>
            </a:custGeom>
            <a:solidFill>
              <a:srgbClr val="594E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7"/>
            <p:cNvSpPr/>
            <p:nvPr/>
          </p:nvSpPr>
          <p:spPr>
            <a:xfrm>
              <a:off x="3290" y="1582"/>
              <a:ext cx="38" cy="14"/>
            </a:xfrm>
            <a:custGeom>
              <a:avLst/>
              <a:gdLst/>
              <a:ahLst/>
              <a:cxnLst/>
              <a:rect l="l" t="t" r="r" b="b"/>
              <a:pathLst>
                <a:path w="16" h="6" extrusionOk="0">
                  <a:moveTo>
                    <a:pt x="4" y="6"/>
                  </a:moveTo>
                  <a:cubicBezTo>
                    <a:pt x="3" y="5"/>
                    <a:pt x="1" y="4"/>
                    <a:pt x="0" y="4"/>
                  </a:cubicBezTo>
                  <a:cubicBezTo>
                    <a:pt x="6" y="2"/>
                    <a:pt x="11" y="1"/>
                    <a:pt x="16" y="0"/>
                  </a:cubicBezTo>
                  <a:cubicBezTo>
                    <a:pt x="13" y="4"/>
                    <a:pt x="9" y="5"/>
                    <a:pt x="4" y="6"/>
                  </a:cubicBezTo>
                  <a:close/>
                </a:path>
              </a:pathLst>
            </a:custGeom>
            <a:solidFill>
              <a:srgbClr val="5348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7"/>
            <p:cNvSpPr/>
            <p:nvPr/>
          </p:nvSpPr>
          <p:spPr>
            <a:xfrm>
              <a:off x="4568" y="1330"/>
              <a:ext cx="26" cy="26"/>
            </a:xfrm>
            <a:custGeom>
              <a:avLst/>
              <a:gdLst/>
              <a:ahLst/>
              <a:cxnLst/>
              <a:rect l="l" t="t" r="r" b="b"/>
              <a:pathLst>
                <a:path w="11" h="11" extrusionOk="0">
                  <a:moveTo>
                    <a:pt x="0" y="2"/>
                  </a:moveTo>
                  <a:cubicBezTo>
                    <a:pt x="1" y="1"/>
                    <a:pt x="1" y="1"/>
                    <a:pt x="2" y="0"/>
                  </a:cubicBezTo>
                  <a:cubicBezTo>
                    <a:pt x="6" y="2"/>
                    <a:pt x="8" y="5"/>
                    <a:pt x="11" y="11"/>
                  </a:cubicBezTo>
                  <a:cubicBezTo>
                    <a:pt x="6" y="7"/>
                    <a:pt x="3" y="4"/>
                    <a:pt x="0" y="2"/>
                  </a:cubicBezTo>
                  <a:close/>
                </a:path>
              </a:pathLst>
            </a:custGeom>
            <a:solidFill>
              <a:srgbClr val="4C42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7"/>
            <p:cNvSpPr/>
            <p:nvPr/>
          </p:nvSpPr>
          <p:spPr>
            <a:xfrm>
              <a:off x="2613" y="2251"/>
              <a:ext cx="27" cy="31"/>
            </a:xfrm>
            <a:custGeom>
              <a:avLst/>
              <a:gdLst/>
              <a:ahLst/>
              <a:cxnLst/>
              <a:rect l="l" t="t" r="r" b="b"/>
              <a:pathLst>
                <a:path w="11" h="13" extrusionOk="0">
                  <a:moveTo>
                    <a:pt x="0" y="11"/>
                  </a:moveTo>
                  <a:cubicBezTo>
                    <a:pt x="3" y="7"/>
                    <a:pt x="6" y="4"/>
                    <a:pt x="10" y="0"/>
                  </a:cubicBezTo>
                  <a:cubicBezTo>
                    <a:pt x="10" y="1"/>
                    <a:pt x="11" y="1"/>
                    <a:pt x="11" y="2"/>
                  </a:cubicBezTo>
                  <a:cubicBezTo>
                    <a:pt x="8" y="5"/>
                    <a:pt x="5" y="9"/>
                    <a:pt x="2" y="13"/>
                  </a:cubicBezTo>
                  <a:cubicBezTo>
                    <a:pt x="2" y="12"/>
                    <a:pt x="1" y="11"/>
                    <a:pt x="0" y="11"/>
                  </a:cubicBezTo>
                  <a:close/>
                </a:path>
              </a:pathLst>
            </a:custGeom>
            <a:solidFill>
              <a:srgbClr val="453C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7"/>
            <p:cNvSpPr/>
            <p:nvPr/>
          </p:nvSpPr>
          <p:spPr>
            <a:xfrm>
              <a:off x="4022" y="993"/>
              <a:ext cx="370" cy="78"/>
            </a:xfrm>
            <a:custGeom>
              <a:avLst/>
              <a:gdLst/>
              <a:ahLst/>
              <a:cxnLst/>
              <a:rect l="l" t="t" r="r" b="b"/>
              <a:pathLst>
                <a:path w="156" h="33" extrusionOk="0">
                  <a:moveTo>
                    <a:pt x="156" y="4"/>
                  </a:moveTo>
                  <a:cubicBezTo>
                    <a:pt x="105" y="17"/>
                    <a:pt x="54" y="31"/>
                    <a:pt x="0" y="33"/>
                  </a:cubicBezTo>
                  <a:cubicBezTo>
                    <a:pt x="50" y="20"/>
                    <a:pt x="100" y="10"/>
                    <a:pt x="150" y="2"/>
                  </a:cubicBezTo>
                  <a:cubicBezTo>
                    <a:pt x="153" y="2"/>
                    <a:pt x="156" y="0"/>
                    <a:pt x="156" y="4"/>
                  </a:cubicBezTo>
                  <a:close/>
                </a:path>
              </a:pathLst>
            </a:custGeom>
            <a:solidFill>
              <a:srgbClr val="F7D7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7"/>
            <p:cNvSpPr/>
            <p:nvPr/>
          </p:nvSpPr>
          <p:spPr>
            <a:xfrm>
              <a:off x="4378" y="988"/>
              <a:ext cx="54" cy="14"/>
            </a:xfrm>
            <a:custGeom>
              <a:avLst/>
              <a:gdLst/>
              <a:ahLst/>
              <a:cxnLst/>
              <a:rect l="l" t="t" r="r" b="b"/>
              <a:pathLst>
                <a:path w="23" h="6" extrusionOk="0">
                  <a:moveTo>
                    <a:pt x="6" y="6"/>
                  </a:moveTo>
                  <a:cubicBezTo>
                    <a:pt x="5" y="4"/>
                    <a:pt x="2" y="5"/>
                    <a:pt x="0" y="4"/>
                  </a:cubicBezTo>
                  <a:cubicBezTo>
                    <a:pt x="8" y="2"/>
                    <a:pt x="15" y="0"/>
                    <a:pt x="23" y="2"/>
                  </a:cubicBezTo>
                  <a:cubicBezTo>
                    <a:pt x="17" y="4"/>
                    <a:pt x="12" y="5"/>
                    <a:pt x="6" y="6"/>
                  </a:cubicBezTo>
                  <a:close/>
                </a:path>
              </a:pathLst>
            </a:custGeom>
            <a:solidFill>
              <a:srgbClr val="A08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7"/>
            <p:cNvSpPr/>
            <p:nvPr/>
          </p:nvSpPr>
          <p:spPr>
            <a:xfrm>
              <a:off x="3300" y="1435"/>
              <a:ext cx="164" cy="71"/>
            </a:xfrm>
            <a:custGeom>
              <a:avLst/>
              <a:gdLst/>
              <a:ahLst/>
              <a:cxnLst/>
              <a:rect l="l" t="t" r="r" b="b"/>
              <a:pathLst>
                <a:path w="69" h="30" extrusionOk="0">
                  <a:moveTo>
                    <a:pt x="0" y="30"/>
                  </a:moveTo>
                  <a:cubicBezTo>
                    <a:pt x="14" y="13"/>
                    <a:pt x="31" y="7"/>
                    <a:pt x="49" y="2"/>
                  </a:cubicBezTo>
                  <a:cubicBezTo>
                    <a:pt x="51" y="2"/>
                    <a:pt x="53" y="2"/>
                    <a:pt x="56" y="1"/>
                  </a:cubicBezTo>
                  <a:cubicBezTo>
                    <a:pt x="60" y="1"/>
                    <a:pt x="66" y="0"/>
                    <a:pt x="68" y="4"/>
                  </a:cubicBezTo>
                  <a:cubicBezTo>
                    <a:pt x="69" y="9"/>
                    <a:pt x="65" y="13"/>
                    <a:pt x="60" y="15"/>
                  </a:cubicBezTo>
                  <a:cubicBezTo>
                    <a:pt x="42" y="23"/>
                    <a:pt x="23" y="28"/>
                    <a:pt x="0" y="30"/>
                  </a:cubicBezTo>
                  <a:close/>
                </a:path>
              </a:pathLst>
            </a:custGeom>
            <a:solidFill>
              <a:srgbClr val="FB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7"/>
            <p:cNvSpPr/>
            <p:nvPr/>
          </p:nvSpPr>
          <p:spPr>
            <a:xfrm>
              <a:off x="3502" y="1387"/>
              <a:ext cx="64" cy="43"/>
            </a:xfrm>
            <a:custGeom>
              <a:avLst/>
              <a:gdLst/>
              <a:ahLst/>
              <a:cxnLst/>
              <a:rect l="l" t="t" r="r" b="b"/>
              <a:pathLst>
                <a:path w="27" h="18" extrusionOk="0">
                  <a:moveTo>
                    <a:pt x="21" y="0"/>
                  </a:moveTo>
                  <a:cubicBezTo>
                    <a:pt x="22" y="0"/>
                    <a:pt x="24" y="0"/>
                    <a:pt x="25" y="1"/>
                  </a:cubicBezTo>
                  <a:cubicBezTo>
                    <a:pt x="27" y="3"/>
                    <a:pt x="24" y="5"/>
                    <a:pt x="23" y="6"/>
                  </a:cubicBezTo>
                  <a:cubicBezTo>
                    <a:pt x="20" y="9"/>
                    <a:pt x="17" y="11"/>
                    <a:pt x="13" y="13"/>
                  </a:cubicBezTo>
                  <a:cubicBezTo>
                    <a:pt x="11" y="15"/>
                    <a:pt x="7" y="18"/>
                    <a:pt x="4" y="15"/>
                  </a:cubicBezTo>
                  <a:cubicBezTo>
                    <a:pt x="0" y="13"/>
                    <a:pt x="4" y="9"/>
                    <a:pt x="4" y="7"/>
                  </a:cubicBezTo>
                  <a:cubicBezTo>
                    <a:pt x="2" y="1"/>
                    <a:pt x="7" y="3"/>
                    <a:pt x="9" y="2"/>
                  </a:cubicBezTo>
                  <a:cubicBezTo>
                    <a:pt x="13" y="1"/>
                    <a:pt x="17" y="1"/>
                    <a:pt x="21" y="0"/>
                  </a:cubicBezTo>
                  <a:close/>
                </a:path>
              </a:pathLst>
            </a:custGeom>
            <a:solidFill>
              <a:srgbClr val="F5D5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7"/>
            <p:cNvSpPr/>
            <p:nvPr/>
          </p:nvSpPr>
          <p:spPr>
            <a:xfrm>
              <a:off x="3506" y="2482"/>
              <a:ext cx="98" cy="273"/>
            </a:xfrm>
            <a:custGeom>
              <a:avLst/>
              <a:gdLst/>
              <a:ahLst/>
              <a:cxnLst/>
              <a:rect l="l" t="t" r="r" b="b"/>
              <a:pathLst>
                <a:path w="41" h="115" extrusionOk="0">
                  <a:moveTo>
                    <a:pt x="3" y="69"/>
                  </a:moveTo>
                  <a:cubicBezTo>
                    <a:pt x="4" y="50"/>
                    <a:pt x="4" y="34"/>
                    <a:pt x="8" y="17"/>
                  </a:cubicBezTo>
                  <a:cubicBezTo>
                    <a:pt x="10" y="11"/>
                    <a:pt x="11" y="1"/>
                    <a:pt x="19" y="1"/>
                  </a:cubicBezTo>
                  <a:cubicBezTo>
                    <a:pt x="26" y="0"/>
                    <a:pt x="29" y="9"/>
                    <a:pt x="31" y="15"/>
                  </a:cubicBezTo>
                  <a:cubicBezTo>
                    <a:pt x="41" y="39"/>
                    <a:pt x="41" y="63"/>
                    <a:pt x="36" y="88"/>
                  </a:cubicBezTo>
                  <a:cubicBezTo>
                    <a:pt x="35" y="95"/>
                    <a:pt x="33" y="103"/>
                    <a:pt x="27" y="108"/>
                  </a:cubicBezTo>
                  <a:cubicBezTo>
                    <a:pt x="19" y="115"/>
                    <a:pt x="11" y="114"/>
                    <a:pt x="6" y="104"/>
                  </a:cubicBezTo>
                  <a:cubicBezTo>
                    <a:pt x="0" y="92"/>
                    <a:pt x="3" y="79"/>
                    <a:pt x="3" y="69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7"/>
            <p:cNvSpPr/>
            <p:nvPr/>
          </p:nvSpPr>
          <p:spPr>
            <a:xfrm>
              <a:off x="3965" y="777"/>
              <a:ext cx="325" cy="111"/>
            </a:xfrm>
            <a:custGeom>
              <a:avLst/>
              <a:gdLst/>
              <a:ahLst/>
              <a:cxnLst/>
              <a:rect l="l" t="t" r="r" b="b"/>
              <a:pathLst>
                <a:path w="137" h="47" extrusionOk="0">
                  <a:moveTo>
                    <a:pt x="137" y="3"/>
                  </a:moveTo>
                  <a:cubicBezTo>
                    <a:pt x="130" y="7"/>
                    <a:pt x="124" y="12"/>
                    <a:pt x="118" y="15"/>
                  </a:cubicBezTo>
                  <a:cubicBezTo>
                    <a:pt x="111" y="19"/>
                    <a:pt x="104" y="20"/>
                    <a:pt x="95" y="17"/>
                  </a:cubicBezTo>
                  <a:cubicBezTo>
                    <a:pt x="75" y="10"/>
                    <a:pt x="56" y="16"/>
                    <a:pt x="37" y="26"/>
                  </a:cubicBezTo>
                  <a:cubicBezTo>
                    <a:pt x="29" y="30"/>
                    <a:pt x="21" y="36"/>
                    <a:pt x="13" y="42"/>
                  </a:cubicBezTo>
                  <a:cubicBezTo>
                    <a:pt x="10" y="44"/>
                    <a:pt x="6" y="47"/>
                    <a:pt x="0" y="47"/>
                  </a:cubicBezTo>
                  <a:cubicBezTo>
                    <a:pt x="2" y="41"/>
                    <a:pt x="6" y="38"/>
                    <a:pt x="10" y="34"/>
                  </a:cubicBezTo>
                  <a:cubicBezTo>
                    <a:pt x="25" y="21"/>
                    <a:pt x="43" y="14"/>
                    <a:pt x="62" y="10"/>
                  </a:cubicBezTo>
                  <a:cubicBezTo>
                    <a:pt x="86" y="4"/>
                    <a:pt x="111" y="1"/>
                    <a:pt x="136" y="0"/>
                  </a:cubicBezTo>
                  <a:cubicBezTo>
                    <a:pt x="136" y="1"/>
                    <a:pt x="136" y="2"/>
                    <a:pt x="137" y="3"/>
                  </a:cubicBezTo>
                  <a:close/>
                </a:path>
              </a:pathLst>
            </a:custGeom>
            <a:solidFill>
              <a:srgbClr val="FC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7"/>
            <p:cNvSpPr/>
            <p:nvPr/>
          </p:nvSpPr>
          <p:spPr>
            <a:xfrm>
              <a:off x="4022" y="822"/>
              <a:ext cx="159" cy="57"/>
            </a:xfrm>
            <a:custGeom>
              <a:avLst/>
              <a:gdLst/>
              <a:ahLst/>
              <a:cxnLst/>
              <a:rect l="l" t="t" r="r" b="b"/>
              <a:pathLst>
                <a:path w="67" h="24" extrusionOk="0">
                  <a:moveTo>
                    <a:pt x="0" y="22"/>
                  </a:moveTo>
                  <a:cubicBezTo>
                    <a:pt x="1" y="19"/>
                    <a:pt x="4" y="17"/>
                    <a:pt x="6" y="16"/>
                  </a:cubicBezTo>
                  <a:cubicBezTo>
                    <a:pt x="23" y="7"/>
                    <a:pt x="40" y="2"/>
                    <a:pt x="59" y="1"/>
                  </a:cubicBezTo>
                  <a:cubicBezTo>
                    <a:pt x="62" y="0"/>
                    <a:pt x="66" y="0"/>
                    <a:pt x="66" y="3"/>
                  </a:cubicBezTo>
                  <a:cubicBezTo>
                    <a:pt x="67" y="7"/>
                    <a:pt x="64" y="8"/>
                    <a:pt x="62" y="10"/>
                  </a:cubicBezTo>
                  <a:cubicBezTo>
                    <a:pt x="44" y="19"/>
                    <a:pt x="24" y="22"/>
                    <a:pt x="4" y="24"/>
                  </a:cubicBezTo>
                  <a:cubicBezTo>
                    <a:pt x="3" y="24"/>
                    <a:pt x="2" y="23"/>
                    <a:pt x="0" y="22"/>
                  </a:cubicBezTo>
                  <a:close/>
                </a:path>
              </a:pathLst>
            </a:custGeom>
            <a:solidFill>
              <a:srgbClr val="FBDA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7"/>
            <p:cNvSpPr/>
            <p:nvPr/>
          </p:nvSpPr>
          <p:spPr>
            <a:xfrm>
              <a:off x="4461" y="1701"/>
              <a:ext cx="33" cy="166"/>
            </a:xfrm>
            <a:custGeom>
              <a:avLst/>
              <a:gdLst/>
              <a:ahLst/>
              <a:cxnLst/>
              <a:rect l="l" t="t" r="r" b="b"/>
              <a:pathLst>
                <a:path w="14" h="70" extrusionOk="0">
                  <a:moveTo>
                    <a:pt x="1" y="70"/>
                  </a:moveTo>
                  <a:cubicBezTo>
                    <a:pt x="0" y="49"/>
                    <a:pt x="2" y="28"/>
                    <a:pt x="5" y="7"/>
                  </a:cubicBezTo>
                  <a:cubicBezTo>
                    <a:pt x="6" y="4"/>
                    <a:pt x="6" y="0"/>
                    <a:pt x="11" y="1"/>
                  </a:cubicBezTo>
                  <a:cubicBezTo>
                    <a:pt x="14" y="2"/>
                    <a:pt x="11" y="6"/>
                    <a:pt x="11" y="8"/>
                  </a:cubicBezTo>
                  <a:cubicBezTo>
                    <a:pt x="6" y="29"/>
                    <a:pt x="5" y="49"/>
                    <a:pt x="1" y="70"/>
                  </a:cubicBezTo>
                  <a:close/>
                </a:path>
              </a:pathLst>
            </a:custGeom>
            <a:solidFill>
              <a:srgbClr val="E9C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7"/>
            <p:cNvSpPr/>
            <p:nvPr/>
          </p:nvSpPr>
          <p:spPr>
            <a:xfrm>
              <a:off x="4024" y="1406"/>
              <a:ext cx="233" cy="126"/>
            </a:xfrm>
            <a:custGeom>
              <a:avLst/>
              <a:gdLst/>
              <a:ahLst/>
              <a:cxnLst/>
              <a:rect l="l" t="t" r="r" b="b"/>
              <a:pathLst>
                <a:path w="98" h="52" extrusionOk="0">
                  <a:moveTo>
                    <a:pt x="10" y="53"/>
                  </a:moveTo>
                  <a:cubicBezTo>
                    <a:pt x="5" y="53"/>
                    <a:pt x="2" y="53"/>
                    <a:pt x="1" y="49"/>
                  </a:cubicBezTo>
                  <a:cubicBezTo>
                    <a:pt x="0" y="46"/>
                    <a:pt x="1" y="43"/>
                    <a:pt x="4" y="42"/>
                  </a:cubicBezTo>
                  <a:cubicBezTo>
                    <a:pt x="27" y="25"/>
                    <a:pt x="50" y="9"/>
                    <a:pt x="78" y="1"/>
                  </a:cubicBezTo>
                  <a:cubicBezTo>
                    <a:pt x="81" y="0"/>
                    <a:pt x="85" y="0"/>
                    <a:pt x="88" y="0"/>
                  </a:cubicBezTo>
                  <a:cubicBezTo>
                    <a:pt x="96" y="2"/>
                    <a:pt x="98" y="6"/>
                    <a:pt x="93" y="12"/>
                  </a:cubicBezTo>
                  <a:cubicBezTo>
                    <a:pt x="90" y="17"/>
                    <a:pt x="87" y="21"/>
                    <a:pt x="83" y="24"/>
                  </a:cubicBezTo>
                  <a:cubicBezTo>
                    <a:pt x="61" y="41"/>
                    <a:pt x="35" y="48"/>
                    <a:pt x="10" y="53"/>
                  </a:cubicBezTo>
                  <a:close/>
                </a:path>
              </a:pathLst>
            </a:custGeom>
            <a:solidFill>
              <a:srgbClr val="FDDD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7"/>
            <p:cNvSpPr/>
            <p:nvPr/>
          </p:nvSpPr>
          <p:spPr>
            <a:xfrm>
              <a:off x="4131" y="1370"/>
              <a:ext cx="114" cy="46"/>
            </a:xfrm>
            <a:custGeom>
              <a:avLst/>
              <a:gdLst/>
              <a:ahLst/>
              <a:cxnLst/>
              <a:rect l="l" t="t" r="r" b="b"/>
              <a:pathLst>
                <a:path w="48" h="19" extrusionOk="0">
                  <a:moveTo>
                    <a:pt x="0" y="19"/>
                  </a:moveTo>
                  <a:cubicBezTo>
                    <a:pt x="11" y="11"/>
                    <a:pt x="22" y="5"/>
                    <a:pt x="35" y="1"/>
                  </a:cubicBezTo>
                  <a:cubicBezTo>
                    <a:pt x="37" y="1"/>
                    <a:pt x="40" y="0"/>
                    <a:pt x="42" y="0"/>
                  </a:cubicBezTo>
                  <a:cubicBezTo>
                    <a:pt x="45" y="0"/>
                    <a:pt x="47" y="2"/>
                    <a:pt x="48" y="5"/>
                  </a:cubicBezTo>
                  <a:cubicBezTo>
                    <a:pt x="48" y="8"/>
                    <a:pt x="45" y="9"/>
                    <a:pt x="43" y="10"/>
                  </a:cubicBezTo>
                  <a:cubicBezTo>
                    <a:pt x="28" y="11"/>
                    <a:pt x="14" y="15"/>
                    <a:pt x="0" y="19"/>
                  </a:cubicBezTo>
                  <a:close/>
                </a:path>
              </a:pathLst>
            </a:custGeom>
            <a:solidFill>
              <a:srgbClr val="F5D6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7"/>
            <p:cNvSpPr/>
            <p:nvPr/>
          </p:nvSpPr>
          <p:spPr>
            <a:xfrm>
              <a:off x="3516" y="1629"/>
              <a:ext cx="47" cy="26"/>
            </a:xfrm>
            <a:custGeom>
              <a:avLst/>
              <a:gdLst/>
              <a:ahLst/>
              <a:cxnLst/>
              <a:rect l="l" t="t" r="r" b="b"/>
              <a:pathLst>
                <a:path w="20" h="11" extrusionOk="0">
                  <a:moveTo>
                    <a:pt x="20" y="2"/>
                  </a:moveTo>
                  <a:cubicBezTo>
                    <a:pt x="17" y="10"/>
                    <a:pt x="10" y="11"/>
                    <a:pt x="4" y="11"/>
                  </a:cubicBezTo>
                  <a:cubicBezTo>
                    <a:pt x="2" y="11"/>
                    <a:pt x="1" y="11"/>
                    <a:pt x="0" y="9"/>
                  </a:cubicBezTo>
                  <a:cubicBezTo>
                    <a:pt x="0" y="7"/>
                    <a:pt x="1" y="6"/>
                    <a:pt x="3" y="5"/>
                  </a:cubicBezTo>
                  <a:cubicBezTo>
                    <a:pt x="8" y="3"/>
                    <a:pt x="13" y="0"/>
                    <a:pt x="20" y="2"/>
                  </a:cubicBezTo>
                  <a:close/>
                </a:path>
              </a:pathLst>
            </a:custGeom>
            <a:solidFill>
              <a:srgbClr val="EFD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5" name="Google Shape;405;p7"/>
          <p:cNvSpPr txBox="1"/>
          <p:nvPr/>
        </p:nvSpPr>
        <p:spPr>
          <a:xfrm>
            <a:off x="328452" y="203377"/>
            <a:ext cx="630094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FF9800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r>
              <a:rPr lang="en-US" sz="40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b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 sz="4000" b="1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7"/>
          <p:cNvSpPr txBox="1"/>
          <p:nvPr/>
        </p:nvSpPr>
        <p:spPr>
          <a:xfrm>
            <a:off x="385602" y="803686"/>
            <a:ext cx="2392776" cy="310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INSERT YOUR SUBTITLE</a:t>
            </a:r>
            <a:endParaRPr/>
          </a:p>
        </p:txBody>
      </p:sp>
      <p:pic>
        <p:nvPicPr>
          <p:cNvPr id="407" name="Google Shape;407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718582">
            <a:off x="-231347" y="518800"/>
            <a:ext cx="929874" cy="3827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08" name="Google Shape;408;p7"/>
          <p:cNvCxnSpPr/>
          <p:nvPr/>
        </p:nvCxnSpPr>
        <p:spPr>
          <a:xfrm>
            <a:off x="6629400" y="596780"/>
            <a:ext cx="3993779" cy="0"/>
          </a:xfrm>
          <a:prstGeom prst="straightConnector1">
            <a:avLst/>
          </a:prstGeom>
          <a:noFill/>
          <a:ln w="9525" cap="flat" cmpd="sng">
            <a:solidFill>
              <a:srgbClr val="FF9800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409" name="Google Shape;409;p7"/>
          <p:cNvGrpSpPr/>
          <p:nvPr/>
        </p:nvGrpSpPr>
        <p:grpSpPr>
          <a:xfrm>
            <a:off x="1488963" y="3577116"/>
            <a:ext cx="2446866" cy="738664"/>
            <a:chOff x="3017859" y="4283314"/>
            <a:chExt cx="2579765" cy="738664"/>
          </a:xfrm>
        </p:grpSpPr>
        <p:sp>
          <p:nvSpPr>
            <p:cNvPr id="410" name="Google Shape;410;p7"/>
            <p:cNvSpPr txBox="1"/>
            <p:nvPr/>
          </p:nvSpPr>
          <p:spPr>
            <a:xfrm>
              <a:off x="3021855" y="4560313"/>
              <a:ext cx="257576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7"/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2" name="Google Shape;412;p7"/>
          <p:cNvGrpSpPr/>
          <p:nvPr/>
        </p:nvGrpSpPr>
        <p:grpSpPr>
          <a:xfrm>
            <a:off x="8145271" y="3539794"/>
            <a:ext cx="2557766" cy="775986"/>
            <a:chOff x="3017859" y="4283314"/>
            <a:chExt cx="2579765" cy="738664"/>
          </a:xfrm>
        </p:grpSpPr>
        <p:sp>
          <p:nvSpPr>
            <p:cNvPr id="413" name="Google Shape;413;p7"/>
            <p:cNvSpPr txBox="1"/>
            <p:nvPr/>
          </p:nvSpPr>
          <p:spPr>
            <a:xfrm>
              <a:off x="3021855" y="4560313"/>
              <a:ext cx="257576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7"/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5" name="Google Shape;415;p7"/>
          <p:cNvGrpSpPr/>
          <p:nvPr/>
        </p:nvGrpSpPr>
        <p:grpSpPr>
          <a:xfrm>
            <a:off x="9694623" y="1860649"/>
            <a:ext cx="1771791" cy="863358"/>
            <a:chOff x="803640" y="3362835"/>
            <a:chExt cx="2059657" cy="863358"/>
          </a:xfrm>
        </p:grpSpPr>
        <p:sp>
          <p:nvSpPr>
            <p:cNvPr id="416" name="Google Shape;416;p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8" name="Google Shape;418;p7"/>
          <p:cNvGrpSpPr/>
          <p:nvPr/>
        </p:nvGrpSpPr>
        <p:grpSpPr>
          <a:xfrm>
            <a:off x="809631" y="1860649"/>
            <a:ext cx="1710966" cy="863358"/>
            <a:chOff x="803640" y="3362835"/>
            <a:chExt cx="2059657" cy="863358"/>
          </a:xfrm>
        </p:grpSpPr>
        <p:sp>
          <p:nvSpPr>
            <p:cNvPr id="419" name="Google Shape;419;p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1" name="Google Shape;421;p7"/>
          <p:cNvGrpSpPr/>
          <p:nvPr/>
        </p:nvGrpSpPr>
        <p:grpSpPr>
          <a:xfrm>
            <a:off x="9678012" y="5160523"/>
            <a:ext cx="1771791" cy="863358"/>
            <a:chOff x="803640" y="3362835"/>
            <a:chExt cx="2059657" cy="863358"/>
          </a:xfrm>
        </p:grpSpPr>
        <p:sp>
          <p:nvSpPr>
            <p:cNvPr id="422" name="Google Shape;422;p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4" name="Google Shape;424;p7"/>
          <p:cNvGrpSpPr/>
          <p:nvPr/>
        </p:nvGrpSpPr>
        <p:grpSpPr>
          <a:xfrm>
            <a:off x="793020" y="5160523"/>
            <a:ext cx="1710966" cy="863358"/>
            <a:chOff x="803640" y="3362835"/>
            <a:chExt cx="2059657" cy="863358"/>
          </a:xfrm>
        </p:grpSpPr>
        <p:sp>
          <p:nvSpPr>
            <p:cNvPr id="425" name="Google Shape;425;p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7" name="Google Shape;427;p7"/>
          <p:cNvSpPr/>
          <p:nvPr/>
        </p:nvSpPr>
        <p:spPr>
          <a:xfrm>
            <a:off x="8895486" y="2009718"/>
            <a:ext cx="565221" cy="565221"/>
          </a:xfrm>
          <a:prstGeom prst="ellipse">
            <a:avLst/>
          </a:prstGeom>
          <a:solidFill>
            <a:srgbClr val="FCBF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p7"/>
          <p:cNvSpPr/>
          <p:nvPr/>
        </p:nvSpPr>
        <p:spPr>
          <a:xfrm>
            <a:off x="2770496" y="2009718"/>
            <a:ext cx="565221" cy="565221"/>
          </a:xfrm>
          <a:prstGeom prst="ellipse">
            <a:avLst/>
          </a:prstGeom>
          <a:solidFill>
            <a:srgbClr val="FF9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7"/>
          <p:cNvSpPr/>
          <p:nvPr/>
        </p:nvSpPr>
        <p:spPr>
          <a:xfrm>
            <a:off x="8895486" y="5309592"/>
            <a:ext cx="565221" cy="565221"/>
          </a:xfrm>
          <a:prstGeom prst="ellipse">
            <a:avLst/>
          </a:prstGeom>
          <a:solidFill>
            <a:srgbClr val="FF9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7"/>
          <p:cNvSpPr/>
          <p:nvPr/>
        </p:nvSpPr>
        <p:spPr>
          <a:xfrm>
            <a:off x="2770496" y="5309592"/>
            <a:ext cx="565221" cy="565221"/>
          </a:xfrm>
          <a:prstGeom prst="ellipse">
            <a:avLst/>
          </a:prstGeom>
          <a:solidFill>
            <a:srgbClr val="FCBF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p7"/>
          <p:cNvSpPr/>
          <p:nvPr/>
        </p:nvSpPr>
        <p:spPr>
          <a:xfrm rot="1282801">
            <a:off x="2907866" y="2175250"/>
            <a:ext cx="290480" cy="234157"/>
          </a:xfrm>
          <a:custGeom>
            <a:avLst/>
            <a:gdLst/>
            <a:ahLst/>
            <a:cxnLst/>
            <a:rect l="l" t="t" r="r" b="b"/>
            <a:pathLst>
              <a:path w="1699104" h="1369652" extrusionOk="0">
                <a:moveTo>
                  <a:pt x="1426018" y="100"/>
                </a:moveTo>
                <a:cubicBezTo>
                  <a:pt x="1538052" y="-1238"/>
                  <a:pt x="1521372" y="676489"/>
                  <a:pt x="905616" y="806363"/>
                </a:cubicBezTo>
                <a:cubicBezTo>
                  <a:pt x="615918" y="859803"/>
                  <a:pt x="247425" y="663322"/>
                  <a:pt x="283242" y="523532"/>
                </a:cubicBezTo>
                <a:cubicBezTo>
                  <a:pt x="295726" y="486047"/>
                  <a:pt x="248406" y="473678"/>
                  <a:pt x="222649" y="437351"/>
                </a:cubicBezTo>
                <a:lnTo>
                  <a:pt x="229092" y="431928"/>
                </a:lnTo>
                <a:lnTo>
                  <a:pt x="214241" y="431928"/>
                </a:lnTo>
                <a:lnTo>
                  <a:pt x="219121" y="466941"/>
                </a:lnTo>
                <a:cubicBezTo>
                  <a:pt x="244983" y="601662"/>
                  <a:pt x="334031" y="752109"/>
                  <a:pt x="726011" y="922236"/>
                </a:cubicBezTo>
                <a:cubicBezTo>
                  <a:pt x="1154486" y="1061180"/>
                  <a:pt x="1595961" y="678971"/>
                  <a:pt x="1670649" y="741110"/>
                </a:cubicBezTo>
                <a:cubicBezTo>
                  <a:pt x="1796893" y="821695"/>
                  <a:pt x="1518097" y="1557237"/>
                  <a:pt x="531731" y="1324252"/>
                </a:cubicBezTo>
                <a:cubicBezTo>
                  <a:pt x="208334" y="1231723"/>
                  <a:pt x="-112945" y="851176"/>
                  <a:pt x="91918" y="541992"/>
                </a:cubicBezTo>
                <a:cubicBezTo>
                  <a:pt x="120456" y="512888"/>
                  <a:pt x="123138" y="500113"/>
                  <a:pt x="120379" y="467947"/>
                </a:cubicBezTo>
                <a:lnTo>
                  <a:pt x="116938" y="431928"/>
                </a:lnTo>
                <a:lnTo>
                  <a:pt x="33060" y="431928"/>
                </a:lnTo>
                <a:cubicBezTo>
                  <a:pt x="14802" y="431928"/>
                  <a:pt x="0" y="417126"/>
                  <a:pt x="0" y="398866"/>
                </a:cubicBezTo>
                <a:lnTo>
                  <a:pt x="0" y="295655"/>
                </a:lnTo>
                <a:cubicBezTo>
                  <a:pt x="0" y="277396"/>
                  <a:pt x="14802" y="262594"/>
                  <a:pt x="33060" y="262594"/>
                </a:cubicBezTo>
                <a:lnTo>
                  <a:pt x="303652" y="262594"/>
                </a:lnTo>
                <a:cubicBezTo>
                  <a:pt x="321912" y="262594"/>
                  <a:pt x="336714" y="277396"/>
                  <a:pt x="336714" y="295655"/>
                </a:cubicBezTo>
                <a:lnTo>
                  <a:pt x="336714" y="398866"/>
                </a:lnTo>
                <a:cubicBezTo>
                  <a:pt x="336714" y="407996"/>
                  <a:pt x="333014" y="416262"/>
                  <a:pt x="327031" y="422244"/>
                </a:cubicBezTo>
                <a:lnTo>
                  <a:pt x="318665" y="425709"/>
                </a:lnTo>
                <a:lnTo>
                  <a:pt x="320999" y="428452"/>
                </a:lnTo>
                <a:cubicBezTo>
                  <a:pt x="391696" y="499969"/>
                  <a:pt x="533781" y="563301"/>
                  <a:pt x="854625" y="512079"/>
                </a:cubicBezTo>
                <a:cubicBezTo>
                  <a:pt x="1189479" y="428452"/>
                  <a:pt x="1354858" y="-7609"/>
                  <a:pt x="1426018" y="10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2" name="Google Shape;432;p7"/>
          <p:cNvGrpSpPr/>
          <p:nvPr/>
        </p:nvGrpSpPr>
        <p:grpSpPr>
          <a:xfrm>
            <a:off x="2919440" y="5431749"/>
            <a:ext cx="268425" cy="324255"/>
            <a:chOff x="810583" y="3002376"/>
            <a:chExt cx="2962062" cy="3578146"/>
          </a:xfrm>
        </p:grpSpPr>
        <p:sp>
          <p:nvSpPr>
            <p:cNvPr id="433" name="Google Shape;433;p7"/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/>
              <a:ahLst/>
              <a:cxnLst/>
              <a:rect l="l" t="t" r="r" b="b"/>
              <a:pathLst>
                <a:path w="626166" h="1209124" extrusionOk="0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7"/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/>
              <a:ahLst/>
              <a:cxnLst/>
              <a:rect l="l" t="t" r="r" b="b"/>
              <a:pathLst>
                <a:path w="610997" h="683767" extrusionOk="0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7"/>
            <p:cNvSpPr/>
            <p:nvPr/>
          </p:nvSpPr>
          <p:spPr>
            <a:xfrm rot="-600000">
              <a:off x="1019786" y="4024649"/>
              <a:ext cx="948277" cy="2492473"/>
            </a:xfrm>
            <a:custGeom>
              <a:avLst/>
              <a:gdLst/>
              <a:ahLst/>
              <a:cxnLst/>
              <a:rect l="l" t="t" r="r" b="b"/>
              <a:pathLst>
                <a:path w="948279" h="2492471" extrusionOk="0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7"/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/>
              <a:ahLst/>
              <a:cxnLst/>
              <a:rect l="l" t="t" r="r" b="b"/>
              <a:pathLst>
                <a:path w="970595" h="2486380" extrusionOk="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7" name="Google Shape;437;p7"/>
          <p:cNvGrpSpPr/>
          <p:nvPr/>
        </p:nvGrpSpPr>
        <p:grpSpPr>
          <a:xfrm rot="-1006828">
            <a:off x="9042148" y="2127546"/>
            <a:ext cx="285642" cy="369112"/>
            <a:chOff x="8486169" y="3185232"/>
            <a:chExt cx="1293157" cy="1671049"/>
          </a:xfrm>
        </p:grpSpPr>
        <p:sp>
          <p:nvSpPr>
            <p:cNvPr id="438" name="Google Shape;438;p7"/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>
                <a:gd name="adj" fmla="val 10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7"/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/>
              <a:ahLst/>
              <a:cxnLst/>
              <a:rect l="l" t="t" r="r" b="b"/>
              <a:pathLst>
                <a:path w="977890" h="2546757" extrusionOk="0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7"/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/>
              <a:ahLst/>
              <a:cxnLst/>
              <a:rect l="l" t="t" r="r" b="b"/>
              <a:pathLst>
                <a:path w="977890" h="2546757" extrusionOk="0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7"/>
            <p:cNvSpPr/>
            <p:nvPr/>
          </p:nvSpPr>
          <p:spPr>
            <a:xfrm rot="-3314848" flipH="1">
              <a:off x="8768936" y="3335788"/>
              <a:ext cx="190927" cy="497240"/>
            </a:xfrm>
            <a:custGeom>
              <a:avLst/>
              <a:gdLst/>
              <a:ahLst/>
              <a:cxnLst/>
              <a:rect l="l" t="t" r="r" b="b"/>
              <a:pathLst>
                <a:path w="977890" h="2546757" extrusionOk="0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2" name="Google Shape;442;p7"/>
          <p:cNvGrpSpPr/>
          <p:nvPr/>
        </p:nvGrpSpPr>
        <p:grpSpPr>
          <a:xfrm>
            <a:off x="9045174" y="5429414"/>
            <a:ext cx="288353" cy="330432"/>
            <a:chOff x="3434152" y="230276"/>
            <a:chExt cx="5117562" cy="5864346"/>
          </a:xfrm>
        </p:grpSpPr>
        <p:sp>
          <p:nvSpPr>
            <p:cNvPr id="443" name="Google Shape;443;p7"/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/>
              <a:ahLst/>
              <a:cxnLst/>
              <a:rect l="l" t="t" r="r" b="b"/>
              <a:pathLst>
                <a:path w="2828668" h="2642531" extrusionOk="0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7"/>
            <p:cNvSpPr/>
            <p:nvPr/>
          </p:nvSpPr>
          <p:spPr>
            <a:xfrm rot="-6300000" flipH="1">
              <a:off x="4697268" y="953004"/>
              <a:ext cx="2262873" cy="2437350"/>
            </a:xfrm>
            <a:custGeom>
              <a:avLst/>
              <a:gdLst/>
              <a:ahLst/>
              <a:cxnLst/>
              <a:rect l="l" t="t" r="r" b="b"/>
              <a:pathLst>
                <a:path w="2152544" h="2318514" extrusionOk="0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7"/>
            <p:cNvSpPr/>
            <p:nvPr/>
          </p:nvSpPr>
          <p:spPr>
            <a:xfrm rot="-1318504">
              <a:off x="5538768" y="3059101"/>
              <a:ext cx="2613462" cy="2642532"/>
            </a:xfrm>
            <a:custGeom>
              <a:avLst/>
              <a:gdLst/>
              <a:ahLst/>
              <a:cxnLst/>
              <a:rect l="l" t="t" r="r" b="b"/>
              <a:pathLst>
                <a:path w="2613462" h="2642532" extrusionOk="0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7"/>
            <p:cNvSpPr/>
            <p:nvPr/>
          </p:nvSpPr>
          <p:spPr>
            <a:xfrm rot="-9000000" flipH="1">
              <a:off x="5404406" y="1307417"/>
              <a:ext cx="1728031" cy="1861269"/>
            </a:xfrm>
            <a:custGeom>
              <a:avLst/>
              <a:gdLst/>
              <a:ahLst/>
              <a:cxnLst/>
              <a:rect l="l" t="t" r="r" b="b"/>
              <a:pathLst>
                <a:path w="2152544" h="2318514" extrusionOk="0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7"/>
            <p:cNvSpPr/>
            <p:nvPr/>
          </p:nvSpPr>
          <p:spPr>
            <a:xfrm rot="-789804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 extrusionOk="0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48" name="Google Shape;448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12515" y="1656084"/>
            <a:ext cx="4534227" cy="3860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3" name="Google Shape;453;p8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386388" y="152402"/>
            <a:ext cx="6805612" cy="654367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454" name="Google Shape;454;p8"/>
          <p:cNvSpPr txBox="1"/>
          <p:nvPr/>
        </p:nvSpPr>
        <p:spPr>
          <a:xfrm flipH="1">
            <a:off x="698988" y="1735099"/>
            <a:ext cx="421578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455" name="Google Shape;455;p8"/>
          <p:cNvSpPr txBox="1"/>
          <p:nvPr/>
        </p:nvSpPr>
        <p:spPr>
          <a:xfrm>
            <a:off x="641838" y="3019824"/>
            <a:ext cx="4215781" cy="212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8"/>
          <p:cNvSpPr/>
          <p:nvPr/>
        </p:nvSpPr>
        <p:spPr>
          <a:xfrm>
            <a:off x="1386472" y="5350918"/>
            <a:ext cx="3359700" cy="73220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9800"/>
              </a:gs>
              <a:gs pos="26000">
                <a:srgbClr val="FF9800"/>
              </a:gs>
              <a:gs pos="55000">
                <a:srgbClr val="FCBF16"/>
              </a:gs>
              <a:gs pos="100000">
                <a:srgbClr val="FCBF16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Cheese  Presentation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57" name="Google Shape;457;p8"/>
          <p:cNvCxnSpPr/>
          <p:nvPr/>
        </p:nvCxnSpPr>
        <p:spPr>
          <a:xfrm rot="10800000">
            <a:off x="832919" y="2454071"/>
            <a:ext cx="3913253" cy="0"/>
          </a:xfrm>
          <a:prstGeom prst="straightConnector1">
            <a:avLst/>
          </a:prstGeom>
          <a:noFill/>
          <a:ln w="38100" cap="flat" cmpd="sng">
            <a:solidFill>
              <a:srgbClr val="FF9800"/>
            </a:solidFill>
            <a:prstDash val="solid"/>
            <a:miter lim="800000"/>
            <a:headEnd type="none" w="sm" len="sm"/>
            <a:tailEnd type="oval" w="med" len="med"/>
          </a:ln>
        </p:spPr>
      </p:cxnSp>
      <p:sp>
        <p:nvSpPr>
          <p:cNvPr id="458" name="Google Shape;458;p8"/>
          <p:cNvSpPr txBox="1"/>
          <p:nvPr/>
        </p:nvSpPr>
        <p:spPr>
          <a:xfrm>
            <a:off x="260837" y="647383"/>
            <a:ext cx="4939835" cy="1309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CBF16"/>
              </a:buClr>
              <a:buSzPts val="8000"/>
              <a:buFont typeface="Arial"/>
              <a:buNone/>
            </a:pPr>
            <a:r>
              <a:rPr lang="en-US" sz="8000" b="1">
                <a:solidFill>
                  <a:srgbClr val="FCBF16"/>
                </a:solidFill>
                <a:latin typeface="Arial"/>
                <a:ea typeface="Arial"/>
                <a:cs typeface="Arial"/>
                <a:sym typeface="Arial"/>
              </a:rPr>
              <a:t>CHEESE</a:t>
            </a:r>
            <a:endParaRPr/>
          </a:p>
        </p:txBody>
      </p:sp>
      <p:sp>
        <p:nvSpPr>
          <p:cNvPr id="459" name="Google Shape;459;p8"/>
          <p:cNvSpPr/>
          <p:nvPr/>
        </p:nvSpPr>
        <p:spPr>
          <a:xfrm>
            <a:off x="-23070" y="-4762"/>
            <a:ext cx="727881" cy="6858000"/>
          </a:xfrm>
          <a:prstGeom prst="rtTriangle">
            <a:avLst/>
          </a:prstGeom>
          <a:gradFill>
            <a:gsLst>
              <a:gs pos="0">
                <a:srgbClr val="FF9800"/>
              </a:gs>
              <a:gs pos="26000">
                <a:srgbClr val="FF9800"/>
              </a:gs>
              <a:gs pos="55000">
                <a:srgbClr val="FCBF16"/>
              </a:gs>
              <a:gs pos="100000">
                <a:srgbClr val="FCBF16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60" name="Google Shape;460;p8"/>
          <p:cNvGrpSpPr/>
          <p:nvPr/>
        </p:nvGrpSpPr>
        <p:grpSpPr>
          <a:xfrm>
            <a:off x="102191" y="1730461"/>
            <a:ext cx="1516482" cy="1337518"/>
            <a:chOff x="1908" y="463"/>
            <a:chExt cx="3864" cy="3408"/>
          </a:xfrm>
        </p:grpSpPr>
        <p:sp>
          <p:nvSpPr>
            <p:cNvPr id="461" name="Google Shape;461;p8"/>
            <p:cNvSpPr/>
            <p:nvPr/>
          </p:nvSpPr>
          <p:spPr>
            <a:xfrm>
              <a:off x="1908" y="463"/>
              <a:ext cx="3864" cy="3408"/>
            </a:xfrm>
            <a:custGeom>
              <a:avLst/>
              <a:gdLst/>
              <a:ahLst/>
              <a:cxnLst/>
              <a:rect l="l" t="t" r="r" b="b"/>
              <a:pathLst>
                <a:path w="1627" h="1435" extrusionOk="0">
                  <a:moveTo>
                    <a:pt x="844" y="1"/>
                  </a:moveTo>
                  <a:cubicBezTo>
                    <a:pt x="935" y="2"/>
                    <a:pt x="1022" y="21"/>
                    <a:pt x="1107" y="51"/>
                  </a:cubicBezTo>
                  <a:cubicBezTo>
                    <a:pt x="1168" y="71"/>
                    <a:pt x="1226" y="98"/>
                    <a:pt x="1279" y="132"/>
                  </a:cubicBezTo>
                  <a:cubicBezTo>
                    <a:pt x="1291" y="140"/>
                    <a:pt x="1302" y="150"/>
                    <a:pt x="1312" y="160"/>
                  </a:cubicBezTo>
                  <a:cubicBezTo>
                    <a:pt x="1319" y="167"/>
                    <a:pt x="1321" y="174"/>
                    <a:pt x="1318" y="184"/>
                  </a:cubicBezTo>
                  <a:cubicBezTo>
                    <a:pt x="1304" y="237"/>
                    <a:pt x="1296" y="291"/>
                    <a:pt x="1298" y="346"/>
                  </a:cubicBezTo>
                  <a:cubicBezTo>
                    <a:pt x="1301" y="429"/>
                    <a:pt x="1328" y="502"/>
                    <a:pt x="1384" y="564"/>
                  </a:cubicBezTo>
                  <a:cubicBezTo>
                    <a:pt x="1397" y="579"/>
                    <a:pt x="1410" y="594"/>
                    <a:pt x="1423" y="609"/>
                  </a:cubicBezTo>
                  <a:cubicBezTo>
                    <a:pt x="1433" y="620"/>
                    <a:pt x="1442" y="633"/>
                    <a:pt x="1447" y="647"/>
                  </a:cubicBezTo>
                  <a:cubicBezTo>
                    <a:pt x="1447" y="649"/>
                    <a:pt x="1448" y="650"/>
                    <a:pt x="1449" y="652"/>
                  </a:cubicBezTo>
                  <a:cubicBezTo>
                    <a:pt x="1485" y="693"/>
                    <a:pt x="1511" y="741"/>
                    <a:pt x="1543" y="785"/>
                  </a:cubicBezTo>
                  <a:cubicBezTo>
                    <a:pt x="1550" y="794"/>
                    <a:pt x="1556" y="803"/>
                    <a:pt x="1563" y="813"/>
                  </a:cubicBezTo>
                  <a:cubicBezTo>
                    <a:pt x="1572" y="825"/>
                    <a:pt x="1581" y="836"/>
                    <a:pt x="1595" y="842"/>
                  </a:cubicBezTo>
                  <a:cubicBezTo>
                    <a:pt x="1606" y="847"/>
                    <a:pt x="1615" y="856"/>
                    <a:pt x="1620" y="867"/>
                  </a:cubicBezTo>
                  <a:cubicBezTo>
                    <a:pt x="1627" y="881"/>
                    <a:pt x="1621" y="896"/>
                    <a:pt x="1608" y="902"/>
                  </a:cubicBezTo>
                  <a:cubicBezTo>
                    <a:pt x="1603" y="904"/>
                    <a:pt x="1598" y="904"/>
                    <a:pt x="1595" y="899"/>
                  </a:cubicBezTo>
                  <a:cubicBezTo>
                    <a:pt x="1592" y="895"/>
                    <a:pt x="1589" y="891"/>
                    <a:pt x="1587" y="887"/>
                  </a:cubicBezTo>
                  <a:cubicBezTo>
                    <a:pt x="1526" y="777"/>
                    <a:pt x="1446" y="682"/>
                    <a:pt x="1343" y="609"/>
                  </a:cubicBezTo>
                  <a:cubicBezTo>
                    <a:pt x="1309" y="585"/>
                    <a:pt x="1270" y="582"/>
                    <a:pt x="1230" y="590"/>
                  </a:cubicBezTo>
                  <a:cubicBezTo>
                    <a:pt x="1205" y="595"/>
                    <a:pt x="1194" y="614"/>
                    <a:pt x="1197" y="640"/>
                  </a:cubicBezTo>
                  <a:cubicBezTo>
                    <a:pt x="1199" y="665"/>
                    <a:pt x="1208" y="688"/>
                    <a:pt x="1223" y="707"/>
                  </a:cubicBezTo>
                  <a:cubicBezTo>
                    <a:pt x="1263" y="758"/>
                    <a:pt x="1306" y="806"/>
                    <a:pt x="1343" y="859"/>
                  </a:cubicBezTo>
                  <a:cubicBezTo>
                    <a:pt x="1360" y="883"/>
                    <a:pt x="1369" y="909"/>
                    <a:pt x="1370" y="939"/>
                  </a:cubicBezTo>
                  <a:cubicBezTo>
                    <a:pt x="1371" y="1003"/>
                    <a:pt x="1378" y="1067"/>
                    <a:pt x="1396" y="1129"/>
                  </a:cubicBezTo>
                  <a:cubicBezTo>
                    <a:pt x="1406" y="1163"/>
                    <a:pt x="1422" y="1193"/>
                    <a:pt x="1437" y="1224"/>
                  </a:cubicBezTo>
                  <a:cubicBezTo>
                    <a:pt x="1457" y="1266"/>
                    <a:pt x="1469" y="1309"/>
                    <a:pt x="1470" y="1356"/>
                  </a:cubicBezTo>
                  <a:cubicBezTo>
                    <a:pt x="1470" y="1373"/>
                    <a:pt x="1466" y="1390"/>
                    <a:pt x="1458" y="1406"/>
                  </a:cubicBezTo>
                  <a:cubicBezTo>
                    <a:pt x="1445" y="1431"/>
                    <a:pt x="1426" y="1435"/>
                    <a:pt x="1403" y="1418"/>
                  </a:cubicBezTo>
                  <a:cubicBezTo>
                    <a:pt x="1395" y="1412"/>
                    <a:pt x="1388" y="1404"/>
                    <a:pt x="1383" y="1395"/>
                  </a:cubicBezTo>
                  <a:cubicBezTo>
                    <a:pt x="1358" y="1359"/>
                    <a:pt x="1340" y="1319"/>
                    <a:pt x="1332" y="1276"/>
                  </a:cubicBezTo>
                  <a:cubicBezTo>
                    <a:pt x="1330" y="1267"/>
                    <a:pt x="1330" y="1258"/>
                    <a:pt x="1331" y="1249"/>
                  </a:cubicBezTo>
                  <a:cubicBezTo>
                    <a:pt x="1332" y="1238"/>
                    <a:pt x="1336" y="1229"/>
                    <a:pt x="1347" y="1225"/>
                  </a:cubicBezTo>
                  <a:cubicBezTo>
                    <a:pt x="1352" y="1223"/>
                    <a:pt x="1352" y="1220"/>
                    <a:pt x="1351" y="1215"/>
                  </a:cubicBezTo>
                  <a:cubicBezTo>
                    <a:pt x="1347" y="1196"/>
                    <a:pt x="1338" y="1178"/>
                    <a:pt x="1329" y="1161"/>
                  </a:cubicBezTo>
                  <a:cubicBezTo>
                    <a:pt x="1301" y="1104"/>
                    <a:pt x="1267" y="1051"/>
                    <a:pt x="1220" y="1008"/>
                  </a:cubicBezTo>
                  <a:cubicBezTo>
                    <a:pt x="1191" y="981"/>
                    <a:pt x="1160" y="957"/>
                    <a:pt x="1128" y="934"/>
                  </a:cubicBezTo>
                  <a:cubicBezTo>
                    <a:pt x="1104" y="915"/>
                    <a:pt x="1079" y="897"/>
                    <a:pt x="1062" y="871"/>
                  </a:cubicBezTo>
                  <a:cubicBezTo>
                    <a:pt x="1051" y="855"/>
                    <a:pt x="1042" y="837"/>
                    <a:pt x="1036" y="818"/>
                  </a:cubicBezTo>
                  <a:cubicBezTo>
                    <a:pt x="1023" y="779"/>
                    <a:pt x="995" y="758"/>
                    <a:pt x="958" y="746"/>
                  </a:cubicBezTo>
                  <a:cubicBezTo>
                    <a:pt x="943" y="741"/>
                    <a:pt x="931" y="741"/>
                    <a:pt x="918" y="749"/>
                  </a:cubicBezTo>
                  <a:cubicBezTo>
                    <a:pt x="878" y="772"/>
                    <a:pt x="841" y="799"/>
                    <a:pt x="817" y="839"/>
                  </a:cubicBezTo>
                  <a:cubicBezTo>
                    <a:pt x="808" y="854"/>
                    <a:pt x="803" y="869"/>
                    <a:pt x="804" y="887"/>
                  </a:cubicBezTo>
                  <a:cubicBezTo>
                    <a:pt x="809" y="950"/>
                    <a:pt x="822" y="1012"/>
                    <a:pt x="839" y="1072"/>
                  </a:cubicBezTo>
                  <a:cubicBezTo>
                    <a:pt x="855" y="1132"/>
                    <a:pt x="875" y="1191"/>
                    <a:pt x="893" y="1251"/>
                  </a:cubicBezTo>
                  <a:cubicBezTo>
                    <a:pt x="898" y="1271"/>
                    <a:pt x="899" y="1290"/>
                    <a:pt x="890" y="1308"/>
                  </a:cubicBezTo>
                  <a:cubicBezTo>
                    <a:pt x="875" y="1337"/>
                    <a:pt x="843" y="1341"/>
                    <a:pt x="822" y="1317"/>
                  </a:cubicBezTo>
                  <a:cubicBezTo>
                    <a:pt x="804" y="1296"/>
                    <a:pt x="799" y="1270"/>
                    <a:pt x="795" y="1244"/>
                  </a:cubicBezTo>
                  <a:cubicBezTo>
                    <a:pt x="792" y="1219"/>
                    <a:pt x="796" y="1195"/>
                    <a:pt x="793" y="1170"/>
                  </a:cubicBezTo>
                  <a:cubicBezTo>
                    <a:pt x="790" y="1142"/>
                    <a:pt x="785" y="1114"/>
                    <a:pt x="772" y="1088"/>
                  </a:cubicBezTo>
                  <a:cubicBezTo>
                    <a:pt x="770" y="1085"/>
                    <a:pt x="768" y="1082"/>
                    <a:pt x="767" y="1079"/>
                  </a:cubicBezTo>
                  <a:cubicBezTo>
                    <a:pt x="752" y="1054"/>
                    <a:pt x="733" y="1040"/>
                    <a:pt x="702" y="1045"/>
                  </a:cubicBezTo>
                  <a:cubicBezTo>
                    <a:pt x="674" y="1049"/>
                    <a:pt x="656" y="1064"/>
                    <a:pt x="646" y="1089"/>
                  </a:cubicBezTo>
                  <a:cubicBezTo>
                    <a:pt x="637" y="1111"/>
                    <a:pt x="635" y="1134"/>
                    <a:pt x="635" y="1157"/>
                  </a:cubicBezTo>
                  <a:cubicBezTo>
                    <a:pt x="635" y="1169"/>
                    <a:pt x="635" y="1182"/>
                    <a:pt x="631" y="1194"/>
                  </a:cubicBezTo>
                  <a:cubicBezTo>
                    <a:pt x="624" y="1213"/>
                    <a:pt x="609" y="1217"/>
                    <a:pt x="594" y="1204"/>
                  </a:cubicBezTo>
                  <a:cubicBezTo>
                    <a:pt x="576" y="1189"/>
                    <a:pt x="575" y="1171"/>
                    <a:pt x="587" y="1151"/>
                  </a:cubicBezTo>
                  <a:cubicBezTo>
                    <a:pt x="595" y="1137"/>
                    <a:pt x="598" y="1120"/>
                    <a:pt x="601" y="1103"/>
                  </a:cubicBezTo>
                  <a:cubicBezTo>
                    <a:pt x="608" y="1064"/>
                    <a:pt x="610" y="1024"/>
                    <a:pt x="600" y="985"/>
                  </a:cubicBezTo>
                  <a:cubicBezTo>
                    <a:pt x="592" y="957"/>
                    <a:pt x="578" y="934"/>
                    <a:pt x="548" y="925"/>
                  </a:cubicBezTo>
                  <a:cubicBezTo>
                    <a:pt x="542" y="923"/>
                    <a:pt x="536" y="923"/>
                    <a:pt x="530" y="922"/>
                  </a:cubicBezTo>
                  <a:cubicBezTo>
                    <a:pt x="521" y="922"/>
                    <a:pt x="514" y="930"/>
                    <a:pt x="516" y="939"/>
                  </a:cubicBezTo>
                  <a:cubicBezTo>
                    <a:pt x="519" y="949"/>
                    <a:pt x="516" y="957"/>
                    <a:pt x="506" y="962"/>
                  </a:cubicBezTo>
                  <a:cubicBezTo>
                    <a:pt x="481" y="974"/>
                    <a:pt x="449" y="960"/>
                    <a:pt x="448" y="930"/>
                  </a:cubicBezTo>
                  <a:cubicBezTo>
                    <a:pt x="448" y="911"/>
                    <a:pt x="447" y="892"/>
                    <a:pt x="443" y="874"/>
                  </a:cubicBezTo>
                  <a:cubicBezTo>
                    <a:pt x="442" y="868"/>
                    <a:pt x="441" y="863"/>
                    <a:pt x="438" y="858"/>
                  </a:cubicBezTo>
                  <a:cubicBezTo>
                    <a:pt x="436" y="854"/>
                    <a:pt x="433" y="850"/>
                    <a:pt x="428" y="850"/>
                  </a:cubicBezTo>
                  <a:cubicBezTo>
                    <a:pt x="423" y="851"/>
                    <a:pt x="418" y="854"/>
                    <a:pt x="416" y="859"/>
                  </a:cubicBezTo>
                  <a:cubicBezTo>
                    <a:pt x="404" y="889"/>
                    <a:pt x="396" y="921"/>
                    <a:pt x="393" y="953"/>
                  </a:cubicBezTo>
                  <a:cubicBezTo>
                    <a:pt x="391" y="982"/>
                    <a:pt x="393" y="1010"/>
                    <a:pt x="402" y="1038"/>
                  </a:cubicBezTo>
                  <a:cubicBezTo>
                    <a:pt x="405" y="1049"/>
                    <a:pt x="402" y="1056"/>
                    <a:pt x="393" y="1062"/>
                  </a:cubicBezTo>
                  <a:cubicBezTo>
                    <a:pt x="386" y="1065"/>
                    <a:pt x="379" y="1068"/>
                    <a:pt x="372" y="1069"/>
                  </a:cubicBezTo>
                  <a:cubicBezTo>
                    <a:pt x="362" y="1071"/>
                    <a:pt x="352" y="1069"/>
                    <a:pt x="347" y="1059"/>
                  </a:cubicBezTo>
                  <a:cubicBezTo>
                    <a:pt x="341" y="1049"/>
                    <a:pt x="341" y="1038"/>
                    <a:pt x="347" y="1028"/>
                  </a:cubicBezTo>
                  <a:cubicBezTo>
                    <a:pt x="349" y="1025"/>
                    <a:pt x="352" y="1022"/>
                    <a:pt x="357" y="1022"/>
                  </a:cubicBezTo>
                  <a:cubicBezTo>
                    <a:pt x="363" y="1022"/>
                    <a:pt x="363" y="1019"/>
                    <a:pt x="363" y="1014"/>
                  </a:cubicBezTo>
                  <a:cubicBezTo>
                    <a:pt x="361" y="1004"/>
                    <a:pt x="358" y="995"/>
                    <a:pt x="353" y="986"/>
                  </a:cubicBezTo>
                  <a:cubicBezTo>
                    <a:pt x="344" y="968"/>
                    <a:pt x="344" y="949"/>
                    <a:pt x="349" y="930"/>
                  </a:cubicBezTo>
                  <a:cubicBezTo>
                    <a:pt x="352" y="919"/>
                    <a:pt x="354" y="908"/>
                    <a:pt x="357" y="897"/>
                  </a:cubicBezTo>
                  <a:cubicBezTo>
                    <a:pt x="363" y="872"/>
                    <a:pt x="362" y="847"/>
                    <a:pt x="354" y="823"/>
                  </a:cubicBezTo>
                  <a:cubicBezTo>
                    <a:pt x="347" y="798"/>
                    <a:pt x="328" y="790"/>
                    <a:pt x="304" y="800"/>
                  </a:cubicBezTo>
                  <a:cubicBezTo>
                    <a:pt x="300" y="802"/>
                    <a:pt x="295" y="805"/>
                    <a:pt x="291" y="807"/>
                  </a:cubicBezTo>
                  <a:cubicBezTo>
                    <a:pt x="276" y="817"/>
                    <a:pt x="263" y="829"/>
                    <a:pt x="247" y="837"/>
                  </a:cubicBezTo>
                  <a:cubicBezTo>
                    <a:pt x="234" y="844"/>
                    <a:pt x="228" y="860"/>
                    <a:pt x="223" y="874"/>
                  </a:cubicBezTo>
                  <a:cubicBezTo>
                    <a:pt x="214" y="900"/>
                    <a:pt x="212" y="927"/>
                    <a:pt x="207" y="954"/>
                  </a:cubicBezTo>
                  <a:cubicBezTo>
                    <a:pt x="206" y="963"/>
                    <a:pt x="204" y="972"/>
                    <a:pt x="203" y="981"/>
                  </a:cubicBezTo>
                  <a:cubicBezTo>
                    <a:pt x="202" y="996"/>
                    <a:pt x="194" y="1005"/>
                    <a:pt x="183" y="1014"/>
                  </a:cubicBezTo>
                  <a:cubicBezTo>
                    <a:pt x="101" y="1082"/>
                    <a:pt x="60" y="1169"/>
                    <a:pt x="64" y="1277"/>
                  </a:cubicBezTo>
                  <a:cubicBezTo>
                    <a:pt x="64" y="1283"/>
                    <a:pt x="66" y="1287"/>
                    <a:pt x="71" y="1291"/>
                  </a:cubicBezTo>
                  <a:cubicBezTo>
                    <a:pt x="81" y="1300"/>
                    <a:pt x="84" y="1312"/>
                    <a:pt x="83" y="1325"/>
                  </a:cubicBezTo>
                  <a:cubicBezTo>
                    <a:pt x="82" y="1346"/>
                    <a:pt x="76" y="1366"/>
                    <a:pt x="66" y="1385"/>
                  </a:cubicBezTo>
                  <a:cubicBezTo>
                    <a:pt x="56" y="1405"/>
                    <a:pt x="43" y="1406"/>
                    <a:pt x="30" y="1389"/>
                  </a:cubicBezTo>
                  <a:cubicBezTo>
                    <a:pt x="13" y="1366"/>
                    <a:pt x="6" y="1340"/>
                    <a:pt x="4" y="1312"/>
                  </a:cubicBezTo>
                  <a:cubicBezTo>
                    <a:pt x="0" y="1231"/>
                    <a:pt x="18" y="1154"/>
                    <a:pt x="51" y="1081"/>
                  </a:cubicBezTo>
                  <a:cubicBezTo>
                    <a:pt x="67" y="1047"/>
                    <a:pt x="83" y="1014"/>
                    <a:pt x="103" y="983"/>
                  </a:cubicBezTo>
                  <a:cubicBezTo>
                    <a:pt x="123" y="953"/>
                    <a:pt x="133" y="920"/>
                    <a:pt x="142" y="886"/>
                  </a:cubicBezTo>
                  <a:cubicBezTo>
                    <a:pt x="152" y="844"/>
                    <a:pt x="162" y="803"/>
                    <a:pt x="174" y="762"/>
                  </a:cubicBezTo>
                  <a:cubicBezTo>
                    <a:pt x="184" y="730"/>
                    <a:pt x="201" y="703"/>
                    <a:pt x="225" y="679"/>
                  </a:cubicBezTo>
                  <a:cubicBezTo>
                    <a:pt x="236" y="669"/>
                    <a:pt x="246" y="658"/>
                    <a:pt x="255" y="647"/>
                  </a:cubicBezTo>
                  <a:cubicBezTo>
                    <a:pt x="262" y="639"/>
                    <a:pt x="267" y="631"/>
                    <a:pt x="270" y="621"/>
                  </a:cubicBezTo>
                  <a:cubicBezTo>
                    <a:pt x="272" y="612"/>
                    <a:pt x="270" y="605"/>
                    <a:pt x="263" y="599"/>
                  </a:cubicBezTo>
                  <a:cubicBezTo>
                    <a:pt x="256" y="594"/>
                    <a:pt x="250" y="597"/>
                    <a:pt x="244" y="601"/>
                  </a:cubicBezTo>
                  <a:cubicBezTo>
                    <a:pt x="204" y="626"/>
                    <a:pt x="168" y="655"/>
                    <a:pt x="137" y="691"/>
                  </a:cubicBezTo>
                  <a:cubicBezTo>
                    <a:pt x="133" y="696"/>
                    <a:pt x="129" y="700"/>
                    <a:pt x="124" y="704"/>
                  </a:cubicBezTo>
                  <a:cubicBezTo>
                    <a:pt x="119" y="706"/>
                    <a:pt x="114" y="707"/>
                    <a:pt x="108" y="706"/>
                  </a:cubicBezTo>
                  <a:cubicBezTo>
                    <a:pt x="94" y="702"/>
                    <a:pt x="84" y="670"/>
                    <a:pt x="98" y="658"/>
                  </a:cubicBezTo>
                  <a:cubicBezTo>
                    <a:pt x="115" y="645"/>
                    <a:pt x="133" y="634"/>
                    <a:pt x="152" y="622"/>
                  </a:cubicBezTo>
                  <a:cubicBezTo>
                    <a:pt x="169" y="611"/>
                    <a:pt x="187" y="599"/>
                    <a:pt x="205" y="588"/>
                  </a:cubicBezTo>
                  <a:cubicBezTo>
                    <a:pt x="250" y="560"/>
                    <a:pt x="274" y="518"/>
                    <a:pt x="287" y="468"/>
                  </a:cubicBezTo>
                  <a:cubicBezTo>
                    <a:pt x="288" y="464"/>
                    <a:pt x="288" y="460"/>
                    <a:pt x="289" y="455"/>
                  </a:cubicBezTo>
                  <a:cubicBezTo>
                    <a:pt x="296" y="436"/>
                    <a:pt x="293" y="420"/>
                    <a:pt x="274" y="409"/>
                  </a:cubicBezTo>
                  <a:cubicBezTo>
                    <a:pt x="266" y="404"/>
                    <a:pt x="266" y="398"/>
                    <a:pt x="269" y="390"/>
                  </a:cubicBezTo>
                  <a:cubicBezTo>
                    <a:pt x="273" y="381"/>
                    <a:pt x="280" y="374"/>
                    <a:pt x="289" y="370"/>
                  </a:cubicBezTo>
                  <a:cubicBezTo>
                    <a:pt x="335" y="348"/>
                    <a:pt x="374" y="317"/>
                    <a:pt x="414" y="286"/>
                  </a:cubicBezTo>
                  <a:cubicBezTo>
                    <a:pt x="450" y="258"/>
                    <a:pt x="487" y="232"/>
                    <a:pt x="521" y="202"/>
                  </a:cubicBezTo>
                  <a:cubicBezTo>
                    <a:pt x="524" y="199"/>
                    <a:pt x="528" y="198"/>
                    <a:pt x="532" y="197"/>
                  </a:cubicBezTo>
                  <a:cubicBezTo>
                    <a:pt x="542" y="195"/>
                    <a:pt x="552" y="193"/>
                    <a:pt x="562" y="191"/>
                  </a:cubicBezTo>
                  <a:cubicBezTo>
                    <a:pt x="584" y="186"/>
                    <a:pt x="595" y="167"/>
                    <a:pt x="590" y="146"/>
                  </a:cubicBezTo>
                  <a:cubicBezTo>
                    <a:pt x="588" y="138"/>
                    <a:pt x="593" y="134"/>
                    <a:pt x="597" y="131"/>
                  </a:cubicBezTo>
                  <a:cubicBezTo>
                    <a:pt x="640" y="99"/>
                    <a:pt x="678" y="62"/>
                    <a:pt x="714" y="23"/>
                  </a:cubicBezTo>
                  <a:cubicBezTo>
                    <a:pt x="719" y="17"/>
                    <a:pt x="726" y="15"/>
                    <a:pt x="733" y="14"/>
                  </a:cubicBezTo>
                  <a:cubicBezTo>
                    <a:pt x="770" y="5"/>
                    <a:pt x="806" y="0"/>
                    <a:pt x="8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8"/>
            <p:cNvSpPr/>
            <p:nvPr/>
          </p:nvSpPr>
          <p:spPr>
            <a:xfrm>
              <a:off x="1932" y="511"/>
              <a:ext cx="3545" cy="3289"/>
            </a:xfrm>
            <a:custGeom>
              <a:avLst/>
              <a:gdLst/>
              <a:ahLst/>
              <a:cxnLst/>
              <a:rect l="l" t="t" r="r" b="b"/>
              <a:pathLst>
                <a:path w="1493" h="1385" extrusionOk="0">
                  <a:moveTo>
                    <a:pt x="348" y="673"/>
                  </a:moveTo>
                  <a:cubicBezTo>
                    <a:pt x="311" y="697"/>
                    <a:pt x="281" y="728"/>
                    <a:pt x="255" y="762"/>
                  </a:cubicBezTo>
                  <a:cubicBezTo>
                    <a:pt x="221" y="806"/>
                    <a:pt x="193" y="854"/>
                    <a:pt x="179" y="908"/>
                  </a:cubicBezTo>
                  <a:cubicBezTo>
                    <a:pt x="176" y="921"/>
                    <a:pt x="174" y="935"/>
                    <a:pt x="173" y="949"/>
                  </a:cubicBezTo>
                  <a:cubicBezTo>
                    <a:pt x="173" y="953"/>
                    <a:pt x="172" y="956"/>
                    <a:pt x="168" y="958"/>
                  </a:cubicBezTo>
                  <a:cubicBezTo>
                    <a:pt x="98" y="1014"/>
                    <a:pt x="52" y="1085"/>
                    <a:pt x="36" y="1173"/>
                  </a:cubicBezTo>
                  <a:cubicBezTo>
                    <a:pt x="30" y="1204"/>
                    <a:pt x="31" y="1235"/>
                    <a:pt x="37" y="1266"/>
                  </a:cubicBezTo>
                  <a:cubicBezTo>
                    <a:pt x="37" y="1269"/>
                    <a:pt x="38" y="1271"/>
                    <a:pt x="40" y="1273"/>
                  </a:cubicBezTo>
                  <a:cubicBezTo>
                    <a:pt x="57" y="1286"/>
                    <a:pt x="59" y="1304"/>
                    <a:pt x="58" y="1323"/>
                  </a:cubicBezTo>
                  <a:cubicBezTo>
                    <a:pt x="57" y="1333"/>
                    <a:pt x="54" y="1344"/>
                    <a:pt x="50" y="1354"/>
                  </a:cubicBezTo>
                  <a:cubicBezTo>
                    <a:pt x="47" y="1364"/>
                    <a:pt x="41" y="1366"/>
                    <a:pt x="33" y="1359"/>
                  </a:cubicBezTo>
                  <a:cubicBezTo>
                    <a:pt x="25" y="1352"/>
                    <a:pt x="20" y="1342"/>
                    <a:pt x="17" y="1331"/>
                  </a:cubicBezTo>
                  <a:cubicBezTo>
                    <a:pt x="0" y="1247"/>
                    <a:pt x="15" y="1166"/>
                    <a:pt x="46" y="1087"/>
                  </a:cubicBezTo>
                  <a:cubicBezTo>
                    <a:pt x="63" y="1043"/>
                    <a:pt x="86" y="1003"/>
                    <a:pt x="114" y="965"/>
                  </a:cubicBezTo>
                  <a:cubicBezTo>
                    <a:pt x="132" y="942"/>
                    <a:pt x="138" y="915"/>
                    <a:pt x="143" y="887"/>
                  </a:cubicBezTo>
                  <a:cubicBezTo>
                    <a:pt x="153" y="828"/>
                    <a:pt x="169" y="771"/>
                    <a:pt x="196" y="718"/>
                  </a:cubicBezTo>
                  <a:cubicBezTo>
                    <a:pt x="208" y="695"/>
                    <a:pt x="220" y="672"/>
                    <a:pt x="240" y="655"/>
                  </a:cubicBezTo>
                  <a:cubicBezTo>
                    <a:pt x="244" y="652"/>
                    <a:pt x="247" y="648"/>
                    <a:pt x="250" y="644"/>
                  </a:cubicBezTo>
                  <a:cubicBezTo>
                    <a:pt x="260" y="631"/>
                    <a:pt x="270" y="620"/>
                    <a:pt x="283" y="610"/>
                  </a:cubicBezTo>
                  <a:cubicBezTo>
                    <a:pt x="295" y="601"/>
                    <a:pt x="301" y="587"/>
                    <a:pt x="304" y="571"/>
                  </a:cubicBezTo>
                  <a:cubicBezTo>
                    <a:pt x="295" y="580"/>
                    <a:pt x="290" y="589"/>
                    <a:pt x="281" y="596"/>
                  </a:cubicBezTo>
                  <a:cubicBezTo>
                    <a:pt x="278" y="594"/>
                    <a:pt x="280" y="591"/>
                    <a:pt x="279" y="589"/>
                  </a:cubicBezTo>
                  <a:cubicBezTo>
                    <a:pt x="277" y="570"/>
                    <a:pt x="266" y="562"/>
                    <a:pt x="247" y="566"/>
                  </a:cubicBezTo>
                  <a:cubicBezTo>
                    <a:pt x="233" y="569"/>
                    <a:pt x="221" y="576"/>
                    <a:pt x="210" y="584"/>
                  </a:cubicBezTo>
                  <a:cubicBezTo>
                    <a:pt x="174" y="608"/>
                    <a:pt x="144" y="638"/>
                    <a:pt x="115" y="669"/>
                  </a:cubicBezTo>
                  <a:cubicBezTo>
                    <a:pt x="112" y="672"/>
                    <a:pt x="110" y="677"/>
                    <a:pt x="104" y="674"/>
                  </a:cubicBezTo>
                  <a:cubicBezTo>
                    <a:pt x="98" y="671"/>
                    <a:pt x="98" y="665"/>
                    <a:pt x="99" y="660"/>
                  </a:cubicBezTo>
                  <a:cubicBezTo>
                    <a:pt x="103" y="647"/>
                    <a:pt x="112" y="638"/>
                    <a:pt x="122" y="630"/>
                  </a:cubicBezTo>
                  <a:cubicBezTo>
                    <a:pt x="152" y="610"/>
                    <a:pt x="183" y="592"/>
                    <a:pt x="213" y="573"/>
                  </a:cubicBezTo>
                  <a:cubicBezTo>
                    <a:pt x="232" y="561"/>
                    <a:pt x="249" y="547"/>
                    <a:pt x="264" y="532"/>
                  </a:cubicBezTo>
                  <a:cubicBezTo>
                    <a:pt x="293" y="504"/>
                    <a:pt x="308" y="470"/>
                    <a:pt x="304" y="428"/>
                  </a:cubicBezTo>
                  <a:cubicBezTo>
                    <a:pt x="314" y="433"/>
                    <a:pt x="318" y="440"/>
                    <a:pt x="319" y="450"/>
                  </a:cubicBezTo>
                  <a:cubicBezTo>
                    <a:pt x="321" y="478"/>
                    <a:pt x="326" y="505"/>
                    <a:pt x="317" y="534"/>
                  </a:cubicBezTo>
                  <a:cubicBezTo>
                    <a:pt x="324" y="529"/>
                    <a:pt x="325" y="529"/>
                    <a:pt x="327" y="522"/>
                  </a:cubicBezTo>
                  <a:cubicBezTo>
                    <a:pt x="330" y="511"/>
                    <a:pt x="331" y="500"/>
                    <a:pt x="331" y="488"/>
                  </a:cubicBezTo>
                  <a:cubicBezTo>
                    <a:pt x="330" y="469"/>
                    <a:pt x="332" y="450"/>
                    <a:pt x="334" y="432"/>
                  </a:cubicBezTo>
                  <a:cubicBezTo>
                    <a:pt x="335" y="426"/>
                    <a:pt x="333" y="422"/>
                    <a:pt x="330" y="418"/>
                  </a:cubicBezTo>
                  <a:cubicBezTo>
                    <a:pt x="319" y="404"/>
                    <a:pt x="308" y="390"/>
                    <a:pt x="297" y="377"/>
                  </a:cubicBezTo>
                  <a:cubicBezTo>
                    <a:pt x="290" y="367"/>
                    <a:pt x="290" y="365"/>
                    <a:pt x="301" y="357"/>
                  </a:cubicBezTo>
                  <a:cubicBezTo>
                    <a:pt x="366" y="308"/>
                    <a:pt x="434" y="261"/>
                    <a:pt x="498" y="209"/>
                  </a:cubicBezTo>
                  <a:cubicBezTo>
                    <a:pt x="516" y="194"/>
                    <a:pt x="536" y="182"/>
                    <a:pt x="560" y="178"/>
                  </a:cubicBezTo>
                  <a:cubicBezTo>
                    <a:pt x="575" y="175"/>
                    <a:pt x="589" y="170"/>
                    <a:pt x="602" y="162"/>
                  </a:cubicBezTo>
                  <a:cubicBezTo>
                    <a:pt x="610" y="158"/>
                    <a:pt x="617" y="153"/>
                    <a:pt x="622" y="146"/>
                  </a:cubicBezTo>
                  <a:cubicBezTo>
                    <a:pt x="631" y="134"/>
                    <a:pt x="629" y="126"/>
                    <a:pt x="616" y="119"/>
                  </a:cubicBezTo>
                  <a:cubicBezTo>
                    <a:pt x="611" y="116"/>
                    <a:pt x="611" y="114"/>
                    <a:pt x="615" y="110"/>
                  </a:cubicBezTo>
                  <a:cubicBezTo>
                    <a:pt x="643" y="84"/>
                    <a:pt x="671" y="57"/>
                    <a:pt x="699" y="31"/>
                  </a:cubicBezTo>
                  <a:cubicBezTo>
                    <a:pt x="703" y="28"/>
                    <a:pt x="707" y="26"/>
                    <a:pt x="711" y="24"/>
                  </a:cubicBezTo>
                  <a:cubicBezTo>
                    <a:pt x="767" y="3"/>
                    <a:pt x="825" y="0"/>
                    <a:pt x="884" y="6"/>
                  </a:cubicBezTo>
                  <a:cubicBezTo>
                    <a:pt x="1019" y="19"/>
                    <a:pt x="1143" y="64"/>
                    <a:pt x="1262" y="129"/>
                  </a:cubicBezTo>
                  <a:cubicBezTo>
                    <a:pt x="1288" y="143"/>
                    <a:pt x="1287" y="143"/>
                    <a:pt x="1281" y="172"/>
                  </a:cubicBezTo>
                  <a:cubicBezTo>
                    <a:pt x="1270" y="217"/>
                    <a:pt x="1263" y="264"/>
                    <a:pt x="1263" y="310"/>
                  </a:cubicBezTo>
                  <a:cubicBezTo>
                    <a:pt x="1263" y="404"/>
                    <a:pt x="1295" y="485"/>
                    <a:pt x="1360" y="552"/>
                  </a:cubicBezTo>
                  <a:cubicBezTo>
                    <a:pt x="1385" y="578"/>
                    <a:pt x="1407" y="606"/>
                    <a:pt x="1429" y="635"/>
                  </a:cubicBezTo>
                  <a:cubicBezTo>
                    <a:pt x="1450" y="661"/>
                    <a:pt x="1471" y="687"/>
                    <a:pt x="1489" y="715"/>
                  </a:cubicBezTo>
                  <a:cubicBezTo>
                    <a:pt x="1490" y="718"/>
                    <a:pt x="1493" y="720"/>
                    <a:pt x="1493" y="726"/>
                  </a:cubicBezTo>
                  <a:cubicBezTo>
                    <a:pt x="1489" y="721"/>
                    <a:pt x="1486" y="717"/>
                    <a:pt x="1483" y="714"/>
                  </a:cubicBezTo>
                  <a:cubicBezTo>
                    <a:pt x="1434" y="657"/>
                    <a:pt x="1381" y="605"/>
                    <a:pt x="1315" y="567"/>
                  </a:cubicBezTo>
                  <a:cubicBezTo>
                    <a:pt x="1281" y="547"/>
                    <a:pt x="1245" y="532"/>
                    <a:pt x="1204" y="532"/>
                  </a:cubicBezTo>
                  <a:cubicBezTo>
                    <a:pt x="1173" y="532"/>
                    <a:pt x="1146" y="545"/>
                    <a:pt x="1124" y="567"/>
                  </a:cubicBezTo>
                  <a:cubicBezTo>
                    <a:pt x="1123" y="568"/>
                    <a:pt x="1122" y="569"/>
                    <a:pt x="1121" y="570"/>
                  </a:cubicBezTo>
                  <a:cubicBezTo>
                    <a:pt x="1120" y="572"/>
                    <a:pt x="1118" y="574"/>
                    <a:pt x="1120" y="576"/>
                  </a:cubicBezTo>
                  <a:cubicBezTo>
                    <a:pt x="1122" y="578"/>
                    <a:pt x="1124" y="576"/>
                    <a:pt x="1126" y="574"/>
                  </a:cubicBezTo>
                  <a:cubicBezTo>
                    <a:pt x="1165" y="533"/>
                    <a:pt x="1212" y="533"/>
                    <a:pt x="1262" y="551"/>
                  </a:cubicBezTo>
                  <a:cubicBezTo>
                    <a:pt x="1265" y="552"/>
                    <a:pt x="1268" y="553"/>
                    <a:pt x="1272" y="555"/>
                  </a:cubicBezTo>
                  <a:cubicBezTo>
                    <a:pt x="1263" y="557"/>
                    <a:pt x="1256" y="554"/>
                    <a:pt x="1249" y="554"/>
                  </a:cubicBezTo>
                  <a:cubicBezTo>
                    <a:pt x="1242" y="554"/>
                    <a:pt x="1235" y="555"/>
                    <a:pt x="1228" y="555"/>
                  </a:cubicBezTo>
                  <a:cubicBezTo>
                    <a:pt x="1221" y="556"/>
                    <a:pt x="1214" y="557"/>
                    <a:pt x="1208" y="560"/>
                  </a:cubicBezTo>
                  <a:cubicBezTo>
                    <a:pt x="1176" y="569"/>
                    <a:pt x="1163" y="592"/>
                    <a:pt x="1169" y="624"/>
                  </a:cubicBezTo>
                  <a:cubicBezTo>
                    <a:pt x="1172" y="643"/>
                    <a:pt x="1180" y="659"/>
                    <a:pt x="1189" y="676"/>
                  </a:cubicBezTo>
                  <a:cubicBezTo>
                    <a:pt x="1214" y="718"/>
                    <a:pt x="1245" y="756"/>
                    <a:pt x="1273" y="796"/>
                  </a:cubicBezTo>
                  <a:cubicBezTo>
                    <a:pt x="1282" y="810"/>
                    <a:pt x="1291" y="824"/>
                    <a:pt x="1301" y="837"/>
                  </a:cubicBezTo>
                  <a:cubicBezTo>
                    <a:pt x="1334" y="879"/>
                    <a:pt x="1347" y="928"/>
                    <a:pt x="1349" y="981"/>
                  </a:cubicBezTo>
                  <a:cubicBezTo>
                    <a:pt x="1352" y="1044"/>
                    <a:pt x="1361" y="1106"/>
                    <a:pt x="1383" y="1165"/>
                  </a:cubicBezTo>
                  <a:cubicBezTo>
                    <a:pt x="1389" y="1183"/>
                    <a:pt x="1397" y="1199"/>
                    <a:pt x="1408" y="1214"/>
                  </a:cubicBezTo>
                  <a:cubicBezTo>
                    <a:pt x="1416" y="1224"/>
                    <a:pt x="1417" y="1238"/>
                    <a:pt x="1420" y="1250"/>
                  </a:cubicBezTo>
                  <a:cubicBezTo>
                    <a:pt x="1428" y="1283"/>
                    <a:pt x="1434" y="1316"/>
                    <a:pt x="1433" y="1350"/>
                  </a:cubicBezTo>
                  <a:cubicBezTo>
                    <a:pt x="1433" y="1359"/>
                    <a:pt x="1432" y="1368"/>
                    <a:pt x="1428" y="1376"/>
                  </a:cubicBezTo>
                  <a:cubicBezTo>
                    <a:pt x="1424" y="1384"/>
                    <a:pt x="1420" y="1385"/>
                    <a:pt x="1412" y="1381"/>
                  </a:cubicBezTo>
                  <a:cubicBezTo>
                    <a:pt x="1406" y="1377"/>
                    <a:pt x="1401" y="1373"/>
                    <a:pt x="1397" y="1368"/>
                  </a:cubicBezTo>
                  <a:cubicBezTo>
                    <a:pt x="1366" y="1328"/>
                    <a:pt x="1349" y="1283"/>
                    <a:pt x="1343" y="1233"/>
                  </a:cubicBezTo>
                  <a:cubicBezTo>
                    <a:pt x="1342" y="1231"/>
                    <a:pt x="1343" y="1229"/>
                    <a:pt x="1343" y="1226"/>
                  </a:cubicBezTo>
                  <a:cubicBezTo>
                    <a:pt x="1345" y="1212"/>
                    <a:pt x="1351" y="1209"/>
                    <a:pt x="1364" y="1216"/>
                  </a:cubicBezTo>
                  <a:cubicBezTo>
                    <a:pt x="1368" y="1218"/>
                    <a:pt x="1372" y="1220"/>
                    <a:pt x="1375" y="1223"/>
                  </a:cubicBezTo>
                  <a:cubicBezTo>
                    <a:pt x="1378" y="1225"/>
                    <a:pt x="1381" y="1225"/>
                    <a:pt x="1383" y="1222"/>
                  </a:cubicBezTo>
                  <a:cubicBezTo>
                    <a:pt x="1385" y="1220"/>
                    <a:pt x="1384" y="1218"/>
                    <a:pt x="1383" y="1215"/>
                  </a:cubicBezTo>
                  <a:cubicBezTo>
                    <a:pt x="1336" y="1136"/>
                    <a:pt x="1291" y="1056"/>
                    <a:pt x="1226" y="989"/>
                  </a:cubicBezTo>
                  <a:cubicBezTo>
                    <a:pt x="1198" y="962"/>
                    <a:pt x="1167" y="939"/>
                    <a:pt x="1137" y="914"/>
                  </a:cubicBezTo>
                  <a:cubicBezTo>
                    <a:pt x="1108" y="890"/>
                    <a:pt x="1080" y="865"/>
                    <a:pt x="1059" y="834"/>
                  </a:cubicBezTo>
                  <a:cubicBezTo>
                    <a:pt x="1037" y="804"/>
                    <a:pt x="1029" y="771"/>
                    <a:pt x="1034" y="734"/>
                  </a:cubicBezTo>
                  <a:cubicBezTo>
                    <a:pt x="1034" y="728"/>
                    <a:pt x="1035" y="722"/>
                    <a:pt x="1035" y="716"/>
                  </a:cubicBezTo>
                  <a:cubicBezTo>
                    <a:pt x="1035" y="716"/>
                    <a:pt x="1035" y="715"/>
                    <a:pt x="1034" y="714"/>
                  </a:cubicBezTo>
                  <a:cubicBezTo>
                    <a:pt x="1031" y="719"/>
                    <a:pt x="1029" y="724"/>
                    <a:pt x="1026" y="729"/>
                  </a:cubicBezTo>
                  <a:cubicBezTo>
                    <a:pt x="1023" y="733"/>
                    <a:pt x="1020" y="735"/>
                    <a:pt x="1014" y="733"/>
                  </a:cubicBezTo>
                  <a:cubicBezTo>
                    <a:pt x="948" y="699"/>
                    <a:pt x="878" y="690"/>
                    <a:pt x="805" y="697"/>
                  </a:cubicBezTo>
                  <a:cubicBezTo>
                    <a:pt x="804" y="697"/>
                    <a:pt x="803" y="697"/>
                    <a:pt x="802" y="697"/>
                  </a:cubicBezTo>
                  <a:cubicBezTo>
                    <a:pt x="802" y="697"/>
                    <a:pt x="801" y="697"/>
                    <a:pt x="800" y="696"/>
                  </a:cubicBezTo>
                  <a:cubicBezTo>
                    <a:pt x="807" y="675"/>
                    <a:pt x="818" y="656"/>
                    <a:pt x="830" y="638"/>
                  </a:cubicBezTo>
                  <a:cubicBezTo>
                    <a:pt x="853" y="604"/>
                    <a:pt x="880" y="575"/>
                    <a:pt x="911" y="550"/>
                  </a:cubicBezTo>
                  <a:cubicBezTo>
                    <a:pt x="921" y="542"/>
                    <a:pt x="932" y="538"/>
                    <a:pt x="944" y="534"/>
                  </a:cubicBezTo>
                  <a:cubicBezTo>
                    <a:pt x="952" y="531"/>
                    <a:pt x="959" y="535"/>
                    <a:pt x="965" y="538"/>
                  </a:cubicBezTo>
                  <a:cubicBezTo>
                    <a:pt x="977" y="545"/>
                    <a:pt x="987" y="554"/>
                    <a:pt x="995" y="565"/>
                  </a:cubicBezTo>
                  <a:cubicBezTo>
                    <a:pt x="1014" y="590"/>
                    <a:pt x="1027" y="617"/>
                    <a:pt x="1031" y="648"/>
                  </a:cubicBezTo>
                  <a:cubicBezTo>
                    <a:pt x="1034" y="655"/>
                    <a:pt x="1034" y="662"/>
                    <a:pt x="1034" y="667"/>
                  </a:cubicBezTo>
                  <a:cubicBezTo>
                    <a:pt x="1032" y="658"/>
                    <a:pt x="1034" y="648"/>
                    <a:pt x="1033" y="637"/>
                  </a:cubicBezTo>
                  <a:cubicBezTo>
                    <a:pt x="1030" y="606"/>
                    <a:pt x="1023" y="576"/>
                    <a:pt x="1008" y="548"/>
                  </a:cubicBezTo>
                  <a:cubicBezTo>
                    <a:pt x="1004" y="541"/>
                    <a:pt x="999" y="535"/>
                    <a:pt x="994" y="529"/>
                  </a:cubicBezTo>
                  <a:cubicBezTo>
                    <a:pt x="974" y="508"/>
                    <a:pt x="952" y="502"/>
                    <a:pt x="928" y="516"/>
                  </a:cubicBezTo>
                  <a:cubicBezTo>
                    <a:pt x="889" y="539"/>
                    <a:pt x="846" y="551"/>
                    <a:pt x="803" y="561"/>
                  </a:cubicBezTo>
                  <a:cubicBezTo>
                    <a:pt x="787" y="565"/>
                    <a:pt x="776" y="572"/>
                    <a:pt x="765" y="585"/>
                  </a:cubicBezTo>
                  <a:cubicBezTo>
                    <a:pt x="735" y="622"/>
                    <a:pt x="706" y="660"/>
                    <a:pt x="688" y="705"/>
                  </a:cubicBezTo>
                  <a:cubicBezTo>
                    <a:pt x="683" y="717"/>
                    <a:pt x="680" y="728"/>
                    <a:pt x="680" y="741"/>
                  </a:cubicBezTo>
                  <a:cubicBezTo>
                    <a:pt x="686" y="724"/>
                    <a:pt x="692" y="707"/>
                    <a:pt x="701" y="691"/>
                  </a:cubicBezTo>
                  <a:cubicBezTo>
                    <a:pt x="710" y="674"/>
                    <a:pt x="720" y="659"/>
                    <a:pt x="732" y="644"/>
                  </a:cubicBezTo>
                  <a:cubicBezTo>
                    <a:pt x="743" y="630"/>
                    <a:pt x="756" y="616"/>
                    <a:pt x="770" y="604"/>
                  </a:cubicBezTo>
                  <a:cubicBezTo>
                    <a:pt x="784" y="592"/>
                    <a:pt x="800" y="582"/>
                    <a:pt x="816" y="573"/>
                  </a:cubicBezTo>
                  <a:cubicBezTo>
                    <a:pt x="833" y="564"/>
                    <a:pt x="851" y="563"/>
                    <a:pt x="870" y="558"/>
                  </a:cubicBezTo>
                  <a:cubicBezTo>
                    <a:pt x="844" y="582"/>
                    <a:pt x="824" y="611"/>
                    <a:pt x="807" y="642"/>
                  </a:cubicBezTo>
                  <a:cubicBezTo>
                    <a:pt x="789" y="676"/>
                    <a:pt x="773" y="711"/>
                    <a:pt x="767" y="749"/>
                  </a:cubicBezTo>
                  <a:cubicBezTo>
                    <a:pt x="763" y="777"/>
                    <a:pt x="766" y="806"/>
                    <a:pt x="769" y="834"/>
                  </a:cubicBezTo>
                  <a:cubicBezTo>
                    <a:pt x="777" y="932"/>
                    <a:pt x="807" y="1026"/>
                    <a:pt x="832" y="1120"/>
                  </a:cubicBezTo>
                  <a:cubicBezTo>
                    <a:pt x="843" y="1160"/>
                    <a:pt x="854" y="1199"/>
                    <a:pt x="864" y="1239"/>
                  </a:cubicBezTo>
                  <a:cubicBezTo>
                    <a:pt x="866" y="1251"/>
                    <a:pt x="856" y="1276"/>
                    <a:pt x="846" y="1283"/>
                  </a:cubicBezTo>
                  <a:cubicBezTo>
                    <a:pt x="839" y="1288"/>
                    <a:pt x="833" y="1284"/>
                    <a:pt x="827" y="1279"/>
                  </a:cubicBezTo>
                  <a:cubicBezTo>
                    <a:pt x="818" y="1270"/>
                    <a:pt x="814" y="1258"/>
                    <a:pt x="806" y="1248"/>
                  </a:cubicBezTo>
                  <a:cubicBezTo>
                    <a:pt x="798" y="1236"/>
                    <a:pt x="797" y="1224"/>
                    <a:pt x="801" y="1210"/>
                  </a:cubicBezTo>
                  <a:cubicBezTo>
                    <a:pt x="801" y="1208"/>
                    <a:pt x="801" y="1206"/>
                    <a:pt x="802" y="1205"/>
                  </a:cubicBezTo>
                  <a:cubicBezTo>
                    <a:pt x="811" y="1182"/>
                    <a:pt x="809" y="1158"/>
                    <a:pt x="802" y="1135"/>
                  </a:cubicBezTo>
                  <a:cubicBezTo>
                    <a:pt x="791" y="1091"/>
                    <a:pt x="772" y="1051"/>
                    <a:pt x="735" y="1021"/>
                  </a:cubicBezTo>
                  <a:cubicBezTo>
                    <a:pt x="724" y="1011"/>
                    <a:pt x="710" y="1004"/>
                    <a:pt x="695" y="1002"/>
                  </a:cubicBezTo>
                  <a:cubicBezTo>
                    <a:pt x="666" y="999"/>
                    <a:pt x="645" y="1012"/>
                    <a:pt x="632" y="1039"/>
                  </a:cubicBezTo>
                  <a:cubicBezTo>
                    <a:pt x="619" y="1068"/>
                    <a:pt x="617" y="1099"/>
                    <a:pt x="615" y="1130"/>
                  </a:cubicBezTo>
                  <a:cubicBezTo>
                    <a:pt x="614" y="1143"/>
                    <a:pt x="614" y="1156"/>
                    <a:pt x="606" y="1167"/>
                  </a:cubicBezTo>
                  <a:cubicBezTo>
                    <a:pt x="604" y="1169"/>
                    <a:pt x="602" y="1172"/>
                    <a:pt x="598" y="1173"/>
                  </a:cubicBezTo>
                  <a:cubicBezTo>
                    <a:pt x="594" y="1173"/>
                    <a:pt x="590" y="1173"/>
                    <a:pt x="592" y="1167"/>
                  </a:cubicBezTo>
                  <a:cubicBezTo>
                    <a:pt x="595" y="1160"/>
                    <a:pt x="594" y="1154"/>
                    <a:pt x="592" y="1148"/>
                  </a:cubicBezTo>
                  <a:cubicBezTo>
                    <a:pt x="590" y="1142"/>
                    <a:pt x="592" y="1137"/>
                    <a:pt x="593" y="1132"/>
                  </a:cubicBezTo>
                  <a:cubicBezTo>
                    <a:pt x="601" y="1087"/>
                    <a:pt x="609" y="1042"/>
                    <a:pt x="612" y="997"/>
                  </a:cubicBezTo>
                  <a:cubicBezTo>
                    <a:pt x="615" y="948"/>
                    <a:pt x="590" y="904"/>
                    <a:pt x="549" y="887"/>
                  </a:cubicBezTo>
                  <a:cubicBezTo>
                    <a:pt x="530" y="879"/>
                    <a:pt x="511" y="880"/>
                    <a:pt x="492" y="891"/>
                  </a:cubicBezTo>
                  <a:cubicBezTo>
                    <a:pt x="488" y="893"/>
                    <a:pt x="486" y="896"/>
                    <a:pt x="487" y="901"/>
                  </a:cubicBezTo>
                  <a:cubicBezTo>
                    <a:pt x="488" y="912"/>
                    <a:pt x="484" y="917"/>
                    <a:pt x="476" y="918"/>
                  </a:cubicBezTo>
                  <a:cubicBezTo>
                    <a:pt x="465" y="918"/>
                    <a:pt x="455" y="911"/>
                    <a:pt x="455" y="902"/>
                  </a:cubicBezTo>
                  <a:cubicBezTo>
                    <a:pt x="453" y="885"/>
                    <a:pt x="452" y="868"/>
                    <a:pt x="454" y="851"/>
                  </a:cubicBezTo>
                  <a:cubicBezTo>
                    <a:pt x="456" y="827"/>
                    <a:pt x="429" y="807"/>
                    <a:pt x="406" y="815"/>
                  </a:cubicBezTo>
                  <a:cubicBezTo>
                    <a:pt x="400" y="817"/>
                    <a:pt x="396" y="821"/>
                    <a:pt x="394" y="828"/>
                  </a:cubicBezTo>
                  <a:cubicBezTo>
                    <a:pt x="378" y="878"/>
                    <a:pt x="372" y="930"/>
                    <a:pt x="373" y="983"/>
                  </a:cubicBezTo>
                  <a:cubicBezTo>
                    <a:pt x="373" y="997"/>
                    <a:pt x="375" y="1011"/>
                    <a:pt x="375" y="1024"/>
                  </a:cubicBezTo>
                  <a:cubicBezTo>
                    <a:pt x="376" y="1033"/>
                    <a:pt x="370" y="1039"/>
                    <a:pt x="362" y="1040"/>
                  </a:cubicBezTo>
                  <a:cubicBezTo>
                    <a:pt x="357" y="1040"/>
                    <a:pt x="350" y="1030"/>
                    <a:pt x="350" y="1024"/>
                  </a:cubicBezTo>
                  <a:cubicBezTo>
                    <a:pt x="350" y="1019"/>
                    <a:pt x="353" y="1015"/>
                    <a:pt x="357" y="1016"/>
                  </a:cubicBezTo>
                  <a:cubicBezTo>
                    <a:pt x="365" y="1016"/>
                    <a:pt x="365" y="1012"/>
                    <a:pt x="364" y="1007"/>
                  </a:cubicBezTo>
                  <a:cubicBezTo>
                    <a:pt x="359" y="989"/>
                    <a:pt x="361" y="969"/>
                    <a:pt x="351" y="952"/>
                  </a:cubicBezTo>
                  <a:cubicBezTo>
                    <a:pt x="346" y="942"/>
                    <a:pt x="345" y="932"/>
                    <a:pt x="348" y="921"/>
                  </a:cubicBezTo>
                  <a:cubicBezTo>
                    <a:pt x="355" y="899"/>
                    <a:pt x="358" y="876"/>
                    <a:pt x="367" y="855"/>
                  </a:cubicBezTo>
                  <a:cubicBezTo>
                    <a:pt x="372" y="844"/>
                    <a:pt x="373" y="835"/>
                    <a:pt x="369" y="823"/>
                  </a:cubicBezTo>
                  <a:cubicBezTo>
                    <a:pt x="364" y="809"/>
                    <a:pt x="360" y="793"/>
                    <a:pt x="351" y="780"/>
                  </a:cubicBezTo>
                  <a:cubicBezTo>
                    <a:pt x="336" y="757"/>
                    <a:pt x="313" y="749"/>
                    <a:pt x="287" y="757"/>
                  </a:cubicBezTo>
                  <a:cubicBezTo>
                    <a:pt x="284" y="758"/>
                    <a:pt x="280" y="761"/>
                    <a:pt x="282" y="753"/>
                  </a:cubicBezTo>
                  <a:cubicBezTo>
                    <a:pt x="276" y="756"/>
                    <a:pt x="274" y="764"/>
                    <a:pt x="267" y="766"/>
                  </a:cubicBezTo>
                  <a:cubicBezTo>
                    <a:pt x="266" y="759"/>
                    <a:pt x="271" y="754"/>
                    <a:pt x="274" y="750"/>
                  </a:cubicBezTo>
                  <a:cubicBezTo>
                    <a:pt x="299" y="717"/>
                    <a:pt x="328" y="688"/>
                    <a:pt x="365" y="668"/>
                  </a:cubicBezTo>
                  <a:cubicBezTo>
                    <a:pt x="368" y="666"/>
                    <a:pt x="372" y="664"/>
                    <a:pt x="375" y="662"/>
                  </a:cubicBezTo>
                  <a:cubicBezTo>
                    <a:pt x="378" y="658"/>
                    <a:pt x="383" y="655"/>
                    <a:pt x="386" y="650"/>
                  </a:cubicBezTo>
                  <a:cubicBezTo>
                    <a:pt x="435" y="626"/>
                    <a:pt x="485" y="605"/>
                    <a:pt x="539" y="597"/>
                  </a:cubicBezTo>
                  <a:cubicBezTo>
                    <a:pt x="556" y="594"/>
                    <a:pt x="573" y="593"/>
                    <a:pt x="590" y="596"/>
                  </a:cubicBezTo>
                  <a:cubicBezTo>
                    <a:pt x="623" y="603"/>
                    <a:pt x="645" y="624"/>
                    <a:pt x="653" y="657"/>
                  </a:cubicBezTo>
                  <a:cubicBezTo>
                    <a:pt x="658" y="683"/>
                    <a:pt x="656" y="709"/>
                    <a:pt x="652" y="734"/>
                  </a:cubicBezTo>
                  <a:cubicBezTo>
                    <a:pt x="648" y="753"/>
                    <a:pt x="643" y="772"/>
                    <a:pt x="638" y="790"/>
                  </a:cubicBezTo>
                  <a:cubicBezTo>
                    <a:pt x="634" y="800"/>
                    <a:pt x="632" y="811"/>
                    <a:pt x="628" y="821"/>
                  </a:cubicBezTo>
                  <a:cubicBezTo>
                    <a:pt x="631" y="812"/>
                    <a:pt x="634" y="803"/>
                    <a:pt x="637" y="794"/>
                  </a:cubicBezTo>
                  <a:cubicBezTo>
                    <a:pt x="650" y="749"/>
                    <a:pt x="662" y="705"/>
                    <a:pt x="665" y="658"/>
                  </a:cubicBezTo>
                  <a:cubicBezTo>
                    <a:pt x="666" y="636"/>
                    <a:pt x="664" y="613"/>
                    <a:pt x="660" y="591"/>
                  </a:cubicBezTo>
                  <a:cubicBezTo>
                    <a:pt x="660" y="593"/>
                    <a:pt x="660" y="594"/>
                    <a:pt x="660" y="595"/>
                  </a:cubicBezTo>
                  <a:cubicBezTo>
                    <a:pt x="660" y="601"/>
                    <a:pt x="661" y="609"/>
                    <a:pt x="655" y="611"/>
                  </a:cubicBezTo>
                  <a:cubicBezTo>
                    <a:pt x="650" y="612"/>
                    <a:pt x="649" y="604"/>
                    <a:pt x="647" y="600"/>
                  </a:cubicBezTo>
                  <a:cubicBezTo>
                    <a:pt x="641" y="591"/>
                    <a:pt x="634" y="584"/>
                    <a:pt x="624" y="581"/>
                  </a:cubicBezTo>
                  <a:cubicBezTo>
                    <a:pt x="611" y="577"/>
                    <a:pt x="597" y="575"/>
                    <a:pt x="583" y="577"/>
                  </a:cubicBezTo>
                  <a:cubicBezTo>
                    <a:pt x="539" y="582"/>
                    <a:pt x="498" y="598"/>
                    <a:pt x="457" y="616"/>
                  </a:cubicBezTo>
                  <a:cubicBezTo>
                    <a:pt x="433" y="627"/>
                    <a:pt x="409" y="638"/>
                    <a:pt x="385" y="651"/>
                  </a:cubicBezTo>
                  <a:cubicBezTo>
                    <a:pt x="377" y="657"/>
                    <a:pt x="366" y="660"/>
                    <a:pt x="357" y="666"/>
                  </a:cubicBezTo>
                  <a:cubicBezTo>
                    <a:pt x="353" y="668"/>
                    <a:pt x="350" y="670"/>
                    <a:pt x="348" y="673"/>
                  </a:cubicBezTo>
                  <a:close/>
                </a:path>
              </a:pathLst>
            </a:custGeom>
            <a:gradFill>
              <a:gsLst>
                <a:gs pos="0">
                  <a:srgbClr val="FF9800"/>
                </a:gs>
                <a:gs pos="26000">
                  <a:srgbClr val="FF9800"/>
                </a:gs>
                <a:gs pos="55000">
                  <a:srgbClr val="FCBF16"/>
                </a:gs>
                <a:gs pos="100000">
                  <a:srgbClr val="FCBF16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8"/>
            <p:cNvSpPr/>
            <p:nvPr/>
          </p:nvSpPr>
          <p:spPr>
            <a:xfrm>
              <a:off x="3798" y="2202"/>
              <a:ext cx="214" cy="275"/>
            </a:xfrm>
            <a:custGeom>
              <a:avLst/>
              <a:gdLst/>
              <a:ahLst/>
              <a:cxnLst/>
              <a:rect l="l" t="t" r="r" b="b"/>
              <a:pathLst>
                <a:path w="90" h="115" extrusionOk="0">
                  <a:moveTo>
                    <a:pt x="90" y="0"/>
                  </a:moveTo>
                  <a:cubicBezTo>
                    <a:pt x="53" y="33"/>
                    <a:pt x="24" y="71"/>
                    <a:pt x="2" y="116"/>
                  </a:cubicBezTo>
                  <a:cubicBezTo>
                    <a:pt x="1" y="110"/>
                    <a:pt x="0" y="106"/>
                    <a:pt x="1" y="101"/>
                  </a:cubicBezTo>
                  <a:cubicBezTo>
                    <a:pt x="14" y="69"/>
                    <a:pt x="29" y="37"/>
                    <a:pt x="49" y="8"/>
                  </a:cubicBezTo>
                  <a:cubicBezTo>
                    <a:pt x="54" y="2"/>
                    <a:pt x="58" y="0"/>
                    <a:pt x="66" y="0"/>
                  </a:cubicBezTo>
                  <a:cubicBezTo>
                    <a:pt x="74" y="1"/>
                    <a:pt x="82" y="0"/>
                    <a:pt x="90" y="0"/>
                  </a:cubicBezTo>
                  <a:close/>
                </a:path>
              </a:pathLst>
            </a:custGeom>
            <a:solidFill>
              <a:srgbClr val="FDDC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8"/>
            <p:cNvSpPr/>
            <p:nvPr/>
          </p:nvSpPr>
          <p:spPr>
            <a:xfrm>
              <a:off x="5639" y="2453"/>
              <a:ext cx="109" cy="136"/>
            </a:xfrm>
            <a:custGeom>
              <a:avLst/>
              <a:gdLst/>
              <a:ahLst/>
              <a:cxnLst/>
              <a:rect l="l" t="t" r="r" b="b"/>
              <a:pathLst>
                <a:path w="46" h="57" extrusionOk="0">
                  <a:moveTo>
                    <a:pt x="0" y="0"/>
                  </a:moveTo>
                  <a:cubicBezTo>
                    <a:pt x="12" y="9"/>
                    <a:pt x="25" y="15"/>
                    <a:pt x="35" y="26"/>
                  </a:cubicBezTo>
                  <a:cubicBezTo>
                    <a:pt x="41" y="33"/>
                    <a:pt x="46" y="40"/>
                    <a:pt x="43" y="50"/>
                  </a:cubicBezTo>
                  <a:cubicBezTo>
                    <a:pt x="42" y="53"/>
                    <a:pt x="41" y="56"/>
                    <a:pt x="37" y="57"/>
                  </a:cubicBezTo>
                  <a:cubicBezTo>
                    <a:pt x="34" y="57"/>
                    <a:pt x="32" y="54"/>
                    <a:pt x="31" y="52"/>
                  </a:cubicBezTo>
                  <a:cubicBezTo>
                    <a:pt x="20" y="35"/>
                    <a:pt x="10" y="18"/>
                    <a:pt x="0" y="0"/>
                  </a:cubicBezTo>
                  <a:close/>
                </a:path>
              </a:pathLst>
            </a:custGeom>
            <a:solidFill>
              <a:srgbClr val="FB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8"/>
            <p:cNvSpPr/>
            <p:nvPr/>
          </p:nvSpPr>
          <p:spPr>
            <a:xfrm>
              <a:off x="3297" y="805"/>
              <a:ext cx="107" cy="95"/>
            </a:xfrm>
            <a:custGeom>
              <a:avLst/>
              <a:gdLst/>
              <a:ahLst/>
              <a:cxnLst/>
              <a:rect l="l" t="t" r="r" b="b"/>
              <a:pathLst>
                <a:path w="45" h="40" extrusionOk="0">
                  <a:moveTo>
                    <a:pt x="0" y="40"/>
                  </a:moveTo>
                  <a:cubicBezTo>
                    <a:pt x="8" y="28"/>
                    <a:pt x="14" y="17"/>
                    <a:pt x="17" y="5"/>
                  </a:cubicBezTo>
                  <a:cubicBezTo>
                    <a:pt x="18" y="3"/>
                    <a:pt x="18" y="0"/>
                    <a:pt x="21" y="1"/>
                  </a:cubicBezTo>
                  <a:cubicBezTo>
                    <a:pt x="29" y="4"/>
                    <a:pt x="37" y="6"/>
                    <a:pt x="42" y="13"/>
                  </a:cubicBezTo>
                  <a:cubicBezTo>
                    <a:pt x="45" y="17"/>
                    <a:pt x="45" y="21"/>
                    <a:pt x="40" y="24"/>
                  </a:cubicBezTo>
                  <a:cubicBezTo>
                    <a:pt x="28" y="31"/>
                    <a:pt x="16" y="36"/>
                    <a:pt x="0" y="40"/>
                  </a:cubicBezTo>
                  <a:close/>
                </a:path>
              </a:pathLst>
            </a:custGeom>
            <a:solidFill>
              <a:srgbClr val="FC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8"/>
            <p:cNvSpPr/>
            <p:nvPr/>
          </p:nvSpPr>
          <p:spPr>
            <a:xfrm>
              <a:off x="3791" y="2209"/>
              <a:ext cx="100" cy="173"/>
            </a:xfrm>
            <a:custGeom>
              <a:avLst/>
              <a:gdLst/>
              <a:ahLst/>
              <a:cxnLst/>
              <a:rect l="l" t="t" r="r" b="b"/>
              <a:pathLst>
                <a:path w="42" h="73" extrusionOk="0">
                  <a:moveTo>
                    <a:pt x="42" y="0"/>
                  </a:moveTo>
                  <a:cubicBezTo>
                    <a:pt x="26" y="23"/>
                    <a:pt x="14" y="48"/>
                    <a:pt x="1" y="73"/>
                  </a:cubicBezTo>
                  <a:cubicBezTo>
                    <a:pt x="0" y="56"/>
                    <a:pt x="29" y="4"/>
                    <a:pt x="42" y="0"/>
                  </a:cubicBezTo>
                  <a:close/>
                </a:path>
              </a:pathLst>
            </a:custGeom>
            <a:solidFill>
              <a:srgbClr val="F2D3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8"/>
            <p:cNvSpPr/>
            <p:nvPr/>
          </p:nvSpPr>
          <p:spPr>
            <a:xfrm>
              <a:off x="2754" y="2057"/>
              <a:ext cx="97" cy="52"/>
            </a:xfrm>
            <a:custGeom>
              <a:avLst/>
              <a:gdLst/>
              <a:ahLst/>
              <a:cxnLst/>
              <a:rect l="l" t="t" r="r" b="b"/>
              <a:pathLst>
                <a:path w="41" h="22" extrusionOk="0">
                  <a:moveTo>
                    <a:pt x="39" y="1"/>
                  </a:moveTo>
                  <a:cubicBezTo>
                    <a:pt x="41" y="10"/>
                    <a:pt x="32" y="7"/>
                    <a:pt x="29" y="11"/>
                  </a:cubicBezTo>
                  <a:cubicBezTo>
                    <a:pt x="24" y="7"/>
                    <a:pt x="21" y="12"/>
                    <a:pt x="17" y="14"/>
                  </a:cubicBezTo>
                  <a:cubicBezTo>
                    <a:pt x="12" y="16"/>
                    <a:pt x="7" y="19"/>
                    <a:pt x="2" y="22"/>
                  </a:cubicBezTo>
                  <a:cubicBezTo>
                    <a:pt x="0" y="19"/>
                    <a:pt x="3" y="18"/>
                    <a:pt x="4" y="17"/>
                  </a:cubicBezTo>
                  <a:cubicBezTo>
                    <a:pt x="15" y="11"/>
                    <a:pt x="25" y="4"/>
                    <a:pt x="37" y="0"/>
                  </a:cubicBezTo>
                  <a:cubicBezTo>
                    <a:pt x="38" y="0"/>
                    <a:pt x="38" y="0"/>
                    <a:pt x="39" y="1"/>
                  </a:cubicBezTo>
                  <a:close/>
                </a:path>
              </a:pathLst>
            </a:custGeom>
            <a:solidFill>
              <a:srgbClr val="4B4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8"/>
            <p:cNvSpPr/>
            <p:nvPr/>
          </p:nvSpPr>
          <p:spPr>
            <a:xfrm>
              <a:off x="4378" y="2023"/>
              <a:ext cx="14" cy="84"/>
            </a:xfrm>
            <a:custGeom>
              <a:avLst/>
              <a:gdLst/>
              <a:ahLst/>
              <a:cxnLst/>
              <a:rect l="l" t="t" r="r" b="b"/>
              <a:pathLst>
                <a:path w="6" h="35" extrusionOk="0">
                  <a:moveTo>
                    <a:pt x="3" y="0"/>
                  </a:moveTo>
                  <a:cubicBezTo>
                    <a:pt x="6" y="12"/>
                    <a:pt x="5" y="23"/>
                    <a:pt x="3" y="35"/>
                  </a:cubicBezTo>
                  <a:cubicBezTo>
                    <a:pt x="4" y="27"/>
                    <a:pt x="0" y="19"/>
                    <a:pt x="1" y="11"/>
                  </a:cubicBezTo>
                  <a:cubicBezTo>
                    <a:pt x="4" y="8"/>
                    <a:pt x="2" y="3"/>
                    <a:pt x="3" y="0"/>
                  </a:cubicBezTo>
                  <a:close/>
                </a:path>
              </a:pathLst>
            </a:custGeom>
            <a:solidFill>
              <a:srgbClr val="8675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8"/>
            <p:cNvSpPr/>
            <p:nvPr/>
          </p:nvSpPr>
          <p:spPr>
            <a:xfrm>
              <a:off x="2694" y="924"/>
              <a:ext cx="2211" cy="743"/>
            </a:xfrm>
            <a:custGeom>
              <a:avLst/>
              <a:gdLst/>
              <a:ahLst/>
              <a:cxnLst/>
              <a:rect l="l" t="t" r="r" b="b"/>
              <a:pathLst>
                <a:path w="931" h="313" extrusionOk="0">
                  <a:moveTo>
                    <a:pt x="312" y="137"/>
                  </a:moveTo>
                  <a:cubicBezTo>
                    <a:pt x="320" y="145"/>
                    <a:pt x="319" y="152"/>
                    <a:pt x="308" y="157"/>
                  </a:cubicBezTo>
                  <a:cubicBezTo>
                    <a:pt x="300" y="161"/>
                    <a:pt x="291" y="160"/>
                    <a:pt x="281" y="160"/>
                  </a:cubicBezTo>
                  <a:cubicBezTo>
                    <a:pt x="270" y="159"/>
                    <a:pt x="258" y="157"/>
                    <a:pt x="246" y="153"/>
                  </a:cubicBezTo>
                  <a:cubicBezTo>
                    <a:pt x="254" y="148"/>
                    <a:pt x="260" y="143"/>
                    <a:pt x="266" y="138"/>
                  </a:cubicBezTo>
                  <a:cubicBezTo>
                    <a:pt x="266" y="139"/>
                    <a:pt x="267" y="139"/>
                    <a:pt x="267" y="140"/>
                  </a:cubicBezTo>
                  <a:cubicBezTo>
                    <a:pt x="261" y="154"/>
                    <a:pt x="261" y="154"/>
                    <a:pt x="276" y="155"/>
                  </a:cubicBezTo>
                  <a:cubicBezTo>
                    <a:pt x="285" y="156"/>
                    <a:pt x="293" y="156"/>
                    <a:pt x="302" y="154"/>
                  </a:cubicBezTo>
                  <a:cubicBezTo>
                    <a:pt x="305" y="153"/>
                    <a:pt x="308" y="153"/>
                    <a:pt x="309" y="149"/>
                  </a:cubicBezTo>
                  <a:cubicBezTo>
                    <a:pt x="309" y="146"/>
                    <a:pt x="305" y="145"/>
                    <a:pt x="302" y="144"/>
                  </a:cubicBezTo>
                  <a:cubicBezTo>
                    <a:pt x="296" y="142"/>
                    <a:pt x="290" y="141"/>
                    <a:pt x="284" y="140"/>
                  </a:cubicBezTo>
                  <a:cubicBezTo>
                    <a:pt x="284" y="139"/>
                    <a:pt x="283" y="139"/>
                    <a:pt x="284" y="138"/>
                  </a:cubicBezTo>
                  <a:cubicBezTo>
                    <a:pt x="288" y="135"/>
                    <a:pt x="294" y="132"/>
                    <a:pt x="291" y="125"/>
                  </a:cubicBezTo>
                  <a:cubicBezTo>
                    <a:pt x="287" y="117"/>
                    <a:pt x="279" y="119"/>
                    <a:pt x="274" y="121"/>
                  </a:cubicBezTo>
                  <a:cubicBezTo>
                    <a:pt x="262" y="125"/>
                    <a:pt x="252" y="133"/>
                    <a:pt x="244" y="142"/>
                  </a:cubicBezTo>
                  <a:cubicBezTo>
                    <a:pt x="233" y="153"/>
                    <a:pt x="220" y="157"/>
                    <a:pt x="205" y="157"/>
                  </a:cubicBezTo>
                  <a:cubicBezTo>
                    <a:pt x="161" y="160"/>
                    <a:pt x="118" y="171"/>
                    <a:pt x="76" y="183"/>
                  </a:cubicBezTo>
                  <a:cubicBezTo>
                    <a:pt x="64" y="186"/>
                    <a:pt x="52" y="192"/>
                    <a:pt x="42" y="198"/>
                  </a:cubicBezTo>
                  <a:cubicBezTo>
                    <a:pt x="38" y="200"/>
                    <a:pt x="36" y="202"/>
                    <a:pt x="37" y="208"/>
                  </a:cubicBezTo>
                  <a:cubicBezTo>
                    <a:pt x="45" y="243"/>
                    <a:pt x="41" y="278"/>
                    <a:pt x="37" y="313"/>
                  </a:cubicBezTo>
                  <a:cubicBezTo>
                    <a:pt x="34" y="312"/>
                    <a:pt x="35" y="310"/>
                    <a:pt x="35" y="308"/>
                  </a:cubicBezTo>
                  <a:cubicBezTo>
                    <a:pt x="34" y="306"/>
                    <a:pt x="35" y="304"/>
                    <a:pt x="35" y="303"/>
                  </a:cubicBezTo>
                  <a:cubicBezTo>
                    <a:pt x="35" y="273"/>
                    <a:pt x="35" y="244"/>
                    <a:pt x="29" y="215"/>
                  </a:cubicBezTo>
                  <a:cubicBezTo>
                    <a:pt x="29" y="213"/>
                    <a:pt x="30" y="208"/>
                    <a:pt x="26" y="209"/>
                  </a:cubicBezTo>
                  <a:cubicBezTo>
                    <a:pt x="20" y="210"/>
                    <a:pt x="25" y="214"/>
                    <a:pt x="25" y="217"/>
                  </a:cubicBezTo>
                  <a:cubicBezTo>
                    <a:pt x="30" y="236"/>
                    <a:pt x="29" y="256"/>
                    <a:pt x="27" y="276"/>
                  </a:cubicBezTo>
                  <a:cubicBezTo>
                    <a:pt x="24" y="253"/>
                    <a:pt x="18" y="231"/>
                    <a:pt x="4" y="212"/>
                  </a:cubicBezTo>
                  <a:cubicBezTo>
                    <a:pt x="0" y="206"/>
                    <a:pt x="3" y="199"/>
                    <a:pt x="11" y="195"/>
                  </a:cubicBezTo>
                  <a:cubicBezTo>
                    <a:pt x="33" y="184"/>
                    <a:pt x="56" y="176"/>
                    <a:pt x="79" y="171"/>
                  </a:cubicBezTo>
                  <a:cubicBezTo>
                    <a:pt x="123" y="161"/>
                    <a:pt x="168" y="156"/>
                    <a:pt x="212" y="144"/>
                  </a:cubicBezTo>
                  <a:cubicBezTo>
                    <a:pt x="229" y="140"/>
                    <a:pt x="244" y="135"/>
                    <a:pt x="258" y="126"/>
                  </a:cubicBezTo>
                  <a:cubicBezTo>
                    <a:pt x="267" y="119"/>
                    <a:pt x="277" y="115"/>
                    <a:pt x="287" y="113"/>
                  </a:cubicBezTo>
                  <a:cubicBezTo>
                    <a:pt x="302" y="110"/>
                    <a:pt x="306" y="114"/>
                    <a:pt x="304" y="129"/>
                  </a:cubicBezTo>
                  <a:cubicBezTo>
                    <a:pt x="328" y="122"/>
                    <a:pt x="352" y="114"/>
                    <a:pt x="375" y="107"/>
                  </a:cubicBezTo>
                  <a:cubicBezTo>
                    <a:pt x="488" y="72"/>
                    <a:pt x="603" y="40"/>
                    <a:pt x="720" y="19"/>
                  </a:cubicBezTo>
                  <a:cubicBezTo>
                    <a:pt x="777" y="8"/>
                    <a:pt x="835" y="0"/>
                    <a:pt x="893" y="1"/>
                  </a:cubicBezTo>
                  <a:cubicBezTo>
                    <a:pt x="903" y="1"/>
                    <a:pt x="914" y="3"/>
                    <a:pt x="924" y="3"/>
                  </a:cubicBezTo>
                  <a:cubicBezTo>
                    <a:pt x="931" y="3"/>
                    <a:pt x="931" y="6"/>
                    <a:pt x="929" y="11"/>
                  </a:cubicBezTo>
                  <a:cubicBezTo>
                    <a:pt x="923" y="22"/>
                    <a:pt x="918" y="34"/>
                    <a:pt x="911" y="48"/>
                  </a:cubicBezTo>
                  <a:cubicBezTo>
                    <a:pt x="911" y="37"/>
                    <a:pt x="909" y="29"/>
                    <a:pt x="910" y="22"/>
                  </a:cubicBezTo>
                  <a:cubicBezTo>
                    <a:pt x="910" y="15"/>
                    <a:pt x="907" y="14"/>
                    <a:pt x="901" y="13"/>
                  </a:cubicBezTo>
                  <a:cubicBezTo>
                    <a:pt x="876" y="11"/>
                    <a:pt x="851" y="14"/>
                    <a:pt x="825" y="15"/>
                  </a:cubicBezTo>
                  <a:cubicBezTo>
                    <a:pt x="784" y="16"/>
                    <a:pt x="748" y="33"/>
                    <a:pt x="709" y="42"/>
                  </a:cubicBezTo>
                  <a:cubicBezTo>
                    <a:pt x="660" y="54"/>
                    <a:pt x="611" y="65"/>
                    <a:pt x="561" y="72"/>
                  </a:cubicBezTo>
                  <a:cubicBezTo>
                    <a:pt x="477" y="84"/>
                    <a:pt x="397" y="111"/>
                    <a:pt x="316" y="135"/>
                  </a:cubicBezTo>
                  <a:cubicBezTo>
                    <a:pt x="314" y="135"/>
                    <a:pt x="313" y="136"/>
                    <a:pt x="312" y="1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8"/>
            <p:cNvSpPr/>
            <p:nvPr/>
          </p:nvSpPr>
          <p:spPr>
            <a:xfrm>
              <a:off x="3117" y="1347"/>
              <a:ext cx="575" cy="346"/>
            </a:xfrm>
            <a:custGeom>
              <a:avLst/>
              <a:gdLst/>
              <a:ahLst/>
              <a:cxnLst/>
              <a:rect l="l" t="t" r="r" b="b"/>
              <a:pathLst>
                <a:path w="241" h="146" extrusionOk="0">
                  <a:moveTo>
                    <a:pt x="62" y="101"/>
                  </a:moveTo>
                  <a:cubicBezTo>
                    <a:pt x="51" y="102"/>
                    <a:pt x="40" y="100"/>
                    <a:pt x="30" y="94"/>
                  </a:cubicBezTo>
                  <a:cubicBezTo>
                    <a:pt x="28" y="92"/>
                    <a:pt x="26" y="91"/>
                    <a:pt x="24" y="94"/>
                  </a:cubicBezTo>
                  <a:cubicBezTo>
                    <a:pt x="22" y="97"/>
                    <a:pt x="21" y="101"/>
                    <a:pt x="25" y="103"/>
                  </a:cubicBezTo>
                  <a:cubicBezTo>
                    <a:pt x="29" y="106"/>
                    <a:pt x="34" y="106"/>
                    <a:pt x="39" y="106"/>
                  </a:cubicBezTo>
                  <a:cubicBezTo>
                    <a:pt x="50" y="106"/>
                    <a:pt x="62" y="104"/>
                    <a:pt x="73" y="103"/>
                  </a:cubicBezTo>
                  <a:cubicBezTo>
                    <a:pt x="75" y="102"/>
                    <a:pt x="77" y="101"/>
                    <a:pt x="77" y="105"/>
                  </a:cubicBezTo>
                  <a:cubicBezTo>
                    <a:pt x="59" y="110"/>
                    <a:pt x="40" y="114"/>
                    <a:pt x="21" y="108"/>
                  </a:cubicBezTo>
                  <a:cubicBezTo>
                    <a:pt x="16" y="107"/>
                    <a:pt x="16" y="110"/>
                    <a:pt x="16" y="112"/>
                  </a:cubicBezTo>
                  <a:cubicBezTo>
                    <a:pt x="13" y="125"/>
                    <a:pt x="21" y="137"/>
                    <a:pt x="35" y="138"/>
                  </a:cubicBezTo>
                  <a:cubicBezTo>
                    <a:pt x="42" y="139"/>
                    <a:pt x="48" y="138"/>
                    <a:pt x="55" y="139"/>
                  </a:cubicBezTo>
                  <a:cubicBezTo>
                    <a:pt x="40" y="145"/>
                    <a:pt x="26" y="146"/>
                    <a:pt x="12" y="137"/>
                  </a:cubicBezTo>
                  <a:cubicBezTo>
                    <a:pt x="3" y="132"/>
                    <a:pt x="0" y="121"/>
                    <a:pt x="3" y="109"/>
                  </a:cubicBezTo>
                  <a:cubicBezTo>
                    <a:pt x="10" y="85"/>
                    <a:pt x="26" y="67"/>
                    <a:pt x="45" y="52"/>
                  </a:cubicBezTo>
                  <a:cubicBezTo>
                    <a:pt x="92" y="17"/>
                    <a:pt x="144" y="0"/>
                    <a:pt x="203" y="0"/>
                  </a:cubicBezTo>
                  <a:cubicBezTo>
                    <a:pt x="207" y="0"/>
                    <a:pt x="211" y="0"/>
                    <a:pt x="215" y="1"/>
                  </a:cubicBezTo>
                  <a:cubicBezTo>
                    <a:pt x="235" y="7"/>
                    <a:pt x="242" y="23"/>
                    <a:pt x="233" y="41"/>
                  </a:cubicBezTo>
                  <a:cubicBezTo>
                    <a:pt x="231" y="44"/>
                    <a:pt x="229" y="47"/>
                    <a:pt x="227" y="50"/>
                  </a:cubicBezTo>
                  <a:cubicBezTo>
                    <a:pt x="204" y="78"/>
                    <a:pt x="173" y="92"/>
                    <a:pt x="140" y="104"/>
                  </a:cubicBezTo>
                  <a:cubicBezTo>
                    <a:pt x="153" y="96"/>
                    <a:pt x="166" y="87"/>
                    <a:pt x="178" y="78"/>
                  </a:cubicBezTo>
                  <a:cubicBezTo>
                    <a:pt x="193" y="67"/>
                    <a:pt x="207" y="55"/>
                    <a:pt x="217" y="39"/>
                  </a:cubicBezTo>
                  <a:cubicBezTo>
                    <a:pt x="224" y="29"/>
                    <a:pt x="222" y="22"/>
                    <a:pt x="214" y="18"/>
                  </a:cubicBezTo>
                  <a:cubicBezTo>
                    <a:pt x="212" y="17"/>
                    <a:pt x="210" y="16"/>
                    <a:pt x="208" y="19"/>
                  </a:cubicBezTo>
                  <a:cubicBezTo>
                    <a:pt x="179" y="55"/>
                    <a:pt x="138" y="67"/>
                    <a:pt x="94" y="76"/>
                  </a:cubicBezTo>
                  <a:cubicBezTo>
                    <a:pt x="76" y="80"/>
                    <a:pt x="57" y="81"/>
                    <a:pt x="38" y="82"/>
                  </a:cubicBezTo>
                  <a:cubicBezTo>
                    <a:pt x="36" y="82"/>
                    <a:pt x="33" y="80"/>
                    <a:pt x="32" y="83"/>
                  </a:cubicBezTo>
                  <a:cubicBezTo>
                    <a:pt x="31" y="85"/>
                    <a:pt x="33" y="87"/>
                    <a:pt x="34" y="89"/>
                  </a:cubicBezTo>
                  <a:cubicBezTo>
                    <a:pt x="39" y="94"/>
                    <a:pt x="45" y="97"/>
                    <a:pt x="52" y="98"/>
                  </a:cubicBezTo>
                  <a:cubicBezTo>
                    <a:pt x="55" y="100"/>
                    <a:pt x="60" y="95"/>
                    <a:pt x="62" y="10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8"/>
            <p:cNvSpPr/>
            <p:nvPr/>
          </p:nvSpPr>
          <p:spPr>
            <a:xfrm>
              <a:off x="2841" y="1872"/>
              <a:ext cx="687" cy="527"/>
            </a:xfrm>
            <a:custGeom>
              <a:avLst/>
              <a:gdLst/>
              <a:ahLst/>
              <a:cxnLst/>
              <a:rect l="l" t="t" r="r" b="b"/>
              <a:pathLst>
                <a:path w="289" h="221" extrusionOk="0">
                  <a:moveTo>
                    <a:pt x="2" y="79"/>
                  </a:moveTo>
                  <a:cubicBezTo>
                    <a:pt x="1" y="79"/>
                    <a:pt x="1" y="78"/>
                    <a:pt x="0" y="78"/>
                  </a:cubicBezTo>
                  <a:cubicBezTo>
                    <a:pt x="25" y="63"/>
                    <a:pt x="50" y="51"/>
                    <a:pt x="76" y="39"/>
                  </a:cubicBezTo>
                  <a:cubicBezTo>
                    <a:pt x="111" y="24"/>
                    <a:pt x="147" y="10"/>
                    <a:pt x="186" y="3"/>
                  </a:cubicBezTo>
                  <a:cubicBezTo>
                    <a:pt x="194" y="2"/>
                    <a:pt x="203" y="0"/>
                    <a:pt x="212" y="1"/>
                  </a:cubicBezTo>
                  <a:cubicBezTo>
                    <a:pt x="239" y="1"/>
                    <a:pt x="262" y="8"/>
                    <a:pt x="271" y="38"/>
                  </a:cubicBezTo>
                  <a:cubicBezTo>
                    <a:pt x="275" y="28"/>
                    <a:pt x="275" y="20"/>
                    <a:pt x="275" y="11"/>
                  </a:cubicBezTo>
                  <a:cubicBezTo>
                    <a:pt x="281" y="22"/>
                    <a:pt x="283" y="34"/>
                    <a:pt x="284" y="46"/>
                  </a:cubicBezTo>
                  <a:cubicBezTo>
                    <a:pt x="289" y="94"/>
                    <a:pt x="279" y="140"/>
                    <a:pt x="266" y="186"/>
                  </a:cubicBezTo>
                  <a:cubicBezTo>
                    <a:pt x="263" y="198"/>
                    <a:pt x="259" y="210"/>
                    <a:pt x="255" y="222"/>
                  </a:cubicBezTo>
                  <a:cubicBezTo>
                    <a:pt x="251" y="222"/>
                    <a:pt x="252" y="220"/>
                    <a:pt x="253" y="218"/>
                  </a:cubicBezTo>
                  <a:cubicBezTo>
                    <a:pt x="261" y="188"/>
                    <a:pt x="268" y="158"/>
                    <a:pt x="270" y="127"/>
                  </a:cubicBezTo>
                  <a:cubicBezTo>
                    <a:pt x="271" y="111"/>
                    <a:pt x="270" y="96"/>
                    <a:pt x="266" y="81"/>
                  </a:cubicBezTo>
                  <a:cubicBezTo>
                    <a:pt x="256" y="44"/>
                    <a:pt x="229" y="25"/>
                    <a:pt x="187" y="24"/>
                  </a:cubicBezTo>
                  <a:cubicBezTo>
                    <a:pt x="151" y="24"/>
                    <a:pt x="117" y="34"/>
                    <a:pt x="83" y="45"/>
                  </a:cubicBezTo>
                  <a:cubicBezTo>
                    <a:pt x="55" y="55"/>
                    <a:pt x="29" y="67"/>
                    <a:pt x="2" y="7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8"/>
            <p:cNvSpPr/>
            <p:nvPr/>
          </p:nvSpPr>
          <p:spPr>
            <a:xfrm>
              <a:off x="3473" y="2102"/>
              <a:ext cx="171" cy="703"/>
            </a:xfrm>
            <a:custGeom>
              <a:avLst/>
              <a:gdLst/>
              <a:ahLst/>
              <a:cxnLst/>
              <a:rect l="l" t="t" r="r" b="b"/>
              <a:pathLst>
                <a:path w="72" h="296" extrusionOk="0">
                  <a:moveTo>
                    <a:pt x="68" y="0"/>
                  </a:moveTo>
                  <a:cubicBezTo>
                    <a:pt x="53" y="47"/>
                    <a:pt x="36" y="94"/>
                    <a:pt x="24" y="142"/>
                  </a:cubicBezTo>
                  <a:cubicBezTo>
                    <a:pt x="38" y="134"/>
                    <a:pt x="46" y="135"/>
                    <a:pt x="50" y="147"/>
                  </a:cubicBezTo>
                  <a:cubicBezTo>
                    <a:pt x="66" y="191"/>
                    <a:pt x="72" y="234"/>
                    <a:pt x="48" y="277"/>
                  </a:cubicBezTo>
                  <a:cubicBezTo>
                    <a:pt x="47" y="277"/>
                    <a:pt x="47" y="278"/>
                    <a:pt x="47" y="278"/>
                  </a:cubicBezTo>
                  <a:cubicBezTo>
                    <a:pt x="35" y="296"/>
                    <a:pt x="26" y="296"/>
                    <a:pt x="15" y="277"/>
                  </a:cubicBezTo>
                  <a:cubicBezTo>
                    <a:pt x="0" y="252"/>
                    <a:pt x="0" y="224"/>
                    <a:pt x="3" y="196"/>
                  </a:cubicBezTo>
                  <a:cubicBezTo>
                    <a:pt x="12" y="128"/>
                    <a:pt x="36" y="64"/>
                    <a:pt x="66" y="2"/>
                  </a:cubicBezTo>
                  <a:cubicBezTo>
                    <a:pt x="67" y="2"/>
                    <a:pt x="67" y="1"/>
                    <a:pt x="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8"/>
            <p:cNvSpPr/>
            <p:nvPr/>
          </p:nvSpPr>
          <p:spPr>
            <a:xfrm>
              <a:off x="3882" y="755"/>
              <a:ext cx="458" cy="169"/>
            </a:xfrm>
            <a:custGeom>
              <a:avLst/>
              <a:gdLst/>
              <a:ahLst/>
              <a:cxnLst/>
              <a:rect l="l" t="t" r="r" b="b"/>
              <a:pathLst>
                <a:path w="193" h="71" extrusionOk="0">
                  <a:moveTo>
                    <a:pt x="44" y="70"/>
                  </a:moveTo>
                  <a:cubicBezTo>
                    <a:pt x="33" y="71"/>
                    <a:pt x="22" y="69"/>
                    <a:pt x="12" y="65"/>
                  </a:cubicBezTo>
                  <a:cubicBezTo>
                    <a:pt x="8" y="64"/>
                    <a:pt x="1" y="64"/>
                    <a:pt x="0" y="57"/>
                  </a:cubicBezTo>
                  <a:cubicBezTo>
                    <a:pt x="0" y="51"/>
                    <a:pt x="5" y="49"/>
                    <a:pt x="9" y="46"/>
                  </a:cubicBezTo>
                  <a:cubicBezTo>
                    <a:pt x="21" y="37"/>
                    <a:pt x="34" y="32"/>
                    <a:pt x="48" y="26"/>
                  </a:cubicBezTo>
                  <a:cubicBezTo>
                    <a:pt x="84" y="13"/>
                    <a:pt x="120" y="3"/>
                    <a:pt x="159" y="0"/>
                  </a:cubicBezTo>
                  <a:cubicBezTo>
                    <a:pt x="167" y="0"/>
                    <a:pt x="176" y="1"/>
                    <a:pt x="184" y="3"/>
                  </a:cubicBezTo>
                  <a:cubicBezTo>
                    <a:pt x="192" y="5"/>
                    <a:pt x="193" y="7"/>
                    <a:pt x="187" y="13"/>
                  </a:cubicBezTo>
                  <a:cubicBezTo>
                    <a:pt x="186" y="15"/>
                    <a:pt x="185" y="16"/>
                    <a:pt x="184" y="17"/>
                  </a:cubicBezTo>
                  <a:cubicBezTo>
                    <a:pt x="142" y="48"/>
                    <a:pt x="96" y="67"/>
                    <a:pt x="44" y="7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8"/>
            <p:cNvSpPr/>
            <p:nvPr/>
          </p:nvSpPr>
          <p:spPr>
            <a:xfrm>
              <a:off x="4425" y="1522"/>
              <a:ext cx="497" cy="456"/>
            </a:xfrm>
            <a:custGeom>
              <a:avLst/>
              <a:gdLst/>
              <a:ahLst/>
              <a:cxnLst/>
              <a:rect l="l" t="t" r="r" b="b"/>
              <a:pathLst>
                <a:path w="209" h="192" extrusionOk="0">
                  <a:moveTo>
                    <a:pt x="209" y="8"/>
                  </a:moveTo>
                  <a:cubicBezTo>
                    <a:pt x="185" y="34"/>
                    <a:pt x="156" y="43"/>
                    <a:pt x="127" y="52"/>
                  </a:cubicBezTo>
                  <a:cubicBezTo>
                    <a:pt x="101" y="61"/>
                    <a:pt x="75" y="66"/>
                    <a:pt x="48" y="71"/>
                  </a:cubicBezTo>
                  <a:cubicBezTo>
                    <a:pt x="40" y="73"/>
                    <a:pt x="37" y="76"/>
                    <a:pt x="36" y="83"/>
                  </a:cubicBezTo>
                  <a:cubicBezTo>
                    <a:pt x="29" y="116"/>
                    <a:pt x="25" y="150"/>
                    <a:pt x="25" y="184"/>
                  </a:cubicBezTo>
                  <a:cubicBezTo>
                    <a:pt x="25" y="187"/>
                    <a:pt x="28" y="191"/>
                    <a:pt x="22" y="192"/>
                  </a:cubicBezTo>
                  <a:cubicBezTo>
                    <a:pt x="18" y="192"/>
                    <a:pt x="16" y="189"/>
                    <a:pt x="14" y="186"/>
                  </a:cubicBezTo>
                  <a:cubicBezTo>
                    <a:pt x="10" y="174"/>
                    <a:pt x="6" y="162"/>
                    <a:pt x="5" y="150"/>
                  </a:cubicBezTo>
                  <a:cubicBezTo>
                    <a:pt x="2" y="127"/>
                    <a:pt x="0" y="105"/>
                    <a:pt x="0" y="82"/>
                  </a:cubicBezTo>
                  <a:cubicBezTo>
                    <a:pt x="1" y="67"/>
                    <a:pt x="1" y="68"/>
                    <a:pt x="16" y="66"/>
                  </a:cubicBezTo>
                  <a:cubicBezTo>
                    <a:pt x="54" y="61"/>
                    <a:pt x="93" y="54"/>
                    <a:pt x="129" y="41"/>
                  </a:cubicBezTo>
                  <a:cubicBezTo>
                    <a:pt x="151" y="33"/>
                    <a:pt x="171" y="23"/>
                    <a:pt x="188" y="7"/>
                  </a:cubicBezTo>
                  <a:cubicBezTo>
                    <a:pt x="196" y="0"/>
                    <a:pt x="200" y="8"/>
                    <a:pt x="209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8"/>
            <p:cNvSpPr/>
            <p:nvPr/>
          </p:nvSpPr>
          <p:spPr>
            <a:xfrm>
              <a:off x="3986" y="1354"/>
              <a:ext cx="318" cy="206"/>
            </a:xfrm>
            <a:custGeom>
              <a:avLst/>
              <a:gdLst/>
              <a:ahLst/>
              <a:cxnLst/>
              <a:rect l="l" t="t" r="r" b="b"/>
              <a:pathLst>
                <a:path w="134" h="87" extrusionOk="0">
                  <a:moveTo>
                    <a:pt x="106" y="1"/>
                  </a:moveTo>
                  <a:cubicBezTo>
                    <a:pt x="115" y="1"/>
                    <a:pt x="126" y="0"/>
                    <a:pt x="130" y="10"/>
                  </a:cubicBezTo>
                  <a:cubicBezTo>
                    <a:pt x="134" y="20"/>
                    <a:pt x="128" y="28"/>
                    <a:pt x="122" y="35"/>
                  </a:cubicBezTo>
                  <a:cubicBezTo>
                    <a:pt x="115" y="44"/>
                    <a:pt x="106" y="50"/>
                    <a:pt x="97" y="56"/>
                  </a:cubicBezTo>
                  <a:cubicBezTo>
                    <a:pt x="74" y="69"/>
                    <a:pt x="50" y="79"/>
                    <a:pt x="23" y="84"/>
                  </a:cubicBezTo>
                  <a:cubicBezTo>
                    <a:pt x="17" y="85"/>
                    <a:pt x="9" y="87"/>
                    <a:pt x="5" y="81"/>
                  </a:cubicBezTo>
                  <a:cubicBezTo>
                    <a:pt x="0" y="74"/>
                    <a:pt x="5" y="67"/>
                    <a:pt x="8" y="61"/>
                  </a:cubicBezTo>
                  <a:cubicBezTo>
                    <a:pt x="12" y="54"/>
                    <a:pt x="18" y="49"/>
                    <a:pt x="25" y="44"/>
                  </a:cubicBezTo>
                  <a:cubicBezTo>
                    <a:pt x="42" y="30"/>
                    <a:pt x="60" y="18"/>
                    <a:pt x="80" y="7"/>
                  </a:cubicBezTo>
                  <a:cubicBezTo>
                    <a:pt x="88" y="3"/>
                    <a:pt x="96" y="0"/>
                    <a:pt x="106" y="1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8"/>
            <p:cNvSpPr/>
            <p:nvPr/>
          </p:nvSpPr>
          <p:spPr>
            <a:xfrm>
              <a:off x="4411" y="1228"/>
              <a:ext cx="330" cy="264"/>
            </a:xfrm>
            <a:custGeom>
              <a:avLst/>
              <a:gdLst/>
              <a:ahLst/>
              <a:cxnLst/>
              <a:rect l="l" t="t" r="r" b="b"/>
              <a:pathLst>
                <a:path w="139" h="110" extrusionOk="0">
                  <a:moveTo>
                    <a:pt x="66" y="45"/>
                  </a:moveTo>
                  <a:cubicBezTo>
                    <a:pt x="61" y="42"/>
                    <a:pt x="56" y="39"/>
                    <a:pt x="50" y="38"/>
                  </a:cubicBezTo>
                  <a:cubicBezTo>
                    <a:pt x="42" y="37"/>
                    <a:pt x="34" y="35"/>
                    <a:pt x="28" y="44"/>
                  </a:cubicBezTo>
                  <a:cubicBezTo>
                    <a:pt x="22" y="54"/>
                    <a:pt x="21" y="68"/>
                    <a:pt x="27" y="75"/>
                  </a:cubicBezTo>
                  <a:cubicBezTo>
                    <a:pt x="33" y="81"/>
                    <a:pt x="41" y="79"/>
                    <a:pt x="49" y="80"/>
                  </a:cubicBezTo>
                  <a:cubicBezTo>
                    <a:pt x="46" y="85"/>
                    <a:pt x="41" y="83"/>
                    <a:pt x="36" y="84"/>
                  </a:cubicBezTo>
                  <a:cubicBezTo>
                    <a:pt x="52" y="97"/>
                    <a:pt x="71" y="97"/>
                    <a:pt x="91" y="99"/>
                  </a:cubicBezTo>
                  <a:cubicBezTo>
                    <a:pt x="68" y="111"/>
                    <a:pt x="37" y="101"/>
                    <a:pt x="22" y="84"/>
                  </a:cubicBezTo>
                  <a:cubicBezTo>
                    <a:pt x="18" y="80"/>
                    <a:pt x="14" y="75"/>
                    <a:pt x="11" y="70"/>
                  </a:cubicBezTo>
                  <a:cubicBezTo>
                    <a:pt x="0" y="58"/>
                    <a:pt x="10" y="36"/>
                    <a:pt x="24" y="27"/>
                  </a:cubicBezTo>
                  <a:cubicBezTo>
                    <a:pt x="53" y="6"/>
                    <a:pt x="97" y="0"/>
                    <a:pt x="130" y="34"/>
                  </a:cubicBezTo>
                  <a:cubicBezTo>
                    <a:pt x="133" y="37"/>
                    <a:pt x="136" y="40"/>
                    <a:pt x="139" y="46"/>
                  </a:cubicBezTo>
                  <a:cubicBezTo>
                    <a:pt x="123" y="33"/>
                    <a:pt x="108" y="23"/>
                    <a:pt x="90" y="20"/>
                  </a:cubicBezTo>
                  <a:cubicBezTo>
                    <a:pt x="71" y="16"/>
                    <a:pt x="55" y="19"/>
                    <a:pt x="38" y="33"/>
                  </a:cubicBezTo>
                  <a:cubicBezTo>
                    <a:pt x="51" y="33"/>
                    <a:pt x="60" y="36"/>
                    <a:pt x="68" y="43"/>
                  </a:cubicBezTo>
                  <a:cubicBezTo>
                    <a:pt x="68" y="45"/>
                    <a:pt x="68" y="46"/>
                    <a:pt x="66" y="45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8"/>
            <p:cNvSpPr/>
            <p:nvPr/>
          </p:nvSpPr>
          <p:spPr>
            <a:xfrm>
              <a:off x="3597" y="615"/>
              <a:ext cx="230" cy="136"/>
            </a:xfrm>
            <a:custGeom>
              <a:avLst/>
              <a:gdLst/>
              <a:ahLst/>
              <a:cxnLst/>
              <a:rect l="l" t="t" r="r" b="b"/>
              <a:pathLst>
                <a:path w="97" h="57" extrusionOk="0">
                  <a:moveTo>
                    <a:pt x="32" y="19"/>
                  </a:moveTo>
                  <a:cubicBezTo>
                    <a:pt x="46" y="5"/>
                    <a:pt x="63" y="0"/>
                    <a:pt x="81" y="3"/>
                  </a:cubicBezTo>
                  <a:cubicBezTo>
                    <a:pt x="88" y="4"/>
                    <a:pt x="94" y="7"/>
                    <a:pt x="96" y="13"/>
                  </a:cubicBezTo>
                  <a:cubicBezTo>
                    <a:pt x="97" y="20"/>
                    <a:pt x="93" y="24"/>
                    <a:pt x="88" y="28"/>
                  </a:cubicBezTo>
                  <a:cubicBezTo>
                    <a:pt x="68" y="45"/>
                    <a:pt x="46" y="57"/>
                    <a:pt x="18" y="55"/>
                  </a:cubicBezTo>
                  <a:cubicBezTo>
                    <a:pt x="16" y="55"/>
                    <a:pt x="14" y="55"/>
                    <a:pt x="12" y="55"/>
                  </a:cubicBezTo>
                  <a:cubicBezTo>
                    <a:pt x="8" y="54"/>
                    <a:pt x="4" y="54"/>
                    <a:pt x="2" y="49"/>
                  </a:cubicBezTo>
                  <a:cubicBezTo>
                    <a:pt x="0" y="44"/>
                    <a:pt x="4" y="41"/>
                    <a:pt x="7" y="38"/>
                  </a:cubicBezTo>
                  <a:cubicBezTo>
                    <a:pt x="12" y="34"/>
                    <a:pt x="17" y="30"/>
                    <a:pt x="23" y="25"/>
                  </a:cubicBezTo>
                  <a:cubicBezTo>
                    <a:pt x="21" y="32"/>
                    <a:pt x="15" y="37"/>
                    <a:pt x="20" y="42"/>
                  </a:cubicBezTo>
                  <a:cubicBezTo>
                    <a:pt x="26" y="47"/>
                    <a:pt x="32" y="46"/>
                    <a:pt x="39" y="44"/>
                  </a:cubicBezTo>
                  <a:cubicBezTo>
                    <a:pt x="46" y="42"/>
                    <a:pt x="53" y="39"/>
                    <a:pt x="58" y="34"/>
                  </a:cubicBezTo>
                  <a:cubicBezTo>
                    <a:pt x="63" y="30"/>
                    <a:pt x="69" y="26"/>
                    <a:pt x="66" y="19"/>
                  </a:cubicBezTo>
                  <a:cubicBezTo>
                    <a:pt x="63" y="13"/>
                    <a:pt x="56" y="14"/>
                    <a:pt x="50" y="15"/>
                  </a:cubicBezTo>
                  <a:cubicBezTo>
                    <a:pt x="44" y="16"/>
                    <a:pt x="38" y="17"/>
                    <a:pt x="32" y="19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8"/>
            <p:cNvSpPr/>
            <p:nvPr/>
          </p:nvSpPr>
          <p:spPr>
            <a:xfrm>
              <a:off x="5140" y="3474"/>
              <a:ext cx="162" cy="245"/>
            </a:xfrm>
            <a:custGeom>
              <a:avLst/>
              <a:gdLst/>
              <a:ahLst/>
              <a:cxnLst/>
              <a:rect l="l" t="t" r="r" b="b"/>
              <a:pathLst>
                <a:path w="68" h="103" extrusionOk="0">
                  <a:moveTo>
                    <a:pt x="60" y="102"/>
                  </a:moveTo>
                  <a:cubicBezTo>
                    <a:pt x="49" y="101"/>
                    <a:pt x="40" y="96"/>
                    <a:pt x="32" y="86"/>
                  </a:cubicBezTo>
                  <a:cubicBezTo>
                    <a:pt x="14" y="62"/>
                    <a:pt x="7" y="34"/>
                    <a:pt x="1" y="5"/>
                  </a:cubicBezTo>
                  <a:cubicBezTo>
                    <a:pt x="0" y="4"/>
                    <a:pt x="0" y="1"/>
                    <a:pt x="2" y="0"/>
                  </a:cubicBezTo>
                  <a:cubicBezTo>
                    <a:pt x="6" y="0"/>
                    <a:pt x="6" y="3"/>
                    <a:pt x="6" y="5"/>
                  </a:cubicBezTo>
                  <a:cubicBezTo>
                    <a:pt x="9" y="19"/>
                    <a:pt x="13" y="34"/>
                    <a:pt x="19" y="47"/>
                  </a:cubicBezTo>
                  <a:cubicBezTo>
                    <a:pt x="26" y="66"/>
                    <a:pt x="37" y="81"/>
                    <a:pt x="58" y="86"/>
                  </a:cubicBezTo>
                  <a:cubicBezTo>
                    <a:pt x="63" y="87"/>
                    <a:pt x="65" y="92"/>
                    <a:pt x="67" y="96"/>
                  </a:cubicBezTo>
                  <a:cubicBezTo>
                    <a:pt x="68" y="101"/>
                    <a:pt x="67" y="103"/>
                    <a:pt x="60" y="102"/>
                  </a:cubicBezTo>
                  <a:close/>
                </a:path>
              </a:pathLst>
            </a:custGeom>
            <a:solidFill>
              <a:srgbClr val="0302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8"/>
            <p:cNvSpPr/>
            <p:nvPr/>
          </p:nvSpPr>
          <p:spPr>
            <a:xfrm>
              <a:off x="3449" y="943"/>
              <a:ext cx="205" cy="95"/>
            </a:xfrm>
            <a:custGeom>
              <a:avLst/>
              <a:gdLst/>
              <a:ahLst/>
              <a:cxnLst/>
              <a:rect l="l" t="t" r="r" b="b"/>
              <a:pathLst>
                <a:path w="86" h="40" extrusionOk="0">
                  <a:moveTo>
                    <a:pt x="17" y="18"/>
                  </a:moveTo>
                  <a:cubicBezTo>
                    <a:pt x="13" y="26"/>
                    <a:pt x="16" y="28"/>
                    <a:pt x="21" y="28"/>
                  </a:cubicBezTo>
                  <a:cubicBezTo>
                    <a:pt x="38" y="28"/>
                    <a:pt x="52" y="22"/>
                    <a:pt x="66" y="14"/>
                  </a:cubicBezTo>
                  <a:cubicBezTo>
                    <a:pt x="68" y="13"/>
                    <a:pt x="70" y="11"/>
                    <a:pt x="69" y="8"/>
                  </a:cubicBezTo>
                  <a:cubicBezTo>
                    <a:pt x="68" y="6"/>
                    <a:pt x="65" y="6"/>
                    <a:pt x="63" y="6"/>
                  </a:cubicBezTo>
                  <a:cubicBezTo>
                    <a:pt x="56" y="6"/>
                    <a:pt x="49" y="6"/>
                    <a:pt x="41" y="6"/>
                  </a:cubicBezTo>
                  <a:cubicBezTo>
                    <a:pt x="52" y="2"/>
                    <a:pt x="64" y="0"/>
                    <a:pt x="76" y="1"/>
                  </a:cubicBezTo>
                  <a:cubicBezTo>
                    <a:pt x="84" y="2"/>
                    <a:pt x="86" y="6"/>
                    <a:pt x="80" y="13"/>
                  </a:cubicBezTo>
                  <a:cubicBezTo>
                    <a:pt x="76" y="17"/>
                    <a:pt x="71" y="20"/>
                    <a:pt x="66" y="22"/>
                  </a:cubicBezTo>
                  <a:cubicBezTo>
                    <a:pt x="49" y="30"/>
                    <a:pt x="32" y="36"/>
                    <a:pt x="14" y="38"/>
                  </a:cubicBezTo>
                  <a:cubicBezTo>
                    <a:pt x="10" y="38"/>
                    <a:pt x="4" y="40"/>
                    <a:pt x="2" y="36"/>
                  </a:cubicBezTo>
                  <a:cubicBezTo>
                    <a:pt x="0" y="31"/>
                    <a:pt x="6" y="28"/>
                    <a:pt x="8" y="25"/>
                  </a:cubicBezTo>
                  <a:cubicBezTo>
                    <a:pt x="10" y="23"/>
                    <a:pt x="12" y="22"/>
                    <a:pt x="17" y="18"/>
                  </a:cubicBezTo>
                  <a:close/>
                </a:path>
              </a:pathLst>
            </a:custGeom>
            <a:solidFill>
              <a:srgbClr val="0404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8"/>
            <p:cNvSpPr/>
            <p:nvPr/>
          </p:nvSpPr>
          <p:spPr>
            <a:xfrm>
              <a:off x="3480" y="1610"/>
              <a:ext cx="109" cy="62"/>
            </a:xfrm>
            <a:custGeom>
              <a:avLst/>
              <a:gdLst/>
              <a:ahLst/>
              <a:cxnLst/>
              <a:rect l="l" t="t" r="r" b="b"/>
              <a:pathLst>
                <a:path w="46" h="26" extrusionOk="0">
                  <a:moveTo>
                    <a:pt x="15" y="25"/>
                  </a:moveTo>
                  <a:cubicBezTo>
                    <a:pt x="10" y="25"/>
                    <a:pt x="3" y="26"/>
                    <a:pt x="2" y="20"/>
                  </a:cubicBezTo>
                  <a:cubicBezTo>
                    <a:pt x="0" y="14"/>
                    <a:pt x="6" y="10"/>
                    <a:pt x="10" y="8"/>
                  </a:cubicBezTo>
                  <a:cubicBezTo>
                    <a:pt x="17" y="3"/>
                    <a:pt x="25" y="1"/>
                    <a:pt x="33" y="1"/>
                  </a:cubicBezTo>
                  <a:cubicBezTo>
                    <a:pt x="37" y="1"/>
                    <a:pt x="42" y="0"/>
                    <a:pt x="44" y="5"/>
                  </a:cubicBezTo>
                  <a:cubicBezTo>
                    <a:pt x="46" y="11"/>
                    <a:pt x="44" y="16"/>
                    <a:pt x="39" y="19"/>
                  </a:cubicBezTo>
                  <a:cubicBezTo>
                    <a:pt x="31" y="24"/>
                    <a:pt x="23" y="25"/>
                    <a:pt x="15" y="25"/>
                  </a:cubicBezTo>
                  <a:close/>
                </a:path>
              </a:pathLst>
            </a:custGeom>
            <a:solidFill>
              <a:srgbClr val="0303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8"/>
            <p:cNvSpPr/>
            <p:nvPr/>
          </p:nvSpPr>
          <p:spPr>
            <a:xfrm>
              <a:off x="3240" y="1560"/>
              <a:ext cx="102" cy="27"/>
            </a:xfrm>
            <a:custGeom>
              <a:avLst/>
              <a:gdLst/>
              <a:ahLst/>
              <a:cxnLst/>
              <a:rect l="l" t="t" r="r" b="b"/>
              <a:pathLst>
                <a:path w="43" h="11" extrusionOk="0">
                  <a:moveTo>
                    <a:pt x="10" y="11"/>
                  </a:moveTo>
                  <a:cubicBezTo>
                    <a:pt x="7" y="8"/>
                    <a:pt x="3" y="11"/>
                    <a:pt x="0" y="8"/>
                  </a:cubicBezTo>
                  <a:cubicBezTo>
                    <a:pt x="15" y="8"/>
                    <a:pt x="29" y="5"/>
                    <a:pt x="43" y="0"/>
                  </a:cubicBezTo>
                  <a:cubicBezTo>
                    <a:pt x="33" y="7"/>
                    <a:pt x="22" y="11"/>
                    <a:pt x="10" y="11"/>
                  </a:cubicBezTo>
                  <a:close/>
                </a:path>
              </a:pathLst>
            </a:custGeom>
            <a:solidFill>
              <a:srgbClr val="594E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8"/>
            <p:cNvSpPr/>
            <p:nvPr/>
          </p:nvSpPr>
          <p:spPr>
            <a:xfrm>
              <a:off x="3423" y="2389"/>
              <a:ext cx="24" cy="79"/>
            </a:xfrm>
            <a:custGeom>
              <a:avLst/>
              <a:gdLst/>
              <a:ahLst/>
              <a:cxnLst/>
              <a:rect l="l" t="t" r="r" b="b"/>
              <a:pathLst>
                <a:path w="10" h="33" extrusionOk="0">
                  <a:moveTo>
                    <a:pt x="8" y="0"/>
                  </a:moveTo>
                  <a:cubicBezTo>
                    <a:pt x="9" y="2"/>
                    <a:pt x="9" y="3"/>
                    <a:pt x="10" y="4"/>
                  </a:cubicBezTo>
                  <a:cubicBezTo>
                    <a:pt x="7" y="14"/>
                    <a:pt x="4" y="23"/>
                    <a:pt x="0" y="33"/>
                  </a:cubicBezTo>
                  <a:cubicBezTo>
                    <a:pt x="1" y="22"/>
                    <a:pt x="4" y="11"/>
                    <a:pt x="8" y="0"/>
                  </a:cubicBezTo>
                  <a:close/>
                </a:path>
              </a:pathLst>
            </a:custGeom>
            <a:solidFill>
              <a:srgbClr val="594E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8"/>
            <p:cNvSpPr/>
            <p:nvPr/>
          </p:nvSpPr>
          <p:spPr>
            <a:xfrm>
              <a:off x="3290" y="1582"/>
              <a:ext cx="38" cy="14"/>
            </a:xfrm>
            <a:custGeom>
              <a:avLst/>
              <a:gdLst/>
              <a:ahLst/>
              <a:cxnLst/>
              <a:rect l="l" t="t" r="r" b="b"/>
              <a:pathLst>
                <a:path w="16" h="6" extrusionOk="0">
                  <a:moveTo>
                    <a:pt x="4" y="6"/>
                  </a:moveTo>
                  <a:cubicBezTo>
                    <a:pt x="3" y="5"/>
                    <a:pt x="1" y="4"/>
                    <a:pt x="0" y="4"/>
                  </a:cubicBezTo>
                  <a:cubicBezTo>
                    <a:pt x="6" y="2"/>
                    <a:pt x="11" y="1"/>
                    <a:pt x="16" y="0"/>
                  </a:cubicBezTo>
                  <a:cubicBezTo>
                    <a:pt x="13" y="4"/>
                    <a:pt x="9" y="5"/>
                    <a:pt x="4" y="6"/>
                  </a:cubicBezTo>
                  <a:close/>
                </a:path>
              </a:pathLst>
            </a:custGeom>
            <a:solidFill>
              <a:srgbClr val="5348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8"/>
            <p:cNvSpPr/>
            <p:nvPr/>
          </p:nvSpPr>
          <p:spPr>
            <a:xfrm>
              <a:off x="4568" y="1330"/>
              <a:ext cx="26" cy="26"/>
            </a:xfrm>
            <a:custGeom>
              <a:avLst/>
              <a:gdLst/>
              <a:ahLst/>
              <a:cxnLst/>
              <a:rect l="l" t="t" r="r" b="b"/>
              <a:pathLst>
                <a:path w="11" h="11" extrusionOk="0">
                  <a:moveTo>
                    <a:pt x="0" y="2"/>
                  </a:moveTo>
                  <a:cubicBezTo>
                    <a:pt x="1" y="1"/>
                    <a:pt x="1" y="1"/>
                    <a:pt x="2" y="0"/>
                  </a:cubicBezTo>
                  <a:cubicBezTo>
                    <a:pt x="6" y="2"/>
                    <a:pt x="8" y="5"/>
                    <a:pt x="11" y="11"/>
                  </a:cubicBezTo>
                  <a:cubicBezTo>
                    <a:pt x="6" y="7"/>
                    <a:pt x="3" y="4"/>
                    <a:pt x="0" y="2"/>
                  </a:cubicBezTo>
                  <a:close/>
                </a:path>
              </a:pathLst>
            </a:custGeom>
            <a:solidFill>
              <a:srgbClr val="4C42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8"/>
            <p:cNvSpPr/>
            <p:nvPr/>
          </p:nvSpPr>
          <p:spPr>
            <a:xfrm>
              <a:off x="2613" y="2251"/>
              <a:ext cx="27" cy="31"/>
            </a:xfrm>
            <a:custGeom>
              <a:avLst/>
              <a:gdLst/>
              <a:ahLst/>
              <a:cxnLst/>
              <a:rect l="l" t="t" r="r" b="b"/>
              <a:pathLst>
                <a:path w="11" h="13" extrusionOk="0">
                  <a:moveTo>
                    <a:pt x="0" y="11"/>
                  </a:moveTo>
                  <a:cubicBezTo>
                    <a:pt x="3" y="7"/>
                    <a:pt x="6" y="4"/>
                    <a:pt x="10" y="0"/>
                  </a:cubicBezTo>
                  <a:cubicBezTo>
                    <a:pt x="10" y="1"/>
                    <a:pt x="11" y="1"/>
                    <a:pt x="11" y="2"/>
                  </a:cubicBezTo>
                  <a:cubicBezTo>
                    <a:pt x="8" y="5"/>
                    <a:pt x="5" y="9"/>
                    <a:pt x="2" y="13"/>
                  </a:cubicBezTo>
                  <a:cubicBezTo>
                    <a:pt x="2" y="12"/>
                    <a:pt x="1" y="11"/>
                    <a:pt x="0" y="11"/>
                  </a:cubicBezTo>
                  <a:close/>
                </a:path>
              </a:pathLst>
            </a:custGeom>
            <a:solidFill>
              <a:srgbClr val="453C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8"/>
            <p:cNvSpPr/>
            <p:nvPr/>
          </p:nvSpPr>
          <p:spPr>
            <a:xfrm>
              <a:off x="4022" y="993"/>
              <a:ext cx="370" cy="78"/>
            </a:xfrm>
            <a:custGeom>
              <a:avLst/>
              <a:gdLst/>
              <a:ahLst/>
              <a:cxnLst/>
              <a:rect l="l" t="t" r="r" b="b"/>
              <a:pathLst>
                <a:path w="156" h="33" extrusionOk="0">
                  <a:moveTo>
                    <a:pt x="156" y="4"/>
                  </a:moveTo>
                  <a:cubicBezTo>
                    <a:pt x="105" y="17"/>
                    <a:pt x="54" y="31"/>
                    <a:pt x="0" y="33"/>
                  </a:cubicBezTo>
                  <a:cubicBezTo>
                    <a:pt x="50" y="20"/>
                    <a:pt x="100" y="10"/>
                    <a:pt x="150" y="2"/>
                  </a:cubicBezTo>
                  <a:cubicBezTo>
                    <a:pt x="153" y="2"/>
                    <a:pt x="156" y="0"/>
                    <a:pt x="156" y="4"/>
                  </a:cubicBezTo>
                  <a:close/>
                </a:path>
              </a:pathLst>
            </a:custGeom>
            <a:solidFill>
              <a:srgbClr val="F7D7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8"/>
            <p:cNvSpPr/>
            <p:nvPr/>
          </p:nvSpPr>
          <p:spPr>
            <a:xfrm>
              <a:off x="4378" y="988"/>
              <a:ext cx="54" cy="14"/>
            </a:xfrm>
            <a:custGeom>
              <a:avLst/>
              <a:gdLst/>
              <a:ahLst/>
              <a:cxnLst/>
              <a:rect l="l" t="t" r="r" b="b"/>
              <a:pathLst>
                <a:path w="23" h="6" extrusionOk="0">
                  <a:moveTo>
                    <a:pt x="6" y="6"/>
                  </a:moveTo>
                  <a:cubicBezTo>
                    <a:pt x="5" y="4"/>
                    <a:pt x="2" y="5"/>
                    <a:pt x="0" y="4"/>
                  </a:cubicBezTo>
                  <a:cubicBezTo>
                    <a:pt x="8" y="2"/>
                    <a:pt x="15" y="0"/>
                    <a:pt x="23" y="2"/>
                  </a:cubicBezTo>
                  <a:cubicBezTo>
                    <a:pt x="17" y="4"/>
                    <a:pt x="12" y="5"/>
                    <a:pt x="6" y="6"/>
                  </a:cubicBezTo>
                  <a:close/>
                </a:path>
              </a:pathLst>
            </a:custGeom>
            <a:solidFill>
              <a:srgbClr val="A08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8"/>
            <p:cNvSpPr/>
            <p:nvPr/>
          </p:nvSpPr>
          <p:spPr>
            <a:xfrm>
              <a:off x="3300" y="1435"/>
              <a:ext cx="164" cy="71"/>
            </a:xfrm>
            <a:custGeom>
              <a:avLst/>
              <a:gdLst/>
              <a:ahLst/>
              <a:cxnLst/>
              <a:rect l="l" t="t" r="r" b="b"/>
              <a:pathLst>
                <a:path w="69" h="30" extrusionOk="0">
                  <a:moveTo>
                    <a:pt x="0" y="30"/>
                  </a:moveTo>
                  <a:cubicBezTo>
                    <a:pt x="14" y="13"/>
                    <a:pt x="31" y="7"/>
                    <a:pt x="49" y="2"/>
                  </a:cubicBezTo>
                  <a:cubicBezTo>
                    <a:pt x="51" y="2"/>
                    <a:pt x="53" y="2"/>
                    <a:pt x="56" y="1"/>
                  </a:cubicBezTo>
                  <a:cubicBezTo>
                    <a:pt x="60" y="1"/>
                    <a:pt x="66" y="0"/>
                    <a:pt x="68" y="4"/>
                  </a:cubicBezTo>
                  <a:cubicBezTo>
                    <a:pt x="69" y="9"/>
                    <a:pt x="65" y="13"/>
                    <a:pt x="60" y="15"/>
                  </a:cubicBezTo>
                  <a:cubicBezTo>
                    <a:pt x="42" y="23"/>
                    <a:pt x="23" y="28"/>
                    <a:pt x="0" y="30"/>
                  </a:cubicBezTo>
                  <a:close/>
                </a:path>
              </a:pathLst>
            </a:custGeom>
            <a:solidFill>
              <a:srgbClr val="FB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8"/>
            <p:cNvSpPr/>
            <p:nvPr/>
          </p:nvSpPr>
          <p:spPr>
            <a:xfrm>
              <a:off x="3502" y="1387"/>
              <a:ext cx="64" cy="43"/>
            </a:xfrm>
            <a:custGeom>
              <a:avLst/>
              <a:gdLst/>
              <a:ahLst/>
              <a:cxnLst/>
              <a:rect l="l" t="t" r="r" b="b"/>
              <a:pathLst>
                <a:path w="27" h="18" extrusionOk="0">
                  <a:moveTo>
                    <a:pt x="21" y="0"/>
                  </a:moveTo>
                  <a:cubicBezTo>
                    <a:pt x="22" y="0"/>
                    <a:pt x="24" y="0"/>
                    <a:pt x="25" y="1"/>
                  </a:cubicBezTo>
                  <a:cubicBezTo>
                    <a:pt x="27" y="3"/>
                    <a:pt x="24" y="5"/>
                    <a:pt x="23" y="6"/>
                  </a:cubicBezTo>
                  <a:cubicBezTo>
                    <a:pt x="20" y="9"/>
                    <a:pt x="17" y="11"/>
                    <a:pt x="13" y="13"/>
                  </a:cubicBezTo>
                  <a:cubicBezTo>
                    <a:pt x="11" y="15"/>
                    <a:pt x="7" y="18"/>
                    <a:pt x="4" y="15"/>
                  </a:cubicBezTo>
                  <a:cubicBezTo>
                    <a:pt x="0" y="13"/>
                    <a:pt x="4" y="9"/>
                    <a:pt x="4" y="7"/>
                  </a:cubicBezTo>
                  <a:cubicBezTo>
                    <a:pt x="2" y="1"/>
                    <a:pt x="7" y="3"/>
                    <a:pt x="9" y="2"/>
                  </a:cubicBezTo>
                  <a:cubicBezTo>
                    <a:pt x="13" y="1"/>
                    <a:pt x="17" y="1"/>
                    <a:pt x="21" y="0"/>
                  </a:cubicBezTo>
                  <a:close/>
                </a:path>
              </a:pathLst>
            </a:custGeom>
            <a:solidFill>
              <a:srgbClr val="F5D5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8"/>
            <p:cNvSpPr/>
            <p:nvPr/>
          </p:nvSpPr>
          <p:spPr>
            <a:xfrm>
              <a:off x="3506" y="2482"/>
              <a:ext cx="98" cy="273"/>
            </a:xfrm>
            <a:custGeom>
              <a:avLst/>
              <a:gdLst/>
              <a:ahLst/>
              <a:cxnLst/>
              <a:rect l="l" t="t" r="r" b="b"/>
              <a:pathLst>
                <a:path w="41" h="115" extrusionOk="0">
                  <a:moveTo>
                    <a:pt x="3" y="69"/>
                  </a:moveTo>
                  <a:cubicBezTo>
                    <a:pt x="4" y="50"/>
                    <a:pt x="4" y="34"/>
                    <a:pt x="8" y="17"/>
                  </a:cubicBezTo>
                  <a:cubicBezTo>
                    <a:pt x="10" y="11"/>
                    <a:pt x="11" y="1"/>
                    <a:pt x="19" y="1"/>
                  </a:cubicBezTo>
                  <a:cubicBezTo>
                    <a:pt x="26" y="0"/>
                    <a:pt x="29" y="9"/>
                    <a:pt x="31" y="15"/>
                  </a:cubicBezTo>
                  <a:cubicBezTo>
                    <a:pt x="41" y="39"/>
                    <a:pt x="41" y="63"/>
                    <a:pt x="36" y="88"/>
                  </a:cubicBezTo>
                  <a:cubicBezTo>
                    <a:pt x="35" y="95"/>
                    <a:pt x="33" y="103"/>
                    <a:pt x="27" y="108"/>
                  </a:cubicBezTo>
                  <a:cubicBezTo>
                    <a:pt x="19" y="115"/>
                    <a:pt x="11" y="114"/>
                    <a:pt x="6" y="104"/>
                  </a:cubicBezTo>
                  <a:cubicBezTo>
                    <a:pt x="0" y="92"/>
                    <a:pt x="3" y="79"/>
                    <a:pt x="3" y="69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8"/>
            <p:cNvSpPr/>
            <p:nvPr/>
          </p:nvSpPr>
          <p:spPr>
            <a:xfrm>
              <a:off x="3965" y="777"/>
              <a:ext cx="325" cy="111"/>
            </a:xfrm>
            <a:custGeom>
              <a:avLst/>
              <a:gdLst/>
              <a:ahLst/>
              <a:cxnLst/>
              <a:rect l="l" t="t" r="r" b="b"/>
              <a:pathLst>
                <a:path w="137" h="47" extrusionOk="0">
                  <a:moveTo>
                    <a:pt x="137" y="3"/>
                  </a:moveTo>
                  <a:cubicBezTo>
                    <a:pt x="130" y="7"/>
                    <a:pt x="124" y="12"/>
                    <a:pt x="118" y="15"/>
                  </a:cubicBezTo>
                  <a:cubicBezTo>
                    <a:pt x="111" y="19"/>
                    <a:pt x="104" y="20"/>
                    <a:pt x="95" y="17"/>
                  </a:cubicBezTo>
                  <a:cubicBezTo>
                    <a:pt x="75" y="10"/>
                    <a:pt x="56" y="16"/>
                    <a:pt x="37" y="26"/>
                  </a:cubicBezTo>
                  <a:cubicBezTo>
                    <a:pt x="29" y="30"/>
                    <a:pt x="21" y="36"/>
                    <a:pt x="13" y="42"/>
                  </a:cubicBezTo>
                  <a:cubicBezTo>
                    <a:pt x="10" y="44"/>
                    <a:pt x="6" y="47"/>
                    <a:pt x="0" y="47"/>
                  </a:cubicBezTo>
                  <a:cubicBezTo>
                    <a:pt x="2" y="41"/>
                    <a:pt x="6" y="38"/>
                    <a:pt x="10" y="34"/>
                  </a:cubicBezTo>
                  <a:cubicBezTo>
                    <a:pt x="25" y="21"/>
                    <a:pt x="43" y="14"/>
                    <a:pt x="62" y="10"/>
                  </a:cubicBezTo>
                  <a:cubicBezTo>
                    <a:pt x="86" y="4"/>
                    <a:pt x="111" y="1"/>
                    <a:pt x="136" y="0"/>
                  </a:cubicBezTo>
                  <a:cubicBezTo>
                    <a:pt x="136" y="1"/>
                    <a:pt x="136" y="2"/>
                    <a:pt x="137" y="3"/>
                  </a:cubicBezTo>
                  <a:close/>
                </a:path>
              </a:pathLst>
            </a:custGeom>
            <a:solidFill>
              <a:srgbClr val="FC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8"/>
            <p:cNvSpPr/>
            <p:nvPr/>
          </p:nvSpPr>
          <p:spPr>
            <a:xfrm>
              <a:off x="4022" y="822"/>
              <a:ext cx="159" cy="57"/>
            </a:xfrm>
            <a:custGeom>
              <a:avLst/>
              <a:gdLst/>
              <a:ahLst/>
              <a:cxnLst/>
              <a:rect l="l" t="t" r="r" b="b"/>
              <a:pathLst>
                <a:path w="67" h="24" extrusionOk="0">
                  <a:moveTo>
                    <a:pt x="0" y="22"/>
                  </a:moveTo>
                  <a:cubicBezTo>
                    <a:pt x="1" y="19"/>
                    <a:pt x="4" y="17"/>
                    <a:pt x="6" y="16"/>
                  </a:cubicBezTo>
                  <a:cubicBezTo>
                    <a:pt x="23" y="7"/>
                    <a:pt x="40" y="2"/>
                    <a:pt x="59" y="1"/>
                  </a:cubicBezTo>
                  <a:cubicBezTo>
                    <a:pt x="62" y="0"/>
                    <a:pt x="66" y="0"/>
                    <a:pt x="66" y="3"/>
                  </a:cubicBezTo>
                  <a:cubicBezTo>
                    <a:pt x="67" y="7"/>
                    <a:pt x="64" y="8"/>
                    <a:pt x="62" y="10"/>
                  </a:cubicBezTo>
                  <a:cubicBezTo>
                    <a:pt x="44" y="19"/>
                    <a:pt x="24" y="22"/>
                    <a:pt x="4" y="24"/>
                  </a:cubicBezTo>
                  <a:cubicBezTo>
                    <a:pt x="3" y="24"/>
                    <a:pt x="2" y="23"/>
                    <a:pt x="0" y="22"/>
                  </a:cubicBezTo>
                  <a:close/>
                </a:path>
              </a:pathLst>
            </a:custGeom>
            <a:solidFill>
              <a:srgbClr val="FBDA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8"/>
            <p:cNvSpPr/>
            <p:nvPr/>
          </p:nvSpPr>
          <p:spPr>
            <a:xfrm>
              <a:off x="4461" y="1701"/>
              <a:ext cx="33" cy="166"/>
            </a:xfrm>
            <a:custGeom>
              <a:avLst/>
              <a:gdLst/>
              <a:ahLst/>
              <a:cxnLst/>
              <a:rect l="l" t="t" r="r" b="b"/>
              <a:pathLst>
                <a:path w="14" h="70" extrusionOk="0">
                  <a:moveTo>
                    <a:pt x="1" y="70"/>
                  </a:moveTo>
                  <a:cubicBezTo>
                    <a:pt x="0" y="49"/>
                    <a:pt x="2" y="28"/>
                    <a:pt x="5" y="7"/>
                  </a:cubicBezTo>
                  <a:cubicBezTo>
                    <a:pt x="6" y="4"/>
                    <a:pt x="6" y="0"/>
                    <a:pt x="11" y="1"/>
                  </a:cubicBezTo>
                  <a:cubicBezTo>
                    <a:pt x="14" y="2"/>
                    <a:pt x="11" y="6"/>
                    <a:pt x="11" y="8"/>
                  </a:cubicBezTo>
                  <a:cubicBezTo>
                    <a:pt x="6" y="29"/>
                    <a:pt x="5" y="49"/>
                    <a:pt x="1" y="70"/>
                  </a:cubicBezTo>
                  <a:close/>
                </a:path>
              </a:pathLst>
            </a:custGeom>
            <a:solidFill>
              <a:srgbClr val="E9C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8"/>
            <p:cNvSpPr/>
            <p:nvPr/>
          </p:nvSpPr>
          <p:spPr>
            <a:xfrm>
              <a:off x="4024" y="1406"/>
              <a:ext cx="233" cy="126"/>
            </a:xfrm>
            <a:custGeom>
              <a:avLst/>
              <a:gdLst/>
              <a:ahLst/>
              <a:cxnLst/>
              <a:rect l="l" t="t" r="r" b="b"/>
              <a:pathLst>
                <a:path w="98" h="52" extrusionOk="0">
                  <a:moveTo>
                    <a:pt x="10" y="53"/>
                  </a:moveTo>
                  <a:cubicBezTo>
                    <a:pt x="5" y="53"/>
                    <a:pt x="2" y="53"/>
                    <a:pt x="1" y="49"/>
                  </a:cubicBezTo>
                  <a:cubicBezTo>
                    <a:pt x="0" y="46"/>
                    <a:pt x="1" y="43"/>
                    <a:pt x="4" y="42"/>
                  </a:cubicBezTo>
                  <a:cubicBezTo>
                    <a:pt x="27" y="25"/>
                    <a:pt x="50" y="9"/>
                    <a:pt x="78" y="1"/>
                  </a:cubicBezTo>
                  <a:cubicBezTo>
                    <a:pt x="81" y="0"/>
                    <a:pt x="85" y="0"/>
                    <a:pt x="88" y="0"/>
                  </a:cubicBezTo>
                  <a:cubicBezTo>
                    <a:pt x="96" y="2"/>
                    <a:pt x="98" y="6"/>
                    <a:pt x="93" y="12"/>
                  </a:cubicBezTo>
                  <a:cubicBezTo>
                    <a:pt x="90" y="17"/>
                    <a:pt x="87" y="21"/>
                    <a:pt x="83" y="24"/>
                  </a:cubicBezTo>
                  <a:cubicBezTo>
                    <a:pt x="61" y="41"/>
                    <a:pt x="35" y="48"/>
                    <a:pt x="10" y="53"/>
                  </a:cubicBezTo>
                  <a:close/>
                </a:path>
              </a:pathLst>
            </a:custGeom>
            <a:solidFill>
              <a:srgbClr val="FDDD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8"/>
            <p:cNvSpPr/>
            <p:nvPr/>
          </p:nvSpPr>
          <p:spPr>
            <a:xfrm>
              <a:off x="4131" y="1370"/>
              <a:ext cx="114" cy="46"/>
            </a:xfrm>
            <a:custGeom>
              <a:avLst/>
              <a:gdLst/>
              <a:ahLst/>
              <a:cxnLst/>
              <a:rect l="l" t="t" r="r" b="b"/>
              <a:pathLst>
                <a:path w="48" h="19" extrusionOk="0">
                  <a:moveTo>
                    <a:pt x="0" y="19"/>
                  </a:moveTo>
                  <a:cubicBezTo>
                    <a:pt x="11" y="11"/>
                    <a:pt x="22" y="5"/>
                    <a:pt x="35" y="1"/>
                  </a:cubicBezTo>
                  <a:cubicBezTo>
                    <a:pt x="37" y="1"/>
                    <a:pt x="40" y="0"/>
                    <a:pt x="42" y="0"/>
                  </a:cubicBezTo>
                  <a:cubicBezTo>
                    <a:pt x="45" y="0"/>
                    <a:pt x="47" y="2"/>
                    <a:pt x="48" y="5"/>
                  </a:cubicBezTo>
                  <a:cubicBezTo>
                    <a:pt x="48" y="8"/>
                    <a:pt x="45" y="9"/>
                    <a:pt x="43" y="10"/>
                  </a:cubicBezTo>
                  <a:cubicBezTo>
                    <a:pt x="28" y="11"/>
                    <a:pt x="14" y="15"/>
                    <a:pt x="0" y="19"/>
                  </a:cubicBezTo>
                  <a:close/>
                </a:path>
              </a:pathLst>
            </a:custGeom>
            <a:solidFill>
              <a:srgbClr val="F5D6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8"/>
            <p:cNvSpPr/>
            <p:nvPr/>
          </p:nvSpPr>
          <p:spPr>
            <a:xfrm>
              <a:off x="3516" y="1629"/>
              <a:ext cx="47" cy="26"/>
            </a:xfrm>
            <a:custGeom>
              <a:avLst/>
              <a:gdLst/>
              <a:ahLst/>
              <a:cxnLst/>
              <a:rect l="l" t="t" r="r" b="b"/>
              <a:pathLst>
                <a:path w="20" h="11" extrusionOk="0">
                  <a:moveTo>
                    <a:pt x="20" y="2"/>
                  </a:moveTo>
                  <a:cubicBezTo>
                    <a:pt x="17" y="10"/>
                    <a:pt x="10" y="11"/>
                    <a:pt x="4" y="11"/>
                  </a:cubicBezTo>
                  <a:cubicBezTo>
                    <a:pt x="2" y="11"/>
                    <a:pt x="1" y="11"/>
                    <a:pt x="0" y="9"/>
                  </a:cubicBezTo>
                  <a:cubicBezTo>
                    <a:pt x="0" y="7"/>
                    <a:pt x="1" y="6"/>
                    <a:pt x="3" y="5"/>
                  </a:cubicBezTo>
                  <a:cubicBezTo>
                    <a:pt x="8" y="3"/>
                    <a:pt x="13" y="0"/>
                    <a:pt x="20" y="2"/>
                  </a:cubicBezTo>
                  <a:close/>
                </a:path>
              </a:pathLst>
            </a:custGeom>
            <a:solidFill>
              <a:srgbClr val="EFD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02" name="Google Shape;502;p9"/>
          <p:cNvCxnSpPr/>
          <p:nvPr/>
        </p:nvCxnSpPr>
        <p:spPr>
          <a:xfrm>
            <a:off x="0" y="4830212"/>
            <a:ext cx="12192000" cy="0"/>
          </a:xfrm>
          <a:prstGeom prst="straightConnector1">
            <a:avLst/>
          </a:prstGeom>
          <a:noFill/>
          <a:ln w="63500" cap="flat" cmpd="sng">
            <a:solidFill>
              <a:srgbClr val="F8BA16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03" name="Google Shape;503;p9"/>
          <p:cNvSpPr/>
          <p:nvPr/>
        </p:nvSpPr>
        <p:spPr>
          <a:xfrm flipH="1">
            <a:off x="11464118" y="0"/>
            <a:ext cx="727881" cy="6858000"/>
          </a:xfrm>
          <a:prstGeom prst="rtTriangle">
            <a:avLst/>
          </a:prstGeom>
          <a:gradFill>
            <a:gsLst>
              <a:gs pos="0">
                <a:srgbClr val="FF9800"/>
              </a:gs>
              <a:gs pos="26000">
                <a:srgbClr val="FF9800"/>
              </a:gs>
              <a:gs pos="55000">
                <a:srgbClr val="FCBF16"/>
              </a:gs>
              <a:gs pos="100000">
                <a:srgbClr val="FCBF16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4" name="Google Shape;504;p9"/>
          <p:cNvGrpSpPr/>
          <p:nvPr/>
        </p:nvGrpSpPr>
        <p:grpSpPr>
          <a:xfrm>
            <a:off x="10613760" y="138071"/>
            <a:ext cx="1516482" cy="1337518"/>
            <a:chOff x="1908" y="463"/>
            <a:chExt cx="3864" cy="3408"/>
          </a:xfrm>
        </p:grpSpPr>
        <p:sp>
          <p:nvSpPr>
            <p:cNvPr id="505" name="Google Shape;505;p9"/>
            <p:cNvSpPr/>
            <p:nvPr/>
          </p:nvSpPr>
          <p:spPr>
            <a:xfrm>
              <a:off x="1908" y="463"/>
              <a:ext cx="3864" cy="3408"/>
            </a:xfrm>
            <a:custGeom>
              <a:avLst/>
              <a:gdLst/>
              <a:ahLst/>
              <a:cxnLst/>
              <a:rect l="l" t="t" r="r" b="b"/>
              <a:pathLst>
                <a:path w="1627" h="1435" extrusionOk="0">
                  <a:moveTo>
                    <a:pt x="844" y="1"/>
                  </a:moveTo>
                  <a:cubicBezTo>
                    <a:pt x="935" y="2"/>
                    <a:pt x="1022" y="21"/>
                    <a:pt x="1107" y="51"/>
                  </a:cubicBezTo>
                  <a:cubicBezTo>
                    <a:pt x="1168" y="71"/>
                    <a:pt x="1226" y="98"/>
                    <a:pt x="1279" y="132"/>
                  </a:cubicBezTo>
                  <a:cubicBezTo>
                    <a:pt x="1291" y="140"/>
                    <a:pt x="1302" y="150"/>
                    <a:pt x="1312" y="160"/>
                  </a:cubicBezTo>
                  <a:cubicBezTo>
                    <a:pt x="1319" y="167"/>
                    <a:pt x="1321" y="174"/>
                    <a:pt x="1318" y="184"/>
                  </a:cubicBezTo>
                  <a:cubicBezTo>
                    <a:pt x="1304" y="237"/>
                    <a:pt x="1296" y="291"/>
                    <a:pt x="1298" y="346"/>
                  </a:cubicBezTo>
                  <a:cubicBezTo>
                    <a:pt x="1301" y="429"/>
                    <a:pt x="1328" y="502"/>
                    <a:pt x="1384" y="564"/>
                  </a:cubicBezTo>
                  <a:cubicBezTo>
                    <a:pt x="1397" y="579"/>
                    <a:pt x="1410" y="594"/>
                    <a:pt x="1423" y="609"/>
                  </a:cubicBezTo>
                  <a:cubicBezTo>
                    <a:pt x="1433" y="620"/>
                    <a:pt x="1442" y="633"/>
                    <a:pt x="1447" y="647"/>
                  </a:cubicBezTo>
                  <a:cubicBezTo>
                    <a:pt x="1447" y="649"/>
                    <a:pt x="1448" y="650"/>
                    <a:pt x="1449" y="652"/>
                  </a:cubicBezTo>
                  <a:cubicBezTo>
                    <a:pt x="1485" y="693"/>
                    <a:pt x="1511" y="741"/>
                    <a:pt x="1543" y="785"/>
                  </a:cubicBezTo>
                  <a:cubicBezTo>
                    <a:pt x="1550" y="794"/>
                    <a:pt x="1556" y="803"/>
                    <a:pt x="1563" y="813"/>
                  </a:cubicBezTo>
                  <a:cubicBezTo>
                    <a:pt x="1572" y="825"/>
                    <a:pt x="1581" y="836"/>
                    <a:pt x="1595" y="842"/>
                  </a:cubicBezTo>
                  <a:cubicBezTo>
                    <a:pt x="1606" y="847"/>
                    <a:pt x="1615" y="856"/>
                    <a:pt x="1620" y="867"/>
                  </a:cubicBezTo>
                  <a:cubicBezTo>
                    <a:pt x="1627" y="881"/>
                    <a:pt x="1621" y="896"/>
                    <a:pt x="1608" y="902"/>
                  </a:cubicBezTo>
                  <a:cubicBezTo>
                    <a:pt x="1603" y="904"/>
                    <a:pt x="1598" y="904"/>
                    <a:pt x="1595" y="899"/>
                  </a:cubicBezTo>
                  <a:cubicBezTo>
                    <a:pt x="1592" y="895"/>
                    <a:pt x="1589" y="891"/>
                    <a:pt x="1587" y="887"/>
                  </a:cubicBezTo>
                  <a:cubicBezTo>
                    <a:pt x="1526" y="777"/>
                    <a:pt x="1446" y="682"/>
                    <a:pt x="1343" y="609"/>
                  </a:cubicBezTo>
                  <a:cubicBezTo>
                    <a:pt x="1309" y="585"/>
                    <a:pt x="1270" y="582"/>
                    <a:pt x="1230" y="590"/>
                  </a:cubicBezTo>
                  <a:cubicBezTo>
                    <a:pt x="1205" y="595"/>
                    <a:pt x="1194" y="614"/>
                    <a:pt x="1197" y="640"/>
                  </a:cubicBezTo>
                  <a:cubicBezTo>
                    <a:pt x="1199" y="665"/>
                    <a:pt x="1208" y="688"/>
                    <a:pt x="1223" y="707"/>
                  </a:cubicBezTo>
                  <a:cubicBezTo>
                    <a:pt x="1263" y="758"/>
                    <a:pt x="1306" y="806"/>
                    <a:pt x="1343" y="859"/>
                  </a:cubicBezTo>
                  <a:cubicBezTo>
                    <a:pt x="1360" y="883"/>
                    <a:pt x="1369" y="909"/>
                    <a:pt x="1370" y="939"/>
                  </a:cubicBezTo>
                  <a:cubicBezTo>
                    <a:pt x="1371" y="1003"/>
                    <a:pt x="1378" y="1067"/>
                    <a:pt x="1396" y="1129"/>
                  </a:cubicBezTo>
                  <a:cubicBezTo>
                    <a:pt x="1406" y="1163"/>
                    <a:pt x="1422" y="1193"/>
                    <a:pt x="1437" y="1224"/>
                  </a:cubicBezTo>
                  <a:cubicBezTo>
                    <a:pt x="1457" y="1266"/>
                    <a:pt x="1469" y="1309"/>
                    <a:pt x="1470" y="1356"/>
                  </a:cubicBezTo>
                  <a:cubicBezTo>
                    <a:pt x="1470" y="1373"/>
                    <a:pt x="1466" y="1390"/>
                    <a:pt x="1458" y="1406"/>
                  </a:cubicBezTo>
                  <a:cubicBezTo>
                    <a:pt x="1445" y="1431"/>
                    <a:pt x="1426" y="1435"/>
                    <a:pt x="1403" y="1418"/>
                  </a:cubicBezTo>
                  <a:cubicBezTo>
                    <a:pt x="1395" y="1412"/>
                    <a:pt x="1388" y="1404"/>
                    <a:pt x="1383" y="1395"/>
                  </a:cubicBezTo>
                  <a:cubicBezTo>
                    <a:pt x="1358" y="1359"/>
                    <a:pt x="1340" y="1319"/>
                    <a:pt x="1332" y="1276"/>
                  </a:cubicBezTo>
                  <a:cubicBezTo>
                    <a:pt x="1330" y="1267"/>
                    <a:pt x="1330" y="1258"/>
                    <a:pt x="1331" y="1249"/>
                  </a:cubicBezTo>
                  <a:cubicBezTo>
                    <a:pt x="1332" y="1238"/>
                    <a:pt x="1336" y="1229"/>
                    <a:pt x="1347" y="1225"/>
                  </a:cubicBezTo>
                  <a:cubicBezTo>
                    <a:pt x="1352" y="1223"/>
                    <a:pt x="1352" y="1220"/>
                    <a:pt x="1351" y="1215"/>
                  </a:cubicBezTo>
                  <a:cubicBezTo>
                    <a:pt x="1347" y="1196"/>
                    <a:pt x="1338" y="1178"/>
                    <a:pt x="1329" y="1161"/>
                  </a:cubicBezTo>
                  <a:cubicBezTo>
                    <a:pt x="1301" y="1104"/>
                    <a:pt x="1267" y="1051"/>
                    <a:pt x="1220" y="1008"/>
                  </a:cubicBezTo>
                  <a:cubicBezTo>
                    <a:pt x="1191" y="981"/>
                    <a:pt x="1160" y="957"/>
                    <a:pt x="1128" y="934"/>
                  </a:cubicBezTo>
                  <a:cubicBezTo>
                    <a:pt x="1104" y="915"/>
                    <a:pt x="1079" y="897"/>
                    <a:pt x="1062" y="871"/>
                  </a:cubicBezTo>
                  <a:cubicBezTo>
                    <a:pt x="1051" y="855"/>
                    <a:pt x="1042" y="837"/>
                    <a:pt x="1036" y="818"/>
                  </a:cubicBezTo>
                  <a:cubicBezTo>
                    <a:pt x="1023" y="779"/>
                    <a:pt x="995" y="758"/>
                    <a:pt x="958" y="746"/>
                  </a:cubicBezTo>
                  <a:cubicBezTo>
                    <a:pt x="943" y="741"/>
                    <a:pt x="931" y="741"/>
                    <a:pt x="918" y="749"/>
                  </a:cubicBezTo>
                  <a:cubicBezTo>
                    <a:pt x="878" y="772"/>
                    <a:pt x="841" y="799"/>
                    <a:pt x="817" y="839"/>
                  </a:cubicBezTo>
                  <a:cubicBezTo>
                    <a:pt x="808" y="854"/>
                    <a:pt x="803" y="869"/>
                    <a:pt x="804" y="887"/>
                  </a:cubicBezTo>
                  <a:cubicBezTo>
                    <a:pt x="809" y="950"/>
                    <a:pt x="822" y="1012"/>
                    <a:pt x="839" y="1072"/>
                  </a:cubicBezTo>
                  <a:cubicBezTo>
                    <a:pt x="855" y="1132"/>
                    <a:pt x="875" y="1191"/>
                    <a:pt x="893" y="1251"/>
                  </a:cubicBezTo>
                  <a:cubicBezTo>
                    <a:pt x="898" y="1271"/>
                    <a:pt x="899" y="1290"/>
                    <a:pt x="890" y="1308"/>
                  </a:cubicBezTo>
                  <a:cubicBezTo>
                    <a:pt x="875" y="1337"/>
                    <a:pt x="843" y="1341"/>
                    <a:pt x="822" y="1317"/>
                  </a:cubicBezTo>
                  <a:cubicBezTo>
                    <a:pt x="804" y="1296"/>
                    <a:pt x="799" y="1270"/>
                    <a:pt x="795" y="1244"/>
                  </a:cubicBezTo>
                  <a:cubicBezTo>
                    <a:pt x="792" y="1219"/>
                    <a:pt x="796" y="1195"/>
                    <a:pt x="793" y="1170"/>
                  </a:cubicBezTo>
                  <a:cubicBezTo>
                    <a:pt x="790" y="1142"/>
                    <a:pt x="785" y="1114"/>
                    <a:pt x="772" y="1088"/>
                  </a:cubicBezTo>
                  <a:cubicBezTo>
                    <a:pt x="770" y="1085"/>
                    <a:pt x="768" y="1082"/>
                    <a:pt x="767" y="1079"/>
                  </a:cubicBezTo>
                  <a:cubicBezTo>
                    <a:pt x="752" y="1054"/>
                    <a:pt x="733" y="1040"/>
                    <a:pt x="702" y="1045"/>
                  </a:cubicBezTo>
                  <a:cubicBezTo>
                    <a:pt x="674" y="1049"/>
                    <a:pt x="656" y="1064"/>
                    <a:pt x="646" y="1089"/>
                  </a:cubicBezTo>
                  <a:cubicBezTo>
                    <a:pt x="637" y="1111"/>
                    <a:pt x="635" y="1134"/>
                    <a:pt x="635" y="1157"/>
                  </a:cubicBezTo>
                  <a:cubicBezTo>
                    <a:pt x="635" y="1169"/>
                    <a:pt x="635" y="1182"/>
                    <a:pt x="631" y="1194"/>
                  </a:cubicBezTo>
                  <a:cubicBezTo>
                    <a:pt x="624" y="1213"/>
                    <a:pt x="609" y="1217"/>
                    <a:pt x="594" y="1204"/>
                  </a:cubicBezTo>
                  <a:cubicBezTo>
                    <a:pt x="576" y="1189"/>
                    <a:pt x="575" y="1171"/>
                    <a:pt x="587" y="1151"/>
                  </a:cubicBezTo>
                  <a:cubicBezTo>
                    <a:pt x="595" y="1137"/>
                    <a:pt x="598" y="1120"/>
                    <a:pt x="601" y="1103"/>
                  </a:cubicBezTo>
                  <a:cubicBezTo>
                    <a:pt x="608" y="1064"/>
                    <a:pt x="610" y="1024"/>
                    <a:pt x="600" y="985"/>
                  </a:cubicBezTo>
                  <a:cubicBezTo>
                    <a:pt x="592" y="957"/>
                    <a:pt x="578" y="934"/>
                    <a:pt x="548" y="925"/>
                  </a:cubicBezTo>
                  <a:cubicBezTo>
                    <a:pt x="542" y="923"/>
                    <a:pt x="536" y="923"/>
                    <a:pt x="530" y="922"/>
                  </a:cubicBezTo>
                  <a:cubicBezTo>
                    <a:pt x="521" y="922"/>
                    <a:pt x="514" y="930"/>
                    <a:pt x="516" y="939"/>
                  </a:cubicBezTo>
                  <a:cubicBezTo>
                    <a:pt x="519" y="949"/>
                    <a:pt x="516" y="957"/>
                    <a:pt x="506" y="962"/>
                  </a:cubicBezTo>
                  <a:cubicBezTo>
                    <a:pt x="481" y="974"/>
                    <a:pt x="449" y="960"/>
                    <a:pt x="448" y="930"/>
                  </a:cubicBezTo>
                  <a:cubicBezTo>
                    <a:pt x="448" y="911"/>
                    <a:pt x="447" y="892"/>
                    <a:pt x="443" y="874"/>
                  </a:cubicBezTo>
                  <a:cubicBezTo>
                    <a:pt x="442" y="868"/>
                    <a:pt x="441" y="863"/>
                    <a:pt x="438" y="858"/>
                  </a:cubicBezTo>
                  <a:cubicBezTo>
                    <a:pt x="436" y="854"/>
                    <a:pt x="433" y="850"/>
                    <a:pt x="428" y="850"/>
                  </a:cubicBezTo>
                  <a:cubicBezTo>
                    <a:pt x="423" y="851"/>
                    <a:pt x="418" y="854"/>
                    <a:pt x="416" y="859"/>
                  </a:cubicBezTo>
                  <a:cubicBezTo>
                    <a:pt x="404" y="889"/>
                    <a:pt x="396" y="921"/>
                    <a:pt x="393" y="953"/>
                  </a:cubicBezTo>
                  <a:cubicBezTo>
                    <a:pt x="391" y="982"/>
                    <a:pt x="393" y="1010"/>
                    <a:pt x="402" y="1038"/>
                  </a:cubicBezTo>
                  <a:cubicBezTo>
                    <a:pt x="405" y="1049"/>
                    <a:pt x="402" y="1056"/>
                    <a:pt x="393" y="1062"/>
                  </a:cubicBezTo>
                  <a:cubicBezTo>
                    <a:pt x="386" y="1065"/>
                    <a:pt x="379" y="1068"/>
                    <a:pt x="372" y="1069"/>
                  </a:cubicBezTo>
                  <a:cubicBezTo>
                    <a:pt x="362" y="1071"/>
                    <a:pt x="352" y="1069"/>
                    <a:pt x="347" y="1059"/>
                  </a:cubicBezTo>
                  <a:cubicBezTo>
                    <a:pt x="341" y="1049"/>
                    <a:pt x="341" y="1038"/>
                    <a:pt x="347" y="1028"/>
                  </a:cubicBezTo>
                  <a:cubicBezTo>
                    <a:pt x="349" y="1025"/>
                    <a:pt x="352" y="1022"/>
                    <a:pt x="357" y="1022"/>
                  </a:cubicBezTo>
                  <a:cubicBezTo>
                    <a:pt x="363" y="1022"/>
                    <a:pt x="363" y="1019"/>
                    <a:pt x="363" y="1014"/>
                  </a:cubicBezTo>
                  <a:cubicBezTo>
                    <a:pt x="361" y="1004"/>
                    <a:pt x="358" y="995"/>
                    <a:pt x="353" y="986"/>
                  </a:cubicBezTo>
                  <a:cubicBezTo>
                    <a:pt x="344" y="968"/>
                    <a:pt x="344" y="949"/>
                    <a:pt x="349" y="930"/>
                  </a:cubicBezTo>
                  <a:cubicBezTo>
                    <a:pt x="352" y="919"/>
                    <a:pt x="354" y="908"/>
                    <a:pt x="357" y="897"/>
                  </a:cubicBezTo>
                  <a:cubicBezTo>
                    <a:pt x="363" y="872"/>
                    <a:pt x="362" y="847"/>
                    <a:pt x="354" y="823"/>
                  </a:cubicBezTo>
                  <a:cubicBezTo>
                    <a:pt x="347" y="798"/>
                    <a:pt x="328" y="790"/>
                    <a:pt x="304" y="800"/>
                  </a:cubicBezTo>
                  <a:cubicBezTo>
                    <a:pt x="300" y="802"/>
                    <a:pt x="295" y="805"/>
                    <a:pt x="291" y="807"/>
                  </a:cubicBezTo>
                  <a:cubicBezTo>
                    <a:pt x="276" y="817"/>
                    <a:pt x="263" y="829"/>
                    <a:pt x="247" y="837"/>
                  </a:cubicBezTo>
                  <a:cubicBezTo>
                    <a:pt x="234" y="844"/>
                    <a:pt x="228" y="860"/>
                    <a:pt x="223" y="874"/>
                  </a:cubicBezTo>
                  <a:cubicBezTo>
                    <a:pt x="214" y="900"/>
                    <a:pt x="212" y="927"/>
                    <a:pt x="207" y="954"/>
                  </a:cubicBezTo>
                  <a:cubicBezTo>
                    <a:pt x="206" y="963"/>
                    <a:pt x="204" y="972"/>
                    <a:pt x="203" y="981"/>
                  </a:cubicBezTo>
                  <a:cubicBezTo>
                    <a:pt x="202" y="996"/>
                    <a:pt x="194" y="1005"/>
                    <a:pt x="183" y="1014"/>
                  </a:cubicBezTo>
                  <a:cubicBezTo>
                    <a:pt x="101" y="1082"/>
                    <a:pt x="60" y="1169"/>
                    <a:pt x="64" y="1277"/>
                  </a:cubicBezTo>
                  <a:cubicBezTo>
                    <a:pt x="64" y="1283"/>
                    <a:pt x="66" y="1287"/>
                    <a:pt x="71" y="1291"/>
                  </a:cubicBezTo>
                  <a:cubicBezTo>
                    <a:pt x="81" y="1300"/>
                    <a:pt x="84" y="1312"/>
                    <a:pt x="83" y="1325"/>
                  </a:cubicBezTo>
                  <a:cubicBezTo>
                    <a:pt x="82" y="1346"/>
                    <a:pt x="76" y="1366"/>
                    <a:pt x="66" y="1385"/>
                  </a:cubicBezTo>
                  <a:cubicBezTo>
                    <a:pt x="56" y="1405"/>
                    <a:pt x="43" y="1406"/>
                    <a:pt x="30" y="1389"/>
                  </a:cubicBezTo>
                  <a:cubicBezTo>
                    <a:pt x="13" y="1366"/>
                    <a:pt x="6" y="1340"/>
                    <a:pt x="4" y="1312"/>
                  </a:cubicBezTo>
                  <a:cubicBezTo>
                    <a:pt x="0" y="1231"/>
                    <a:pt x="18" y="1154"/>
                    <a:pt x="51" y="1081"/>
                  </a:cubicBezTo>
                  <a:cubicBezTo>
                    <a:pt x="67" y="1047"/>
                    <a:pt x="83" y="1014"/>
                    <a:pt x="103" y="983"/>
                  </a:cubicBezTo>
                  <a:cubicBezTo>
                    <a:pt x="123" y="953"/>
                    <a:pt x="133" y="920"/>
                    <a:pt x="142" y="886"/>
                  </a:cubicBezTo>
                  <a:cubicBezTo>
                    <a:pt x="152" y="844"/>
                    <a:pt x="162" y="803"/>
                    <a:pt x="174" y="762"/>
                  </a:cubicBezTo>
                  <a:cubicBezTo>
                    <a:pt x="184" y="730"/>
                    <a:pt x="201" y="703"/>
                    <a:pt x="225" y="679"/>
                  </a:cubicBezTo>
                  <a:cubicBezTo>
                    <a:pt x="236" y="669"/>
                    <a:pt x="246" y="658"/>
                    <a:pt x="255" y="647"/>
                  </a:cubicBezTo>
                  <a:cubicBezTo>
                    <a:pt x="262" y="639"/>
                    <a:pt x="267" y="631"/>
                    <a:pt x="270" y="621"/>
                  </a:cubicBezTo>
                  <a:cubicBezTo>
                    <a:pt x="272" y="612"/>
                    <a:pt x="270" y="605"/>
                    <a:pt x="263" y="599"/>
                  </a:cubicBezTo>
                  <a:cubicBezTo>
                    <a:pt x="256" y="594"/>
                    <a:pt x="250" y="597"/>
                    <a:pt x="244" y="601"/>
                  </a:cubicBezTo>
                  <a:cubicBezTo>
                    <a:pt x="204" y="626"/>
                    <a:pt x="168" y="655"/>
                    <a:pt x="137" y="691"/>
                  </a:cubicBezTo>
                  <a:cubicBezTo>
                    <a:pt x="133" y="696"/>
                    <a:pt x="129" y="700"/>
                    <a:pt x="124" y="704"/>
                  </a:cubicBezTo>
                  <a:cubicBezTo>
                    <a:pt x="119" y="706"/>
                    <a:pt x="114" y="707"/>
                    <a:pt x="108" y="706"/>
                  </a:cubicBezTo>
                  <a:cubicBezTo>
                    <a:pt x="94" y="702"/>
                    <a:pt x="84" y="670"/>
                    <a:pt x="98" y="658"/>
                  </a:cubicBezTo>
                  <a:cubicBezTo>
                    <a:pt x="115" y="645"/>
                    <a:pt x="133" y="634"/>
                    <a:pt x="152" y="622"/>
                  </a:cubicBezTo>
                  <a:cubicBezTo>
                    <a:pt x="169" y="611"/>
                    <a:pt x="187" y="599"/>
                    <a:pt x="205" y="588"/>
                  </a:cubicBezTo>
                  <a:cubicBezTo>
                    <a:pt x="250" y="560"/>
                    <a:pt x="274" y="518"/>
                    <a:pt x="287" y="468"/>
                  </a:cubicBezTo>
                  <a:cubicBezTo>
                    <a:pt x="288" y="464"/>
                    <a:pt x="288" y="460"/>
                    <a:pt x="289" y="455"/>
                  </a:cubicBezTo>
                  <a:cubicBezTo>
                    <a:pt x="296" y="436"/>
                    <a:pt x="293" y="420"/>
                    <a:pt x="274" y="409"/>
                  </a:cubicBezTo>
                  <a:cubicBezTo>
                    <a:pt x="266" y="404"/>
                    <a:pt x="266" y="398"/>
                    <a:pt x="269" y="390"/>
                  </a:cubicBezTo>
                  <a:cubicBezTo>
                    <a:pt x="273" y="381"/>
                    <a:pt x="280" y="374"/>
                    <a:pt x="289" y="370"/>
                  </a:cubicBezTo>
                  <a:cubicBezTo>
                    <a:pt x="335" y="348"/>
                    <a:pt x="374" y="317"/>
                    <a:pt x="414" y="286"/>
                  </a:cubicBezTo>
                  <a:cubicBezTo>
                    <a:pt x="450" y="258"/>
                    <a:pt x="487" y="232"/>
                    <a:pt x="521" y="202"/>
                  </a:cubicBezTo>
                  <a:cubicBezTo>
                    <a:pt x="524" y="199"/>
                    <a:pt x="528" y="198"/>
                    <a:pt x="532" y="197"/>
                  </a:cubicBezTo>
                  <a:cubicBezTo>
                    <a:pt x="542" y="195"/>
                    <a:pt x="552" y="193"/>
                    <a:pt x="562" y="191"/>
                  </a:cubicBezTo>
                  <a:cubicBezTo>
                    <a:pt x="584" y="186"/>
                    <a:pt x="595" y="167"/>
                    <a:pt x="590" y="146"/>
                  </a:cubicBezTo>
                  <a:cubicBezTo>
                    <a:pt x="588" y="138"/>
                    <a:pt x="593" y="134"/>
                    <a:pt x="597" y="131"/>
                  </a:cubicBezTo>
                  <a:cubicBezTo>
                    <a:pt x="640" y="99"/>
                    <a:pt x="678" y="62"/>
                    <a:pt x="714" y="23"/>
                  </a:cubicBezTo>
                  <a:cubicBezTo>
                    <a:pt x="719" y="17"/>
                    <a:pt x="726" y="15"/>
                    <a:pt x="733" y="14"/>
                  </a:cubicBezTo>
                  <a:cubicBezTo>
                    <a:pt x="770" y="5"/>
                    <a:pt x="806" y="0"/>
                    <a:pt x="8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9"/>
            <p:cNvSpPr/>
            <p:nvPr/>
          </p:nvSpPr>
          <p:spPr>
            <a:xfrm>
              <a:off x="1932" y="511"/>
              <a:ext cx="3545" cy="3289"/>
            </a:xfrm>
            <a:custGeom>
              <a:avLst/>
              <a:gdLst/>
              <a:ahLst/>
              <a:cxnLst/>
              <a:rect l="l" t="t" r="r" b="b"/>
              <a:pathLst>
                <a:path w="1493" h="1385" extrusionOk="0">
                  <a:moveTo>
                    <a:pt x="348" y="673"/>
                  </a:moveTo>
                  <a:cubicBezTo>
                    <a:pt x="311" y="697"/>
                    <a:pt x="281" y="728"/>
                    <a:pt x="255" y="762"/>
                  </a:cubicBezTo>
                  <a:cubicBezTo>
                    <a:pt x="221" y="806"/>
                    <a:pt x="193" y="854"/>
                    <a:pt x="179" y="908"/>
                  </a:cubicBezTo>
                  <a:cubicBezTo>
                    <a:pt x="176" y="921"/>
                    <a:pt x="174" y="935"/>
                    <a:pt x="173" y="949"/>
                  </a:cubicBezTo>
                  <a:cubicBezTo>
                    <a:pt x="173" y="953"/>
                    <a:pt x="172" y="956"/>
                    <a:pt x="168" y="958"/>
                  </a:cubicBezTo>
                  <a:cubicBezTo>
                    <a:pt x="98" y="1014"/>
                    <a:pt x="52" y="1085"/>
                    <a:pt x="36" y="1173"/>
                  </a:cubicBezTo>
                  <a:cubicBezTo>
                    <a:pt x="30" y="1204"/>
                    <a:pt x="31" y="1235"/>
                    <a:pt x="37" y="1266"/>
                  </a:cubicBezTo>
                  <a:cubicBezTo>
                    <a:pt x="37" y="1269"/>
                    <a:pt x="38" y="1271"/>
                    <a:pt x="40" y="1273"/>
                  </a:cubicBezTo>
                  <a:cubicBezTo>
                    <a:pt x="57" y="1286"/>
                    <a:pt x="59" y="1304"/>
                    <a:pt x="58" y="1323"/>
                  </a:cubicBezTo>
                  <a:cubicBezTo>
                    <a:pt x="57" y="1333"/>
                    <a:pt x="54" y="1344"/>
                    <a:pt x="50" y="1354"/>
                  </a:cubicBezTo>
                  <a:cubicBezTo>
                    <a:pt x="47" y="1364"/>
                    <a:pt x="41" y="1366"/>
                    <a:pt x="33" y="1359"/>
                  </a:cubicBezTo>
                  <a:cubicBezTo>
                    <a:pt x="25" y="1352"/>
                    <a:pt x="20" y="1342"/>
                    <a:pt x="17" y="1331"/>
                  </a:cubicBezTo>
                  <a:cubicBezTo>
                    <a:pt x="0" y="1247"/>
                    <a:pt x="15" y="1166"/>
                    <a:pt x="46" y="1087"/>
                  </a:cubicBezTo>
                  <a:cubicBezTo>
                    <a:pt x="63" y="1043"/>
                    <a:pt x="86" y="1003"/>
                    <a:pt x="114" y="965"/>
                  </a:cubicBezTo>
                  <a:cubicBezTo>
                    <a:pt x="132" y="942"/>
                    <a:pt x="138" y="915"/>
                    <a:pt x="143" y="887"/>
                  </a:cubicBezTo>
                  <a:cubicBezTo>
                    <a:pt x="153" y="828"/>
                    <a:pt x="169" y="771"/>
                    <a:pt x="196" y="718"/>
                  </a:cubicBezTo>
                  <a:cubicBezTo>
                    <a:pt x="208" y="695"/>
                    <a:pt x="220" y="672"/>
                    <a:pt x="240" y="655"/>
                  </a:cubicBezTo>
                  <a:cubicBezTo>
                    <a:pt x="244" y="652"/>
                    <a:pt x="247" y="648"/>
                    <a:pt x="250" y="644"/>
                  </a:cubicBezTo>
                  <a:cubicBezTo>
                    <a:pt x="260" y="631"/>
                    <a:pt x="270" y="620"/>
                    <a:pt x="283" y="610"/>
                  </a:cubicBezTo>
                  <a:cubicBezTo>
                    <a:pt x="295" y="601"/>
                    <a:pt x="301" y="587"/>
                    <a:pt x="304" y="571"/>
                  </a:cubicBezTo>
                  <a:cubicBezTo>
                    <a:pt x="295" y="580"/>
                    <a:pt x="290" y="589"/>
                    <a:pt x="281" y="596"/>
                  </a:cubicBezTo>
                  <a:cubicBezTo>
                    <a:pt x="278" y="594"/>
                    <a:pt x="280" y="591"/>
                    <a:pt x="279" y="589"/>
                  </a:cubicBezTo>
                  <a:cubicBezTo>
                    <a:pt x="277" y="570"/>
                    <a:pt x="266" y="562"/>
                    <a:pt x="247" y="566"/>
                  </a:cubicBezTo>
                  <a:cubicBezTo>
                    <a:pt x="233" y="569"/>
                    <a:pt x="221" y="576"/>
                    <a:pt x="210" y="584"/>
                  </a:cubicBezTo>
                  <a:cubicBezTo>
                    <a:pt x="174" y="608"/>
                    <a:pt x="144" y="638"/>
                    <a:pt x="115" y="669"/>
                  </a:cubicBezTo>
                  <a:cubicBezTo>
                    <a:pt x="112" y="672"/>
                    <a:pt x="110" y="677"/>
                    <a:pt x="104" y="674"/>
                  </a:cubicBezTo>
                  <a:cubicBezTo>
                    <a:pt x="98" y="671"/>
                    <a:pt x="98" y="665"/>
                    <a:pt x="99" y="660"/>
                  </a:cubicBezTo>
                  <a:cubicBezTo>
                    <a:pt x="103" y="647"/>
                    <a:pt x="112" y="638"/>
                    <a:pt x="122" y="630"/>
                  </a:cubicBezTo>
                  <a:cubicBezTo>
                    <a:pt x="152" y="610"/>
                    <a:pt x="183" y="592"/>
                    <a:pt x="213" y="573"/>
                  </a:cubicBezTo>
                  <a:cubicBezTo>
                    <a:pt x="232" y="561"/>
                    <a:pt x="249" y="547"/>
                    <a:pt x="264" y="532"/>
                  </a:cubicBezTo>
                  <a:cubicBezTo>
                    <a:pt x="293" y="504"/>
                    <a:pt x="308" y="470"/>
                    <a:pt x="304" y="428"/>
                  </a:cubicBezTo>
                  <a:cubicBezTo>
                    <a:pt x="314" y="433"/>
                    <a:pt x="318" y="440"/>
                    <a:pt x="319" y="450"/>
                  </a:cubicBezTo>
                  <a:cubicBezTo>
                    <a:pt x="321" y="478"/>
                    <a:pt x="326" y="505"/>
                    <a:pt x="317" y="534"/>
                  </a:cubicBezTo>
                  <a:cubicBezTo>
                    <a:pt x="324" y="529"/>
                    <a:pt x="325" y="529"/>
                    <a:pt x="327" y="522"/>
                  </a:cubicBezTo>
                  <a:cubicBezTo>
                    <a:pt x="330" y="511"/>
                    <a:pt x="331" y="500"/>
                    <a:pt x="331" y="488"/>
                  </a:cubicBezTo>
                  <a:cubicBezTo>
                    <a:pt x="330" y="469"/>
                    <a:pt x="332" y="450"/>
                    <a:pt x="334" y="432"/>
                  </a:cubicBezTo>
                  <a:cubicBezTo>
                    <a:pt x="335" y="426"/>
                    <a:pt x="333" y="422"/>
                    <a:pt x="330" y="418"/>
                  </a:cubicBezTo>
                  <a:cubicBezTo>
                    <a:pt x="319" y="404"/>
                    <a:pt x="308" y="390"/>
                    <a:pt x="297" y="377"/>
                  </a:cubicBezTo>
                  <a:cubicBezTo>
                    <a:pt x="290" y="367"/>
                    <a:pt x="290" y="365"/>
                    <a:pt x="301" y="357"/>
                  </a:cubicBezTo>
                  <a:cubicBezTo>
                    <a:pt x="366" y="308"/>
                    <a:pt x="434" y="261"/>
                    <a:pt x="498" y="209"/>
                  </a:cubicBezTo>
                  <a:cubicBezTo>
                    <a:pt x="516" y="194"/>
                    <a:pt x="536" y="182"/>
                    <a:pt x="560" y="178"/>
                  </a:cubicBezTo>
                  <a:cubicBezTo>
                    <a:pt x="575" y="175"/>
                    <a:pt x="589" y="170"/>
                    <a:pt x="602" y="162"/>
                  </a:cubicBezTo>
                  <a:cubicBezTo>
                    <a:pt x="610" y="158"/>
                    <a:pt x="617" y="153"/>
                    <a:pt x="622" y="146"/>
                  </a:cubicBezTo>
                  <a:cubicBezTo>
                    <a:pt x="631" y="134"/>
                    <a:pt x="629" y="126"/>
                    <a:pt x="616" y="119"/>
                  </a:cubicBezTo>
                  <a:cubicBezTo>
                    <a:pt x="611" y="116"/>
                    <a:pt x="611" y="114"/>
                    <a:pt x="615" y="110"/>
                  </a:cubicBezTo>
                  <a:cubicBezTo>
                    <a:pt x="643" y="84"/>
                    <a:pt x="671" y="57"/>
                    <a:pt x="699" y="31"/>
                  </a:cubicBezTo>
                  <a:cubicBezTo>
                    <a:pt x="703" y="28"/>
                    <a:pt x="707" y="26"/>
                    <a:pt x="711" y="24"/>
                  </a:cubicBezTo>
                  <a:cubicBezTo>
                    <a:pt x="767" y="3"/>
                    <a:pt x="825" y="0"/>
                    <a:pt x="884" y="6"/>
                  </a:cubicBezTo>
                  <a:cubicBezTo>
                    <a:pt x="1019" y="19"/>
                    <a:pt x="1143" y="64"/>
                    <a:pt x="1262" y="129"/>
                  </a:cubicBezTo>
                  <a:cubicBezTo>
                    <a:pt x="1288" y="143"/>
                    <a:pt x="1287" y="143"/>
                    <a:pt x="1281" y="172"/>
                  </a:cubicBezTo>
                  <a:cubicBezTo>
                    <a:pt x="1270" y="217"/>
                    <a:pt x="1263" y="264"/>
                    <a:pt x="1263" y="310"/>
                  </a:cubicBezTo>
                  <a:cubicBezTo>
                    <a:pt x="1263" y="404"/>
                    <a:pt x="1295" y="485"/>
                    <a:pt x="1360" y="552"/>
                  </a:cubicBezTo>
                  <a:cubicBezTo>
                    <a:pt x="1385" y="578"/>
                    <a:pt x="1407" y="606"/>
                    <a:pt x="1429" y="635"/>
                  </a:cubicBezTo>
                  <a:cubicBezTo>
                    <a:pt x="1450" y="661"/>
                    <a:pt x="1471" y="687"/>
                    <a:pt x="1489" y="715"/>
                  </a:cubicBezTo>
                  <a:cubicBezTo>
                    <a:pt x="1490" y="718"/>
                    <a:pt x="1493" y="720"/>
                    <a:pt x="1493" y="726"/>
                  </a:cubicBezTo>
                  <a:cubicBezTo>
                    <a:pt x="1489" y="721"/>
                    <a:pt x="1486" y="717"/>
                    <a:pt x="1483" y="714"/>
                  </a:cubicBezTo>
                  <a:cubicBezTo>
                    <a:pt x="1434" y="657"/>
                    <a:pt x="1381" y="605"/>
                    <a:pt x="1315" y="567"/>
                  </a:cubicBezTo>
                  <a:cubicBezTo>
                    <a:pt x="1281" y="547"/>
                    <a:pt x="1245" y="532"/>
                    <a:pt x="1204" y="532"/>
                  </a:cubicBezTo>
                  <a:cubicBezTo>
                    <a:pt x="1173" y="532"/>
                    <a:pt x="1146" y="545"/>
                    <a:pt x="1124" y="567"/>
                  </a:cubicBezTo>
                  <a:cubicBezTo>
                    <a:pt x="1123" y="568"/>
                    <a:pt x="1122" y="569"/>
                    <a:pt x="1121" y="570"/>
                  </a:cubicBezTo>
                  <a:cubicBezTo>
                    <a:pt x="1120" y="572"/>
                    <a:pt x="1118" y="574"/>
                    <a:pt x="1120" y="576"/>
                  </a:cubicBezTo>
                  <a:cubicBezTo>
                    <a:pt x="1122" y="578"/>
                    <a:pt x="1124" y="576"/>
                    <a:pt x="1126" y="574"/>
                  </a:cubicBezTo>
                  <a:cubicBezTo>
                    <a:pt x="1165" y="533"/>
                    <a:pt x="1212" y="533"/>
                    <a:pt x="1262" y="551"/>
                  </a:cubicBezTo>
                  <a:cubicBezTo>
                    <a:pt x="1265" y="552"/>
                    <a:pt x="1268" y="553"/>
                    <a:pt x="1272" y="555"/>
                  </a:cubicBezTo>
                  <a:cubicBezTo>
                    <a:pt x="1263" y="557"/>
                    <a:pt x="1256" y="554"/>
                    <a:pt x="1249" y="554"/>
                  </a:cubicBezTo>
                  <a:cubicBezTo>
                    <a:pt x="1242" y="554"/>
                    <a:pt x="1235" y="555"/>
                    <a:pt x="1228" y="555"/>
                  </a:cubicBezTo>
                  <a:cubicBezTo>
                    <a:pt x="1221" y="556"/>
                    <a:pt x="1214" y="557"/>
                    <a:pt x="1208" y="560"/>
                  </a:cubicBezTo>
                  <a:cubicBezTo>
                    <a:pt x="1176" y="569"/>
                    <a:pt x="1163" y="592"/>
                    <a:pt x="1169" y="624"/>
                  </a:cubicBezTo>
                  <a:cubicBezTo>
                    <a:pt x="1172" y="643"/>
                    <a:pt x="1180" y="659"/>
                    <a:pt x="1189" y="676"/>
                  </a:cubicBezTo>
                  <a:cubicBezTo>
                    <a:pt x="1214" y="718"/>
                    <a:pt x="1245" y="756"/>
                    <a:pt x="1273" y="796"/>
                  </a:cubicBezTo>
                  <a:cubicBezTo>
                    <a:pt x="1282" y="810"/>
                    <a:pt x="1291" y="824"/>
                    <a:pt x="1301" y="837"/>
                  </a:cubicBezTo>
                  <a:cubicBezTo>
                    <a:pt x="1334" y="879"/>
                    <a:pt x="1347" y="928"/>
                    <a:pt x="1349" y="981"/>
                  </a:cubicBezTo>
                  <a:cubicBezTo>
                    <a:pt x="1352" y="1044"/>
                    <a:pt x="1361" y="1106"/>
                    <a:pt x="1383" y="1165"/>
                  </a:cubicBezTo>
                  <a:cubicBezTo>
                    <a:pt x="1389" y="1183"/>
                    <a:pt x="1397" y="1199"/>
                    <a:pt x="1408" y="1214"/>
                  </a:cubicBezTo>
                  <a:cubicBezTo>
                    <a:pt x="1416" y="1224"/>
                    <a:pt x="1417" y="1238"/>
                    <a:pt x="1420" y="1250"/>
                  </a:cubicBezTo>
                  <a:cubicBezTo>
                    <a:pt x="1428" y="1283"/>
                    <a:pt x="1434" y="1316"/>
                    <a:pt x="1433" y="1350"/>
                  </a:cubicBezTo>
                  <a:cubicBezTo>
                    <a:pt x="1433" y="1359"/>
                    <a:pt x="1432" y="1368"/>
                    <a:pt x="1428" y="1376"/>
                  </a:cubicBezTo>
                  <a:cubicBezTo>
                    <a:pt x="1424" y="1384"/>
                    <a:pt x="1420" y="1385"/>
                    <a:pt x="1412" y="1381"/>
                  </a:cubicBezTo>
                  <a:cubicBezTo>
                    <a:pt x="1406" y="1377"/>
                    <a:pt x="1401" y="1373"/>
                    <a:pt x="1397" y="1368"/>
                  </a:cubicBezTo>
                  <a:cubicBezTo>
                    <a:pt x="1366" y="1328"/>
                    <a:pt x="1349" y="1283"/>
                    <a:pt x="1343" y="1233"/>
                  </a:cubicBezTo>
                  <a:cubicBezTo>
                    <a:pt x="1342" y="1231"/>
                    <a:pt x="1343" y="1229"/>
                    <a:pt x="1343" y="1226"/>
                  </a:cubicBezTo>
                  <a:cubicBezTo>
                    <a:pt x="1345" y="1212"/>
                    <a:pt x="1351" y="1209"/>
                    <a:pt x="1364" y="1216"/>
                  </a:cubicBezTo>
                  <a:cubicBezTo>
                    <a:pt x="1368" y="1218"/>
                    <a:pt x="1372" y="1220"/>
                    <a:pt x="1375" y="1223"/>
                  </a:cubicBezTo>
                  <a:cubicBezTo>
                    <a:pt x="1378" y="1225"/>
                    <a:pt x="1381" y="1225"/>
                    <a:pt x="1383" y="1222"/>
                  </a:cubicBezTo>
                  <a:cubicBezTo>
                    <a:pt x="1385" y="1220"/>
                    <a:pt x="1384" y="1218"/>
                    <a:pt x="1383" y="1215"/>
                  </a:cubicBezTo>
                  <a:cubicBezTo>
                    <a:pt x="1336" y="1136"/>
                    <a:pt x="1291" y="1056"/>
                    <a:pt x="1226" y="989"/>
                  </a:cubicBezTo>
                  <a:cubicBezTo>
                    <a:pt x="1198" y="962"/>
                    <a:pt x="1167" y="939"/>
                    <a:pt x="1137" y="914"/>
                  </a:cubicBezTo>
                  <a:cubicBezTo>
                    <a:pt x="1108" y="890"/>
                    <a:pt x="1080" y="865"/>
                    <a:pt x="1059" y="834"/>
                  </a:cubicBezTo>
                  <a:cubicBezTo>
                    <a:pt x="1037" y="804"/>
                    <a:pt x="1029" y="771"/>
                    <a:pt x="1034" y="734"/>
                  </a:cubicBezTo>
                  <a:cubicBezTo>
                    <a:pt x="1034" y="728"/>
                    <a:pt x="1035" y="722"/>
                    <a:pt x="1035" y="716"/>
                  </a:cubicBezTo>
                  <a:cubicBezTo>
                    <a:pt x="1035" y="716"/>
                    <a:pt x="1035" y="715"/>
                    <a:pt x="1034" y="714"/>
                  </a:cubicBezTo>
                  <a:cubicBezTo>
                    <a:pt x="1031" y="719"/>
                    <a:pt x="1029" y="724"/>
                    <a:pt x="1026" y="729"/>
                  </a:cubicBezTo>
                  <a:cubicBezTo>
                    <a:pt x="1023" y="733"/>
                    <a:pt x="1020" y="735"/>
                    <a:pt x="1014" y="733"/>
                  </a:cubicBezTo>
                  <a:cubicBezTo>
                    <a:pt x="948" y="699"/>
                    <a:pt x="878" y="690"/>
                    <a:pt x="805" y="697"/>
                  </a:cubicBezTo>
                  <a:cubicBezTo>
                    <a:pt x="804" y="697"/>
                    <a:pt x="803" y="697"/>
                    <a:pt x="802" y="697"/>
                  </a:cubicBezTo>
                  <a:cubicBezTo>
                    <a:pt x="802" y="697"/>
                    <a:pt x="801" y="697"/>
                    <a:pt x="800" y="696"/>
                  </a:cubicBezTo>
                  <a:cubicBezTo>
                    <a:pt x="807" y="675"/>
                    <a:pt x="818" y="656"/>
                    <a:pt x="830" y="638"/>
                  </a:cubicBezTo>
                  <a:cubicBezTo>
                    <a:pt x="853" y="604"/>
                    <a:pt x="880" y="575"/>
                    <a:pt x="911" y="550"/>
                  </a:cubicBezTo>
                  <a:cubicBezTo>
                    <a:pt x="921" y="542"/>
                    <a:pt x="932" y="538"/>
                    <a:pt x="944" y="534"/>
                  </a:cubicBezTo>
                  <a:cubicBezTo>
                    <a:pt x="952" y="531"/>
                    <a:pt x="959" y="535"/>
                    <a:pt x="965" y="538"/>
                  </a:cubicBezTo>
                  <a:cubicBezTo>
                    <a:pt x="977" y="545"/>
                    <a:pt x="987" y="554"/>
                    <a:pt x="995" y="565"/>
                  </a:cubicBezTo>
                  <a:cubicBezTo>
                    <a:pt x="1014" y="590"/>
                    <a:pt x="1027" y="617"/>
                    <a:pt x="1031" y="648"/>
                  </a:cubicBezTo>
                  <a:cubicBezTo>
                    <a:pt x="1034" y="655"/>
                    <a:pt x="1034" y="662"/>
                    <a:pt x="1034" y="667"/>
                  </a:cubicBezTo>
                  <a:cubicBezTo>
                    <a:pt x="1032" y="658"/>
                    <a:pt x="1034" y="648"/>
                    <a:pt x="1033" y="637"/>
                  </a:cubicBezTo>
                  <a:cubicBezTo>
                    <a:pt x="1030" y="606"/>
                    <a:pt x="1023" y="576"/>
                    <a:pt x="1008" y="548"/>
                  </a:cubicBezTo>
                  <a:cubicBezTo>
                    <a:pt x="1004" y="541"/>
                    <a:pt x="999" y="535"/>
                    <a:pt x="994" y="529"/>
                  </a:cubicBezTo>
                  <a:cubicBezTo>
                    <a:pt x="974" y="508"/>
                    <a:pt x="952" y="502"/>
                    <a:pt x="928" y="516"/>
                  </a:cubicBezTo>
                  <a:cubicBezTo>
                    <a:pt x="889" y="539"/>
                    <a:pt x="846" y="551"/>
                    <a:pt x="803" y="561"/>
                  </a:cubicBezTo>
                  <a:cubicBezTo>
                    <a:pt x="787" y="565"/>
                    <a:pt x="776" y="572"/>
                    <a:pt x="765" y="585"/>
                  </a:cubicBezTo>
                  <a:cubicBezTo>
                    <a:pt x="735" y="622"/>
                    <a:pt x="706" y="660"/>
                    <a:pt x="688" y="705"/>
                  </a:cubicBezTo>
                  <a:cubicBezTo>
                    <a:pt x="683" y="717"/>
                    <a:pt x="680" y="728"/>
                    <a:pt x="680" y="741"/>
                  </a:cubicBezTo>
                  <a:cubicBezTo>
                    <a:pt x="686" y="724"/>
                    <a:pt x="692" y="707"/>
                    <a:pt x="701" y="691"/>
                  </a:cubicBezTo>
                  <a:cubicBezTo>
                    <a:pt x="710" y="674"/>
                    <a:pt x="720" y="659"/>
                    <a:pt x="732" y="644"/>
                  </a:cubicBezTo>
                  <a:cubicBezTo>
                    <a:pt x="743" y="630"/>
                    <a:pt x="756" y="616"/>
                    <a:pt x="770" y="604"/>
                  </a:cubicBezTo>
                  <a:cubicBezTo>
                    <a:pt x="784" y="592"/>
                    <a:pt x="800" y="582"/>
                    <a:pt x="816" y="573"/>
                  </a:cubicBezTo>
                  <a:cubicBezTo>
                    <a:pt x="833" y="564"/>
                    <a:pt x="851" y="563"/>
                    <a:pt x="870" y="558"/>
                  </a:cubicBezTo>
                  <a:cubicBezTo>
                    <a:pt x="844" y="582"/>
                    <a:pt x="824" y="611"/>
                    <a:pt x="807" y="642"/>
                  </a:cubicBezTo>
                  <a:cubicBezTo>
                    <a:pt x="789" y="676"/>
                    <a:pt x="773" y="711"/>
                    <a:pt x="767" y="749"/>
                  </a:cubicBezTo>
                  <a:cubicBezTo>
                    <a:pt x="763" y="777"/>
                    <a:pt x="766" y="806"/>
                    <a:pt x="769" y="834"/>
                  </a:cubicBezTo>
                  <a:cubicBezTo>
                    <a:pt x="777" y="932"/>
                    <a:pt x="807" y="1026"/>
                    <a:pt x="832" y="1120"/>
                  </a:cubicBezTo>
                  <a:cubicBezTo>
                    <a:pt x="843" y="1160"/>
                    <a:pt x="854" y="1199"/>
                    <a:pt x="864" y="1239"/>
                  </a:cubicBezTo>
                  <a:cubicBezTo>
                    <a:pt x="866" y="1251"/>
                    <a:pt x="856" y="1276"/>
                    <a:pt x="846" y="1283"/>
                  </a:cubicBezTo>
                  <a:cubicBezTo>
                    <a:pt x="839" y="1288"/>
                    <a:pt x="833" y="1284"/>
                    <a:pt x="827" y="1279"/>
                  </a:cubicBezTo>
                  <a:cubicBezTo>
                    <a:pt x="818" y="1270"/>
                    <a:pt x="814" y="1258"/>
                    <a:pt x="806" y="1248"/>
                  </a:cubicBezTo>
                  <a:cubicBezTo>
                    <a:pt x="798" y="1236"/>
                    <a:pt x="797" y="1224"/>
                    <a:pt x="801" y="1210"/>
                  </a:cubicBezTo>
                  <a:cubicBezTo>
                    <a:pt x="801" y="1208"/>
                    <a:pt x="801" y="1206"/>
                    <a:pt x="802" y="1205"/>
                  </a:cubicBezTo>
                  <a:cubicBezTo>
                    <a:pt x="811" y="1182"/>
                    <a:pt x="809" y="1158"/>
                    <a:pt x="802" y="1135"/>
                  </a:cubicBezTo>
                  <a:cubicBezTo>
                    <a:pt x="791" y="1091"/>
                    <a:pt x="772" y="1051"/>
                    <a:pt x="735" y="1021"/>
                  </a:cubicBezTo>
                  <a:cubicBezTo>
                    <a:pt x="724" y="1011"/>
                    <a:pt x="710" y="1004"/>
                    <a:pt x="695" y="1002"/>
                  </a:cubicBezTo>
                  <a:cubicBezTo>
                    <a:pt x="666" y="999"/>
                    <a:pt x="645" y="1012"/>
                    <a:pt x="632" y="1039"/>
                  </a:cubicBezTo>
                  <a:cubicBezTo>
                    <a:pt x="619" y="1068"/>
                    <a:pt x="617" y="1099"/>
                    <a:pt x="615" y="1130"/>
                  </a:cubicBezTo>
                  <a:cubicBezTo>
                    <a:pt x="614" y="1143"/>
                    <a:pt x="614" y="1156"/>
                    <a:pt x="606" y="1167"/>
                  </a:cubicBezTo>
                  <a:cubicBezTo>
                    <a:pt x="604" y="1169"/>
                    <a:pt x="602" y="1172"/>
                    <a:pt x="598" y="1173"/>
                  </a:cubicBezTo>
                  <a:cubicBezTo>
                    <a:pt x="594" y="1173"/>
                    <a:pt x="590" y="1173"/>
                    <a:pt x="592" y="1167"/>
                  </a:cubicBezTo>
                  <a:cubicBezTo>
                    <a:pt x="595" y="1160"/>
                    <a:pt x="594" y="1154"/>
                    <a:pt x="592" y="1148"/>
                  </a:cubicBezTo>
                  <a:cubicBezTo>
                    <a:pt x="590" y="1142"/>
                    <a:pt x="592" y="1137"/>
                    <a:pt x="593" y="1132"/>
                  </a:cubicBezTo>
                  <a:cubicBezTo>
                    <a:pt x="601" y="1087"/>
                    <a:pt x="609" y="1042"/>
                    <a:pt x="612" y="997"/>
                  </a:cubicBezTo>
                  <a:cubicBezTo>
                    <a:pt x="615" y="948"/>
                    <a:pt x="590" y="904"/>
                    <a:pt x="549" y="887"/>
                  </a:cubicBezTo>
                  <a:cubicBezTo>
                    <a:pt x="530" y="879"/>
                    <a:pt x="511" y="880"/>
                    <a:pt x="492" y="891"/>
                  </a:cubicBezTo>
                  <a:cubicBezTo>
                    <a:pt x="488" y="893"/>
                    <a:pt x="486" y="896"/>
                    <a:pt x="487" y="901"/>
                  </a:cubicBezTo>
                  <a:cubicBezTo>
                    <a:pt x="488" y="912"/>
                    <a:pt x="484" y="917"/>
                    <a:pt x="476" y="918"/>
                  </a:cubicBezTo>
                  <a:cubicBezTo>
                    <a:pt x="465" y="918"/>
                    <a:pt x="455" y="911"/>
                    <a:pt x="455" y="902"/>
                  </a:cubicBezTo>
                  <a:cubicBezTo>
                    <a:pt x="453" y="885"/>
                    <a:pt x="452" y="868"/>
                    <a:pt x="454" y="851"/>
                  </a:cubicBezTo>
                  <a:cubicBezTo>
                    <a:pt x="456" y="827"/>
                    <a:pt x="429" y="807"/>
                    <a:pt x="406" y="815"/>
                  </a:cubicBezTo>
                  <a:cubicBezTo>
                    <a:pt x="400" y="817"/>
                    <a:pt x="396" y="821"/>
                    <a:pt x="394" y="828"/>
                  </a:cubicBezTo>
                  <a:cubicBezTo>
                    <a:pt x="378" y="878"/>
                    <a:pt x="372" y="930"/>
                    <a:pt x="373" y="983"/>
                  </a:cubicBezTo>
                  <a:cubicBezTo>
                    <a:pt x="373" y="997"/>
                    <a:pt x="375" y="1011"/>
                    <a:pt x="375" y="1024"/>
                  </a:cubicBezTo>
                  <a:cubicBezTo>
                    <a:pt x="376" y="1033"/>
                    <a:pt x="370" y="1039"/>
                    <a:pt x="362" y="1040"/>
                  </a:cubicBezTo>
                  <a:cubicBezTo>
                    <a:pt x="357" y="1040"/>
                    <a:pt x="350" y="1030"/>
                    <a:pt x="350" y="1024"/>
                  </a:cubicBezTo>
                  <a:cubicBezTo>
                    <a:pt x="350" y="1019"/>
                    <a:pt x="353" y="1015"/>
                    <a:pt x="357" y="1016"/>
                  </a:cubicBezTo>
                  <a:cubicBezTo>
                    <a:pt x="365" y="1016"/>
                    <a:pt x="365" y="1012"/>
                    <a:pt x="364" y="1007"/>
                  </a:cubicBezTo>
                  <a:cubicBezTo>
                    <a:pt x="359" y="989"/>
                    <a:pt x="361" y="969"/>
                    <a:pt x="351" y="952"/>
                  </a:cubicBezTo>
                  <a:cubicBezTo>
                    <a:pt x="346" y="942"/>
                    <a:pt x="345" y="932"/>
                    <a:pt x="348" y="921"/>
                  </a:cubicBezTo>
                  <a:cubicBezTo>
                    <a:pt x="355" y="899"/>
                    <a:pt x="358" y="876"/>
                    <a:pt x="367" y="855"/>
                  </a:cubicBezTo>
                  <a:cubicBezTo>
                    <a:pt x="372" y="844"/>
                    <a:pt x="373" y="835"/>
                    <a:pt x="369" y="823"/>
                  </a:cubicBezTo>
                  <a:cubicBezTo>
                    <a:pt x="364" y="809"/>
                    <a:pt x="360" y="793"/>
                    <a:pt x="351" y="780"/>
                  </a:cubicBezTo>
                  <a:cubicBezTo>
                    <a:pt x="336" y="757"/>
                    <a:pt x="313" y="749"/>
                    <a:pt x="287" y="757"/>
                  </a:cubicBezTo>
                  <a:cubicBezTo>
                    <a:pt x="284" y="758"/>
                    <a:pt x="280" y="761"/>
                    <a:pt x="282" y="753"/>
                  </a:cubicBezTo>
                  <a:cubicBezTo>
                    <a:pt x="276" y="756"/>
                    <a:pt x="274" y="764"/>
                    <a:pt x="267" y="766"/>
                  </a:cubicBezTo>
                  <a:cubicBezTo>
                    <a:pt x="266" y="759"/>
                    <a:pt x="271" y="754"/>
                    <a:pt x="274" y="750"/>
                  </a:cubicBezTo>
                  <a:cubicBezTo>
                    <a:pt x="299" y="717"/>
                    <a:pt x="328" y="688"/>
                    <a:pt x="365" y="668"/>
                  </a:cubicBezTo>
                  <a:cubicBezTo>
                    <a:pt x="368" y="666"/>
                    <a:pt x="372" y="664"/>
                    <a:pt x="375" y="662"/>
                  </a:cubicBezTo>
                  <a:cubicBezTo>
                    <a:pt x="378" y="658"/>
                    <a:pt x="383" y="655"/>
                    <a:pt x="386" y="650"/>
                  </a:cubicBezTo>
                  <a:cubicBezTo>
                    <a:pt x="435" y="626"/>
                    <a:pt x="485" y="605"/>
                    <a:pt x="539" y="597"/>
                  </a:cubicBezTo>
                  <a:cubicBezTo>
                    <a:pt x="556" y="594"/>
                    <a:pt x="573" y="593"/>
                    <a:pt x="590" y="596"/>
                  </a:cubicBezTo>
                  <a:cubicBezTo>
                    <a:pt x="623" y="603"/>
                    <a:pt x="645" y="624"/>
                    <a:pt x="653" y="657"/>
                  </a:cubicBezTo>
                  <a:cubicBezTo>
                    <a:pt x="658" y="683"/>
                    <a:pt x="656" y="709"/>
                    <a:pt x="652" y="734"/>
                  </a:cubicBezTo>
                  <a:cubicBezTo>
                    <a:pt x="648" y="753"/>
                    <a:pt x="643" y="772"/>
                    <a:pt x="638" y="790"/>
                  </a:cubicBezTo>
                  <a:cubicBezTo>
                    <a:pt x="634" y="800"/>
                    <a:pt x="632" y="811"/>
                    <a:pt x="628" y="821"/>
                  </a:cubicBezTo>
                  <a:cubicBezTo>
                    <a:pt x="631" y="812"/>
                    <a:pt x="634" y="803"/>
                    <a:pt x="637" y="794"/>
                  </a:cubicBezTo>
                  <a:cubicBezTo>
                    <a:pt x="650" y="749"/>
                    <a:pt x="662" y="705"/>
                    <a:pt x="665" y="658"/>
                  </a:cubicBezTo>
                  <a:cubicBezTo>
                    <a:pt x="666" y="636"/>
                    <a:pt x="664" y="613"/>
                    <a:pt x="660" y="591"/>
                  </a:cubicBezTo>
                  <a:cubicBezTo>
                    <a:pt x="660" y="593"/>
                    <a:pt x="660" y="594"/>
                    <a:pt x="660" y="595"/>
                  </a:cubicBezTo>
                  <a:cubicBezTo>
                    <a:pt x="660" y="601"/>
                    <a:pt x="661" y="609"/>
                    <a:pt x="655" y="611"/>
                  </a:cubicBezTo>
                  <a:cubicBezTo>
                    <a:pt x="650" y="612"/>
                    <a:pt x="649" y="604"/>
                    <a:pt x="647" y="600"/>
                  </a:cubicBezTo>
                  <a:cubicBezTo>
                    <a:pt x="641" y="591"/>
                    <a:pt x="634" y="584"/>
                    <a:pt x="624" y="581"/>
                  </a:cubicBezTo>
                  <a:cubicBezTo>
                    <a:pt x="611" y="577"/>
                    <a:pt x="597" y="575"/>
                    <a:pt x="583" y="577"/>
                  </a:cubicBezTo>
                  <a:cubicBezTo>
                    <a:pt x="539" y="582"/>
                    <a:pt x="498" y="598"/>
                    <a:pt x="457" y="616"/>
                  </a:cubicBezTo>
                  <a:cubicBezTo>
                    <a:pt x="433" y="627"/>
                    <a:pt x="409" y="638"/>
                    <a:pt x="385" y="651"/>
                  </a:cubicBezTo>
                  <a:cubicBezTo>
                    <a:pt x="377" y="657"/>
                    <a:pt x="366" y="660"/>
                    <a:pt x="357" y="666"/>
                  </a:cubicBezTo>
                  <a:cubicBezTo>
                    <a:pt x="353" y="668"/>
                    <a:pt x="350" y="670"/>
                    <a:pt x="348" y="673"/>
                  </a:cubicBezTo>
                  <a:close/>
                </a:path>
              </a:pathLst>
            </a:custGeom>
            <a:gradFill>
              <a:gsLst>
                <a:gs pos="0">
                  <a:srgbClr val="FF9800"/>
                </a:gs>
                <a:gs pos="26000">
                  <a:srgbClr val="FF9800"/>
                </a:gs>
                <a:gs pos="55000">
                  <a:srgbClr val="FCBF16"/>
                </a:gs>
                <a:gs pos="100000">
                  <a:srgbClr val="FCBF16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9"/>
            <p:cNvSpPr/>
            <p:nvPr/>
          </p:nvSpPr>
          <p:spPr>
            <a:xfrm>
              <a:off x="3798" y="2202"/>
              <a:ext cx="214" cy="275"/>
            </a:xfrm>
            <a:custGeom>
              <a:avLst/>
              <a:gdLst/>
              <a:ahLst/>
              <a:cxnLst/>
              <a:rect l="l" t="t" r="r" b="b"/>
              <a:pathLst>
                <a:path w="90" h="115" extrusionOk="0">
                  <a:moveTo>
                    <a:pt x="90" y="0"/>
                  </a:moveTo>
                  <a:cubicBezTo>
                    <a:pt x="53" y="33"/>
                    <a:pt x="24" y="71"/>
                    <a:pt x="2" y="116"/>
                  </a:cubicBezTo>
                  <a:cubicBezTo>
                    <a:pt x="1" y="110"/>
                    <a:pt x="0" y="106"/>
                    <a:pt x="1" y="101"/>
                  </a:cubicBezTo>
                  <a:cubicBezTo>
                    <a:pt x="14" y="69"/>
                    <a:pt x="29" y="37"/>
                    <a:pt x="49" y="8"/>
                  </a:cubicBezTo>
                  <a:cubicBezTo>
                    <a:pt x="54" y="2"/>
                    <a:pt x="58" y="0"/>
                    <a:pt x="66" y="0"/>
                  </a:cubicBezTo>
                  <a:cubicBezTo>
                    <a:pt x="74" y="1"/>
                    <a:pt x="82" y="0"/>
                    <a:pt x="90" y="0"/>
                  </a:cubicBezTo>
                  <a:close/>
                </a:path>
              </a:pathLst>
            </a:custGeom>
            <a:solidFill>
              <a:srgbClr val="FDDC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9"/>
            <p:cNvSpPr/>
            <p:nvPr/>
          </p:nvSpPr>
          <p:spPr>
            <a:xfrm>
              <a:off x="5639" y="2453"/>
              <a:ext cx="109" cy="136"/>
            </a:xfrm>
            <a:custGeom>
              <a:avLst/>
              <a:gdLst/>
              <a:ahLst/>
              <a:cxnLst/>
              <a:rect l="l" t="t" r="r" b="b"/>
              <a:pathLst>
                <a:path w="46" h="57" extrusionOk="0">
                  <a:moveTo>
                    <a:pt x="0" y="0"/>
                  </a:moveTo>
                  <a:cubicBezTo>
                    <a:pt x="12" y="9"/>
                    <a:pt x="25" y="15"/>
                    <a:pt x="35" y="26"/>
                  </a:cubicBezTo>
                  <a:cubicBezTo>
                    <a:pt x="41" y="33"/>
                    <a:pt x="46" y="40"/>
                    <a:pt x="43" y="50"/>
                  </a:cubicBezTo>
                  <a:cubicBezTo>
                    <a:pt x="42" y="53"/>
                    <a:pt x="41" y="56"/>
                    <a:pt x="37" y="57"/>
                  </a:cubicBezTo>
                  <a:cubicBezTo>
                    <a:pt x="34" y="57"/>
                    <a:pt x="32" y="54"/>
                    <a:pt x="31" y="52"/>
                  </a:cubicBezTo>
                  <a:cubicBezTo>
                    <a:pt x="20" y="35"/>
                    <a:pt x="10" y="18"/>
                    <a:pt x="0" y="0"/>
                  </a:cubicBezTo>
                  <a:close/>
                </a:path>
              </a:pathLst>
            </a:custGeom>
            <a:solidFill>
              <a:srgbClr val="FB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9"/>
            <p:cNvSpPr/>
            <p:nvPr/>
          </p:nvSpPr>
          <p:spPr>
            <a:xfrm>
              <a:off x="3297" y="805"/>
              <a:ext cx="107" cy="95"/>
            </a:xfrm>
            <a:custGeom>
              <a:avLst/>
              <a:gdLst/>
              <a:ahLst/>
              <a:cxnLst/>
              <a:rect l="l" t="t" r="r" b="b"/>
              <a:pathLst>
                <a:path w="45" h="40" extrusionOk="0">
                  <a:moveTo>
                    <a:pt x="0" y="40"/>
                  </a:moveTo>
                  <a:cubicBezTo>
                    <a:pt x="8" y="28"/>
                    <a:pt x="14" y="17"/>
                    <a:pt x="17" y="5"/>
                  </a:cubicBezTo>
                  <a:cubicBezTo>
                    <a:pt x="18" y="3"/>
                    <a:pt x="18" y="0"/>
                    <a:pt x="21" y="1"/>
                  </a:cubicBezTo>
                  <a:cubicBezTo>
                    <a:pt x="29" y="4"/>
                    <a:pt x="37" y="6"/>
                    <a:pt x="42" y="13"/>
                  </a:cubicBezTo>
                  <a:cubicBezTo>
                    <a:pt x="45" y="17"/>
                    <a:pt x="45" y="21"/>
                    <a:pt x="40" y="24"/>
                  </a:cubicBezTo>
                  <a:cubicBezTo>
                    <a:pt x="28" y="31"/>
                    <a:pt x="16" y="36"/>
                    <a:pt x="0" y="40"/>
                  </a:cubicBezTo>
                  <a:close/>
                </a:path>
              </a:pathLst>
            </a:custGeom>
            <a:solidFill>
              <a:srgbClr val="FC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9"/>
            <p:cNvSpPr/>
            <p:nvPr/>
          </p:nvSpPr>
          <p:spPr>
            <a:xfrm>
              <a:off x="3791" y="2209"/>
              <a:ext cx="100" cy="173"/>
            </a:xfrm>
            <a:custGeom>
              <a:avLst/>
              <a:gdLst/>
              <a:ahLst/>
              <a:cxnLst/>
              <a:rect l="l" t="t" r="r" b="b"/>
              <a:pathLst>
                <a:path w="42" h="73" extrusionOk="0">
                  <a:moveTo>
                    <a:pt x="42" y="0"/>
                  </a:moveTo>
                  <a:cubicBezTo>
                    <a:pt x="26" y="23"/>
                    <a:pt x="14" y="48"/>
                    <a:pt x="1" y="73"/>
                  </a:cubicBezTo>
                  <a:cubicBezTo>
                    <a:pt x="0" y="56"/>
                    <a:pt x="29" y="4"/>
                    <a:pt x="42" y="0"/>
                  </a:cubicBezTo>
                  <a:close/>
                </a:path>
              </a:pathLst>
            </a:custGeom>
            <a:solidFill>
              <a:srgbClr val="F2D3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9"/>
            <p:cNvSpPr/>
            <p:nvPr/>
          </p:nvSpPr>
          <p:spPr>
            <a:xfrm>
              <a:off x="2754" y="2057"/>
              <a:ext cx="97" cy="52"/>
            </a:xfrm>
            <a:custGeom>
              <a:avLst/>
              <a:gdLst/>
              <a:ahLst/>
              <a:cxnLst/>
              <a:rect l="l" t="t" r="r" b="b"/>
              <a:pathLst>
                <a:path w="41" h="22" extrusionOk="0">
                  <a:moveTo>
                    <a:pt x="39" y="1"/>
                  </a:moveTo>
                  <a:cubicBezTo>
                    <a:pt x="41" y="10"/>
                    <a:pt x="32" y="7"/>
                    <a:pt x="29" y="11"/>
                  </a:cubicBezTo>
                  <a:cubicBezTo>
                    <a:pt x="24" y="7"/>
                    <a:pt x="21" y="12"/>
                    <a:pt x="17" y="14"/>
                  </a:cubicBezTo>
                  <a:cubicBezTo>
                    <a:pt x="12" y="16"/>
                    <a:pt x="7" y="19"/>
                    <a:pt x="2" y="22"/>
                  </a:cubicBezTo>
                  <a:cubicBezTo>
                    <a:pt x="0" y="19"/>
                    <a:pt x="3" y="18"/>
                    <a:pt x="4" y="17"/>
                  </a:cubicBezTo>
                  <a:cubicBezTo>
                    <a:pt x="15" y="11"/>
                    <a:pt x="25" y="4"/>
                    <a:pt x="37" y="0"/>
                  </a:cubicBezTo>
                  <a:cubicBezTo>
                    <a:pt x="38" y="0"/>
                    <a:pt x="38" y="0"/>
                    <a:pt x="39" y="1"/>
                  </a:cubicBezTo>
                  <a:close/>
                </a:path>
              </a:pathLst>
            </a:custGeom>
            <a:solidFill>
              <a:srgbClr val="4B4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9"/>
            <p:cNvSpPr/>
            <p:nvPr/>
          </p:nvSpPr>
          <p:spPr>
            <a:xfrm>
              <a:off x="4378" y="2023"/>
              <a:ext cx="14" cy="84"/>
            </a:xfrm>
            <a:custGeom>
              <a:avLst/>
              <a:gdLst/>
              <a:ahLst/>
              <a:cxnLst/>
              <a:rect l="l" t="t" r="r" b="b"/>
              <a:pathLst>
                <a:path w="6" h="35" extrusionOk="0">
                  <a:moveTo>
                    <a:pt x="3" y="0"/>
                  </a:moveTo>
                  <a:cubicBezTo>
                    <a:pt x="6" y="12"/>
                    <a:pt x="5" y="23"/>
                    <a:pt x="3" y="35"/>
                  </a:cubicBezTo>
                  <a:cubicBezTo>
                    <a:pt x="4" y="27"/>
                    <a:pt x="0" y="19"/>
                    <a:pt x="1" y="11"/>
                  </a:cubicBezTo>
                  <a:cubicBezTo>
                    <a:pt x="4" y="8"/>
                    <a:pt x="2" y="3"/>
                    <a:pt x="3" y="0"/>
                  </a:cubicBezTo>
                  <a:close/>
                </a:path>
              </a:pathLst>
            </a:custGeom>
            <a:solidFill>
              <a:srgbClr val="8675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9"/>
            <p:cNvSpPr/>
            <p:nvPr/>
          </p:nvSpPr>
          <p:spPr>
            <a:xfrm>
              <a:off x="2694" y="924"/>
              <a:ext cx="2211" cy="743"/>
            </a:xfrm>
            <a:custGeom>
              <a:avLst/>
              <a:gdLst/>
              <a:ahLst/>
              <a:cxnLst/>
              <a:rect l="l" t="t" r="r" b="b"/>
              <a:pathLst>
                <a:path w="931" h="313" extrusionOk="0">
                  <a:moveTo>
                    <a:pt x="312" y="137"/>
                  </a:moveTo>
                  <a:cubicBezTo>
                    <a:pt x="320" y="145"/>
                    <a:pt x="319" y="152"/>
                    <a:pt x="308" y="157"/>
                  </a:cubicBezTo>
                  <a:cubicBezTo>
                    <a:pt x="300" y="161"/>
                    <a:pt x="291" y="160"/>
                    <a:pt x="281" y="160"/>
                  </a:cubicBezTo>
                  <a:cubicBezTo>
                    <a:pt x="270" y="159"/>
                    <a:pt x="258" y="157"/>
                    <a:pt x="246" y="153"/>
                  </a:cubicBezTo>
                  <a:cubicBezTo>
                    <a:pt x="254" y="148"/>
                    <a:pt x="260" y="143"/>
                    <a:pt x="266" y="138"/>
                  </a:cubicBezTo>
                  <a:cubicBezTo>
                    <a:pt x="266" y="139"/>
                    <a:pt x="267" y="139"/>
                    <a:pt x="267" y="140"/>
                  </a:cubicBezTo>
                  <a:cubicBezTo>
                    <a:pt x="261" y="154"/>
                    <a:pt x="261" y="154"/>
                    <a:pt x="276" y="155"/>
                  </a:cubicBezTo>
                  <a:cubicBezTo>
                    <a:pt x="285" y="156"/>
                    <a:pt x="293" y="156"/>
                    <a:pt x="302" y="154"/>
                  </a:cubicBezTo>
                  <a:cubicBezTo>
                    <a:pt x="305" y="153"/>
                    <a:pt x="308" y="153"/>
                    <a:pt x="309" y="149"/>
                  </a:cubicBezTo>
                  <a:cubicBezTo>
                    <a:pt x="309" y="146"/>
                    <a:pt x="305" y="145"/>
                    <a:pt x="302" y="144"/>
                  </a:cubicBezTo>
                  <a:cubicBezTo>
                    <a:pt x="296" y="142"/>
                    <a:pt x="290" y="141"/>
                    <a:pt x="284" y="140"/>
                  </a:cubicBezTo>
                  <a:cubicBezTo>
                    <a:pt x="284" y="139"/>
                    <a:pt x="283" y="139"/>
                    <a:pt x="284" y="138"/>
                  </a:cubicBezTo>
                  <a:cubicBezTo>
                    <a:pt x="288" y="135"/>
                    <a:pt x="294" y="132"/>
                    <a:pt x="291" y="125"/>
                  </a:cubicBezTo>
                  <a:cubicBezTo>
                    <a:pt x="287" y="117"/>
                    <a:pt x="279" y="119"/>
                    <a:pt x="274" y="121"/>
                  </a:cubicBezTo>
                  <a:cubicBezTo>
                    <a:pt x="262" y="125"/>
                    <a:pt x="252" y="133"/>
                    <a:pt x="244" y="142"/>
                  </a:cubicBezTo>
                  <a:cubicBezTo>
                    <a:pt x="233" y="153"/>
                    <a:pt x="220" y="157"/>
                    <a:pt x="205" y="157"/>
                  </a:cubicBezTo>
                  <a:cubicBezTo>
                    <a:pt x="161" y="160"/>
                    <a:pt x="118" y="171"/>
                    <a:pt x="76" y="183"/>
                  </a:cubicBezTo>
                  <a:cubicBezTo>
                    <a:pt x="64" y="186"/>
                    <a:pt x="52" y="192"/>
                    <a:pt x="42" y="198"/>
                  </a:cubicBezTo>
                  <a:cubicBezTo>
                    <a:pt x="38" y="200"/>
                    <a:pt x="36" y="202"/>
                    <a:pt x="37" y="208"/>
                  </a:cubicBezTo>
                  <a:cubicBezTo>
                    <a:pt x="45" y="243"/>
                    <a:pt x="41" y="278"/>
                    <a:pt x="37" y="313"/>
                  </a:cubicBezTo>
                  <a:cubicBezTo>
                    <a:pt x="34" y="312"/>
                    <a:pt x="35" y="310"/>
                    <a:pt x="35" y="308"/>
                  </a:cubicBezTo>
                  <a:cubicBezTo>
                    <a:pt x="34" y="306"/>
                    <a:pt x="35" y="304"/>
                    <a:pt x="35" y="303"/>
                  </a:cubicBezTo>
                  <a:cubicBezTo>
                    <a:pt x="35" y="273"/>
                    <a:pt x="35" y="244"/>
                    <a:pt x="29" y="215"/>
                  </a:cubicBezTo>
                  <a:cubicBezTo>
                    <a:pt x="29" y="213"/>
                    <a:pt x="30" y="208"/>
                    <a:pt x="26" y="209"/>
                  </a:cubicBezTo>
                  <a:cubicBezTo>
                    <a:pt x="20" y="210"/>
                    <a:pt x="25" y="214"/>
                    <a:pt x="25" y="217"/>
                  </a:cubicBezTo>
                  <a:cubicBezTo>
                    <a:pt x="30" y="236"/>
                    <a:pt x="29" y="256"/>
                    <a:pt x="27" y="276"/>
                  </a:cubicBezTo>
                  <a:cubicBezTo>
                    <a:pt x="24" y="253"/>
                    <a:pt x="18" y="231"/>
                    <a:pt x="4" y="212"/>
                  </a:cubicBezTo>
                  <a:cubicBezTo>
                    <a:pt x="0" y="206"/>
                    <a:pt x="3" y="199"/>
                    <a:pt x="11" y="195"/>
                  </a:cubicBezTo>
                  <a:cubicBezTo>
                    <a:pt x="33" y="184"/>
                    <a:pt x="56" y="176"/>
                    <a:pt x="79" y="171"/>
                  </a:cubicBezTo>
                  <a:cubicBezTo>
                    <a:pt x="123" y="161"/>
                    <a:pt x="168" y="156"/>
                    <a:pt x="212" y="144"/>
                  </a:cubicBezTo>
                  <a:cubicBezTo>
                    <a:pt x="229" y="140"/>
                    <a:pt x="244" y="135"/>
                    <a:pt x="258" y="126"/>
                  </a:cubicBezTo>
                  <a:cubicBezTo>
                    <a:pt x="267" y="119"/>
                    <a:pt x="277" y="115"/>
                    <a:pt x="287" y="113"/>
                  </a:cubicBezTo>
                  <a:cubicBezTo>
                    <a:pt x="302" y="110"/>
                    <a:pt x="306" y="114"/>
                    <a:pt x="304" y="129"/>
                  </a:cubicBezTo>
                  <a:cubicBezTo>
                    <a:pt x="328" y="122"/>
                    <a:pt x="352" y="114"/>
                    <a:pt x="375" y="107"/>
                  </a:cubicBezTo>
                  <a:cubicBezTo>
                    <a:pt x="488" y="72"/>
                    <a:pt x="603" y="40"/>
                    <a:pt x="720" y="19"/>
                  </a:cubicBezTo>
                  <a:cubicBezTo>
                    <a:pt x="777" y="8"/>
                    <a:pt x="835" y="0"/>
                    <a:pt x="893" y="1"/>
                  </a:cubicBezTo>
                  <a:cubicBezTo>
                    <a:pt x="903" y="1"/>
                    <a:pt x="914" y="3"/>
                    <a:pt x="924" y="3"/>
                  </a:cubicBezTo>
                  <a:cubicBezTo>
                    <a:pt x="931" y="3"/>
                    <a:pt x="931" y="6"/>
                    <a:pt x="929" y="11"/>
                  </a:cubicBezTo>
                  <a:cubicBezTo>
                    <a:pt x="923" y="22"/>
                    <a:pt x="918" y="34"/>
                    <a:pt x="911" y="48"/>
                  </a:cubicBezTo>
                  <a:cubicBezTo>
                    <a:pt x="911" y="37"/>
                    <a:pt x="909" y="29"/>
                    <a:pt x="910" y="22"/>
                  </a:cubicBezTo>
                  <a:cubicBezTo>
                    <a:pt x="910" y="15"/>
                    <a:pt x="907" y="14"/>
                    <a:pt x="901" y="13"/>
                  </a:cubicBezTo>
                  <a:cubicBezTo>
                    <a:pt x="876" y="11"/>
                    <a:pt x="851" y="14"/>
                    <a:pt x="825" y="15"/>
                  </a:cubicBezTo>
                  <a:cubicBezTo>
                    <a:pt x="784" y="16"/>
                    <a:pt x="748" y="33"/>
                    <a:pt x="709" y="42"/>
                  </a:cubicBezTo>
                  <a:cubicBezTo>
                    <a:pt x="660" y="54"/>
                    <a:pt x="611" y="65"/>
                    <a:pt x="561" y="72"/>
                  </a:cubicBezTo>
                  <a:cubicBezTo>
                    <a:pt x="477" y="84"/>
                    <a:pt x="397" y="111"/>
                    <a:pt x="316" y="135"/>
                  </a:cubicBezTo>
                  <a:cubicBezTo>
                    <a:pt x="314" y="135"/>
                    <a:pt x="313" y="136"/>
                    <a:pt x="312" y="1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9"/>
            <p:cNvSpPr/>
            <p:nvPr/>
          </p:nvSpPr>
          <p:spPr>
            <a:xfrm>
              <a:off x="3117" y="1347"/>
              <a:ext cx="575" cy="346"/>
            </a:xfrm>
            <a:custGeom>
              <a:avLst/>
              <a:gdLst/>
              <a:ahLst/>
              <a:cxnLst/>
              <a:rect l="l" t="t" r="r" b="b"/>
              <a:pathLst>
                <a:path w="241" h="146" extrusionOk="0">
                  <a:moveTo>
                    <a:pt x="62" y="101"/>
                  </a:moveTo>
                  <a:cubicBezTo>
                    <a:pt x="51" y="102"/>
                    <a:pt x="40" y="100"/>
                    <a:pt x="30" y="94"/>
                  </a:cubicBezTo>
                  <a:cubicBezTo>
                    <a:pt x="28" y="92"/>
                    <a:pt x="26" y="91"/>
                    <a:pt x="24" y="94"/>
                  </a:cubicBezTo>
                  <a:cubicBezTo>
                    <a:pt x="22" y="97"/>
                    <a:pt x="21" y="101"/>
                    <a:pt x="25" y="103"/>
                  </a:cubicBezTo>
                  <a:cubicBezTo>
                    <a:pt x="29" y="106"/>
                    <a:pt x="34" y="106"/>
                    <a:pt x="39" y="106"/>
                  </a:cubicBezTo>
                  <a:cubicBezTo>
                    <a:pt x="50" y="106"/>
                    <a:pt x="62" y="104"/>
                    <a:pt x="73" y="103"/>
                  </a:cubicBezTo>
                  <a:cubicBezTo>
                    <a:pt x="75" y="102"/>
                    <a:pt x="77" y="101"/>
                    <a:pt x="77" y="105"/>
                  </a:cubicBezTo>
                  <a:cubicBezTo>
                    <a:pt x="59" y="110"/>
                    <a:pt x="40" y="114"/>
                    <a:pt x="21" y="108"/>
                  </a:cubicBezTo>
                  <a:cubicBezTo>
                    <a:pt x="16" y="107"/>
                    <a:pt x="16" y="110"/>
                    <a:pt x="16" y="112"/>
                  </a:cubicBezTo>
                  <a:cubicBezTo>
                    <a:pt x="13" y="125"/>
                    <a:pt x="21" y="137"/>
                    <a:pt x="35" y="138"/>
                  </a:cubicBezTo>
                  <a:cubicBezTo>
                    <a:pt x="42" y="139"/>
                    <a:pt x="48" y="138"/>
                    <a:pt x="55" y="139"/>
                  </a:cubicBezTo>
                  <a:cubicBezTo>
                    <a:pt x="40" y="145"/>
                    <a:pt x="26" y="146"/>
                    <a:pt x="12" y="137"/>
                  </a:cubicBezTo>
                  <a:cubicBezTo>
                    <a:pt x="3" y="132"/>
                    <a:pt x="0" y="121"/>
                    <a:pt x="3" y="109"/>
                  </a:cubicBezTo>
                  <a:cubicBezTo>
                    <a:pt x="10" y="85"/>
                    <a:pt x="26" y="67"/>
                    <a:pt x="45" y="52"/>
                  </a:cubicBezTo>
                  <a:cubicBezTo>
                    <a:pt x="92" y="17"/>
                    <a:pt x="144" y="0"/>
                    <a:pt x="203" y="0"/>
                  </a:cubicBezTo>
                  <a:cubicBezTo>
                    <a:pt x="207" y="0"/>
                    <a:pt x="211" y="0"/>
                    <a:pt x="215" y="1"/>
                  </a:cubicBezTo>
                  <a:cubicBezTo>
                    <a:pt x="235" y="7"/>
                    <a:pt x="242" y="23"/>
                    <a:pt x="233" y="41"/>
                  </a:cubicBezTo>
                  <a:cubicBezTo>
                    <a:pt x="231" y="44"/>
                    <a:pt x="229" y="47"/>
                    <a:pt x="227" y="50"/>
                  </a:cubicBezTo>
                  <a:cubicBezTo>
                    <a:pt x="204" y="78"/>
                    <a:pt x="173" y="92"/>
                    <a:pt x="140" y="104"/>
                  </a:cubicBezTo>
                  <a:cubicBezTo>
                    <a:pt x="153" y="96"/>
                    <a:pt x="166" y="87"/>
                    <a:pt x="178" y="78"/>
                  </a:cubicBezTo>
                  <a:cubicBezTo>
                    <a:pt x="193" y="67"/>
                    <a:pt x="207" y="55"/>
                    <a:pt x="217" y="39"/>
                  </a:cubicBezTo>
                  <a:cubicBezTo>
                    <a:pt x="224" y="29"/>
                    <a:pt x="222" y="22"/>
                    <a:pt x="214" y="18"/>
                  </a:cubicBezTo>
                  <a:cubicBezTo>
                    <a:pt x="212" y="17"/>
                    <a:pt x="210" y="16"/>
                    <a:pt x="208" y="19"/>
                  </a:cubicBezTo>
                  <a:cubicBezTo>
                    <a:pt x="179" y="55"/>
                    <a:pt x="138" y="67"/>
                    <a:pt x="94" y="76"/>
                  </a:cubicBezTo>
                  <a:cubicBezTo>
                    <a:pt x="76" y="80"/>
                    <a:pt x="57" y="81"/>
                    <a:pt x="38" y="82"/>
                  </a:cubicBezTo>
                  <a:cubicBezTo>
                    <a:pt x="36" y="82"/>
                    <a:pt x="33" y="80"/>
                    <a:pt x="32" y="83"/>
                  </a:cubicBezTo>
                  <a:cubicBezTo>
                    <a:pt x="31" y="85"/>
                    <a:pt x="33" y="87"/>
                    <a:pt x="34" y="89"/>
                  </a:cubicBezTo>
                  <a:cubicBezTo>
                    <a:pt x="39" y="94"/>
                    <a:pt x="45" y="97"/>
                    <a:pt x="52" y="98"/>
                  </a:cubicBezTo>
                  <a:cubicBezTo>
                    <a:pt x="55" y="100"/>
                    <a:pt x="60" y="95"/>
                    <a:pt x="62" y="10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9"/>
            <p:cNvSpPr/>
            <p:nvPr/>
          </p:nvSpPr>
          <p:spPr>
            <a:xfrm>
              <a:off x="2841" y="1872"/>
              <a:ext cx="687" cy="527"/>
            </a:xfrm>
            <a:custGeom>
              <a:avLst/>
              <a:gdLst/>
              <a:ahLst/>
              <a:cxnLst/>
              <a:rect l="l" t="t" r="r" b="b"/>
              <a:pathLst>
                <a:path w="289" h="221" extrusionOk="0">
                  <a:moveTo>
                    <a:pt x="2" y="79"/>
                  </a:moveTo>
                  <a:cubicBezTo>
                    <a:pt x="1" y="79"/>
                    <a:pt x="1" y="78"/>
                    <a:pt x="0" y="78"/>
                  </a:cubicBezTo>
                  <a:cubicBezTo>
                    <a:pt x="25" y="63"/>
                    <a:pt x="50" y="51"/>
                    <a:pt x="76" y="39"/>
                  </a:cubicBezTo>
                  <a:cubicBezTo>
                    <a:pt x="111" y="24"/>
                    <a:pt x="147" y="10"/>
                    <a:pt x="186" y="3"/>
                  </a:cubicBezTo>
                  <a:cubicBezTo>
                    <a:pt x="194" y="2"/>
                    <a:pt x="203" y="0"/>
                    <a:pt x="212" y="1"/>
                  </a:cubicBezTo>
                  <a:cubicBezTo>
                    <a:pt x="239" y="1"/>
                    <a:pt x="262" y="8"/>
                    <a:pt x="271" y="38"/>
                  </a:cubicBezTo>
                  <a:cubicBezTo>
                    <a:pt x="275" y="28"/>
                    <a:pt x="275" y="20"/>
                    <a:pt x="275" y="11"/>
                  </a:cubicBezTo>
                  <a:cubicBezTo>
                    <a:pt x="281" y="22"/>
                    <a:pt x="283" y="34"/>
                    <a:pt x="284" y="46"/>
                  </a:cubicBezTo>
                  <a:cubicBezTo>
                    <a:pt x="289" y="94"/>
                    <a:pt x="279" y="140"/>
                    <a:pt x="266" y="186"/>
                  </a:cubicBezTo>
                  <a:cubicBezTo>
                    <a:pt x="263" y="198"/>
                    <a:pt x="259" y="210"/>
                    <a:pt x="255" y="222"/>
                  </a:cubicBezTo>
                  <a:cubicBezTo>
                    <a:pt x="251" y="222"/>
                    <a:pt x="252" y="220"/>
                    <a:pt x="253" y="218"/>
                  </a:cubicBezTo>
                  <a:cubicBezTo>
                    <a:pt x="261" y="188"/>
                    <a:pt x="268" y="158"/>
                    <a:pt x="270" y="127"/>
                  </a:cubicBezTo>
                  <a:cubicBezTo>
                    <a:pt x="271" y="111"/>
                    <a:pt x="270" y="96"/>
                    <a:pt x="266" y="81"/>
                  </a:cubicBezTo>
                  <a:cubicBezTo>
                    <a:pt x="256" y="44"/>
                    <a:pt x="229" y="25"/>
                    <a:pt x="187" y="24"/>
                  </a:cubicBezTo>
                  <a:cubicBezTo>
                    <a:pt x="151" y="24"/>
                    <a:pt x="117" y="34"/>
                    <a:pt x="83" y="45"/>
                  </a:cubicBezTo>
                  <a:cubicBezTo>
                    <a:pt x="55" y="55"/>
                    <a:pt x="29" y="67"/>
                    <a:pt x="2" y="7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9"/>
            <p:cNvSpPr/>
            <p:nvPr/>
          </p:nvSpPr>
          <p:spPr>
            <a:xfrm>
              <a:off x="3473" y="2102"/>
              <a:ext cx="171" cy="703"/>
            </a:xfrm>
            <a:custGeom>
              <a:avLst/>
              <a:gdLst/>
              <a:ahLst/>
              <a:cxnLst/>
              <a:rect l="l" t="t" r="r" b="b"/>
              <a:pathLst>
                <a:path w="72" h="296" extrusionOk="0">
                  <a:moveTo>
                    <a:pt x="68" y="0"/>
                  </a:moveTo>
                  <a:cubicBezTo>
                    <a:pt x="53" y="47"/>
                    <a:pt x="36" y="94"/>
                    <a:pt x="24" y="142"/>
                  </a:cubicBezTo>
                  <a:cubicBezTo>
                    <a:pt x="38" y="134"/>
                    <a:pt x="46" y="135"/>
                    <a:pt x="50" y="147"/>
                  </a:cubicBezTo>
                  <a:cubicBezTo>
                    <a:pt x="66" y="191"/>
                    <a:pt x="72" y="234"/>
                    <a:pt x="48" y="277"/>
                  </a:cubicBezTo>
                  <a:cubicBezTo>
                    <a:pt x="47" y="277"/>
                    <a:pt x="47" y="278"/>
                    <a:pt x="47" y="278"/>
                  </a:cubicBezTo>
                  <a:cubicBezTo>
                    <a:pt x="35" y="296"/>
                    <a:pt x="26" y="296"/>
                    <a:pt x="15" y="277"/>
                  </a:cubicBezTo>
                  <a:cubicBezTo>
                    <a:pt x="0" y="252"/>
                    <a:pt x="0" y="224"/>
                    <a:pt x="3" y="196"/>
                  </a:cubicBezTo>
                  <a:cubicBezTo>
                    <a:pt x="12" y="128"/>
                    <a:pt x="36" y="64"/>
                    <a:pt x="66" y="2"/>
                  </a:cubicBezTo>
                  <a:cubicBezTo>
                    <a:pt x="67" y="2"/>
                    <a:pt x="67" y="1"/>
                    <a:pt x="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9"/>
            <p:cNvSpPr/>
            <p:nvPr/>
          </p:nvSpPr>
          <p:spPr>
            <a:xfrm>
              <a:off x="3882" y="755"/>
              <a:ext cx="458" cy="169"/>
            </a:xfrm>
            <a:custGeom>
              <a:avLst/>
              <a:gdLst/>
              <a:ahLst/>
              <a:cxnLst/>
              <a:rect l="l" t="t" r="r" b="b"/>
              <a:pathLst>
                <a:path w="193" h="71" extrusionOk="0">
                  <a:moveTo>
                    <a:pt x="44" y="70"/>
                  </a:moveTo>
                  <a:cubicBezTo>
                    <a:pt x="33" y="71"/>
                    <a:pt x="22" y="69"/>
                    <a:pt x="12" y="65"/>
                  </a:cubicBezTo>
                  <a:cubicBezTo>
                    <a:pt x="8" y="64"/>
                    <a:pt x="1" y="64"/>
                    <a:pt x="0" y="57"/>
                  </a:cubicBezTo>
                  <a:cubicBezTo>
                    <a:pt x="0" y="51"/>
                    <a:pt x="5" y="49"/>
                    <a:pt x="9" y="46"/>
                  </a:cubicBezTo>
                  <a:cubicBezTo>
                    <a:pt x="21" y="37"/>
                    <a:pt x="34" y="32"/>
                    <a:pt x="48" y="26"/>
                  </a:cubicBezTo>
                  <a:cubicBezTo>
                    <a:pt x="84" y="13"/>
                    <a:pt x="120" y="3"/>
                    <a:pt x="159" y="0"/>
                  </a:cubicBezTo>
                  <a:cubicBezTo>
                    <a:pt x="167" y="0"/>
                    <a:pt x="176" y="1"/>
                    <a:pt x="184" y="3"/>
                  </a:cubicBezTo>
                  <a:cubicBezTo>
                    <a:pt x="192" y="5"/>
                    <a:pt x="193" y="7"/>
                    <a:pt x="187" y="13"/>
                  </a:cubicBezTo>
                  <a:cubicBezTo>
                    <a:pt x="186" y="15"/>
                    <a:pt x="185" y="16"/>
                    <a:pt x="184" y="17"/>
                  </a:cubicBezTo>
                  <a:cubicBezTo>
                    <a:pt x="142" y="48"/>
                    <a:pt x="96" y="67"/>
                    <a:pt x="44" y="7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9"/>
            <p:cNvSpPr/>
            <p:nvPr/>
          </p:nvSpPr>
          <p:spPr>
            <a:xfrm>
              <a:off x="4425" y="1522"/>
              <a:ext cx="497" cy="456"/>
            </a:xfrm>
            <a:custGeom>
              <a:avLst/>
              <a:gdLst/>
              <a:ahLst/>
              <a:cxnLst/>
              <a:rect l="l" t="t" r="r" b="b"/>
              <a:pathLst>
                <a:path w="209" h="192" extrusionOk="0">
                  <a:moveTo>
                    <a:pt x="209" y="8"/>
                  </a:moveTo>
                  <a:cubicBezTo>
                    <a:pt x="185" y="34"/>
                    <a:pt x="156" y="43"/>
                    <a:pt x="127" y="52"/>
                  </a:cubicBezTo>
                  <a:cubicBezTo>
                    <a:pt x="101" y="61"/>
                    <a:pt x="75" y="66"/>
                    <a:pt x="48" y="71"/>
                  </a:cubicBezTo>
                  <a:cubicBezTo>
                    <a:pt x="40" y="73"/>
                    <a:pt x="37" y="76"/>
                    <a:pt x="36" y="83"/>
                  </a:cubicBezTo>
                  <a:cubicBezTo>
                    <a:pt x="29" y="116"/>
                    <a:pt x="25" y="150"/>
                    <a:pt x="25" y="184"/>
                  </a:cubicBezTo>
                  <a:cubicBezTo>
                    <a:pt x="25" y="187"/>
                    <a:pt x="28" y="191"/>
                    <a:pt x="22" y="192"/>
                  </a:cubicBezTo>
                  <a:cubicBezTo>
                    <a:pt x="18" y="192"/>
                    <a:pt x="16" y="189"/>
                    <a:pt x="14" y="186"/>
                  </a:cubicBezTo>
                  <a:cubicBezTo>
                    <a:pt x="10" y="174"/>
                    <a:pt x="6" y="162"/>
                    <a:pt x="5" y="150"/>
                  </a:cubicBezTo>
                  <a:cubicBezTo>
                    <a:pt x="2" y="127"/>
                    <a:pt x="0" y="105"/>
                    <a:pt x="0" y="82"/>
                  </a:cubicBezTo>
                  <a:cubicBezTo>
                    <a:pt x="1" y="67"/>
                    <a:pt x="1" y="68"/>
                    <a:pt x="16" y="66"/>
                  </a:cubicBezTo>
                  <a:cubicBezTo>
                    <a:pt x="54" y="61"/>
                    <a:pt x="93" y="54"/>
                    <a:pt x="129" y="41"/>
                  </a:cubicBezTo>
                  <a:cubicBezTo>
                    <a:pt x="151" y="33"/>
                    <a:pt x="171" y="23"/>
                    <a:pt x="188" y="7"/>
                  </a:cubicBezTo>
                  <a:cubicBezTo>
                    <a:pt x="196" y="0"/>
                    <a:pt x="200" y="8"/>
                    <a:pt x="209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9"/>
            <p:cNvSpPr/>
            <p:nvPr/>
          </p:nvSpPr>
          <p:spPr>
            <a:xfrm>
              <a:off x="3986" y="1354"/>
              <a:ext cx="318" cy="206"/>
            </a:xfrm>
            <a:custGeom>
              <a:avLst/>
              <a:gdLst/>
              <a:ahLst/>
              <a:cxnLst/>
              <a:rect l="l" t="t" r="r" b="b"/>
              <a:pathLst>
                <a:path w="134" h="87" extrusionOk="0">
                  <a:moveTo>
                    <a:pt x="106" y="1"/>
                  </a:moveTo>
                  <a:cubicBezTo>
                    <a:pt x="115" y="1"/>
                    <a:pt x="126" y="0"/>
                    <a:pt x="130" y="10"/>
                  </a:cubicBezTo>
                  <a:cubicBezTo>
                    <a:pt x="134" y="20"/>
                    <a:pt x="128" y="28"/>
                    <a:pt x="122" y="35"/>
                  </a:cubicBezTo>
                  <a:cubicBezTo>
                    <a:pt x="115" y="44"/>
                    <a:pt x="106" y="50"/>
                    <a:pt x="97" y="56"/>
                  </a:cubicBezTo>
                  <a:cubicBezTo>
                    <a:pt x="74" y="69"/>
                    <a:pt x="50" y="79"/>
                    <a:pt x="23" y="84"/>
                  </a:cubicBezTo>
                  <a:cubicBezTo>
                    <a:pt x="17" y="85"/>
                    <a:pt x="9" y="87"/>
                    <a:pt x="5" y="81"/>
                  </a:cubicBezTo>
                  <a:cubicBezTo>
                    <a:pt x="0" y="74"/>
                    <a:pt x="5" y="67"/>
                    <a:pt x="8" y="61"/>
                  </a:cubicBezTo>
                  <a:cubicBezTo>
                    <a:pt x="12" y="54"/>
                    <a:pt x="18" y="49"/>
                    <a:pt x="25" y="44"/>
                  </a:cubicBezTo>
                  <a:cubicBezTo>
                    <a:pt x="42" y="30"/>
                    <a:pt x="60" y="18"/>
                    <a:pt x="80" y="7"/>
                  </a:cubicBezTo>
                  <a:cubicBezTo>
                    <a:pt x="88" y="3"/>
                    <a:pt x="96" y="0"/>
                    <a:pt x="106" y="1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9"/>
            <p:cNvSpPr/>
            <p:nvPr/>
          </p:nvSpPr>
          <p:spPr>
            <a:xfrm>
              <a:off x="4411" y="1228"/>
              <a:ext cx="330" cy="264"/>
            </a:xfrm>
            <a:custGeom>
              <a:avLst/>
              <a:gdLst/>
              <a:ahLst/>
              <a:cxnLst/>
              <a:rect l="l" t="t" r="r" b="b"/>
              <a:pathLst>
                <a:path w="139" h="110" extrusionOk="0">
                  <a:moveTo>
                    <a:pt x="66" y="45"/>
                  </a:moveTo>
                  <a:cubicBezTo>
                    <a:pt x="61" y="42"/>
                    <a:pt x="56" y="39"/>
                    <a:pt x="50" y="38"/>
                  </a:cubicBezTo>
                  <a:cubicBezTo>
                    <a:pt x="42" y="37"/>
                    <a:pt x="34" y="35"/>
                    <a:pt x="28" y="44"/>
                  </a:cubicBezTo>
                  <a:cubicBezTo>
                    <a:pt x="22" y="54"/>
                    <a:pt x="21" y="68"/>
                    <a:pt x="27" y="75"/>
                  </a:cubicBezTo>
                  <a:cubicBezTo>
                    <a:pt x="33" y="81"/>
                    <a:pt x="41" y="79"/>
                    <a:pt x="49" y="80"/>
                  </a:cubicBezTo>
                  <a:cubicBezTo>
                    <a:pt x="46" y="85"/>
                    <a:pt x="41" y="83"/>
                    <a:pt x="36" y="84"/>
                  </a:cubicBezTo>
                  <a:cubicBezTo>
                    <a:pt x="52" y="97"/>
                    <a:pt x="71" y="97"/>
                    <a:pt x="91" y="99"/>
                  </a:cubicBezTo>
                  <a:cubicBezTo>
                    <a:pt x="68" y="111"/>
                    <a:pt x="37" y="101"/>
                    <a:pt x="22" y="84"/>
                  </a:cubicBezTo>
                  <a:cubicBezTo>
                    <a:pt x="18" y="80"/>
                    <a:pt x="14" y="75"/>
                    <a:pt x="11" y="70"/>
                  </a:cubicBezTo>
                  <a:cubicBezTo>
                    <a:pt x="0" y="58"/>
                    <a:pt x="10" y="36"/>
                    <a:pt x="24" y="27"/>
                  </a:cubicBezTo>
                  <a:cubicBezTo>
                    <a:pt x="53" y="6"/>
                    <a:pt x="97" y="0"/>
                    <a:pt x="130" y="34"/>
                  </a:cubicBezTo>
                  <a:cubicBezTo>
                    <a:pt x="133" y="37"/>
                    <a:pt x="136" y="40"/>
                    <a:pt x="139" y="46"/>
                  </a:cubicBezTo>
                  <a:cubicBezTo>
                    <a:pt x="123" y="33"/>
                    <a:pt x="108" y="23"/>
                    <a:pt x="90" y="20"/>
                  </a:cubicBezTo>
                  <a:cubicBezTo>
                    <a:pt x="71" y="16"/>
                    <a:pt x="55" y="19"/>
                    <a:pt x="38" y="33"/>
                  </a:cubicBezTo>
                  <a:cubicBezTo>
                    <a:pt x="51" y="33"/>
                    <a:pt x="60" y="36"/>
                    <a:pt x="68" y="43"/>
                  </a:cubicBezTo>
                  <a:cubicBezTo>
                    <a:pt x="68" y="45"/>
                    <a:pt x="68" y="46"/>
                    <a:pt x="66" y="45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9"/>
            <p:cNvSpPr/>
            <p:nvPr/>
          </p:nvSpPr>
          <p:spPr>
            <a:xfrm>
              <a:off x="3597" y="615"/>
              <a:ext cx="230" cy="136"/>
            </a:xfrm>
            <a:custGeom>
              <a:avLst/>
              <a:gdLst/>
              <a:ahLst/>
              <a:cxnLst/>
              <a:rect l="l" t="t" r="r" b="b"/>
              <a:pathLst>
                <a:path w="97" h="57" extrusionOk="0">
                  <a:moveTo>
                    <a:pt x="32" y="19"/>
                  </a:moveTo>
                  <a:cubicBezTo>
                    <a:pt x="46" y="5"/>
                    <a:pt x="63" y="0"/>
                    <a:pt x="81" y="3"/>
                  </a:cubicBezTo>
                  <a:cubicBezTo>
                    <a:pt x="88" y="4"/>
                    <a:pt x="94" y="7"/>
                    <a:pt x="96" y="13"/>
                  </a:cubicBezTo>
                  <a:cubicBezTo>
                    <a:pt x="97" y="20"/>
                    <a:pt x="93" y="24"/>
                    <a:pt x="88" y="28"/>
                  </a:cubicBezTo>
                  <a:cubicBezTo>
                    <a:pt x="68" y="45"/>
                    <a:pt x="46" y="57"/>
                    <a:pt x="18" y="55"/>
                  </a:cubicBezTo>
                  <a:cubicBezTo>
                    <a:pt x="16" y="55"/>
                    <a:pt x="14" y="55"/>
                    <a:pt x="12" y="55"/>
                  </a:cubicBezTo>
                  <a:cubicBezTo>
                    <a:pt x="8" y="54"/>
                    <a:pt x="4" y="54"/>
                    <a:pt x="2" y="49"/>
                  </a:cubicBezTo>
                  <a:cubicBezTo>
                    <a:pt x="0" y="44"/>
                    <a:pt x="4" y="41"/>
                    <a:pt x="7" y="38"/>
                  </a:cubicBezTo>
                  <a:cubicBezTo>
                    <a:pt x="12" y="34"/>
                    <a:pt x="17" y="30"/>
                    <a:pt x="23" y="25"/>
                  </a:cubicBezTo>
                  <a:cubicBezTo>
                    <a:pt x="21" y="32"/>
                    <a:pt x="15" y="37"/>
                    <a:pt x="20" y="42"/>
                  </a:cubicBezTo>
                  <a:cubicBezTo>
                    <a:pt x="26" y="47"/>
                    <a:pt x="32" y="46"/>
                    <a:pt x="39" y="44"/>
                  </a:cubicBezTo>
                  <a:cubicBezTo>
                    <a:pt x="46" y="42"/>
                    <a:pt x="53" y="39"/>
                    <a:pt x="58" y="34"/>
                  </a:cubicBezTo>
                  <a:cubicBezTo>
                    <a:pt x="63" y="30"/>
                    <a:pt x="69" y="26"/>
                    <a:pt x="66" y="19"/>
                  </a:cubicBezTo>
                  <a:cubicBezTo>
                    <a:pt x="63" y="13"/>
                    <a:pt x="56" y="14"/>
                    <a:pt x="50" y="15"/>
                  </a:cubicBezTo>
                  <a:cubicBezTo>
                    <a:pt x="44" y="16"/>
                    <a:pt x="38" y="17"/>
                    <a:pt x="32" y="19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9"/>
            <p:cNvSpPr/>
            <p:nvPr/>
          </p:nvSpPr>
          <p:spPr>
            <a:xfrm>
              <a:off x="5140" y="3474"/>
              <a:ext cx="162" cy="245"/>
            </a:xfrm>
            <a:custGeom>
              <a:avLst/>
              <a:gdLst/>
              <a:ahLst/>
              <a:cxnLst/>
              <a:rect l="l" t="t" r="r" b="b"/>
              <a:pathLst>
                <a:path w="68" h="103" extrusionOk="0">
                  <a:moveTo>
                    <a:pt x="60" y="102"/>
                  </a:moveTo>
                  <a:cubicBezTo>
                    <a:pt x="49" y="101"/>
                    <a:pt x="40" y="96"/>
                    <a:pt x="32" y="86"/>
                  </a:cubicBezTo>
                  <a:cubicBezTo>
                    <a:pt x="14" y="62"/>
                    <a:pt x="7" y="34"/>
                    <a:pt x="1" y="5"/>
                  </a:cubicBezTo>
                  <a:cubicBezTo>
                    <a:pt x="0" y="4"/>
                    <a:pt x="0" y="1"/>
                    <a:pt x="2" y="0"/>
                  </a:cubicBezTo>
                  <a:cubicBezTo>
                    <a:pt x="6" y="0"/>
                    <a:pt x="6" y="3"/>
                    <a:pt x="6" y="5"/>
                  </a:cubicBezTo>
                  <a:cubicBezTo>
                    <a:pt x="9" y="19"/>
                    <a:pt x="13" y="34"/>
                    <a:pt x="19" y="47"/>
                  </a:cubicBezTo>
                  <a:cubicBezTo>
                    <a:pt x="26" y="66"/>
                    <a:pt x="37" y="81"/>
                    <a:pt x="58" y="86"/>
                  </a:cubicBezTo>
                  <a:cubicBezTo>
                    <a:pt x="63" y="87"/>
                    <a:pt x="65" y="92"/>
                    <a:pt x="67" y="96"/>
                  </a:cubicBezTo>
                  <a:cubicBezTo>
                    <a:pt x="68" y="101"/>
                    <a:pt x="67" y="103"/>
                    <a:pt x="60" y="102"/>
                  </a:cubicBezTo>
                  <a:close/>
                </a:path>
              </a:pathLst>
            </a:custGeom>
            <a:solidFill>
              <a:srgbClr val="0302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9"/>
            <p:cNvSpPr/>
            <p:nvPr/>
          </p:nvSpPr>
          <p:spPr>
            <a:xfrm>
              <a:off x="3449" y="943"/>
              <a:ext cx="205" cy="95"/>
            </a:xfrm>
            <a:custGeom>
              <a:avLst/>
              <a:gdLst/>
              <a:ahLst/>
              <a:cxnLst/>
              <a:rect l="l" t="t" r="r" b="b"/>
              <a:pathLst>
                <a:path w="86" h="40" extrusionOk="0">
                  <a:moveTo>
                    <a:pt x="17" y="18"/>
                  </a:moveTo>
                  <a:cubicBezTo>
                    <a:pt x="13" y="26"/>
                    <a:pt x="16" y="28"/>
                    <a:pt x="21" y="28"/>
                  </a:cubicBezTo>
                  <a:cubicBezTo>
                    <a:pt x="38" y="28"/>
                    <a:pt x="52" y="22"/>
                    <a:pt x="66" y="14"/>
                  </a:cubicBezTo>
                  <a:cubicBezTo>
                    <a:pt x="68" y="13"/>
                    <a:pt x="70" y="11"/>
                    <a:pt x="69" y="8"/>
                  </a:cubicBezTo>
                  <a:cubicBezTo>
                    <a:pt x="68" y="6"/>
                    <a:pt x="65" y="6"/>
                    <a:pt x="63" y="6"/>
                  </a:cubicBezTo>
                  <a:cubicBezTo>
                    <a:pt x="56" y="6"/>
                    <a:pt x="49" y="6"/>
                    <a:pt x="41" y="6"/>
                  </a:cubicBezTo>
                  <a:cubicBezTo>
                    <a:pt x="52" y="2"/>
                    <a:pt x="64" y="0"/>
                    <a:pt x="76" y="1"/>
                  </a:cubicBezTo>
                  <a:cubicBezTo>
                    <a:pt x="84" y="2"/>
                    <a:pt x="86" y="6"/>
                    <a:pt x="80" y="13"/>
                  </a:cubicBezTo>
                  <a:cubicBezTo>
                    <a:pt x="76" y="17"/>
                    <a:pt x="71" y="20"/>
                    <a:pt x="66" y="22"/>
                  </a:cubicBezTo>
                  <a:cubicBezTo>
                    <a:pt x="49" y="30"/>
                    <a:pt x="32" y="36"/>
                    <a:pt x="14" y="38"/>
                  </a:cubicBezTo>
                  <a:cubicBezTo>
                    <a:pt x="10" y="38"/>
                    <a:pt x="4" y="40"/>
                    <a:pt x="2" y="36"/>
                  </a:cubicBezTo>
                  <a:cubicBezTo>
                    <a:pt x="0" y="31"/>
                    <a:pt x="6" y="28"/>
                    <a:pt x="8" y="25"/>
                  </a:cubicBezTo>
                  <a:cubicBezTo>
                    <a:pt x="10" y="23"/>
                    <a:pt x="12" y="22"/>
                    <a:pt x="17" y="18"/>
                  </a:cubicBezTo>
                  <a:close/>
                </a:path>
              </a:pathLst>
            </a:custGeom>
            <a:solidFill>
              <a:srgbClr val="0404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9"/>
            <p:cNvSpPr/>
            <p:nvPr/>
          </p:nvSpPr>
          <p:spPr>
            <a:xfrm>
              <a:off x="3480" y="1610"/>
              <a:ext cx="109" cy="62"/>
            </a:xfrm>
            <a:custGeom>
              <a:avLst/>
              <a:gdLst/>
              <a:ahLst/>
              <a:cxnLst/>
              <a:rect l="l" t="t" r="r" b="b"/>
              <a:pathLst>
                <a:path w="46" h="26" extrusionOk="0">
                  <a:moveTo>
                    <a:pt x="15" y="25"/>
                  </a:moveTo>
                  <a:cubicBezTo>
                    <a:pt x="10" y="25"/>
                    <a:pt x="3" y="26"/>
                    <a:pt x="2" y="20"/>
                  </a:cubicBezTo>
                  <a:cubicBezTo>
                    <a:pt x="0" y="14"/>
                    <a:pt x="6" y="10"/>
                    <a:pt x="10" y="8"/>
                  </a:cubicBezTo>
                  <a:cubicBezTo>
                    <a:pt x="17" y="3"/>
                    <a:pt x="25" y="1"/>
                    <a:pt x="33" y="1"/>
                  </a:cubicBezTo>
                  <a:cubicBezTo>
                    <a:pt x="37" y="1"/>
                    <a:pt x="42" y="0"/>
                    <a:pt x="44" y="5"/>
                  </a:cubicBezTo>
                  <a:cubicBezTo>
                    <a:pt x="46" y="11"/>
                    <a:pt x="44" y="16"/>
                    <a:pt x="39" y="19"/>
                  </a:cubicBezTo>
                  <a:cubicBezTo>
                    <a:pt x="31" y="24"/>
                    <a:pt x="23" y="25"/>
                    <a:pt x="15" y="25"/>
                  </a:cubicBezTo>
                  <a:close/>
                </a:path>
              </a:pathLst>
            </a:custGeom>
            <a:solidFill>
              <a:srgbClr val="0303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9"/>
            <p:cNvSpPr/>
            <p:nvPr/>
          </p:nvSpPr>
          <p:spPr>
            <a:xfrm>
              <a:off x="3240" y="1560"/>
              <a:ext cx="102" cy="27"/>
            </a:xfrm>
            <a:custGeom>
              <a:avLst/>
              <a:gdLst/>
              <a:ahLst/>
              <a:cxnLst/>
              <a:rect l="l" t="t" r="r" b="b"/>
              <a:pathLst>
                <a:path w="43" h="11" extrusionOk="0">
                  <a:moveTo>
                    <a:pt x="10" y="11"/>
                  </a:moveTo>
                  <a:cubicBezTo>
                    <a:pt x="7" y="8"/>
                    <a:pt x="3" y="11"/>
                    <a:pt x="0" y="8"/>
                  </a:cubicBezTo>
                  <a:cubicBezTo>
                    <a:pt x="15" y="8"/>
                    <a:pt x="29" y="5"/>
                    <a:pt x="43" y="0"/>
                  </a:cubicBezTo>
                  <a:cubicBezTo>
                    <a:pt x="33" y="7"/>
                    <a:pt x="22" y="11"/>
                    <a:pt x="10" y="11"/>
                  </a:cubicBezTo>
                  <a:close/>
                </a:path>
              </a:pathLst>
            </a:custGeom>
            <a:solidFill>
              <a:srgbClr val="594E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9"/>
            <p:cNvSpPr/>
            <p:nvPr/>
          </p:nvSpPr>
          <p:spPr>
            <a:xfrm>
              <a:off x="3423" y="2389"/>
              <a:ext cx="24" cy="79"/>
            </a:xfrm>
            <a:custGeom>
              <a:avLst/>
              <a:gdLst/>
              <a:ahLst/>
              <a:cxnLst/>
              <a:rect l="l" t="t" r="r" b="b"/>
              <a:pathLst>
                <a:path w="10" h="33" extrusionOk="0">
                  <a:moveTo>
                    <a:pt x="8" y="0"/>
                  </a:moveTo>
                  <a:cubicBezTo>
                    <a:pt x="9" y="2"/>
                    <a:pt x="9" y="3"/>
                    <a:pt x="10" y="4"/>
                  </a:cubicBezTo>
                  <a:cubicBezTo>
                    <a:pt x="7" y="14"/>
                    <a:pt x="4" y="23"/>
                    <a:pt x="0" y="33"/>
                  </a:cubicBezTo>
                  <a:cubicBezTo>
                    <a:pt x="1" y="22"/>
                    <a:pt x="4" y="11"/>
                    <a:pt x="8" y="0"/>
                  </a:cubicBezTo>
                  <a:close/>
                </a:path>
              </a:pathLst>
            </a:custGeom>
            <a:solidFill>
              <a:srgbClr val="594E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9"/>
            <p:cNvSpPr/>
            <p:nvPr/>
          </p:nvSpPr>
          <p:spPr>
            <a:xfrm>
              <a:off x="3290" y="1582"/>
              <a:ext cx="38" cy="14"/>
            </a:xfrm>
            <a:custGeom>
              <a:avLst/>
              <a:gdLst/>
              <a:ahLst/>
              <a:cxnLst/>
              <a:rect l="l" t="t" r="r" b="b"/>
              <a:pathLst>
                <a:path w="16" h="6" extrusionOk="0">
                  <a:moveTo>
                    <a:pt x="4" y="6"/>
                  </a:moveTo>
                  <a:cubicBezTo>
                    <a:pt x="3" y="5"/>
                    <a:pt x="1" y="4"/>
                    <a:pt x="0" y="4"/>
                  </a:cubicBezTo>
                  <a:cubicBezTo>
                    <a:pt x="6" y="2"/>
                    <a:pt x="11" y="1"/>
                    <a:pt x="16" y="0"/>
                  </a:cubicBezTo>
                  <a:cubicBezTo>
                    <a:pt x="13" y="4"/>
                    <a:pt x="9" y="5"/>
                    <a:pt x="4" y="6"/>
                  </a:cubicBezTo>
                  <a:close/>
                </a:path>
              </a:pathLst>
            </a:custGeom>
            <a:solidFill>
              <a:srgbClr val="5348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9"/>
            <p:cNvSpPr/>
            <p:nvPr/>
          </p:nvSpPr>
          <p:spPr>
            <a:xfrm>
              <a:off x="4568" y="1330"/>
              <a:ext cx="26" cy="26"/>
            </a:xfrm>
            <a:custGeom>
              <a:avLst/>
              <a:gdLst/>
              <a:ahLst/>
              <a:cxnLst/>
              <a:rect l="l" t="t" r="r" b="b"/>
              <a:pathLst>
                <a:path w="11" h="11" extrusionOk="0">
                  <a:moveTo>
                    <a:pt x="0" y="2"/>
                  </a:moveTo>
                  <a:cubicBezTo>
                    <a:pt x="1" y="1"/>
                    <a:pt x="1" y="1"/>
                    <a:pt x="2" y="0"/>
                  </a:cubicBezTo>
                  <a:cubicBezTo>
                    <a:pt x="6" y="2"/>
                    <a:pt x="8" y="5"/>
                    <a:pt x="11" y="11"/>
                  </a:cubicBezTo>
                  <a:cubicBezTo>
                    <a:pt x="6" y="7"/>
                    <a:pt x="3" y="4"/>
                    <a:pt x="0" y="2"/>
                  </a:cubicBezTo>
                  <a:close/>
                </a:path>
              </a:pathLst>
            </a:custGeom>
            <a:solidFill>
              <a:srgbClr val="4C42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9"/>
            <p:cNvSpPr/>
            <p:nvPr/>
          </p:nvSpPr>
          <p:spPr>
            <a:xfrm>
              <a:off x="2613" y="2251"/>
              <a:ext cx="27" cy="31"/>
            </a:xfrm>
            <a:custGeom>
              <a:avLst/>
              <a:gdLst/>
              <a:ahLst/>
              <a:cxnLst/>
              <a:rect l="l" t="t" r="r" b="b"/>
              <a:pathLst>
                <a:path w="11" h="13" extrusionOk="0">
                  <a:moveTo>
                    <a:pt x="0" y="11"/>
                  </a:moveTo>
                  <a:cubicBezTo>
                    <a:pt x="3" y="7"/>
                    <a:pt x="6" y="4"/>
                    <a:pt x="10" y="0"/>
                  </a:cubicBezTo>
                  <a:cubicBezTo>
                    <a:pt x="10" y="1"/>
                    <a:pt x="11" y="1"/>
                    <a:pt x="11" y="2"/>
                  </a:cubicBezTo>
                  <a:cubicBezTo>
                    <a:pt x="8" y="5"/>
                    <a:pt x="5" y="9"/>
                    <a:pt x="2" y="13"/>
                  </a:cubicBezTo>
                  <a:cubicBezTo>
                    <a:pt x="2" y="12"/>
                    <a:pt x="1" y="11"/>
                    <a:pt x="0" y="11"/>
                  </a:cubicBezTo>
                  <a:close/>
                </a:path>
              </a:pathLst>
            </a:custGeom>
            <a:solidFill>
              <a:srgbClr val="453C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9"/>
            <p:cNvSpPr/>
            <p:nvPr/>
          </p:nvSpPr>
          <p:spPr>
            <a:xfrm>
              <a:off x="4022" y="993"/>
              <a:ext cx="370" cy="78"/>
            </a:xfrm>
            <a:custGeom>
              <a:avLst/>
              <a:gdLst/>
              <a:ahLst/>
              <a:cxnLst/>
              <a:rect l="l" t="t" r="r" b="b"/>
              <a:pathLst>
                <a:path w="156" h="33" extrusionOk="0">
                  <a:moveTo>
                    <a:pt x="156" y="4"/>
                  </a:moveTo>
                  <a:cubicBezTo>
                    <a:pt x="105" y="17"/>
                    <a:pt x="54" y="31"/>
                    <a:pt x="0" y="33"/>
                  </a:cubicBezTo>
                  <a:cubicBezTo>
                    <a:pt x="50" y="20"/>
                    <a:pt x="100" y="10"/>
                    <a:pt x="150" y="2"/>
                  </a:cubicBezTo>
                  <a:cubicBezTo>
                    <a:pt x="153" y="2"/>
                    <a:pt x="156" y="0"/>
                    <a:pt x="156" y="4"/>
                  </a:cubicBezTo>
                  <a:close/>
                </a:path>
              </a:pathLst>
            </a:custGeom>
            <a:solidFill>
              <a:srgbClr val="F7D7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9"/>
            <p:cNvSpPr/>
            <p:nvPr/>
          </p:nvSpPr>
          <p:spPr>
            <a:xfrm>
              <a:off x="4378" y="988"/>
              <a:ext cx="54" cy="14"/>
            </a:xfrm>
            <a:custGeom>
              <a:avLst/>
              <a:gdLst/>
              <a:ahLst/>
              <a:cxnLst/>
              <a:rect l="l" t="t" r="r" b="b"/>
              <a:pathLst>
                <a:path w="23" h="6" extrusionOk="0">
                  <a:moveTo>
                    <a:pt x="6" y="6"/>
                  </a:moveTo>
                  <a:cubicBezTo>
                    <a:pt x="5" y="4"/>
                    <a:pt x="2" y="5"/>
                    <a:pt x="0" y="4"/>
                  </a:cubicBezTo>
                  <a:cubicBezTo>
                    <a:pt x="8" y="2"/>
                    <a:pt x="15" y="0"/>
                    <a:pt x="23" y="2"/>
                  </a:cubicBezTo>
                  <a:cubicBezTo>
                    <a:pt x="17" y="4"/>
                    <a:pt x="12" y="5"/>
                    <a:pt x="6" y="6"/>
                  </a:cubicBezTo>
                  <a:close/>
                </a:path>
              </a:pathLst>
            </a:custGeom>
            <a:solidFill>
              <a:srgbClr val="A08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9"/>
            <p:cNvSpPr/>
            <p:nvPr/>
          </p:nvSpPr>
          <p:spPr>
            <a:xfrm>
              <a:off x="3300" y="1435"/>
              <a:ext cx="164" cy="71"/>
            </a:xfrm>
            <a:custGeom>
              <a:avLst/>
              <a:gdLst/>
              <a:ahLst/>
              <a:cxnLst/>
              <a:rect l="l" t="t" r="r" b="b"/>
              <a:pathLst>
                <a:path w="69" h="30" extrusionOk="0">
                  <a:moveTo>
                    <a:pt x="0" y="30"/>
                  </a:moveTo>
                  <a:cubicBezTo>
                    <a:pt x="14" y="13"/>
                    <a:pt x="31" y="7"/>
                    <a:pt x="49" y="2"/>
                  </a:cubicBezTo>
                  <a:cubicBezTo>
                    <a:pt x="51" y="2"/>
                    <a:pt x="53" y="2"/>
                    <a:pt x="56" y="1"/>
                  </a:cubicBezTo>
                  <a:cubicBezTo>
                    <a:pt x="60" y="1"/>
                    <a:pt x="66" y="0"/>
                    <a:pt x="68" y="4"/>
                  </a:cubicBezTo>
                  <a:cubicBezTo>
                    <a:pt x="69" y="9"/>
                    <a:pt x="65" y="13"/>
                    <a:pt x="60" y="15"/>
                  </a:cubicBezTo>
                  <a:cubicBezTo>
                    <a:pt x="42" y="23"/>
                    <a:pt x="23" y="28"/>
                    <a:pt x="0" y="30"/>
                  </a:cubicBezTo>
                  <a:close/>
                </a:path>
              </a:pathLst>
            </a:custGeom>
            <a:solidFill>
              <a:srgbClr val="FB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9"/>
            <p:cNvSpPr/>
            <p:nvPr/>
          </p:nvSpPr>
          <p:spPr>
            <a:xfrm>
              <a:off x="3502" y="1387"/>
              <a:ext cx="64" cy="43"/>
            </a:xfrm>
            <a:custGeom>
              <a:avLst/>
              <a:gdLst/>
              <a:ahLst/>
              <a:cxnLst/>
              <a:rect l="l" t="t" r="r" b="b"/>
              <a:pathLst>
                <a:path w="27" h="18" extrusionOk="0">
                  <a:moveTo>
                    <a:pt x="21" y="0"/>
                  </a:moveTo>
                  <a:cubicBezTo>
                    <a:pt x="22" y="0"/>
                    <a:pt x="24" y="0"/>
                    <a:pt x="25" y="1"/>
                  </a:cubicBezTo>
                  <a:cubicBezTo>
                    <a:pt x="27" y="3"/>
                    <a:pt x="24" y="5"/>
                    <a:pt x="23" y="6"/>
                  </a:cubicBezTo>
                  <a:cubicBezTo>
                    <a:pt x="20" y="9"/>
                    <a:pt x="17" y="11"/>
                    <a:pt x="13" y="13"/>
                  </a:cubicBezTo>
                  <a:cubicBezTo>
                    <a:pt x="11" y="15"/>
                    <a:pt x="7" y="18"/>
                    <a:pt x="4" y="15"/>
                  </a:cubicBezTo>
                  <a:cubicBezTo>
                    <a:pt x="0" y="13"/>
                    <a:pt x="4" y="9"/>
                    <a:pt x="4" y="7"/>
                  </a:cubicBezTo>
                  <a:cubicBezTo>
                    <a:pt x="2" y="1"/>
                    <a:pt x="7" y="3"/>
                    <a:pt x="9" y="2"/>
                  </a:cubicBezTo>
                  <a:cubicBezTo>
                    <a:pt x="13" y="1"/>
                    <a:pt x="17" y="1"/>
                    <a:pt x="21" y="0"/>
                  </a:cubicBezTo>
                  <a:close/>
                </a:path>
              </a:pathLst>
            </a:custGeom>
            <a:solidFill>
              <a:srgbClr val="F5D5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9"/>
            <p:cNvSpPr/>
            <p:nvPr/>
          </p:nvSpPr>
          <p:spPr>
            <a:xfrm>
              <a:off x="3506" y="2482"/>
              <a:ext cx="98" cy="273"/>
            </a:xfrm>
            <a:custGeom>
              <a:avLst/>
              <a:gdLst/>
              <a:ahLst/>
              <a:cxnLst/>
              <a:rect l="l" t="t" r="r" b="b"/>
              <a:pathLst>
                <a:path w="41" h="115" extrusionOk="0">
                  <a:moveTo>
                    <a:pt x="3" y="69"/>
                  </a:moveTo>
                  <a:cubicBezTo>
                    <a:pt x="4" y="50"/>
                    <a:pt x="4" y="34"/>
                    <a:pt x="8" y="17"/>
                  </a:cubicBezTo>
                  <a:cubicBezTo>
                    <a:pt x="10" y="11"/>
                    <a:pt x="11" y="1"/>
                    <a:pt x="19" y="1"/>
                  </a:cubicBezTo>
                  <a:cubicBezTo>
                    <a:pt x="26" y="0"/>
                    <a:pt x="29" y="9"/>
                    <a:pt x="31" y="15"/>
                  </a:cubicBezTo>
                  <a:cubicBezTo>
                    <a:pt x="41" y="39"/>
                    <a:pt x="41" y="63"/>
                    <a:pt x="36" y="88"/>
                  </a:cubicBezTo>
                  <a:cubicBezTo>
                    <a:pt x="35" y="95"/>
                    <a:pt x="33" y="103"/>
                    <a:pt x="27" y="108"/>
                  </a:cubicBezTo>
                  <a:cubicBezTo>
                    <a:pt x="19" y="115"/>
                    <a:pt x="11" y="114"/>
                    <a:pt x="6" y="104"/>
                  </a:cubicBezTo>
                  <a:cubicBezTo>
                    <a:pt x="0" y="92"/>
                    <a:pt x="3" y="79"/>
                    <a:pt x="3" y="69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9"/>
            <p:cNvSpPr/>
            <p:nvPr/>
          </p:nvSpPr>
          <p:spPr>
            <a:xfrm>
              <a:off x="3965" y="777"/>
              <a:ext cx="325" cy="111"/>
            </a:xfrm>
            <a:custGeom>
              <a:avLst/>
              <a:gdLst/>
              <a:ahLst/>
              <a:cxnLst/>
              <a:rect l="l" t="t" r="r" b="b"/>
              <a:pathLst>
                <a:path w="137" h="47" extrusionOk="0">
                  <a:moveTo>
                    <a:pt x="137" y="3"/>
                  </a:moveTo>
                  <a:cubicBezTo>
                    <a:pt x="130" y="7"/>
                    <a:pt x="124" y="12"/>
                    <a:pt x="118" y="15"/>
                  </a:cubicBezTo>
                  <a:cubicBezTo>
                    <a:pt x="111" y="19"/>
                    <a:pt x="104" y="20"/>
                    <a:pt x="95" y="17"/>
                  </a:cubicBezTo>
                  <a:cubicBezTo>
                    <a:pt x="75" y="10"/>
                    <a:pt x="56" y="16"/>
                    <a:pt x="37" y="26"/>
                  </a:cubicBezTo>
                  <a:cubicBezTo>
                    <a:pt x="29" y="30"/>
                    <a:pt x="21" y="36"/>
                    <a:pt x="13" y="42"/>
                  </a:cubicBezTo>
                  <a:cubicBezTo>
                    <a:pt x="10" y="44"/>
                    <a:pt x="6" y="47"/>
                    <a:pt x="0" y="47"/>
                  </a:cubicBezTo>
                  <a:cubicBezTo>
                    <a:pt x="2" y="41"/>
                    <a:pt x="6" y="38"/>
                    <a:pt x="10" y="34"/>
                  </a:cubicBezTo>
                  <a:cubicBezTo>
                    <a:pt x="25" y="21"/>
                    <a:pt x="43" y="14"/>
                    <a:pt x="62" y="10"/>
                  </a:cubicBezTo>
                  <a:cubicBezTo>
                    <a:pt x="86" y="4"/>
                    <a:pt x="111" y="1"/>
                    <a:pt x="136" y="0"/>
                  </a:cubicBezTo>
                  <a:cubicBezTo>
                    <a:pt x="136" y="1"/>
                    <a:pt x="136" y="2"/>
                    <a:pt x="137" y="3"/>
                  </a:cubicBezTo>
                  <a:close/>
                </a:path>
              </a:pathLst>
            </a:custGeom>
            <a:solidFill>
              <a:srgbClr val="FCD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9"/>
            <p:cNvSpPr/>
            <p:nvPr/>
          </p:nvSpPr>
          <p:spPr>
            <a:xfrm>
              <a:off x="4022" y="822"/>
              <a:ext cx="159" cy="57"/>
            </a:xfrm>
            <a:custGeom>
              <a:avLst/>
              <a:gdLst/>
              <a:ahLst/>
              <a:cxnLst/>
              <a:rect l="l" t="t" r="r" b="b"/>
              <a:pathLst>
                <a:path w="67" h="24" extrusionOk="0">
                  <a:moveTo>
                    <a:pt x="0" y="22"/>
                  </a:moveTo>
                  <a:cubicBezTo>
                    <a:pt x="1" y="19"/>
                    <a:pt x="4" y="17"/>
                    <a:pt x="6" y="16"/>
                  </a:cubicBezTo>
                  <a:cubicBezTo>
                    <a:pt x="23" y="7"/>
                    <a:pt x="40" y="2"/>
                    <a:pt x="59" y="1"/>
                  </a:cubicBezTo>
                  <a:cubicBezTo>
                    <a:pt x="62" y="0"/>
                    <a:pt x="66" y="0"/>
                    <a:pt x="66" y="3"/>
                  </a:cubicBezTo>
                  <a:cubicBezTo>
                    <a:pt x="67" y="7"/>
                    <a:pt x="64" y="8"/>
                    <a:pt x="62" y="10"/>
                  </a:cubicBezTo>
                  <a:cubicBezTo>
                    <a:pt x="44" y="19"/>
                    <a:pt x="24" y="22"/>
                    <a:pt x="4" y="24"/>
                  </a:cubicBezTo>
                  <a:cubicBezTo>
                    <a:pt x="3" y="24"/>
                    <a:pt x="2" y="23"/>
                    <a:pt x="0" y="22"/>
                  </a:cubicBezTo>
                  <a:close/>
                </a:path>
              </a:pathLst>
            </a:custGeom>
            <a:solidFill>
              <a:srgbClr val="FBDA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9"/>
            <p:cNvSpPr/>
            <p:nvPr/>
          </p:nvSpPr>
          <p:spPr>
            <a:xfrm>
              <a:off x="4461" y="1701"/>
              <a:ext cx="33" cy="166"/>
            </a:xfrm>
            <a:custGeom>
              <a:avLst/>
              <a:gdLst/>
              <a:ahLst/>
              <a:cxnLst/>
              <a:rect l="l" t="t" r="r" b="b"/>
              <a:pathLst>
                <a:path w="14" h="70" extrusionOk="0">
                  <a:moveTo>
                    <a:pt x="1" y="70"/>
                  </a:moveTo>
                  <a:cubicBezTo>
                    <a:pt x="0" y="49"/>
                    <a:pt x="2" y="28"/>
                    <a:pt x="5" y="7"/>
                  </a:cubicBezTo>
                  <a:cubicBezTo>
                    <a:pt x="6" y="4"/>
                    <a:pt x="6" y="0"/>
                    <a:pt x="11" y="1"/>
                  </a:cubicBezTo>
                  <a:cubicBezTo>
                    <a:pt x="14" y="2"/>
                    <a:pt x="11" y="6"/>
                    <a:pt x="11" y="8"/>
                  </a:cubicBezTo>
                  <a:cubicBezTo>
                    <a:pt x="6" y="29"/>
                    <a:pt x="5" y="49"/>
                    <a:pt x="1" y="70"/>
                  </a:cubicBezTo>
                  <a:close/>
                </a:path>
              </a:pathLst>
            </a:custGeom>
            <a:solidFill>
              <a:srgbClr val="E9CB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9"/>
            <p:cNvSpPr/>
            <p:nvPr/>
          </p:nvSpPr>
          <p:spPr>
            <a:xfrm>
              <a:off x="4024" y="1406"/>
              <a:ext cx="233" cy="126"/>
            </a:xfrm>
            <a:custGeom>
              <a:avLst/>
              <a:gdLst/>
              <a:ahLst/>
              <a:cxnLst/>
              <a:rect l="l" t="t" r="r" b="b"/>
              <a:pathLst>
                <a:path w="98" h="52" extrusionOk="0">
                  <a:moveTo>
                    <a:pt x="10" y="53"/>
                  </a:moveTo>
                  <a:cubicBezTo>
                    <a:pt x="5" y="53"/>
                    <a:pt x="2" y="53"/>
                    <a:pt x="1" y="49"/>
                  </a:cubicBezTo>
                  <a:cubicBezTo>
                    <a:pt x="0" y="46"/>
                    <a:pt x="1" y="43"/>
                    <a:pt x="4" y="42"/>
                  </a:cubicBezTo>
                  <a:cubicBezTo>
                    <a:pt x="27" y="25"/>
                    <a:pt x="50" y="9"/>
                    <a:pt x="78" y="1"/>
                  </a:cubicBezTo>
                  <a:cubicBezTo>
                    <a:pt x="81" y="0"/>
                    <a:pt x="85" y="0"/>
                    <a:pt x="88" y="0"/>
                  </a:cubicBezTo>
                  <a:cubicBezTo>
                    <a:pt x="96" y="2"/>
                    <a:pt x="98" y="6"/>
                    <a:pt x="93" y="12"/>
                  </a:cubicBezTo>
                  <a:cubicBezTo>
                    <a:pt x="90" y="17"/>
                    <a:pt x="87" y="21"/>
                    <a:pt x="83" y="24"/>
                  </a:cubicBezTo>
                  <a:cubicBezTo>
                    <a:pt x="61" y="41"/>
                    <a:pt x="35" y="48"/>
                    <a:pt x="10" y="53"/>
                  </a:cubicBezTo>
                  <a:close/>
                </a:path>
              </a:pathLst>
            </a:custGeom>
            <a:solidFill>
              <a:srgbClr val="FDDD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9"/>
            <p:cNvSpPr/>
            <p:nvPr/>
          </p:nvSpPr>
          <p:spPr>
            <a:xfrm>
              <a:off x="4131" y="1370"/>
              <a:ext cx="114" cy="46"/>
            </a:xfrm>
            <a:custGeom>
              <a:avLst/>
              <a:gdLst/>
              <a:ahLst/>
              <a:cxnLst/>
              <a:rect l="l" t="t" r="r" b="b"/>
              <a:pathLst>
                <a:path w="48" h="19" extrusionOk="0">
                  <a:moveTo>
                    <a:pt x="0" y="19"/>
                  </a:moveTo>
                  <a:cubicBezTo>
                    <a:pt x="11" y="11"/>
                    <a:pt x="22" y="5"/>
                    <a:pt x="35" y="1"/>
                  </a:cubicBezTo>
                  <a:cubicBezTo>
                    <a:pt x="37" y="1"/>
                    <a:pt x="40" y="0"/>
                    <a:pt x="42" y="0"/>
                  </a:cubicBezTo>
                  <a:cubicBezTo>
                    <a:pt x="45" y="0"/>
                    <a:pt x="47" y="2"/>
                    <a:pt x="48" y="5"/>
                  </a:cubicBezTo>
                  <a:cubicBezTo>
                    <a:pt x="48" y="8"/>
                    <a:pt x="45" y="9"/>
                    <a:pt x="43" y="10"/>
                  </a:cubicBezTo>
                  <a:cubicBezTo>
                    <a:pt x="28" y="11"/>
                    <a:pt x="14" y="15"/>
                    <a:pt x="0" y="19"/>
                  </a:cubicBezTo>
                  <a:close/>
                </a:path>
              </a:pathLst>
            </a:custGeom>
            <a:solidFill>
              <a:srgbClr val="F5D6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9"/>
            <p:cNvSpPr/>
            <p:nvPr/>
          </p:nvSpPr>
          <p:spPr>
            <a:xfrm>
              <a:off x="3516" y="1629"/>
              <a:ext cx="47" cy="26"/>
            </a:xfrm>
            <a:custGeom>
              <a:avLst/>
              <a:gdLst/>
              <a:ahLst/>
              <a:cxnLst/>
              <a:rect l="l" t="t" r="r" b="b"/>
              <a:pathLst>
                <a:path w="20" h="11" extrusionOk="0">
                  <a:moveTo>
                    <a:pt x="20" y="2"/>
                  </a:moveTo>
                  <a:cubicBezTo>
                    <a:pt x="17" y="10"/>
                    <a:pt x="10" y="11"/>
                    <a:pt x="4" y="11"/>
                  </a:cubicBezTo>
                  <a:cubicBezTo>
                    <a:pt x="2" y="11"/>
                    <a:pt x="1" y="11"/>
                    <a:pt x="0" y="9"/>
                  </a:cubicBezTo>
                  <a:cubicBezTo>
                    <a:pt x="0" y="7"/>
                    <a:pt x="1" y="6"/>
                    <a:pt x="3" y="5"/>
                  </a:cubicBezTo>
                  <a:cubicBezTo>
                    <a:pt x="8" y="3"/>
                    <a:pt x="13" y="0"/>
                    <a:pt x="20" y="2"/>
                  </a:cubicBezTo>
                  <a:close/>
                </a:path>
              </a:pathLst>
            </a:custGeom>
            <a:solidFill>
              <a:srgbClr val="EFD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1" name="Google Shape;541;p9"/>
          <p:cNvSpPr txBox="1"/>
          <p:nvPr/>
        </p:nvSpPr>
        <p:spPr>
          <a:xfrm>
            <a:off x="328452" y="203377"/>
            <a:ext cx="630094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FF9800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r>
              <a:rPr lang="en-US" sz="40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b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 sz="4000" b="1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9"/>
          <p:cNvSpPr txBox="1"/>
          <p:nvPr/>
        </p:nvSpPr>
        <p:spPr>
          <a:xfrm>
            <a:off x="385602" y="803686"/>
            <a:ext cx="2392776" cy="310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INSERT YOUR SUBTITLE</a:t>
            </a:r>
            <a:endParaRPr/>
          </a:p>
        </p:txBody>
      </p:sp>
      <p:pic>
        <p:nvPicPr>
          <p:cNvPr id="543" name="Google Shape;543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718582">
            <a:off x="-231347" y="518800"/>
            <a:ext cx="929874" cy="3827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44" name="Google Shape;544;p9"/>
          <p:cNvCxnSpPr/>
          <p:nvPr/>
        </p:nvCxnSpPr>
        <p:spPr>
          <a:xfrm>
            <a:off x="6629400" y="596780"/>
            <a:ext cx="3993779" cy="0"/>
          </a:xfrm>
          <a:prstGeom prst="straightConnector1">
            <a:avLst/>
          </a:prstGeom>
          <a:noFill/>
          <a:ln w="9525" cap="flat" cmpd="sng">
            <a:solidFill>
              <a:srgbClr val="FF9800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545" name="Google Shape;545;p9"/>
          <p:cNvGrpSpPr/>
          <p:nvPr/>
        </p:nvGrpSpPr>
        <p:grpSpPr>
          <a:xfrm>
            <a:off x="3392142" y="5052455"/>
            <a:ext cx="7753352" cy="1373836"/>
            <a:chOff x="1045001" y="3896736"/>
            <a:chExt cx="2967129" cy="1373836"/>
          </a:xfrm>
        </p:grpSpPr>
        <p:sp>
          <p:nvSpPr>
            <p:cNvPr id="546" name="Google Shape;546;p9"/>
            <p:cNvSpPr txBox="1"/>
            <p:nvPr/>
          </p:nvSpPr>
          <p:spPr>
            <a:xfrm>
              <a:off x="1045001" y="4316465"/>
              <a:ext cx="2967129" cy="9541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 Easy to change colors, photos and Text. I hope and I believe that this Template will your Time, Money and Reputation. Easy to change colors, photos and Text. 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9"/>
            <p:cNvSpPr txBox="1"/>
            <p:nvPr/>
          </p:nvSpPr>
          <p:spPr>
            <a:xfrm>
              <a:off x="1045001" y="3896736"/>
              <a:ext cx="2967129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rgbClr val="FF9800"/>
                  </a:solidFill>
                  <a:latin typeface="Arial"/>
                  <a:ea typeface="Arial"/>
                  <a:cs typeface="Arial"/>
                  <a:sym typeface="Arial"/>
                </a:rPr>
                <a:t>Add Text Here</a:t>
              </a:r>
              <a:endParaRPr sz="2000" b="1">
                <a:solidFill>
                  <a:srgbClr val="FF98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8" name="Google Shape;548;p9"/>
          <p:cNvSpPr/>
          <p:nvPr/>
        </p:nvSpPr>
        <p:spPr>
          <a:xfrm rot="-2700000">
            <a:off x="1919635" y="1691691"/>
            <a:ext cx="447436" cy="447436"/>
          </a:xfrm>
          <a:prstGeom prst="ellipse">
            <a:avLst/>
          </a:prstGeom>
          <a:gradFill>
            <a:gsLst>
              <a:gs pos="0">
                <a:srgbClr val="FF9800"/>
              </a:gs>
              <a:gs pos="26000">
                <a:srgbClr val="FF9800"/>
              </a:gs>
              <a:gs pos="55000">
                <a:srgbClr val="FCBF16"/>
              </a:gs>
              <a:gs pos="100000">
                <a:srgbClr val="FCBF16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p9"/>
          <p:cNvSpPr txBox="1"/>
          <p:nvPr/>
        </p:nvSpPr>
        <p:spPr>
          <a:xfrm>
            <a:off x="1898751" y="1776910"/>
            <a:ext cx="48920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50" name="Google Shape;550;p9"/>
          <p:cNvGrpSpPr/>
          <p:nvPr/>
        </p:nvGrpSpPr>
        <p:grpSpPr>
          <a:xfrm>
            <a:off x="2531801" y="1483752"/>
            <a:ext cx="1960553" cy="863315"/>
            <a:chOff x="3233963" y="1954419"/>
            <a:chExt cx="1400520" cy="863315"/>
          </a:xfrm>
        </p:grpSpPr>
        <p:sp>
          <p:nvSpPr>
            <p:cNvPr id="551" name="Google Shape;551;p9"/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9"/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3" name="Google Shape;553;p9"/>
          <p:cNvSpPr/>
          <p:nvPr/>
        </p:nvSpPr>
        <p:spPr>
          <a:xfrm rot="-2700000">
            <a:off x="8380234" y="2291875"/>
            <a:ext cx="447436" cy="447436"/>
          </a:xfrm>
          <a:prstGeom prst="ellipse">
            <a:avLst/>
          </a:prstGeom>
          <a:solidFill>
            <a:srgbClr val="FCBF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9"/>
          <p:cNvSpPr txBox="1"/>
          <p:nvPr/>
        </p:nvSpPr>
        <p:spPr>
          <a:xfrm>
            <a:off x="8359350" y="2377094"/>
            <a:ext cx="48920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55" name="Google Shape;555;p9"/>
          <p:cNvGrpSpPr/>
          <p:nvPr/>
        </p:nvGrpSpPr>
        <p:grpSpPr>
          <a:xfrm>
            <a:off x="8992400" y="2083936"/>
            <a:ext cx="1960553" cy="863315"/>
            <a:chOff x="3233963" y="1954419"/>
            <a:chExt cx="1400520" cy="863315"/>
          </a:xfrm>
        </p:grpSpPr>
        <p:sp>
          <p:nvSpPr>
            <p:cNvPr id="556" name="Google Shape;556;p9"/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9"/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8" name="Google Shape;558;p9"/>
          <p:cNvSpPr/>
          <p:nvPr/>
        </p:nvSpPr>
        <p:spPr>
          <a:xfrm rot="-2700000">
            <a:off x="5149935" y="2307411"/>
            <a:ext cx="447436" cy="447436"/>
          </a:xfrm>
          <a:prstGeom prst="ellipse">
            <a:avLst/>
          </a:prstGeom>
          <a:solidFill>
            <a:srgbClr val="FF98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9" name="Google Shape;559;p9"/>
          <p:cNvSpPr txBox="1"/>
          <p:nvPr/>
        </p:nvSpPr>
        <p:spPr>
          <a:xfrm>
            <a:off x="5129051" y="2392630"/>
            <a:ext cx="48920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0" name="Google Shape;560;p9"/>
          <p:cNvGrpSpPr/>
          <p:nvPr/>
        </p:nvGrpSpPr>
        <p:grpSpPr>
          <a:xfrm>
            <a:off x="5762101" y="2099472"/>
            <a:ext cx="1960553" cy="863315"/>
            <a:chOff x="3233963" y="1954419"/>
            <a:chExt cx="1400520" cy="863315"/>
          </a:xfrm>
        </p:grpSpPr>
        <p:sp>
          <p:nvSpPr>
            <p:cNvPr id="561" name="Google Shape;561;p9"/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9"/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63" name="Google Shape;563;p9"/>
          <p:cNvSpPr/>
          <p:nvPr/>
        </p:nvSpPr>
        <p:spPr>
          <a:xfrm>
            <a:off x="0" y="3054927"/>
            <a:ext cx="2909455" cy="3803073"/>
          </a:xfrm>
          <a:custGeom>
            <a:avLst/>
            <a:gdLst/>
            <a:ahLst/>
            <a:cxnLst/>
            <a:rect l="l" t="t" r="r" b="b"/>
            <a:pathLst>
              <a:path w="2909455" h="3803073" extrusionOk="0">
                <a:moveTo>
                  <a:pt x="0" y="0"/>
                </a:moveTo>
                <a:lnTo>
                  <a:pt x="2909455" y="2514600"/>
                </a:lnTo>
                <a:lnTo>
                  <a:pt x="1818409" y="3803073"/>
                </a:lnTo>
                <a:lnTo>
                  <a:pt x="0" y="3792682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FF9800"/>
              </a:gs>
              <a:gs pos="26000">
                <a:srgbClr val="FF9800"/>
              </a:gs>
              <a:gs pos="55000">
                <a:srgbClr val="FCBF16"/>
              </a:gs>
              <a:gs pos="100000">
                <a:srgbClr val="FCBF16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4" name="Google Shape;564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83852" y="2738566"/>
            <a:ext cx="2957669" cy="19317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65" name="Google Shape;565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519088" y="3214688"/>
            <a:ext cx="2171075" cy="1417984"/>
          </a:xfrm>
          <a:prstGeom prst="rect">
            <a:avLst/>
          </a:prstGeom>
          <a:noFill/>
          <a:ln>
            <a:noFill/>
          </a:ln>
        </p:spPr>
      </p:pic>
      <p:pic>
        <p:nvPicPr>
          <p:cNvPr id="566" name="Google Shape;566;p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95354" y="3386467"/>
            <a:ext cx="2044421" cy="13352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Burge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8BA16"/>
      </a:accent1>
      <a:accent2>
        <a:srgbClr val="454545"/>
      </a:accent2>
      <a:accent3>
        <a:srgbClr val="F8BA16"/>
      </a:accent3>
      <a:accent4>
        <a:srgbClr val="454545"/>
      </a:accent4>
      <a:accent5>
        <a:srgbClr val="F8BA16"/>
      </a:accent5>
      <a:accent6>
        <a:srgbClr val="454545"/>
      </a:accent6>
      <a:hlink>
        <a:srgbClr val="454545"/>
      </a:hlink>
      <a:folHlink>
        <a:srgbClr val="4545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 BURGER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8BA16"/>
      </a:accent1>
      <a:accent2>
        <a:srgbClr val="454545"/>
      </a:accent2>
      <a:accent3>
        <a:srgbClr val="F8BA16"/>
      </a:accent3>
      <a:accent4>
        <a:srgbClr val="454545"/>
      </a:accent4>
      <a:accent5>
        <a:srgbClr val="F8BA16"/>
      </a:accent5>
      <a:accent6>
        <a:srgbClr val="454545"/>
      </a:accent6>
      <a:hlink>
        <a:srgbClr val="454545"/>
      </a:hlink>
      <a:folHlink>
        <a:srgbClr val="4545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2162</Words>
  <Application>Microsoft Office PowerPoint</Application>
  <PresentationFormat>Panorámica</PresentationFormat>
  <Paragraphs>263</Paragraphs>
  <Slides>26</Slides>
  <Notes>26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26</vt:i4>
      </vt:variant>
    </vt:vector>
  </HeadingPairs>
  <TitlesOfParts>
    <vt:vector size="33" baseType="lpstr">
      <vt:lpstr>Malgun Gothic</vt:lpstr>
      <vt:lpstr>Century Gothic</vt:lpstr>
      <vt:lpstr>Raleway</vt:lpstr>
      <vt:lpstr>Arial</vt:lpstr>
      <vt:lpstr>Oxygen Light</vt:lpstr>
      <vt:lpstr>Cover and End Slide Master</vt:lpstr>
      <vt:lpstr>Contents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slidesppt</dc:creator>
  <cp:lastModifiedBy>eduardo</cp:lastModifiedBy>
  <cp:revision>1</cp:revision>
  <dcterms:created xsi:type="dcterms:W3CDTF">2018-04-24T17:14:44Z</dcterms:created>
  <dcterms:modified xsi:type="dcterms:W3CDTF">2023-12-03T06:40:04Z</dcterms:modified>
</cp:coreProperties>
</file>