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297" r:id="rId4"/>
    <p:sldId id="309" r:id="rId5"/>
    <p:sldId id="310" r:id="rId6"/>
    <p:sldId id="312" r:id="rId7"/>
    <p:sldId id="313" r:id="rId8"/>
    <p:sldId id="315" r:id="rId9"/>
    <p:sldId id="316" r:id="rId10"/>
    <p:sldId id="318" r:id="rId11"/>
    <p:sldId id="319" r:id="rId12"/>
    <p:sldId id="32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5" d="100"/>
          <a:sy n="75" d="100"/>
        </p:scale>
        <p:origin x="2280" y="10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pPr/>
              <a:t>10/8/2025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10/8/2025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pPr/>
              <a:t>10/8/2025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pPr/>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10/8/2025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pPr/>
              <a:t>10/8/2025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pPr/>
              <a:t>10/8/2025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pPr/>
              <a:t>10/8/2025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pPr/>
              <a:t>10/8/2025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pPr/>
              <a:t>10/8/2025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4000" b="1">
                <a:solidFill>
                  <a:srgbClr val="FF0000"/>
                </a:solidFill>
                <a:latin typeface="Arial" panose="020B0604020202020204" pitchFamily="34" charset="0"/>
                <a:cs typeface="Arial" panose="020B0604020202020204" pitchFamily="34" charset="0"/>
              </a:rPr>
              <a:t>T</a:t>
            </a:r>
            <a:r>
              <a:rPr lang="en-US" sz="4000" b="1" dirty="0" err="1">
                <a:solidFill>
                  <a:srgbClr val="FF0000"/>
                </a:solidFill>
                <a:latin typeface="Arial" panose="020B0604020202020204" pitchFamily="34" charset="0"/>
                <a:cs typeface="Arial" panose="020B0604020202020204" pitchFamily="34" charset="0"/>
              </a:rPr>
              <a:t>i</a:t>
            </a:r>
            <a:r>
              <a:rPr sz="4000" b="1">
                <a:solidFill>
                  <a:srgbClr val="FF0000"/>
                </a:solidFill>
                <a:latin typeface="Arial" panose="020B0604020202020204" pitchFamily="34" charset="0"/>
                <a:cs typeface="Arial" panose="020B0604020202020204" pitchFamily="34" charset="0"/>
              </a:rPr>
              <a:t>ẾN MẸ THIÊN ĐÌNH</a:t>
            </a:r>
            <a:endParaRPr lang="en-US" sz="4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6385796" y="3872602"/>
            <a:ext cx="3852472" cy="609457"/>
          </a:xfrm>
        </p:spPr>
        <p:txBody>
          <a:bodyPr>
            <a:noAutofit/>
          </a:bodyPr>
          <a:lstStyle/>
          <a:p>
            <a:pPr algn="l"/>
            <a:r>
              <a:rPr lang="en-US" sz="3200" b="1" dirty="0" err="1">
                <a:latin typeface="Arial" pitchFamily="34" charset="0"/>
                <a:ea typeface="Roboto" panose="02000000000000000000" pitchFamily="2" charset="0"/>
                <a:cs typeface="Arial" pitchFamily="34" charset="0"/>
              </a:rPr>
              <a:t>Thế</a:t>
            </a:r>
            <a:r>
              <a:rPr lang="en-US" sz="3200" b="1" dirty="0">
                <a:latin typeface="Arial" pitchFamily="34" charset="0"/>
                <a:ea typeface="Roboto" panose="02000000000000000000" pitchFamily="2" charset="0"/>
                <a:cs typeface="Arial" pitchFamily="34" charset="0"/>
              </a:rPr>
              <a:t> </a:t>
            </a:r>
            <a:r>
              <a:rPr lang="en-US" sz="3200" b="1" dirty="0" err="1">
                <a:latin typeface="Arial" pitchFamily="34" charset="0"/>
                <a:ea typeface="Roboto" panose="02000000000000000000" pitchFamily="2" charset="0"/>
                <a:cs typeface="Arial" pitchFamily="34" charset="0"/>
              </a:rPr>
              <a:t>Thông</a:t>
            </a:r>
            <a:endParaRPr lang="en-US" sz="3200" b="1" dirty="0">
              <a:latin typeface="Arial" pitchFamily="34" charset="0"/>
              <a:ea typeface="Roboto" panose="02000000000000000000" pitchFamily="2" charset="0"/>
              <a:cs typeface="Arial" pitchFamily="34" charset="0"/>
            </a:endParaRPr>
          </a:p>
          <a:p>
            <a:pPr algn="l"/>
            <a:endParaRPr lang="en-US" sz="3200" b="1" dirty="0">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52808"/>
            <a:ext cx="11308415" cy="5632311"/>
          </a:xfrm>
          <a:prstGeom prst="rect">
            <a:avLst/>
          </a:prstGeom>
        </p:spPr>
        <p:txBody>
          <a:bodyPr wrap="square">
            <a:spAutoFit/>
          </a:bodyPr>
          <a:lstStyle/>
          <a:p>
            <a:pPr algn="just"/>
            <a:r>
              <a:rPr lang="en-US" sz="6000" b="1" dirty="0">
                <a:solidFill>
                  <a:srgbClr val="FF0000"/>
                </a:solidFill>
                <a:latin typeface="Arial" pitchFamily="34" charset="0"/>
                <a:ea typeface="Tahoma" pitchFamily="34" charset="0"/>
                <a:cs typeface="Arial" pitchFamily="34" charset="0"/>
              </a:rPr>
              <a:t>ĐK.</a:t>
            </a:r>
            <a:r>
              <a:rPr lang="en-US" sz="6000" b="1" dirty="0">
                <a:latin typeface="Arial" pitchFamily="34" charset="0"/>
                <a:ea typeface="Tahoma" pitchFamily="34" charset="0"/>
                <a:cs typeface="Arial" pitchFamily="34" charset="0"/>
              </a:rPr>
              <a:t> </a:t>
            </a:r>
            <a:r>
              <a:rPr lang="vi-VN" sz="6000" b="1" dirty="0">
                <a:latin typeface="Arial" pitchFamily="34" charset="0"/>
                <a:cs typeface="Arial" pitchFamily="34" charset="0"/>
              </a:rPr>
              <a:t>Tiến dâng Mẹ Thiên đình! Tiến dâng Mẹ uy linh, này trăm hoa rực rỡ ngát hương chúng con kính dâng hương hoa cuộc đời nở (ơ) khắp trời đẹp (i) tươi.</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82788"/>
            <a:ext cx="11308415" cy="5909310"/>
          </a:xfrm>
          <a:prstGeom prst="rect">
            <a:avLst/>
          </a:prstGeom>
        </p:spPr>
        <p:txBody>
          <a:bodyPr wrap="square">
            <a:spAutoFit/>
          </a:bodyPr>
          <a:lstStyle/>
          <a:p>
            <a:pPr algn="just"/>
            <a:r>
              <a:rPr lang="en-US" sz="5400" b="1" dirty="0">
                <a:solidFill>
                  <a:srgbClr val="FF0000"/>
                </a:solidFill>
                <a:latin typeface="Arial" pitchFamily="34" charset="0"/>
                <a:ea typeface="Tahoma" pitchFamily="34" charset="0"/>
                <a:cs typeface="Arial" pitchFamily="34" charset="0"/>
              </a:rPr>
              <a:t>5.</a:t>
            </a:r>
            <a:r>
              <a:rPr lang="en-US" sz="5400" b="1" dirty="0">
                <a:latin typeface="Arial" pitchFamily="34" charset="0"/>
                <a:ea typeface="Tahoma" pitchFamily="34" charset="0"/>
                <a:cs typeface="Arial" pitchFamily="34" charset="0"/>
              </a:rPr>
              <a:t> </a:t>
            </a:r>
            <a:r>
              <a:rPr lang="vi-VN" sz="5400" b="1" dirty="0">
                <a:latin typeface="Arial" pitchFamily="34" charset="0"/>
                <a:cs typeface="Arial" pitchFamily="34" charset="0"/>
              </a:rPr>
              <a:t>Con dâng mình khiêm cung, kính dâng một đoá trà mi, hương dịu dàng toả bay lan nhẹ theo gió bâng </a:t>
            </a:r>
            <a:r>
              <a:rPr lang="vi-VN" sz="5400" b="1">
                <a:latin typeface="Arial" pitchFamily="34" charset="0"/>
                <a:cs typeface="Arial" pitchFamily="34" charset="0"/>
              </a:rPr>
              <a:t>khuâng.</a:t>
            </a:r>
            <a:r>
              <a:rPr lang="en-US" sz="5400" b="1">
                <a:latin typeface="Arial" pitchFamily="34" charset="0"/>
                <a:cs typeface="Arial" pitchFamily="34" charset="0"/>
              </a:rPr>
              <a:t> </a:t>
            </a:r>
            <a:r>
              <a:rPr lang="vi-VN" sz="5400" b="1">
                <a:latin typeface="Arial" pitchFamily="34" charset="0"/>
                <a:cs typeface="Arial" pitchFamily="34" charset="0"/>
              </a:rPr>
              <a:t>Đời con dù bão tố, một niềm son sắt thuỷ chung, cũng như hoa tím trà mi, dẫu đời gian khó ngại chi.</a:t>
            </a:r>
            <a:endParaRPr lang="vi-VN" sz="5400" b="1">
              <a:solidFill>
                <a:srgbClr val="333333"/>
              </a:solidFill>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52808"/>
            <a:ext cx="11308415" cy="5632311"/>
          </a:xfrm>
          <a:prstGeom prst="rect">
            <a:avLst/>
          </a:prstGeom>
        </p:spPr>
        <p:txBody>
          <a:bodyPr wrap="square">
            <a:spAutoFit/>
          </a:bodyPr>
          <a:lstStyle/>
          <a:p>
            <a:pPr algn="just"/>
            <a:r>
              <a:rPr lang="en-US" sz="6000" b="1" dirty="0">
                <a:solidFill>
                  <a:srgbClr val="FF0000"/>
                </a:solidFill>
                <a:latin typeface="Arial" pitchFamily="34" charset="0"/>
                <a:ea typeface="Tahoma" pitchFamily="34" charset="0"/>
                <a:cs typeface="Arial" pitchFamily="34" charset="0"/>
              </a:rPr>
              <a:t>ĐK.</a:t>
            </a:r>
            <a:r>
              <a:rPr lang="en-US" sz="6000" b="1" dirty="0">
                <a:latin typeface="Arial" pitchFamily="34" charset="0"/>
                <a:ea typeface="Tahoma" pitchFamily="34" charset="0"/>
                <a:cs typeface="Arial" pitchFamily="34" charset="0"/>
              </a:rPr>
              <a:t> </a:t>
            </a:r>
            <a:r>
              <a:rPr lang="vi-VN" sz="6000" b="1" dirty="0">
                <a:latin typeface="Arial" pitchFamily="34" charset="0"/>
                <a:cs typeface="Arial" pitchFamily="34" charset="0"/>
              </a:rPr>
              <a:t>Tiến dâng Mẹ Thiên đình! Tiến dâng Mẹ uy linh, này trăm hoa rực rỡ ngát hương chúng con kính dâng hương hoa cuộc đời nở (ơ) khắp trời đẹp (i) tươi.</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441792" y="456493"/>
            <a:ext cx="11308415" cy="5632311"/>
          </a:xfrm>
          <a:prstGeom prst="rect">
            <a:avLst/>
          </a:prstGeom>
        </p:spPr>
        <p:txBody>
          <a:bodyPr wrap="square">
            <a:spAutoFit/>
          </a:bodyPr>
          <a:lstStyle/>
          <a:p>
            <a:pPr algn="just"/>
            <a:r>
              <a:rPr lang="en-US" sz="6000" b="1" dirty="0">
                <a:solidFill>
                  <a:srgbClr val="FF0000"/>
                </a:solidFill>
                <a:latin typeface="Arial" pitchFamily="34" charset="0"/>
                <a:ea typeface="Tahoma" pitchFamily="34" charset="0"/>
                <a:cs typeface="Arial" pitchFamily="34" charset="0"/>
              </a:rPr>
              <a:t>ĐK.</a:t>
            </a:r>
            <a:r>
              <a:rPr lang="en-US" sz="6000" b="1" dirty="0">
                <a:latin typeface="Arial" pitchFamily="34" charset="0"/>
                <a:ea typeface="Tahoma" pitchFamily="34" charset="0"/>
                <a:cs typeface="Arial" pitchFamily="34" charset="0"/>
              </a:rPr>
              <a:t> </a:t>
            </a:r>
            <a:r>
              <a:rPr lang="vi-VN" sz="6000" b="1" dirty="0">
                <a:latin typeface="Arial" pitchFamily="34" charset="0"/>
                <a:cs typeface="Arial" pitchFamily="34" charset="0"/>
              </a:rPr>
              <a:t>Tiến dâng Mẹ Thiên đình! Tiến dâng Mẹ uy linh, này trăm hoa rực rỡ ngát hương chúng con kính dâng hương hoa cuộc đời nở (ơ) khắp trời đẹp (i) tươi.</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82788"/>
            <a:ext cx="11308415" cy="5909310"/>
          </a:xfrm>
          <a:prstGeom prst="rect">
            <a:avLst/>
          </a:prstGeom>
        </p:spPr>
        <p:txBody>
          <a:bodyPr wrap="square">
            <a:spAutoFit/>
          </a:bodyPr>
          <a:lstStyle/>
          <a:p>
            <a:pPr algn="just"/>
            <a:r>
              <a:rPr lang="en-US" sz="5400" b="1" dirty="0">
                <a:solidFill>
                  <a:srgbClr val="FF0000"/>
                </a:solidFill>
                <a:latin typeface="Arial" pitchFamily="34" charset="0"/>
                <a:ea typeface="Tahoma" pitchFamily="34" charset="0"/>
                <a:cs typeface="Arial" pitchFamily="34" charset="0"/>
              </a:rPr>
              <a:t>1.</a:t>
            </a:r>
            <a:r>
              <a:rPr lang="en-US" sz="5400" b="1" dirty="0">
                <a:latin typeface="Arial" pitchFamily="34" charset="0"/>
                <a:ea typeface="Tahoma" pitchFamily="34" charset="0"/>
                <a:cs typeface="Arial" pitchFamily="34" charset="0"/>
              </a:rPr>
              <a:t> </a:t>
            </a:r>
            <a:r>
              <a:rPr lang="vi-VN" sz="5400" b="1" dirty="0">
                <a:latin typeface="Arial" pitchFamily="34" charset="0"/>
                <a:cs typeface="Arial" pitchFamily="34" charset="0"/>
              </a:rPr>
              <a:t>Xin dâng Mẹ bông hoa ngát hương trinh khiết ngọt ngào. Đây là cành huệ xinh hương nhẹ vươn tới trăng sao</a:t>
            </a:r>
            <a:r>
              <a:rPr lang="vi-VN" sz="5400" b="1">
                <a:latin typeface="Arial" pitchFamily="34" charset="0"/>
                <a:cs typeface="Arial" pitchFamily="34" charset="0"/>
              </a:rPr>
              <a:t>. Dù gian trần khốn khó, người đời vui thú lợi danh, vẫn luôn trong trăng hồn thơ, khấn nguyện Mẹ giữ gìn cho.</a:t>
            </a:r>
            <a:endParaRPr lang="vi-VN" sz="5400" b="1">
              <a:solidFill>
                <a:srgbClr val="333333"/>
              </a:solidFill>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52808"/>
            <a:ext cx="11308415" cy="5632311"/>
          </a:xfrm>
          <a:prstGeom prst="rect">
            <a:avLst/>
          </a:prstGeom>
        </p:spPr>
        <p:txBody>
          <a:bodyPr wrap="square">
            <a:spAutoFit/>
          </a:bodyPr>
          <a:lstStyle/>
          <a:p>
            <a:pPr algn="just"/>
            <a:r>
              <a:rPr lang="en-US" sz="6000" b="1" dirty="0">
                <a:solidFill>
                  <a:srgbClr val="FF0000"/>
                </a:solidFill>
                <a:latin typeface="Arial" pitchFamily="34" charset="0"/>
                <a:ea typeface="Tahoma" pitchFamily="34" charset="0"/>
                <a:cs typeface="Arial" pitchFamily="34" charset="0"/>
              </a:rPr>
              <a:t>ĐK.</a:t>
            </a:r>
            <a:r>
              <a:rPr lang="en-US" sz="6000" b="1" dirty="0">
                <a:latin typeface="Arial" pitchFamily="34" charset="0"/>
                <a:ea typeface="Tahoma" pitchFamily="34" charset="0"/>
                <a:cs typeface="Arial" pitchFamily="34" charset="0"/>
              </a:rPr>
              <a:t> </a:t>
            </a:r>
            <a:r>
              <a:rPr lang="vi-VN" sz="6000" b="1" dirty="0">
                <a:latin typeface="Arial" pitchFamily="34" charset="0"/>
                <a:cs typeface="Arial" pitchFamily="34" charset="0"/>
              </a:rPr>
              <a:t>Tiến dâng Mẹ Thiên đình! Tiến dâng Mẹ uy linh, này trăm hoa rực rỡ ngát hương chúng con kính dâng hương hoa cuộc đời nở (ơ) khắp trời đẹp (i) tươi.</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82788"/>
            <a:ext cx="11308415" cy="5693866"/>
          </a:xfrm>
          <a:prstGeom prst="rect">
            <a:avLst/>
          </a:prstGeom>
        </p:spPr>
        <p:txBody>
          <a:bodyPr wrap="square">
            <a:spAutoFit/>
          </a:bodyPr>
          <a:lstStyle/>
          <a:p>
            <a:pPr algn="just"/>
            <a:r>
              <a:rPr lang="en-US" sz="5200" b="1">
                <a:solidFill>
                  <a:srgbClr val="FF0000"/>
                </a:solidFill>
                <a:latin typeface="Arial" pitchFamily="34" charset="0"/>
                <a:ea typeface="Tahoma" pitchFamily="34" charset="0"/>
                <a:cs typeface="Arial" pitchFamily="34" charset="0"/>
              </a:rPr>
              <a:t>2.</a:t>
            </a:r>
            <a:r>
              <a:rPr lang="en-US" sz="5200" b="1">
                <a:latin typeface="Arial" pitchFamily="34" charset="0"/>
                <a:ea typeface="Tahoma" pitchFamily="34" charset="0"/>
                <a:cs typeface="Arial" pitchFamily="34" charset="0"/>
              </a:rPr>
              <a:t> </a:t>
            </a:r>
            <a:r>
              <a:rPr lang="vi-VN" sz="5200" b="1">
                <a:latin typeface="Arial" pitchFamily="34" charset="0"/>
                <a:cs typeface="Arial" pitchFamily="34" charset="0"/>
              </a:rPr>
              <a:t>Con dâng Mẹ này đây đoá hoa hương sắc tuyệt vời, giữa ngàn vạn gai chông, bông hồng duyên dáng khoe tươi.</a:t>
            </a:r>
            <a:r>
              <a:rPr lang="en-US" sz="5200" b="1">
                <a:latin typeface="Arial" pitchFamily="34" charset="0"/>
                <a:cs typeface="Arial" pitchFamily="34" charset="0"/>
              </a:rPr>
              <a:t> </a:t>
            </a:r>
            <a:r>
              <a:rPr lang="vi-VN" sz="5200" b="1">
                <a:latin typeface="Arial" pitchFamily="34" charset="0"/>
                <a:cs typeface="Arial" pitchFamily="34" charset="0"/>
              </a:rPr>
              <a:t>Dù mưa chiều nắng sớm dập vùi vẫn ngát nồng hương, ước sao con cững tình trao giữa ngàn gai góc chẳng nao.</a:t>
            </a:r>
            <a:endParaRPr lang="vi-VN" sz="5200" b="1">
              <a:solidFill>
                <a:srgbClr val="333333"/>
              </a:solidFill>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52808"/>
            <a:ext cx="11308415" cy="5632311"/>
          </a:xfrm>
          <a:prstGeom prst="rect">
            <a:avLst/>
          </a:prstGeom>
        </p:spPr>
        <p:txBody>
          <a:bodyPr wrap="square">
            <a:spAutoFit/>
          </a:bodyPr>
          <a:lstStyle/>
          <a:p>
            <a:pPr algn="just"/>
            <a:r>
              <a:rPr lang="en-US" sz="6000" b="1" dirty="0">
                <a:solidFill>
                  <a:srgbClr val="FF0000"/>
                </a:solidFill>
                <a:latin typeface="Arial" pitchFamily="34" charset="0"/>
                <a:ea typeface="Tahoma" pitchFamily="34" charset="0"/>
                <a:cs typeface="Arial" pitchFamily="34" charset="0"/>
              </a:rPr>
              <a:t>ĐK.</a:t>
            </a:r>
            <a:r>
              <a:rPr lang="en-US" sz="6000" b="1" dirty="0">
                <a:latin typeface="Arial" pitchFamily="34" charset="0"/>
                <a:ea typeface="Tahoma" pitchFamily="34" charset="0"/>
                <a:cs typeface="Arial" pitchFamily="34" charset="0"/>
              </a:rPr>
              <a:t> </a:t>
            </a:r>
            <a:r>
              <a:rPr lang="vi-VN" sz="6000" b="1" dirty="0">
                <a:latin typeface="Arial" pitchFamily="34" charset="0"/>
                <a:cs typeface="Arial" pitchFamily="34" charset="0"/>
              </a:rPr>
              <a:t>Tiến dâng Mẹ Thiên đình! Tiến dâng Mẹ uy linh, này trăm hoa rực rỡ ngát hương chúng con kính dâng hương hoa cuộc đời nở (ơ) khắp trời đẹp (i) tươi.</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82788"/>
            <a:ext cx="11308415" cy="5909310"/>
          </a:xfrm>
          <a:prstGeom prst="rect">
            <a:avLst/>
          </a:prstGeom>
        </p:spPr>
        <p:txBody>
          <a:bodyPr wrap="square">
            <a:spAutoFit/>
          </a:bodyPr>
          <a:lstStyle/>
          <a:p>
            <a:pPr algn="just"/>
            <a:r>
              <a:rPr lang="en-US" sz="5400" b="1" dirty="0">
                <a:solidFill>
                  <a:srgbClr val="FF0000"/>
                </a:solidFill>
                <a:latin typeface="Arial" pitchFamily="34" charset="0"/>
                <a:ea typeface="Tahoma" pitchFamily="34" charset="0"/>
                <a:cs typeface="Arial" pitchFamily="34" charset="0"/>
              </a:rPr>
              <a:t>3.</a:t>
            </a:r>
            <a:r>
              <a:rPr lang="en-US" sz="5400" b="1" dirty="0">
                <a:latin typeface="Arial" pitchFamily="34" charset="0"/>
                <a:ea typeface="Tahoma" pitchFamily="34" charset="0"/>
                <a:cs typeface="Arial" pitchFamily="34" charset="0"/>
              </a:rPr>
              <a:t> </a:t>
            </a:r>
            <a:r>
              <a:rPr lang="vi-VN" sz="5400" b="1" dirty="0">
                <a:latin typeface="Arial" pitchFamily="34" charset="0"/>
                <a:cs typeface="Arial" pitchFamily="34" charset="0"/>
              </a:rPr>
              <a:t>Con dâng Mẹ tầm xuân, đoá hoa xanh biếc dịu dàng. Hoa mặc dòng thời gian lướt nhẹ không chút than </a:t>
            </a:r>
            <a:r>
              <a:rPr lang="vi-VN" sz="5400" b="1">
                <a:latin typeface="Arial" pitchFamily="34" charset="0"/>
                <a:cs typeface="Arial" pitchFamily="34" charset="0"/>
              </a:rPr>
              <a:t>van.</a:t>
            </a:r>
            <a:r>
              <a:rPr lang="en-US" sz="5400" b="1">
                <a:latin typeface="Arial" pitchFamily="34" charset="0"/>
                <a:cs typeface="Arial" pitchFamily="34" charset="0"/>
              </a:rPr>
              <a:t> </a:t>
            </a:r>
            <a:r>
              <a:rPr lang="vi-VN" sz="5400" b="1">
                <a:latin typeface="Arial" pitchFamily="34" charset="0"/>
                <a:cs typeface="Arial" pitchFamily="34" charset="0"/>
              </a:rPr>
              <a:t>Tình con dù sóng gió một màu xanh thắm chẳng phai, đến khi xa chốn trần gian, có Mẹ là có mùa xuân.</a:t>
            </a:r>
            <a:endParaRPr lang="vi-VN" sz="5400" b="1">
              <a:solidFill>
                <a:srgbClr val="333333"/>
              </a:solidFill>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52808"/>
            <a:ext cx="11308415" cy="5632311"/>
          </a:xfrm>
          <a:prstGeom prst="rect">
            <a:avLst/>
          </a:prstGeom>
        </p:spPr>
        <p:txBody>
          <a:bodyPr wrap="square">
            <a:spAutoFit/>
          </a:bodyPr>
          <a:lstStyle/>
          <a:p>
            <a:pPr algn="just"/>
            <a:r>
              <a:rPr lang="en-US" sz="6000" b="1" dirty="0">
                <a:solidFill>
                  <a:srgbClr val="FF0000"/>
                </a:solidFill>
                <a:latin typeface="Arial" pitchFamily="34" charset="0"/>
                <a:ea typeface="Tahoma" pitchFamily="34" charset="0"/>
                <a:cs typeface="Arial" pitchFamily="34" charset="0"/>
              </a:rPr>
              <a:t>ĐK.</a:t>
            </a:r>
            <a:r>
              <a:rPr lang="en-US" sz="6000" b="1" dirty="0">
                <a:latin typeface="Arial" pitchFamily="34" charset="0"/>
                <a:ea typeface="Tahoma" pitchFamily="34" charset="0"/>
                <a:cs typeface="Arial" pitchFamily="34" charset="0"/>
              </a:rPr>
              <a:t> </a:t>
            </a:r>
            <a:r>
              <a:rPr lang="vi-VN" sz="6000" b="1" dirty="0">
                <a:latin typeface="Arial" pitchFamily="34" charset="0"/>
                <a:cs typeface="Arial" pitchFamily="34" charset="0"/>
              </a:rPr>
              <a:t>Tiến dâng Mẹ Thiên đình! Tiến dâng Mẹ uy linh, này trăm hoa rực rỡ ngát hương chúng con kính dâng hương hoa cuộc đời nở (ơ) khắp trời đẹp (i) tươi.</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82788"/>
            <a:ext cx="11308415" cy="5909310"/>
          </a:xfrm>
          <a:prstGeom prst="rect">
            <a:avLst/>
          </a:prstGeom>
        </p:spPr>
        <p:txBody>
          <a:bodyPr wrap="square">
            <a:spAutoFit/>
          </a:bodyPr>
          <a:lstStyle/>
          <a:p>
            <a:pPr algn="just"/>
            <a:r>
              <a:rPr lang="en-US" sz="5400" b="1" dirty="0">
                <a:solidFill>
                  <a:srgbClr val="FF0000"/>
                </a:solidFill>
                <a:latin typeface="Arial" pitchFamily="34" charset="0"/>
                <a:ea typeface="Tahoma" pitchFamily="34" charset="0"/>
                <a:cs typeface="Arial" pitchFamily="34" charset="0"/>
              </a:rPr>
              <a:t>4.</a:t>
            </a:r>
            <a:r>
              <a:rPr lang="en-US" sz="5400" b="1" dirty="0">
                <a:latin typeface="Arial" pitchFamily="34" charset="0"/>
                <a:ea typeface="Tahoma" pitchFamily="34" charset="0"/>
                <a:cs typeface="Arial" pitchFamily="34" charset="0"/>
              </a:rPr>
              <a:t> </a:t>
            </a:r>
            <a:r>
              <a:rPr lang="vi-VN" sz="5400" b="1" dirty="0">
                <a:latin typeface="Arial" pitchFamily="34" charset="0"/>
                <a:cs typeface="Arial" pitchFamily="34" charset="0"/>
              </a:rPr>
              <a:t>Con chân thành dâng lên hướng dương rực rỡ đậm đà. Hoa nở vàng kiêu sa giữa đời khoe sắc khoe </a:t>
            </a:r>
            <a:r>
              <a:rPr lang="vi-VN" sz="5400" b="1">
                <a:latin typeface="Arial" pitchFamily="34" charset="0"/>
                <a:cs typeface="Arial" pitchFamily="34" charset="0"/>
              </a:rPr>
              <a:t>tươi.</a:t>
            </a:r>
            <a:r>
              <a:rPr lang="en-US" sz="5400" b="1">
                <a:latin typeface="Arial" pitchFamily="34" charset="0"/>
                <a:cs typeface="Arial" pitchFamily="34" charset="0"/>
              </a:rPr>
              <a:t> </a:t>
            </a:r>
            <a:r>
              <a:rPr lang="vi-VN" sz="5400" b="1">
                <a:latin typeface="Arial" pitchFamily="34" charset="0"/>
                <a:cs typeface="Arial" pitchFamily="34" charset="0"/>
              </a:rPr>
              <a:t>Nguyện xin Mẹ dẫn lối đường đời khuya sớm ủi an, dẫu cho năm tháng dần trôi, vẫn một lòng mến Mẹ thôi.</a:t>
            </a:r>
            <a:endParaRPr lang="vi-VN" sz="5400" b="1">
              <a:solidFill>
                <a:srgbClr val="333333"/>
              </a:solidFill>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49401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469</TotalTime>
  <Words>518</Words>
  <Application>Microsoft Office PowerPoint</Application>
  <PresentationFormat>Widescreen</PresentationFormat>
  <Paragraphs>13</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Century Gothic</vt:lpstr>
      <vt:lpstr>Garamond</vt:lpstr>
      <vt:lpstr>Savon</vt:lpstr>
      <vt:lpstr>TiẾN MẸ THIÊN ĐÌNH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106</cp:revision>
  <dcterms:created xsi:type="dcterms:W3CDTF">2024-12-09T09:39:37Z</dcterms:created>
  <dcterms:modified xsi:type="dcterms:W3CDTF">2025-10-07T19:26:39Z</dcterms:modified>
</cp:coreProperties>
</file>