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6" name="Google Shape;756;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a073618e60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a073618e60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a073618e60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2" name="Google Shape;802;ga073618e60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e50a2704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e50a2704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e18a3ee97a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8" name="Google Shape;908;ge18a3ee97a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3" name="Google Shape;933;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4" name="Google Shape;1234;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13.png"/><Relationship Id="rId11" Type="http://schemas.openxmlformats.org/officeDocument/2006/relationships/image" Target="../media/image14.png"/><Relationship Id="rId10" Type="http://schemas.openxmlformats.org/officeDocument/2006/relationships/image" Target="../media/image10.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6.png"/><Relationship Id="rId7" Type="http://schemas.openxmlformats.org/officeDocument/2006/relationships/hyperlink" Target="https://www.pinterest.com/slidesmania/" TargetMode="External"/><Relationship Id="rId8"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p:nvPr/>
        </p:nvSpPr>
        <p:spPr>
          <a:xfrm rot="-1708109">
            <a:off x="2723595" y="1007799"/>
            <a:ext cx="1922693" cy="1922693"/>
          </a:xfrm>
          <a:prstGeom prst="rect">
            <a:avLst/>
          </a:prstGeom>
          <a:solidFill>
            <a:schemeClr val="accent4"/>
          </a:solidFill>
          <a:ln>
            <a:noFill/>
          </a:ln>
          <a:effectLst>
            <a:outerShdw blurRad="185738" rotWithShape="0" algn="bl" dir="5400000" dist="19050">
              <a:srgbClr val="000000">
                <a:alpha val="32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2" name="Google Shape;12;p2"/>
          <p:cNvSpPr/>
          <p:nvPr/>
        </p:nvSpPr>
        <p:spPr>
          <a:xfrm>
            <a:off x="1200174" y="1883149"/>
            <a:ext cx="5263500" cy="3598200"/>
          </a:xfrm>
          <a:prstGeom prst="rect">
            <a:avLst/>
          </a:prstGeom>
          <a:solidFill>
            <a:schemeClr val="accent1"/>
          </a:solidFill>
          <a:ln>
            <a:noFill/>
          </a:ln>
          <a:effectLst>
            <a:outerShdw blurRad="185738" rotWithShape="0" algn="bl" dir="5400000" dist="19050">
              <a:srgbClr val="000000">
                <a:alpha val="32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sz="1800">
              <a:latin typeface="Calibri"/>
              <a:ea typeface="Calibri"/>
              <a:cs typeface="Calibri"/>
              <a:sym typeface="Calibri"/>
            </a:endParaRPr>
          </a:p>
        </p:txBody>
      </p:sp>
      <p:pic>
        <p:nvPicPr>
          <p:cNvPr id="13" name="Google Shape;13;p2"/>
          <p:cNvPicPr preferRelativeResize="0"/>
          <p:nvPr/>
        </p:nvPicPr>
        <p:blipFill rotWithShape="1">
          <a:blip r:embed="rId2">
            <a:alphaModFix/>
          </a:blip>
          <a:srcRect b="0" l="0" r="0" t="3642"/>
          <a:stretch/>
        </p:blipFill>
        <p:spPr>
          <a:xfrm rot="5400000">
            <a:off x="2037119" y="1255541"/>
            <a:ext cx="3568212" cy="4893814"/>
          </a:xfrm>
          <a:prstGeom prst="rect">
            <a:avLst/>
          </a:prstGeom>
          <a:noFill/>
          <a:ln>
            <a:noFill/>
          </a:ln>
        </p:spPr>
      </p:pic>
      <p:sp>
        <p:nvSpPr>
          <p:cNvPr id="14" name="Google Shape;14;p2"/>
          <p:cNvSpPr/>
          <p:nvPr/>
        </p:nvSpPr>
        <p:spPr>
          <a:xfrm>
            <a:off x="7552575" y="3409950"/>
            <a:ext cx="2086500" cy="215280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 name="Google Shape;15;p2"/>
          <p:cNvSpPr/>
          <p:nvPr/>
        </p:nvSpPr>
        <p:spPr>
          <a:xfrm rot="309339">
            <a:off x="8297181" y="452753"/>
            <a:ext cx="2086542" cy="2529343"/>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pic>
        <p:nvPicPr>
          <p:cNvPr id="16" name="Google Shape;16;p2"/>
          <p:cNvPicPr preferRelativeResize="0"/>
          <p:nvPr/>
        </p:nvPicPr>
        <p:blipFill rotWithShape="1">
          <a:blip r:embed="rId3">
            <a:alphaModFix/>
          </a:blip>
          <a:srcRect b="0" l="0" r="0" t="0"/>
          <a:stretch/>
        </p:blipFill>
        <p:spPr>
          <a:xfrm rot="-1150778">
            <a:off x="9157877" y="-41777"/>
            <a:ext cx="619052" cy="773817"/>
          </a:xfrm>
          <a:prstGeom prst="rect">
            <a:avLst/>
          </a:prstGeom>
          <a:noFill/>
          <a:ln>
            <a:noFill/>
          </a:ln>
          <a:effectLst>
            <a:outerShdw blurRad="50800" rotWithShape="0" algn="tl" dir="2700000" dist="38100">
              <a:srgbClr val="000000">
                <a:alpha val="40000"/>
              </a:srgbClr>
            </a:outerShdw>
          </a:effectLst>
        </p:spPr>
      </p:pic>
      <p:sp>
        <p:nvSpPr>
          <p:cNvPr id="17" name="Google Shape;17;p2"/>
          <p:cNvSpPr txBox="1"/>
          <p:nvPr>
            <p:ph type="title"/>
          </p:nvPr>
        </p:nvSpPr>
        <p:spPr>
          <a:xfrm>
            <a:off x="1608662" y="2294835"/>
            <a:ext cx="4691400" cy="2684700"/>
          </a:xfrm>
          <a:prstGeom prst="rect">
            <a:avLst/>
          </a:prstGeom>
        </p:spPr>
        <p:txBody>
          <a:bodyPr anchorCtr="0" anchor="ctr" bIns="121900" lIns="121900" spcFirstLastPara="1" rIns="121900" wrap="square" tIns="121900">
            <a:noAutofit/>
          </a:bodyPr>
          <a:lstStyle>
            <a:lvl1pPr lvl="0">
              <a:spcBef>
                <a:spcPts val="0"/>
              </a:spcBef>
              <a:spcAft>
                <a:spcPts val="0"/>
              </a:spcAft>
              <a:buSzPts val="6000"/>
              <a:buNone/>
              <a:defRPr sz="6000"/>
            </a:lvl1pPr>
            <a:lvl2pPr lvl="1" algn="ctr">
              <a:spcBef>
                <a:spcPts val="0"/>
              </a:spcBef>
              <a:spcAft>
                <a:spcPts val="0"/>
              </a:spcAft>
              <a:buClr>
                <a:schemeClr val="accent1"/>
              </a:buClr>
              <a:buSzPts val="7000"/>
              <a:buNone/>
              <a:defRPr sz="7000">
                <a:solidFill>
                  <a:schemeClr val="accent1"/>
                </a:solidFill>
              </a:defRPr>
            </a:lvl2pPr>
            <a:lvl3pPr lvl="2" algn="ctr">
              <a:spcBef>
                <a:spcPts val="0"/>
              </a:spcBef>
              <a:spcAft>
                <a:spcPts val="0"/>
              </a:spcAft>
              <a:buClr>
                <a:schemeClr val="accent1"/>
              </a:buClr>
              <a:buSzPts val="7000"/>
              <a:buNone/>
              <a:defRPr sz="7000">
                <a:solidFill>
                  <a:schemeClr val="accent1"/>
                </a:solidFill>
              </a:defRPr>
            </a:lvl3pPr>
            <a:lvl4pPr lvl="3" algn="ctr">
              <a:spcBef>
                <a:spcPts val="0"/>
              </a:spcBef>
              <a:spcAft>
                <a:spcPts val="0"/>
              </a:spcAft>
              <a:buClr>
                <a:schemeClr val="accent1"/>
              </a:buClr>
              <a:buSzPts val="7000"/>
              <a:buNone/>
              <a:defRPr sz="7000">
                <a:solidFill>
                  <a:schemeClr val="accent1"/>
                </a:solidFill>
              </a:defRPr>
            </a:lvl4pPr>
            <a:lvl5pPr lvl="4" algn="ctr">
              <a:spcBef>
                <a:spcPts val="0"/>
              </a:spcBef>
              <a:spcAft>
                <a:spcPts val="0"/>
              </a:spcAft>
              <a:buClr>
                <a:schemeClr val="accent1"/>
              </a:buClr>
              <a:buSzPts val="7000"/>
              <a:buNone/>
              <a:defRPr sz="7000">
                <a:solidFill>
                  <a:schemeClr val="accent1"/>
                </a:solidFill>
              </a:defRPr>
            </a:lvl5pPr>
            <a:lvl6pPr lvl="5" algn="ctr">
              <a:spcBef>
                <a:spcPts val="0"/>
              </a:spcBef>
              <a:spcAft>
                <a:spcPts val="0"/>
              </a:spcAft>
              <a:buClr>
                <a:schemeClr val="accent1"/>
              </a:buClr>
              <a:buSzPts val="7000"/>
              <a:buNone/>
              <a:defRPr sz="7000">
                <a:solidFill>
                  <a:schemeClr val="accent1"/>
                </a:solidFill>
              </a:defRPr>
            </a:lvl6pPr>
            <a:lvl7pPr lvl="6" algn="ctr">
              <a:spcBef>
                <a:spcPts val="0"/>
              </a:spcBef>
              <a:spcAft>
                <a:spcPts val="0"/>
              </a:spcAft>
              <a:buClr>
                <a:schemeClr val="accent1"/>
              </a:buClr>
              <a:buSzPts val="7000"/>
              <a:buNone/>
              <a:defRPr sz="7000">
                <a:solidFill>
                  <a:schemeClr val="accent1"/>
                </a:solidFill>
              </a:defRPr>
            </a:lvl7pPr>
            <a:lvl8pPr lvl="7" algn="ctr">
              <a:spcBef>
                <a:spcPts val="0"/>
              </a:spcBef>
              <a:spcAft>
                <a:spcPts val="0"/>
              </a:spcAft>
              <a:buClr>
                <a:schemeClr val="accent1"/>
              </a:buClr>
              <a:buSzPts val="7000"/>
              <a:buNone/>
              <a:defRPr sz="7000">
                <a:solidFill>
                  <a:schemeClr val="accent1"/>
                </a:solidFill>
              </a:defRPr>
            </a:lvl8pPr>
            <a:lvl9pPr lvl="8" algn="ctr">
              <a:spcBef>
                <a:spcPts val="0"/>
              </a:spcBef>
              <a:spcAft>
                <a:spcPts val="0"/>
              </a:spcAft>
              <a:buClr>
                <a:schemeClr val="accent1"/>
              </a:buClr>
              <a:buSzPts val="7000"/>
              <a:buNone/>
              <a:defRPr sz="7000">
                <a:solidFill>
                  <a:schemeClr val="accent1"/>
                </a:solidFill>
              </a:defRPr>
            </a:lvl9pPr>
          </a:lstStyle>
          <a:p/>
        </p:txBody>
      </p:sp>
      <p:sp>
        <p:nvSpPr>
          <p:cNvPr id="18" name="Google Shape;18;p2"/>
          <p:cNvSpPr txBox="1"/>
          <p:nvPr>
            <p:ph idx="1" type="subTitle"/>
          </p:nvPr>
        </p:nvSpPr>
        <p:spPr>
          <a:xfrm>
            <a:off x="1608650" y="4763450"/>
            <a:ext cx="4691400" cy="717900"/>
          </a:xfrm>
          <a:prstGeom prst="rect">
            <a:avLst/>
          </a:prstGeom>
        </p:spPr>
        <p:txBody>
          <a:bodyPr anchorCtr="0" anchor="t" bIns="121900" lIns="121900" spcFirstLastPara="1" rIns="121900" wrap="square" tIns="121900">
            <a:noAutofit/>
          </a:bodyPr>
          <a:lstStyle>
            <a:lvl1pPr lvl="0">
              <a:spcBef>
                <a:spcPts val="0"/>
              </a:spcBef>
              <a:spcAft>
                <a:spcPts val="0"/>
              </a:spcAft>
              <a:buSzPts val="1800"/>
              <a:buNone/>
              <a:defRPr/>
            </a:lvl1pPr>
            <a:lvl2pPr lvl="1">
              <a:spcBef>
                <a:spcPts val="2100"/>
              </a:spcBef>
              <a:spcAft>
                <a:spcPts val="0"/>
              </a:spcAft>
              <a:buSzPts val="1800"/>
              <a:buNone/>
              <a:defRPr/>
            </a:lvl2pPr>
            <a:lvl3pPr lvl="2">
              <a:spcBef>
                <a:spcPts val="2100"/>
              </a:spcBef>
              <a:spcAft>
                <a:spcPts val="0"/>
              </a:spcAft>
              <a:buSzPts val="1800"/>
              <a:buNone/>
              <a:defRPr/>
            </a:lvl3pPr>
            <a:lvl4pPr lvl="3">
              <a:spcBef>
                <a:spcPts val="2100"/>
              </a:spcBef>
              <a:spcAft>
                <a:spcPts val="0"/>
              </a:spcAft>
              <a:buSzPts val="1800"/>
              <a:buNone/>
              <a:defRPr/>
            </a:lvl4pPr>
            <a:lvl5pPr lvl="4">
              <a:spcBef>
                <a:spcPts val="2100"/>
              </a:spcBef>
              <a:spcAft>
                <a:spcPts val="0"/>
              </a:spcAft>
              <a:buSzPts val="1800"/>
              <a:buNone/>
              <a:defRPr/>
            </a:lvl5pPr>
            <a:lvl6pPr lvl="5">
              <a:spcBef>
                <a:spcPts val="2100"/>
              </a:spcBef>
              <a:spcAft>
                <a:spcPts val="0"/>
              </a:spcAft>
              <a:buSzPts val="1800"/>
              <a:buNone/>
              <a:defRPr/>
            </a:lvl6pPr>
            <a:lvl7pPr lvl="6">
              <a:spcBef>
                <a:spcPts val="2100"/>
              </a:spcBef>
              <a:spcAft>
                <a:spcPts val="0"/>
              </a:spcAft>
              <a:buSzPts val="1800"/>
              <a:buNone/>
              <a:defRPr/>
            </a:lvl7pPr>
            <a:lvl8pPr lvl="7">
              <a:spcBef>
                <a:spcPts val="2100"/>
              </a:spcBef>
              <a:spcAft>
                <a:spcPts val="0"/>
              </a:spcAft>
              <a:buSzPts val="1800"/>
              <a:buNone/>
              <a:defRPr/>
            </a:lvl8pPr>
            <a:lvl9pPr lvl="8">
              <a:spcBef>
                <a:spcPts val="2100"/>
              </a:spcBef>
              <a:spcAft>
                <a:spcPts val="2100"/>
              </a:spcAft>
              <a:buSzPts val="1800"/>
              <a:buNone/>
              <a:defRPr/>
            </a:lvl9pPr>
          </a:lstStyle>
          <a:p/>
        </p:txBody>
      </p:sp>
      <p:pic>
        <p:nvPicPr>
          <p:cNvPr descr="A close up of a plant&#10;&#10;Description automatically generated with medium confidence" id="19" name="Google Shape;19;p2"/>
          <p:cNvPicPr preferRelativeResize="0"/>
          <p:nvPr/>
        </p:nvPicPr>
        <p:blipFill rotWithShape="1">
          <a:blip r:embed="rId4">
            <a:alphaModFix/>
          </a:blip>
          <a:srcRect b="0" l="0" r="0" t="0"/>
          <a:stretch/>
        </p:blipFill>
        <p:spPr>
          <a:xfrm>
            <a:off x="8804685" y="1262256"/>
            <a:ext cx="3258130" cy="5595743"/>
          </a:xfrm>
          <a:prstGeom prst="rect">
            <a:avLst/>
          </a:prstGeom>
          <a:noFill/>
          <a:ln>
            <a:noFill/>
          </a:ln>
          <a:effectLst>
            <a:outerShdw blurRad="304800" rotWithShape="0" algn="bl" dir="18900000" dist="203200">
              <a:srgbClr val="000000">
                <a:alpha val="40000"/>
              </a:srgbClr>
            </a:outerShdw>
          </a:effectLst>
        </p:spPr>
      </p:pic>
      <p:pic>
        <p:nvPicPr>
          <p:cNvPr id="20" name="Google Shape;20;p2"/>
          <p:cNvPicPr preferRelativeResize="0"/>
          <p:nvPr/>
        </p:nvPicPr>
        <p:blipFill rotWithShape="1">
          <a:blip r:embed="rId3">
            <a:alphaModFix/>
          </a:blip>
          <a:srcRect b="0" l="0" r="0" t="0"/>
          <a:stretch/>
        </p:blipFill>
        <p:spPr>
          <a:xfrm flipH="1" rot="1150778">
            <a:off x="8221427" y="2846148"/>
            <a:ext cx="619052" cy="773817"/>
          </a:xfrm>
          <a:prstGeom prst="rect">
            <a:avLst/>
          </a:prstGeom>
          <a:noFill/>
          <a:ln>
            <a:noFill/>
          </a:ln>
          <a:effectLst>
            <a:outerShdw blurRad="50800" rotWithShape="0" algn="tl" dir="2700000" dist="38100">
              <a:srgbClr val="000000">
                <a:alpha val="40000"/>
              </a:srgbClr>
            </a:outerShdw>
          </a:effectLst>
        </p:spPr>
      </p:pic>
      <p:pic>
        <p:nvPicPr>
          <p:cNvPr id="21" name="Google Shape;21;p2"/>
          <p:cNvPicPr preferRelativeResize="0"/>
          <p:nvPr/>
        </p:nvPicPr>
        <p:blipFill rotWithShape="1">
          <a:blip r:embed="rId3">
            <a:alphaModFix/>
          </a:blip>
          <a:srcRect b="0" l="0" r="0" t="0"/>
          <a:stretch/>
        </p:blipFill>
        <p:spPr>
          <a:xfrm rot="-1173494">
            <a:off x="1311848" y="1393912"/>
            <a:ext cx="619052" cy="773816"/>
          </a:xfrm>
          <a:prstGeom prst="rect">
            <a:avLst/>
          </a:prstGeom>
          <a:noFill/>
          <a:ln>
            <a:noFill/>
          </a:ln>
          <a:effectLst>
            <a:outerShdw blurRad="50800" rotWithShape="0" algn="tl" dir="2700000" dist="38100">
              <a:srgbClr val="000000">
                <a:alpha val="40000"/>
              </a:srgbClr>
            </a:outerShdw>
          </a:effectLst>
        </p:spPr>
      </p:pic>
      <p:pic>
        <p:nvPicPr>
          <p:cNvPr id="22" name="Google Shape;22;p2"/>
          <p:cNvPicPr preferRelativeResize="0"/>
          <p:nvPr/>
        </p:nvPicPr>
        <p:blipFill rotWithShape="1">
          <a:blip r:embed="rId3">
            <a:alphaModFix/>
          </a:blip>
          <a:srcRect b="0" l="0" r="0" t="0"/>
          <a:stretch/>
        </p:blipFill>
        <p:spPr>
          <a:xfrm rot="-1173494">
            <a:off x="4983074" y="1376755"/>
            <a:ext cx="619052" cy="773816"/>
          </a:xfrm>
          <a:prstGeom prst="rect">
            <a:avLst/>
          </a:prstGeom>
          <a:noFill/>
          <a:ln>
            <a:noFill/>
          </a:ln>
          <a:effectLst>
            <a:outerShdw blurRad="50800" rotWithShape="0" algn="tl" dir="2700000" dist="38100">
              <a:srgbClr val="000000">
                <a:alpha val="40000"/>
              </a:srgbClr>
            </a:outerShdw>
          </a:effectLst>
        </p:spPr>
      </p:pic>
      <p:sp>
        <p:nvSpPr>
          <p:cNvPr id="23" name="Google Shape;23;p2"/>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128" name="Shape 128"/>
        <p:cNvGrpSpPr/>
        <p:nvPr/>
      </p:nvGrpSpPr>
      <p:grpSpPr>
        <a:xfrm>
          <a:off x="0" y="0"/>
          <a:ext cx="0" cy="0"/>
          <a:chOff x="0" y="0"/>
          <a:chExt cx="0" cy="0"/>
        </a:xfrm>
      </p:grpSpPr>
      <p:grpSp>
        <p:nvGrpSpPr>
          <p:cNvPr id="129" name="Google Shape;129;p11"/>
          <p:cNvGrpSpPr/>
          <p:nvPr/>
        </p:nvGrpSpPr>
        <p:grpSpPr>
          <a:xfrm rot="-269459">
            <a:off x="9101309" y="3582284"/>
            <a:ext cx="2358830" cy="2748818"/>
            <a:chOff x="5910362" y="1479206"/>
            <a:chExt cx="2358900" cy="2748900"/>
          </a:xfrm>
        </p:grpSpPr>
        <p:sp>
          <p:nvSpPr>
            <p:cNvPr id="130" name="Google Shape;130;p11"/>
            <p:cNvSpPr/>
            <p:nvPr/>
          </p:nvSpPr>
          <p:spPr>
            <a:xfrm rot="389364">
              <a:off x="6046628" y="1589001"/>
              <a:ext cx="2086368" cy="252931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1" name="Google Shape;131;p11"/>
            <p:cNvSpPr/>
            <p:nvPr/>
          </p:nvSpPr>
          <p:spPr>
            <a:xfrm rot="389358">
              <a:off x="6218941" y="1739762"/>
              <a:ext cx="1807682" cy="1650349"/>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132" name="Google Shape;132;p11"/>
          <p:cNvGrpSpPr/>
          <p:nvPr/>
        </p:nvGrpSpPr>
        <p:grpSpPr>
          <a:xfrm rot="-599164">
            <a:off x="8984871" y="637902"/>
            <a:ext cx="2358780" cy="2748761"/>
            <a:chOff x="5910362" y="1479206"/>
            <a:chExt cx="2358900" cy="2748900"/>
          </a:xfrm>
        </p:grpSpPr>
        <p:sp>
          <p:nvSpPr>
            <p:cNvPr id="133" name="Google Shape;133;p11"/>
            <p:cNvSpPr/>
            <p:nvPr/>
          </p:nvSpPr>
          <p:spPr>
            <a:xfrm rot="389364">
              <a:off x="6046628" y="1589001"/>
              <a:ext cx="2086368" cy="252931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4" name="Google Shape;134;p11"/>
            <p:cNvSpPr/>
            <p:nvPr/>
          </p:nvSpPr>
          <p:spPr>
            <a:xfrm rot="389358">
              <a:off x="6218941" y="1739762"/>
              <a:ext cx="1807682" cy="1650349"/>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sp>
        <p:nvSpPr>
          <p:cNvPr id="135" name="Google Shape;135;p11"/>
          <p:cNvSpPr/>
          <p:nvPr/>
        </p:nvSpPr>
        <p:spPr>
          <a:xfrm rot="-252">
            <a:off x="2199850" y="448938"/>
            <a:ext cx="8198100" cy="5502600"/>
          </a:xfrm>
          <a:prstGeom prst="rect">
            <a:avLst/>
          </a:prstGeom>
          <a:solidFill>
            <a:schemeClr val="accent1"/>
          </a:solidFill>
          <a:ln>
            <a:noFill/>
          </a:ln>
          <a:effectLst>
            <a:outerShdw blurRad="185738" rotWithShape="0" algn="bl" dir="5400000" dist="19050">
              <a:srgbClr val="000000">
                <a:alpha val="32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sz="1800">
              <a:latin typeface="Calibri"/>
              <a:ea typeface="Calibri"/>
              <a:cs typeface="Calibri"/>
              <a:sym typeface="Calibri"/>
            </a:endParaRPr>
          </a:p>
        </p:txBody>
      </p:sp>
      <p:sp>
        <p:nvSpPr>
          <p:cNvPr id="136" name="Google Shape;136;p11"/>
          <p:cNvSpPr txBox="1"/>
          <p:nvPr>
            <p:ph idx="1" type="subTitle"/>
          </p:nvPr>
        </p:nvSpPr>
        <p:spPr>
          <a:xfrm>
            <a:off x="2617806" y="1577575"/>
            <a:ext cx="7397400" cy="5652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37" name="Google Shape;137;p11"/>
          <p:cNvSpPr txBox="1"/>
          <p:nvPr>
            <p:ph idx="2" type="subTitle"/>
          </p:nvPr>
        </p:nvSpPr>
        <p:spPr>
          <a:xfrm>
            <a:off x="2617806" y="3072483"/>
            <a:ext cx="7397400" cy="5652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38" name="Google Shape;138;p11"/>
          <p:cNvSpPr txBox="1"/>
          <p:nvPr>
            <p:ph idx="3" type="subTitle"/>
          </p:nvPr>
        </p:nvSpPr>
        <p:spPr>
          <a:xfrm>
            <a:off x="2617806" y="4567392"/>
            <a:ext cx="7397400" cy="5652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39" name="Google Shape;139;p11"/>
          <p:cNvSpPr txBox="1"/>
          <p:nvPr>
            <p:ph type="title"/>
          </p:nvPr>
        </p:nvSpPr>
        <p:spPr>
          <a:xfrm>
            <a:off x="2617800" y="669575"/>
            <a:ext cx="76521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40" name="Google Shape;140;p11"/>
          <p:cNvSpPr txBox="1"/>
          <p:nvPr>
            <p:ph idx="4" type="body"/>
          </p:nvPr>
        </p:nvSpPr>
        <p:spPr>
          <a:xfrm>
            <a:off x="2617800" y="1985512"/>
            <a:ext cx="7397400" cy="8619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41" name="Google Shape;141;p11"/>
          <p:cNvSpPr txBox="1"/>
          <p:nvPr>
            <p:ph idx="5" type="body"/>
          </p:nvPr>
        </p:nvSpPr>
        <p:spPr>
          <a:xfrm>
            <a:off x="2617800" y="3469773"/>
            <a:ext cx="7397400" cy="8601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42" name="Google Shape;142;p11"/>
          <p:cNvSpPr txBox="1"/>
          <p:nvPr>
            <p:ph idx="6" type="body"/>
          </p:nvPr>
        </p:nvSpPr>
        <p:spPr>
          <a:xfrm>
            <a:off x="2617800" y="4952357"/>
            <a:ext cx="7398300" cy="8601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pic>
        <p:nvPicPr>
          <p:cNvPr id="143" name="Google Shape;143;p11"/>
          <p:cNvPicPr preferRelativeResize="0"/>
          <p:nvPr/>
        </p:nvPicPr>
        <p:blipFill rotWithShape="1">
          <a:blip r:embed="rId2">
            <a:alphaModFix/>
          </a:blip>
          <a:srcRect b="0" l="0" r="0" t="0"/>
          <a:stretch/>
        </p:blipFill>
        <p:spPr>
          <a:xfrm rot="-1258908">
            <a:off x="5786473" y="8975"/>
            <a:ext cx="619052" cy="773816"/>
          </a:xfrm>
          <a:prstGeom prst="rect">
            <a:avLst/>
          </a:prstGeom>
          <a:noFill/>
          <a:ln>
            <a:noFill/>
          </a:ln>
          <a:effectLst>
            <a:outerShdw blurRad="50800" rotWithShape="0" algn="tl" dir="2700000" dist="38100">
              <a:srgbClr val="000000">
                <a:alpha val="40000"/>
              </a:srgbClr>
            </a:outerShdw>
          </a:effectLst>
        </p:spPr>
      </p:pic>
      <p:pic>
        <p:nvPicPr>
          <p:cNvPr descr="A close up of a plant&#10;&#10;Description automatically generated with medium confidence" id="144" name="Google Shape;144;p11"/>
          <p:cNvPicPr preferRelativeResize="0"/>
          <p:nvPr/>
        </p:nvPicPr>
        <p:blipFill rotWithShape="1">
          <a:blip r:embed="rId3">
            <a:alphaModFix/>
          </a:blip>
          <a:srcRect b="9361" l="29878" r="-10109" t="-22560"/>
          <a:stretch/>
        </p:blipFill>
        <p:spPr>
          <a:xfrm flipH="1">
            <a:off x="-256125" y="669575"/>
            <a:ext cx="2613600" cy="6333900"/>
          </a:xfrm>
          <a:prstGeom prst="ellipse">
            <a:avLst/>
          </a:prstGeom>
          <a:noFill/>
          <a:ln>
            <a:noFill/>
          </a:ln>
          <a:effectLst>
            <a:outerShdw blurRad="304800" rotWithShape="0" algn="bl" dir="18900000" dist="203200">
              <a:srgbClr val="000000">
                <a:alpha val="40000"/>
              </a:srgbClr>
            </a:outerShdw>
          </a:effectLst>
        </p:spPr>
      </p:pic>
      <p:sp>
        <p:nvSpPr>
          <p:cNvPr id="145" name="Google Shape;145;p11"/>
          <p:cNvSpPr txBox="1"/>
          <p:nvPr/>
        </p:nvSpPr>
        <p:spPr>
          <a:xfrm flipH="1" rot="-5400000">
            <a:off x="11215350" y="58719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146" name="Shape 146"/>
        <p:cNvGrpSpPr/>
        <p:nvPr/>
      </p:nvGrpSpPr>
      <p:grpSpPr>
        <a:xfrm>
          <a:off x="0" y="0"/>
          <a:ext cx="0" cy="0"/>
          <a:chOff x="0" y="0"/>
          <a:chExt cx="0" cy="0"/>
        </a:xfrm>
      </p:grpSpPr>
      <p:sp>
        <p:nvSpPr>
          <p:cNvPr id="147" name="Google Shape;147;p12"/>
          <p:cNvSpPr/>
          <p:nvPr/>
        </p:nvSpPr>
        <p:spPr>
          <a:xfrm>
            <a:off x="720400" y="442675"/>
            <a:ext cx="9875100" cy="1469700"/>
          </a:xfrm>
          <a:prstGeom prst="rect">
            <a:avLst/>
          </a:prstGeom>
          <a:solidFill>
            <a:schemeClr val="accent3"/>
          </a:solidFill>
          <a:ln>
            <a:noFill/>
          </a:ln>
          <a:effectLst>
            <a:outerShdw blurRad="185738" rotWithShape="0" algn="bl" dir="5400000" dist="19050">
              <a:srgbClr val="000000">
                <a:alpha val="32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800"/>
              <a:buNone/>
            </a:pPr>
            <a:r>
              <a:t/>
            </a:r>
            <a:endParaRPr sz="1800">
              <a:latin typeface="Calibri"/>
              <a:ea typeface="Calibri"/>
              <a:cs typeface="Calibri"/>
              <a:sym typeface="Calibri"/>
            </a:endParaRPr>
          </a:p>
        </p:txBody>
      </p:sp>
      <p:pic>
        <p:nvPicPr>
          <p:cNvPr id="148" name="Google Shape;148;p12"/>
          <p:cNvPicPr preferRelativeResize="0"/>
          <p:nvPr/>
        </p:nvPicPr>
        <p:blipFill rotWithShape="1">
          <a:blip r:embed="rId2">
            <a:alphaModFix/>
          </a:blip>
          <a:srcRect b="0" l="0" r="0" t="0"/>
          <a:stretch/>
        </p:blipFill>
        <p:spPr>
          <a:xfrm rot="-1173494">
            <a:off x="5365273" y="-6088"/>
            <a:ext cx="619052" cy="773816"/>
          </a:xfrm>
          <a:prstGeom prst="rect">
            <a:avLst/>
          </a:prstGeom>
          <a:noFill/>
          <a:ln>
            <a:noFill/>
          </a:ln>
          <a:effectLst>
            <a:outerShdw blurRad="50800" rotWithShape="0" algn="tl" dir="2700000" dist="38100">
              <a:srgbClr val="000000">
                <a:alpha val="40000"/>
              </a:srgbClr>
            </a:outerShdw>
          </a:effectLst>
        </p:spPr>
      </p:pic>
      <p:grpSp>
        <p:nvGrpSpPr>
          <p:cNvPr id="149" name="Google Shape;149;p12"/>
          <p:cNvGrpSpPr/>
          <p:nvPr/>
        </p:nvGrpSpPr>
        <p:grpSpPr>
          <a:xfrm>
            <a:off x="4637103" y="3224717"/>
            <a:ext cx="2086500" cy="2529300"/>
            <a:chOff x="6046628" y="1589017"/>
            <a:chExt cx="2086500" cy="2529300"/>
          </a:xfrm>
        </p:grpSpPr>
        <p:sp>
          <p:nvSpPr>
            <p:cNvPr id="150" name="Google Shape;150;p12"/>
            <p:cNvSpPr/>
            <p:nvPr/>
          </p:nvSpPr>
          <p:spPr>
            <a:xfrm>
              <a:off x="6046628" y="1589017"/>
              <a:ext cx="2086500" cy="252930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1" name="Google Shape;151;p12"/>
            <p:cNvSpPr/>
            <p:nvPr/>
          </p:nvSpPr>
          <p:spPr>
            <a:xfrm rot="570">
              <a:off x="6185966" y="1774817"/>
              <a:ext cx="1807800" cy="16503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152" name="Google Shape;152;p12"/>
          <p:cNvGrpSpPr/>
          <p:nvPr/>
        </p:nvGrpSpPr>
        <p:grpSpPr>
          <a:xfrm>
            <a:off x="8161353" y="3224717"/>
            <a:ext cx="2086500" cy="2529300"/>
            <a:chOff x="6046628" y="1589017"/>
            <a:chExt cx="2086500" cy="2529300"/>
          </a:xfrm>
        </p:grpSpPr>
        <p:sp>
          <p:nvSpPr>
            <p:cNvPr id="153" name="Google Shape;153;p12"/>
            <p:cNvSpPr/>
            <p:nvPr/>
          </p:nvSpPr>
          <p:spPr>
            <a:xfrm>
              <a:off x="6046628" y="1589017"/>
              <a:ext cx="2086500" cy="252930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4" name="Google Shape;154;p12"/>
            <p:cNvSpPr/>
            <p:nvPr/>
          </p:nvSpPr>
          <p:spPr>
            <a:xfrm rot="570">
              <a:off x="6185966" y="1774817"/>
              <a:ext cx="1807800" cy="1650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155" name="Google Shape;155;p12"/>
          <p:cNvGrpSpPr/>
          <p:nvPr/>
        </p:nvGrpSpPr>
        <p:grpSpPr>
          <a:xfrm>
            <a:off x="1179903" y="3196142"/>
            <a:ext cx="2086500" cy="2529300"/>
            <a:chOff x="6046628" y="1589017"/>
            <a:chExt cx="2086500" cy="2529300"/>
          </a:xfrm>
        </p:grpSpPr>
        <p:sp>
          <p:nvSpPr>
            <p:cNvPr id="156" name="Google Shape;156;p12"/>
            <p:cNvSpPr/>
            <p:nvPr/>
          </p:nvSpPr>
          <p:spPr>
            <a:xfrm>
              <a:off x="6046628" y="1589017"/>
              <a:ext cx="2086500" cy="252930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7" name="Google Shape;157;p12"/>
            <p:cNvSpPr/>
            <p:nvPr/>
          </p:nvSpPr>
          <p:spPr>
            <a:xfrm rot="570">
              <a:off x="6185966" y="1774817"/>
              <a:ext cx="1807800" cy="16503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pic>
        <p:nvPicPr>
          <p:cNvPr id="158" name="Google Shape;158;p12"/>
          <p:cNvPicPr preferRelativeResize="0"/>
          <p:nvPr/>
        </p:nvPicPr>
        <p:blipFill rotWithShape="1">
          <a:blip r:embed="rId2">
            <a:alphaModFix/>
          </a:blip>
          <a:srcRect b="0" l="0" r="0" t="0"/>
          <a:stretch/>
        </p:blipFill>
        <p:spPr>
          <a:xfrm rot="-1173494">
            <a:off x="2238073" y="2768512"/>
            <a:ext cx="619052" cy="773816"/>
          </a:xfrm>
          <a:prstGeom prst="rect">
            <a:avLst/>
          </a:prstGeom>
          <a:noFill/>
          <a:ln>
            <a:noFill/>
          </a:ln>
          <a:effectLst>
            <a:outerShdw blurRad="50800" rotWithShape="0" algn="tl" dir="2700000" dist="38100">
              <a:srgbClr val="000000">
                <a:alpha val="40000"/>
              </a:srgbClr>
            </a:outerShdw>
          </a:effectLst>
        </p:spPr>
      </p:pic>
      <p:pic>
        <p:nvPicPr>
          <p:cNvPr id="159" name="Google Shape;159;p12"/>
          <p:cNvPicPr preferRelativeResize="0"/>
          <p:nvPr/>
        </p:nvPicPr>
        <p:blipFill rotWithShape="1">
          <a:blip r:embed="rId2">
            <a:alphaModFix/>
          </a:blip>
          <a:srcRect b="0" l="0" r="0" t="0"/>
          <a:stretch/>
        </p:blipFill>
        <p:spPr>
          <a:xfrm rot="-1173494">
            <a:off x="5634073" y="2772987"/>
            <a:ext cx="619052" cy="773816"/>
          </a:xfrm>
          <a:prstGeom prst="rect">
            <a:avLst/>
          </a:prstGeom>
          <a:noFill/>
          <a:ln>
            <a:noFill/>
          </a:ln>
          <a:effectLst>
            <a:outerShdw blurRad="50800" rotWithShape="0" algn="tl" dir="2700000" dist="38100">
              <a:srgbClr val="000000">
                <a:alpha val="40000"/>
              </a:srgbClr>
            </a:outerShdw>
          </a:effectLst>
        </p:spPr>
      </p:pic>
      <p:pic>
        <p:nvPicPr>
          <p:cNvPr id="160" name="Google Shape;160;p12"/>
          <p:cNvPicPr preferRelativeResize="0"/>
          <p:nvPr/>
        </p:nvPicPr>
        <p:blipFill rotWithShape="1">
          <a:blip r:embed="rId2">
            <a:alphaModFix/>
          </a:blip>
          <a:srcRect b="0" l="0" r="0" t="0"/>
          <a:stretch/>
        </p:blipFill>
        <p:spPr>
          <a:xfrm rot="-1173494">
            <a:off x="9168823" y="2768512"/>
            <a:ext cx="619052" cy="773816"/>
          </a:xfrm>
          <a:prstGeom prst="rect">
            <a:avLst/>
          </a:prstGeom>
          <a:noFill/>
          <a:ln>
            <a:noFill/>
          </a:ln>
          <a:effectLst>
            <a:outerShdw blurRad="50800" rotWithShape="0" algn="tl" dir="2700000" dist="38100">
              <a:srgbClr val="000000">
                <a:alpha val="40000"/>
              </a:srgbClr>
            </a:outerShdw>
          </a:effectLst>
        </p:spPr>
      </p:pic>
      <p:grpSp>
        <p:nvGrpSpPr>
          <p:cNvPr id="161" name="Google Shape;161;p12"/>
          <p:cNvGrpSpPr/>
          <p:nvPr/>
        </p:nvGrpSpPr>
        <p:grpSpPr>
          <a:xfrm>
            <a:off x="9222075" y="746400"/>
            <a:ext cx="1135500" cy="851700"/>
            <a:chOff x="1075775" y="1464225"/>
            <a:chExt cx="1135500" cy="851700"/>
          </a:xfrm>
        </p:grpSpPr>
        <p:sp>
          <p:nvSpPr>
            <p:cNvPr id="162" name="Google Shape;162;p12"/>
            <p:cNvSpPr/>
            <p:nvPr/>
          </p:nvSpPr>
          <p:spPr>
            <a:xfrm>
              <a:off x="1075775" y="1464225"/>
              <a:ext cx="1135500" cy="851700"/>
            </a:xfrm>
            <a:prstGeom prst="heart">
              <a:avLst/>
            </a:prstGeom>
            <a:solidFill>
              <a:srgbClr val="FFFFFF"/>
            </a:solidFill>
            <a:ln cap="flat" cmpd="sng" w="2286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2"/>
            <p:cNvSpPr/>
            <p:nvPr/>
          </p:nvSpPr>
          <p:spPr>
            <a:xfrm>
              <a:off x="1075775" y="1464225"/>
              <a:ext cx="1135500" cy="851700"/>
            </a:xfrm>
            <a:prstGeom prst="hear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 name="Google Shape;164;p12"/>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65" name="Google Shape;165;p12"/>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66" name="Google Shape;166;p12"/>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67" name="Google Shape;167;p12"/>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68" name="Google Shape;168;p12"/>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69" name="Google Shape;169;p12"/>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70" name="Google Shape;170;p12"/>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pic>
        <p:nvPicPr>
          <p:cNvPr descr="A close up of a plant&#10;&#10;Description automatically generated with medium confidence" id="171" name="Google Shape;171;p12"/>
          <p:cNvPicPr preferRelativeResize="0"/>
          <p:nvPr/>
        </p:nvPicPr>
        <p:blipFill rotWithShape="1">
          <a:blip r:embed="rId3">
            <a:alphaModFix/>
          </a:blip>
          <a:srcRect b="0" l="24676" r="0" t="0"/>
          <a:stretch/>
        </p:blipFill>
        <p:spPr>
          <a:xfrm flipH="1">
            <a:off x="9737828" y="1262250"/>
            <a:ext cx="2454175" cy="5595749"/>
          </a:xfrm>
          <a:prstGeom prst="rect">
            <a:avLst/>
          </a:prstGeom>
          <a:noFill/>
          <a:ln>
            <a:noFill/>
          </a:ln>
          <a:effectLst>
            <a:outerShdw blurRad="304800" rotWithShape="0" algn="bl" dir="18900000" dist="203200">
              <a:srgbClr val="000000">
                <a:alpha val="40000"/>
              </a:srgbClr>
            </a:outerShdw>
          </a:effectLst>
        </p:spPr>
      </p:pic>
      <p:sp>
        <p:nvSpPr>
          <p:cNvPr id="172" name="Google Shape;172;p12"/>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173" name="Shape 173"/>
        <p:cNvGrpSpPr/>
        <p:nvPr/>
      </p:nvGrpSpPr>
      <p:grpSpPr>
        <a:xfrm>
          <a:off x="0" y="0"/>
          <a:ext cx="0" cy="0"/>
          <a:chOff x="0" y="0"/>
          <a:chExt cx="0" cy="0"/>
        </a:xfrm>
      </p:grpSpPr>
      <p:grpSp>
        <p:nvGrpSpPr>
          <p:cNvPr id="174" name="Google Shape;174;p13"/>
          <p:cNvGrpSpPr/>
          <p:nvPr/>
        </p:nvGrpSpPr>
        <p:grpSpPr>
          <a:xfrm rot="-378703">
            <a:off x="676800" y="260858"/>
            <a:ext cx="3984509" cy="4643273"/>
            <a:chOff x="5910362" y="1479206"/>
            <a:chExt cx="2358900" cy="2748900"/>
          </a:xfrm>
        </p:grpSpPr>
        <p:sp>
          <p:nvSpPr>
            <p:cNvPr id="175" name="Google Shape;175;p13"/>
            <p:cNvSpPr/>
            <p:nvPr/>
          </p:nvSpPr>
          <p:spPr>
            <a:xfrm rot="389364">
              <a:off x="6046628" y="1589001"/>
              <a:ext cx="2086368" cy="252931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6" name="Google Shape;176;p13"/>
            <p:cNvSpPr/>
            <p:nvPr/>
          </p:nvSpPr>
          <p:spPr>
            <a:xfrm rot="389358">
              <a:off x="6218941" y="1739762"/>
              <a:ext cx="1807682" cy="1650349"/>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sp>
        <p:nvSpPr>
          <p:cNvPr id="177" name="Google Shape;177;p13"/>
          <p:cNvSpPr/>
          <p:nvPr/>
        </p:nvSpPr>
        <p:spPr>
          <a:xfrm rot="3132">
            <a:off x="5879949" y="477268"/>
            <a:ext cx="4280102" cy="5188502"/>
          </a:xfrm>
          <a:prstGeom prst="rect">
            <a:avLst/>
          </a:prstGeom>
          <a:solidFill>
            <a:srgbClr val="FFFFFF"/>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pic>
        <p:nvPicPr>
          <p:cNvPr id="178" name="Google Shape;178;p13"/>
          <p:cNvPicPr preferRelativeResize="0"/>
          <p:nvPr/>
        </p:nvPicPr>
        <p:blipFill rotWithShape="1">
          <a:blip r:embed="rId2">
            <a:alphaModFix/>
          </a:blip>
          <a:srcRect b="0" l="0" r="0" t="0"/>
          <a:stretch/>
        </p:blipFill>
        <p:spPr>
          <a:xfrm rot="-1076110">
            <a:off x="7802677" y="4023"/>
            <a:ext cx="619050" cy="773817"/>
          </a:xfrm>
          <a:prstGeom prst="rect">
            <a:avLst/>
          </a:prstGeom>
          <a:noFill/>
          <a:ln>
            <a:noFill/>
          </a:ln>
          <a:effectLst>
            <a:outerShdw blurRad="50800" rotWithShape="0" algn="tl" dir="2700000" dist="38100">
              <a:srgbClr val="000000">
                <a:alpha val="40000"/>
              </a:srgbClr>
            </a:outerShdw>
          </a:effectLst>
        </p:spPr>
      </p:pic>
      <p:pic>
        <p:nvPicPr>
          <p:cNvPr id="179" name="Google Shape;179;p13"/>
          <p:cNvPicPr preferRelativeResize="0"/>
          <p:nvPr/>
        </p:nvPicPr>
        <p:blipFill rotWithShape="1">
          <a:blip r:embed="rId2">
            <a:alphaModFix/>
          </a:blip>
          <a:srcRect b="0" l="0" r="0" t="0"/>
          <a:stretch/>
        </p:blipFill>
        <p:spPr>
          <a:xfrm rot="-1610013">
            <a:off x="2214740" y="4023"/>
            <a:ext cx="619050" cy="773817"/>
          </a:xfrm>
          <a:prstGeom prst="rect">
            <a:avLst/>
          </a:prstGeom>
          <a:noFill/>
          <a:ln>
            <a:noFill/>
          </a:ln>
          <a:effectLst>
            <a:outerShdw blurRad="50800" rotWithShape="0" algn="tl" dir="2700000" dist="38100">
              <a:srgbClr val="000000">
                <a:alpha val="40000"/>
              </a:srgbClr>
            </a:outerShdw>
          </a:effectLst>
        </p:spPr>
      </p:pic>
      <p:sp>
        <p:nvSpPr>
          <p:cNvPr id="180" name="Google Shape;180;p13"/>
          <p:cNvSpPr/>
          <p:nvPr/>
        </p:nvSpPr>
        <p:spPr>
          <a:xfrm rot="-5339010">
            <a:off x="2717903" y="3691196"/>
            <a:ext cx="4101325" cy="465146"/>
          </a:xfrm>
          <a:custGeom>
            <a:rect b="b" l="l" r="r" t="t"/>
            <a:pathLst>
              <a:path extrusionOk="0" h="497418" w="1164139">
                <a:moveTo>
                  <a:pt x="1164139" y="0"/>
                </a:moveTo>
                <a:lnTo>
                  <a:pt x="1164139" y="497418"/>
                </a:lnTo>
                <a:lnTo>
                  <a:pt x="0" y="497418"/>
                </a:lnTo>
                <a:lnTo>
                  <a:pt x="104463" y="248709"/>
                </a:lnTo>
                <a:lnTo>
                  <a:pt x="0" y="0"/>
                </a:lnTo>
                <a:close/>
              </a:path>
            </a:pathLst>
          </a:custGeom>
          <a:gradFill>
            <a:gsLst>
              <a:gs pos="0">
                <a:schemeClr val="accent2"/>
              </a:gs>
              <a:gs pos="43000">
                <a:schemeClr val="accent2"/>
              </a:gs>
              <a:gs pos="70000">
                <a:schemeClr val="accent2"/>
              </a:gs>
              <a:gs pos="83000">
                <a:srgbClr val="F5FBFB"/>
              </a:gs>
              <a:gs pos="94000">
                <a:schemeClr val="accent2"/>
              </a:gs>
              <a:gs pos="100000">
                <a:schemeClr val="accent2"/>
              </a:gs>
            </a:gsLst>
            <a:lin ang="0" scaled="0"/>
          </a:gradFill>
          <a:ln>
            <a:noFill/>
          </a:ln>
          <a:effectLst>
            <a:outerShdw blurRad="128588" rotWithShape="0" algn="tl" dir="2700000" dist="28575">
              <a:srgbClr val="000000">
                <a:alpha val="28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81" name="Google Shape;181;p13"/>
          <p:cNvPicPr preferRelativeResize="0"/>
          <p:nvPr/>
        </p:nvPicPr>
        <p:blipFill rotWithShape="1">
          <a:blip r:embed="rId2">
            <a:alphaModFix/>
          </a:blip>
          <a:srcRect b="0" l="0" r="0" t="0"/>
          <a:stretch/>
        </p:blipFill>
        <p:spPr>
          <a:xfrm rot="-1258908">
            <a:off x="4546598" y="1377300"/>
            <a:ext cx="619052" cy="773816"/>
          </a:xfrm>
          <a:prstGeom prst="rect">
            <a:avLst/>
          </a:prstGeom>
          <a:noFill/>
          <a:ln>
            <a:noFill/>
          </a:ln>
          <a:effectLst>
            <a:outerShdw blurRad="50800" rotWithShape="0" algn="tl" dir="2700000" dist="38100">
              <a:srgbClr val="000000">
                <a:alpha val="40000"/>
              </a:srgbClr>
            </a:outerShdw>
          </a:effectLst>
        </p:spPr>
      </p:pic>
      <p:sp>
        <p:nvSpPr>
          <p:cNvPr id="182" name="Google Shape;182;p13"/>
          <p:cNvSpPr/>
          <p:nvPr/>
        </p:nvSpPr>
        <p:spPr>
          <a:xfrm rot="5340072">
            <a:off x="2493659" y="3128555"/>
            <a:ext cx="5799881" cy="487272"/>
          </a:xfrm>
          <a:prstGeom prst="homePlate">
            <a:avLst>
              <a:gd fmla="val 50000" name="adj"/>
            </a:avLst>
          </a:prstGeom>
          <a:gradFill>
            <a:gsLst>
              <a:gs pos="0">
                <a:schemeClr val="accent6"/>
              </a:gs>
              <a:gs pos="43000">
                <a:schemeClr val="accent6"/>
              </a:gs>
              <a:gs pos="70000">
                <a:schemeClr val="accent6"/>
              </a:gs>
              <a:gs pos="83000">
                <a:srgbClr val="F5FBFB"/>
              </a:gs>
              <a:gs pos="94000">
                <a:schemeClr val="accent6"/>
              </a:gs>
              <a:gs pos="100000">
                <a:schemeClr val="accent6"/>
              </a:gs>
            </a:gsLst>
            <a:lin ang="10800025" scaled="0"/>
          </a:gradFill>
          <a:ln>
            <a:noFill/>
          </a:ln>
          <a:effectLst>
            <a:outerShdw blurRad="128588" rotWithShape="0" algn="tl" dir="2700000" dist="28575">
              <a:srgbClr val="000000">
                <a:alpha val="28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latin typeface="Calibri"/>
              <a:ea typeface="Calibri"/>
              <a:cs typeface="Calibri"/>
              <a:sym typeface="Calibri"/>
            </a:endParaRPr>
          </a:p>
        </p:txBody>
      </p:sp>
      <p:pic>
        <p:nvPicPr>
          <p:cNvPr id="183" name="Google Shape;183;p13"/>
          <p:cNvPicPr preferRelativeResize="0"/>
          <p:nvPr/>
        </p:nvPicPr>
        <p:blipFill rotWithShape="1">
          <a:blip r:embed="rId2">
            <a:alphaModFix/>
          </a:blip>
          <a:srcRect b="0" l="0" r="0" t="0"/>
          <a:stretch/>
        </p:blipFill>
        <p:spPr>
          <a:xfrm rot="-1258908">
            <a:off x="5026686" y="-44275"/>
            <a:ext cx="619052" cy="773816"/>
          </a:xfrm>
          <a:prstGeom prst="rect">
            <a:avLst/>
          </a:prstGeom>
          <a:noFill/>
          <a:ln>
            <a:noFill/>
          </a:ln>
          <a:effectLst>
            <a:outerShdw blurRad="50800" rotWithShape="0" algn="tl" dir="2700000" dist="38100">
              <a:srgbClr val="000000">
                <a:alpha val="40000"/>
              </a:srgbClr>
            </a:outerShdw>
          </a:effectLst>
        </p:spPr>
      </p:pic>
      <p:sp>
        <p:nvSpPr>
          <p:cNvPr id="184" name="Google Shape;184;p13"/>
          <p:cNvSpPr txBox="1"/>
          <p:nvPr>
            <p:ph type="title"/>
          </p:nvPr>
        </p:nvSpPr>
        <p:spPr>
          <a:xfrm>
            <a:off x="1318050" y="1080075"/>
            <a:ext cx="2910600" cy="22515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185" name="Google Shape;185;p13"/>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
        <p:nvSpPr>
          <p:cNvPr id="186" name="Google Shape;186;p13"/>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lank frame">
  <p:cSld name="CUSTOM_10">
    <p:spTree>
      <p:nvGrpSpPr>
        <p:cNvPr id="187" name="Shape 187"/>
        <p:cNvGrpSpPr/>
        <p:nvPr/>
      </p:nvGrpSpPr>
      <p:grpSpPr>
        <a:xfrm>
          <a:off x="0" y="0"/>
          <a:ext cx="0" cy="0"/>
          <a:chOff x="0" y="0"/>
          <a:chExt cx="0" cy="0"/>
        </a:xfrm>
      </p:grpSpPr>
      <p:sp>
        <p:nvSpPr>
          <p:cNvPr id="188" name="Google Shape;188;p14"/>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189" name="Shape 189"/>
        <p:cNvGrpSpPr/>
        <p:nvPr/>
      </p:nvGrpSpPr>
      <p:grpSpPr>
        <a:xfrm>
          <a:off x="0" y="0"/>
          <a:ext cx="0" cy="0"/>
          <a:chOff x="0" y="0"/>
          <a:chExt cx="0" cy="0"/>
        </a:xfrm>
      </p:grpSpPr>
      <p:sp>
        <p:nvSpPr>
          <p:cNvPr id="190" name="Google Shape;190;p15"/>
          <p:cNvSpPr/>
          <p:nvPr/>
        </p:nvSpPr>
        <p:spPr>
          <a:xfrm>
            <a:off x="720400" y="442675"/>
            <a:ext cx="9875100" cy="1097100"/>
          </a:xfrm>
          <a:prstGeom prst="rect">
            <a:avLst/>
          </a:prstGeom>
          <a:solidFill>
            <a:schemeClr val="accent4"/>
          </a:solidFill>
          <a:ln>
            <a:noFill/>
          </a:ln>
          <a:effectLst>
            <a:outerShdw blurRad="185738" rotWithShape="0" algn="bl" dir="5400000" dist="19050">
              <a:srgbClr val="000000">
                <a:alpha val="32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800"/>
              <a:buNone/>
            </a:pPr>
            <a:r>
              <a:t/>
            </a:r>
            <a:endParaRPr sz="1800">
              <a:latin typeface="Calibri"/>
              <a:ea typeface="Calibri"/>
              <a:cs typeface="Calibri"/>
              <a:sym typeface="Calibri"/>
            </a:endParaRPr>
          </a:p>
        </p:txBody>
      </p:sp>
      <p:pic>
        <p:nvPicPr>
          <p:cNvPr id="191" name="Google Shape;191;p15"/>
          <p:cNvPicPr preferRelativeResize="0"/>
          <p:nvPr/>
        </p:nvPicPr>
        <p:blipFill rotWithShape="1">
          <a:blip r:embed="rId2">
            <a:alphaModFix/>
          </a:blip>
          <a:srcRect b="0" l="0" r="0" t="0"/>
          <a:stretch/>
        </p:blipFill>
        <p:spPr>
          <a:xfrm rot="-1173494">
            <a:off x="1211023" y="5087"/>
            <a:ext cx="619052" cy="773816"/>
          </a:xfrm>
          <a:prstGeom prst="rect">
            <a:avLst/>
          </a:prstGeom>
          <a:noFill/>
          <a:ln>
            <a:noFill/>
          </a:ln>
          <a:effectLst>
            <a:outerShdw blurRad="50800" rotWithShape="0" algn="tl" dir="2700000" dist="38100">
              <a:srgbClr val="000000">
                <a:alpha val="40000"/>
              </a:srgbClr>
            </a:outerShdw>
          </a:effectLst>
        </p:spPr>
      </p:pic>
      <p:grpSp>
        <p:nvGrpSpPr>
          <p:cNvPr id="192" name="Google Shape;192;p15"/>
          <p:cNvGrpSpPr/>
          <p:nvPr/>
        </p:nvGrpSpPr>
        <p:grpSpPr>
          <a:xfrm>
            <a:off x="976506" y="1869077"/>
            <a:ext cx="3451247" cy="3451246"/>
            <a:chOff x="3023938" y="2150875"/>
            <a:chExt cx="1922700" cy="1922700"/>
          </a:xfrm>
        </p:grpSpPr>
        <p:sp>
          <p:nvSpPr>
            <p:cNvPr id="193" name="Google Shape;193;p15"/>
            <p:cNvSpPr/>
            <p:nvPr/>
          </p:nvSpPr>
          <p:spPr>
            <a:xfrm>
              <a:off x="3023938" y="2150875"/>
              <a:ext cx="1922700" cy="1922700"/>
            </a:xfrm>
            <a:prstGeom prst="ellipse">
              <a:avLst/>
            </a:prstGeom>
            <a:solidFill>
              <a:schemeClr val="accent3"/>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pic>
          <p:nvPicPr>
            <p:cNvPr descr="A picture containing drawing&#10;&#10;Description automatically generated" id="194" name="Google Shape;194;p15"/>
            <p:cNvPicPr preferRelativeResize="0"/>
            <p:nvPr/>
          </p:nvPicPr>
          <p:blipFill rotWithShape="1">
            <a:blip r:embed="rId3">
              <a:alphaModFix amt="14000"/>
            </a:blip>
            <a:srcRect b="58781" l="0" r="41138" t="0"/>
            <a:stretch/>
          </p:blipFill>
          <p:spPr>
            <a:xfrm>
              <a:off x="3114088" y="2264125"/>
              <a:ext cx="1742400" cy="1696200"/>
            </a:xfrm>
            <a:prstGeom prst="ellipse">
              <a:avLst/>
            </a:prstGeom>
            <a:noFill/>
            <a:ln>
              <a:noFill/>
            </a:ln>
          </p:spPr>
        </p:pic>
      </p:grpSp>
      <p:grpSp>
        <p:nvGrpSpPr>
          <p:cNvPr id="195" name="Google Shape;195;p15"/>
          <p:cNvGrpSpPr/>
          <p:nvPr/>
        </p:nvGrpSpPr>
        <p:grpSpPr>
          <a:xfrm>
            <a:off x="8183984" y="1869087"/>
            <a:ext cx="3451246" cy="3451247"/>
            <a:chOff x="3023938" y="2150875"/>
            <a:chExt cx="1922700" cy="1922700"/>
          </a:xfrm>
        </p:grpSpPr>
        <p:sp>
          <p:nvSpPr>
            <p:cNvPr id="196" name="Google Shape;196;p15"/>
            <p:cNvSpPr/>
            <p:nvPr/>
          </p:nvSpPr>
          <p:spPr>
            <a:xfrm>
              <a:off x="3023938" y="2150875"/>
              <a:ext cx="1922700" cy="1922700"/>
            </a:xfrm>
            <a:prstGeom prst="ellipse">
              <a:avLst/>
            </a:prstGeom>
            <a:solidFill>
              <a:schemeClr val="accent3"/>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pic>
          <p:nvPicPr>
            <p:cNvPr descr="A picture containing drawing&#10;&#10;Description automatically generated" id="197" name="Google Shape;197;p15"/>
            <p:cNvPicPr preferRelativeResize="0"/>
            <p:nvPr/>
          </p:nvPicPr>
          <p:blipFill rotWithShape="1">
            <a:blip r:embed="rId3">
              <a:alphaModFix amt="14000"/>
            </a:blip>
            <a:srcRect b="58781" l="0" r="41138" t="0"/>
            <a:stretch/>
          </p:blipFill>
          <p:spPr>
            <a:xfrm>
              <a:off x="3114088" y="2264125"/>
              <a:ext cx="1742400" cy="1696200"/>
            </a:xfrm>
            <a:prstGeom prst="ellipse">
              <a:avLst/>
            </a:prstGeom>
            <a:noFill/>
            <a:ln>
              <a:noFill/>
            </a:ln>
          </p:spPr>
        </p:pic>
      </p:grpSp>
      <p:pic>
        <p:nvPicPr>
          <p:cNvPr id="198" name="Google Shape;198;p15"/>
          <p:cNvPicPr preferRelativeResize="0"/>
          <p:nvPr/>
        </p:nvPicPr>
        <p:blipFill rotWithShape="1">
          <a:blip r:embed="rId2">
            <a:alphaModFix/>
          </a:blip>
          <a:srcRect b="0" l="0" r="0" t="0"/>
          <a:stretch/>
        </p:blipFill>
        <p:spPr>
          <a:xfrm flipH="1" rot="1067990">
            <a:off x="9600075" y="1412975"/>
            <a:ext cx="619051" cy="773816"/>
          </a:xfrm>
          <a:prstGeom prst="rect">
            <a:avLst/>
          </a:prstGeom>
          <a:noFill/>
          <a:ln>
            <a:noFill/>
          </a:ln>
          <a:effectLst>
            <a:outerShdw blurRad="50800" rotWithShape="0" algn="tl" dir="2700000" dist="38100">
              <a:srgbClr val="000000">
                <a:alpha val="40000"/>
              </a:srgbClr>
            </a:outerShdw>
          </a:effectLst>
        </p:spPr>
      </p:pic>
      <p:grpSp>
        <p:nvGrpSpPr>
          <p:cNvPr id="199" name="Google Shape;199;p15"/>
          <p:cNvGrpSpPr/>
          <p:nvPr/>
        </p:nvGrpSpPr>
        <p:grpSpPr>
          <a:xfrm>
            <a:off x="4580152" y="2262892"/>
            <a:ext cx="3451247" cy="3451247"/>
            <a:chOff x="3023938" y="2150875"/>
            <a:chExt cx="1922700" cy="1922700"/>
          </a:xfrm>
        </p:grpSpPr>
        <p:sp>
          <p:nvSpPr>
            <p:cNvPr id="200" name="Google Shape;200;p15"/>
            <p:cNvSpPr/>
            <p:nvPr/>
          </p:nvSpPr>
          <p:spPr>
            <a:xfrm>
              <a:off x="3023938" y="2150875"/>
              <a:ext cx="1922700" cy="1922700"/>
            </a:xfrm>
            <a:prstGeom prst="ellipse">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pic>
          <p:nvPicPr>
            <p:cNvPr descr="A picture containing drawing&#10;&#10;Description automatically generated" id="201" name="Google Shape;201;p15"/>
            <p:cNvPicPr preferRelativeResize="0"/>
            <p:nvPr/>
          </p:nvPicPr>
          <p:blipFill rotWithShape="1">
            <a:blip r:embed="rId3">
              <a:alphaModFix amt="14000"/>
            </a:blip>
            <a:srcRect b="58781" l="0" r="41138" t="0"/>
            <a:stretch/>
          </p:blipFill>
          <p:spPr>
            <a:xfrm>
              <a:off x="3114088" y="2264125"/>
              <a:ext cx="1742400" cy="1696200"/>
            </a:xfrm>
            <a:prstGeom prst="ellipse">
              <a:avLst/>
            </a:prstGeom>
            <a:noFill/>
            <a:ln>
              <a:noFill/>
            </a:ln>
          </p:spPr>
        </p:pic>
      </p:grpSp>
      <p:pic>
        <p:nvPicPr>
          <p:cNvPr id="202" name="Google Shape;202;p15"/>
          <p:cNvPicPr preferRelativeResize="0"/>
          <p:nvPr/>
        </p:nvPicPr>
        <p:blipFill rotWithShape="1">
          <a:blip r:embed="rId2">
            <a:alphaModFix/>
          </a:blip>
          <a:srcRect b="0" l="0" r="0" t="0"/>
          <a:stretch/>
        </p:blipFill>
        <p:spPr>
          <a:xfrm flipH="1" rot="1067990">
            <a:off x="2258375" y="1412975"/>
            <a:ext cx="619051" cy="773816"/>
          </a:xfrm>
          <a:prstGeom prst="rect">
            <a:avLst/>
          </a:prstGeom>
          <a:noFill/>
          <a:ln>
            <a:noFill/>
          </a:ln>
          <a:effectLst>
            <a:outerShdw blurRad="50800" rotWithShape="0" algn="tl" dir="2700000" dist="38100">
              <a:srgbClr val="000000">
                <a:alpha val="40000"/>
              </a:srgbClr>
            </a:outerShdw>
          </a:effectLst>
        </p:spPr>
      </p:pic>
      <p:sp>
        <p:nvSpPr>
          <p:cNvPr id="203" name="Google Shape;203;p15"/>
          <p:cNvSpPr/>
          <p:nvPr/>
        </p:nvSpPr>
        <p:spPr>
          <a:xfrm rot="10405083">
            <a:off x="4005811" y="3676426"/>
            <a:ext cx="1002326" cy="290145"/>
          </a:xfrm>
          <a:custGeom>
            <a:rect b="b" l="l" r="r" t="t"/>
            <a:pathLst>
              <a:path extrusionOk="0" h="1673412" w="7659384">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anchorCtr="0" anchor="ctr" bIns="122825" lIns="245700" spcFirstLastPara="1" rIns="245700" wrap="square" tIns="122825">
            <a:noAutofit/>
          </a:bodyPr>
          <a:lstStyle/>
          <a:p>
            <a:pPr indent="0" lvl="0" marL="0" marR="0" rtl="0" algn="l">
              <a:lnSpc>
                <a:spcPct val="100000"/>
              </a:lnSpc>
              <a:spcBef>
                <a:spcPts val="0"/>
              </a:spcBef>
              <a:spcAft>
                <a:spcPts val="0"/>
              </a:spcAft>
              <a:buClr>
                <a:srgbClr val="000000"/>
              </a:buClr>
              <a:buFont typeface="Arial"/>
              <a:buNone/>
            </a:pPr>
            <a:r>
              <a:t/>
            </a:r>
            <a:endParaRPr/>
          </a:p>
        </p:txBody>
      </p:sp>
      <p:sp>
        <p:nvSpPr>
          <p:cNvPr id="204" name="Google Shape;204;p15"/>
          <p:cNvSpPr/>
          <p:nvPr/>
        </p:nvSpPr>
        <p:spPr>
          <a:xfrm rot="-9235479">
            <a:off x="7662760" y="3449709"/>
            <a:ext cx="1001960" cy="289994"/>
          </a:xfrm>
          <a:custGeom>
            <a:rect b="b" l="l" r="r" t="t"/>
            <a:pathLst>
              <a:path extrusionOk="0" h="1673412" w="7659384">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anchorCtr="0" anchor="ctr" bIns="122825" lIns="245700" spcFirstLastPara="1" rIns="245700" wrap="square" tIns="122825">
            <a:noAutofit/>
          </a:bodyPr>
          <a:lstStyle/>
          <a:p>
            <a:pPr indent="0" lvl="0" marL="0" marR="0" rtl="0" algn="l">
              <a:lnSpc>
                <a:spcPct val="100000"/>
              </a:lnSpc>
              <a:spcBef>
                <a:spcPts val="0"/>
              </a:spcBef>
              <a:spcAft>
                <a:spcPts val="0"/>
              </a:spcAft>
              <a:buClr>
                <a:srgbClr val="000000"/>
              </a:buClr>
              <a:buFont typeface="Arial"/>
              <a:buNone/>
            </a:pPr>
            <a:r>
              <a:t/>
            </a:r>
            <a:endParaRPr/>
          </a:p>
        </p:txBody>
      </p:sp>
      <p:sp>
        <p:nvSpPr>
          <p:cNvPr id="205" name="Google Shape;205;p15"/>
          <p:cNvSpPr txBox="1"/>
          <p:nvPr>
            <p:ph hasCustomPrompt="1" type="title"/>
          </p:nvPr>
        </p:nvSpPr>
        <p:spPr>
          <a:xfrm>
            <a:off x="1181700" y="25305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06" name="Google Shape;206;p15"/>
          <p:cNvSpPr txBox="1"/>
          <p:nvPr>
            <p:ph idx="2" type="title"/>
          </p:nvPr>
        </p:nvSpPr>
        <p:spPr>
          <a:xfrm>
            <a:off x="791225" y="593375"/>
            <a:ext cx="97830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207" name="Google Shape;207;p15"/>
          <p:cNvSpPr txBox="1"/>
          <p:nvPr>
            <p:ph hasCustomPrompt="1" idx="3" type="title"/>
          </p:nvPr>
        </p:nvSpPr>
        <p:spPr>
          <a:xfrm>
            <a:off x="4821136" y="29115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08" name="Google Shape;208;p15"/>
          <p:cNvSpPr txBox="1"/>
          <p:nvPr>
            <p:ph hasCustomPrompt="1" idx="4" type="title"/>
          </p:nvPr>
        </p:nvSpPr>
        <p:spPr>
          <a:xfrm>
            <a:off x="8405254" y="25305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09" name="Google Shape;209;p15"/>
          <p:cNvSpPr txBox="1"/>
          <p:nvPr>
            <p:ph idx="1" type="body"/>
          </p:nvPr>
        </p:nvSpPr>
        <p:spPr>
          <a:xfrm>
            <a:off x="8405246" y="3772125"/>
            <a:ext cx="29484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210" name="Google Shape;210;p15"/>
          <p:cNvSpPr txBox="1"/>
          <p:nvPr>
            <p:ph idx="5" type="body"/>
          </p:nvPr>
        </p:nvSpPr>
        <p:spPr>
          <a:xfrm>
            <a:off x="4821145" y="41419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211" name="Google Shape;211;p15"/>
          <p:cNvSpPr txBox="1"/>
          <p:nvPr>
            <p:ph idx="6" type="body"/>
          </p:nvPr>
        </p:nvSpPr>
        <p:spPr>
          <a:xfrm>
            <a:off x="1181700" y="37609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pic>
        <p:nvPicPr>
          <p:cNvPr descr="A close up of a plant&#10;&#10;Description automatically generated with medium confidence" id="212" name="Google Shape;212;p15"/>
          <p:cNvPicPr preferRelativeResize="0"/>
          <p:nvPr/>
        </p:nvPicPr>
        <p:blipFill rotWithShape="1">
          <a:blip r:embed="rId4">
            <a:alphaModFix/>
          </a:blip>
          <a:srcRect b="0" l="0" r="17992" t="0"/>
          <a:stretch/>
        </p:blipFill>
        <p:spPr>
          <a:xfrm flipH="1">
            <a:off x="-1" y="1260675"/>
            <a:ext cx="2671899" cy="5595749"/>
          </a:xfrm>
          <a:prstGeom prst="rect">
            <a:avLst/>
          </a:prstGeom>
          <a:noFill/>
          <a:ln>
            <a:noFill/>
          </a:ln>
          <a:effectLst>
            <a:outerShdw blurRad="304800" rotWithShape="0" algn="bl" dir="18900000" dist="203200">
              <a:srgbClr val="000000">
                <a:alpha val="40000"/>
              </a:srgbClr>
            </a:outerShdw>
          </a:effectLst>
        </p:spPr>
      </p:pic>
      <p:pic>
        <p:nvPicPr>
          <p:cNvPr id="213" name="Google Shape;213;p15"/>
          <p:cNvPicPr preferRelativeResize="0"/>
          <p:nvPr/>
        </p:nvPicPr>
        <p:blipFill rotWithShape="1">
          <a:blip r:embed="rId2">
            <a:alphaModFix/>
          </a:blip>
          <a:srcRect b="0" l="0" r="0" t="0"/>
          <a:stretch/>
        </p:blipFill>
        <p:spPr>
          <a:xfrm rot="-1173494">
            <a:off x="9516823" y="5087"/>
            <a:ext cx="619052" cy="773816"/>
          </a:xfrm>
          <a:prstGeom prst="rect">
            <a:avLst/>
          </a:prstGeom>
          <a:noFill/>
          <a:ln>
            <a:noFill/>
          </a:ln>
          <a:effectLst>
            <a:outerShdw blurRad="50800" rotWithShape="0" algn="tl" dir="2700000" dist="38100">
              <a:srgbClr val="000000">
                <a:alpha val="40000"/>
              </a:srgbClr>
            </a:outerShdw>
          </a:effectLst>
        </p:spPr>
      </p:pic>
      <p:sp>
        <p:nvSpPr>
          <p:cNvPr id="214" name="Google Shape;214;p15"/>
          <p:cNvSpPr txBox="1"/>
          <p:nvPr/>
        </p:nvSpPr>
        <p:spPr>
          <a:xfrm flipH="1" rot="-5400000">
            <a:off x="11215350" y="58719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215" name="Shape 215"/>
        <p:cNvGrpSpPr/>
        <p:nvPr/>
      </p:nvGrpSpPr>
      <p:grpSpPr>
        <a:xfrm>
          <a:off x="0" y="0"/>
          <a:ext cx="0" cy="0"/>
          <a:chOff x="0" y="0"/>
          <a:chExt cx="0" cy="0"/>
        </a:xfrm>
      </p:grpSpPr>
      <p:sp>
        <p:nvSpPr>
          <p:cNvPr id="216" name="Google Shape;216;p16"/>
          <p:cNvSpPr/>
          <p:nvPr/>
        </p:nvSpPr>
        <p:spPr>
          <a:xfrm rot="-208">
            <a:off x="494275" y="449075"/>
            <a:ext cx="9903600" cy="5502600"/>
          </a:xfrm>
          <a:prstGeom prst="rect">
            <a:avLst/>
          </a:prstGeom>
          <a:solidFill>
            <a:schemeClr val="accent1"/>
          </a:solidFill>
          <a:ln>
            <a:noFill/>
          </a:ln>
          <a:effectLst>
            <a:outerShdw blurRad="185738" rotWithShape="0" algn="bl" dir="5400000" dist="19050">
              <a:srgbClr val="000000">
                <a:alpha val="32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sz="1800">
              <a:latin typeface="Calibri"/>
              <a:ea typeface="Calibri"/>
              <a:cs typeface="Calibri"/>
              <a:sym typeface="Calibri"/>
            </a:endParaRPr>
          </a:p>
        </p:txBody>
      </p:sp>
      <p:pic>
        <p:nvPicPr>
          <p:cNvPr id="217" name="Google Shape;217;p16"/>
          <p:cNvPicPr preferRelativeResize="0"/>
          <p:nvPr/>
        </p:nvPicPr>
        <p:blipFill rotWithShape="1">
          <a:blip r:embed="rId2">
            <a:alphaModFix/>
          </a:blip>
          <a:srcRect b="0" l="0" r="0" t="0"/>
          <a:stretch/>
        </p:blipFill>
        <p:spPr>
          <a:xfrm rot="-1258908">
            <a:off x="1536223" y="13275"/>
            <a:ext cx="619052" cy="773816"/>
          </a:xfrm>
          <a:prstGeom prst="rect">
            <a:avLst/>
          </a:prstGeom>
          <a:noFill/>
          <a:ln>
            <a:noFill/>
          </a:ln>
          <a:effectLst>
            <a:outerShdw blurRad="50800" rotWithShape="0" algn="tl" dir="2700000" dist="38100">
              <a:srgbClr val="000000">
                <a:alpha val="40000"/>
              </a:srgbClr>
            </a:outerShdw>
          </a:effectLst>
        </p:spPr>
      </p:pic>
      <p:sp>
        <p:nvSpPr>
          <p:cNvPr id="218" name="Google Shape;218;p16"/>
          <p:cNvSpPr txBox="1"/>
          <p:nvPr>
            <p:ph idx="1" type="subTitle"/>
          </p:nvPr>
        </p:nvSpPr>
        <p:spPr>
          <a:xfrm>
            <a:off x="720400" y="2163600"/>
            <a:ext cx="2760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19" name="Google Shape;219;p16"/>
          <p:cNvSpPr txBox="1"/>
          <p:nvPr>
            <p:ph idx="2" type="subTitle"/>
          </p:nvPr>
        </p:nvSpPr>
        <p:spPr>
          <a:xfrm>
            <a:off x="720400" y="4020325"/>
            <a:ext cx="2760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20" name="Google Shape;220;p16"/>
          <p:cNvSpPr txBox="1"/>
          <p:nvPr>
            <p:ph idx="3" type="subTitle"/>
          </p:nvPr>
        </p:nvSpPr>
        <p:spPr>
          <a:xfrm>
            <a:off x="7228110" y="2172980"/>
            <a:ext cx="2760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21" name="Google Shape;221;p16"/>
          <p:cNvSpPr txBox="1"/>
          <p:nvPr>
            <p:ph idx="4" type="subTitle"/>
          </p:nvPr>
        </p:nvSpPr>
        <p:spPr>
          <a:xfrm>
            <a:off x="3991832" y="2180950"/>
            <a:ext cx="2760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22" name="Google Shape;222;p16"/>
          <p:cNvSpPr txBox="1"/>
          <p:nvPr>
            <p:ph idx="5" type="subTitle"/>
          </p:nvPr>
        </p:nvSpPr>
        <p:spPr>
          <a:xfrm>
            <a:off x="3991832" y="4020325"/>
            <a:ext cx="2760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23" name="Google Shape;223;p16"/>
          <p:cNvSpPr txBox="1"/>
          <p:nvPr>
            <p:ph idx="6" type="subTitle"/>
          </p:nvPr>
        </p:nvSpPr>
        <p:spPr>
          <a:xfrm>
            <a:off x="7228110" y="4001780"/>
            <a:ext cx="2760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24" name="Google Shape;224;p16"/>
          <p:cNvSpPr txBox="1"/>
          <p:nvPr>
            <p:ph type="title"/>
          </p:nvPr>
        </p:nvSpPr>
        <p:spPr>
          <a:xfrm>
            <a:off x="720400" y="898175"/>
            <a:ext cx="92688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25" name="Google Shape;225;p16"/>
          <p:cNvSpPr txBox="1"/>
          <p:nvPr>
            <p:ph idx="7" type="body"/>
          </p:nvPr>
        </p:nvSpPr>
        <p:spPr>
          <a:xfrm>
            <a:off x="3991832" y="2589800"/>
            <a:ext cx="27609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26" name="Google Shape;226;p16"/>
          <p:cNvSpPr txBox="1"/>
          <p:nvPr>
            <p:ph idx="8" type="body"/>
          </p:nvPr>
        </p:nvSpPr>
        <p:spPr>
          <a:xfrm>
            <a:off x="7228110" y="4418600"/>
            <a:ext cx="27609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27" name="Google Shape;227;p16"/>
          <p:cNvSpPr txBox="1"/>
          <p:nvPr>
            <p:ph idx="9" type="body"/>
          </p:nvPr>
        </p:nvSpPr>
        <p:spPr>
          <a:xfrm>
            <a:off x="3991832" y="4418600"/>
            <a:ext cx="27609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28" name="Google Shape;228;p16"/>
          <p:cNvSpPr txBox="1"/>
          <p:nvPr>
            <p:ph idx="13" type="body"/>
          </p:nvPr>
        </p:nvSpPr>
        <p:spPr>
          <a:xfrm>
            <a:off x="720400" y="2589800"/>
            <a:ext cx="27609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29" name="Google Shape;229;p16"/>
          <p:cNvSpPr txBox="1"/>
          <p:nvPr>
            <p:ph idx="14" type="body"/>
          </p:nvPr>
        </p:nvSpPr>
        <p:spPr>
          <a:xfrm>
            <a:off x="7228110" y="2589800"/>
            <a:ext cx="27609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30" name="Google Shape;230;p16"/>
          <p:cNvSpPr txBox="1"/>
          <p:nvPr>
            <p:ph idx="15" type="body"/>
          </p:nvPr>
        </p:nvSpPr>
        <p:spPr>
          <a:xfrm>
            <a:off x="720400" y="4418600"/>
            <a:ext cx="27609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pic>
        <p:nvPicPr>
          <p:cNvPr id="231" name="Google Shape;231;p16"/>
          <p:cNvPicPr preferRelativeResize="0"/>
          <p:nvPr/>
        </p:nvPicPr>
        <p:blipFill rotWithShape="1">
          <a:blip r:embed="rId2">
            <a:alphaModFix/>
          </a:blip>
          <a:srcRect b="0" l="0" r="0" t="0"/>
          <a:stretch/>
        </p:blipFill>
        <p:spPr>
          <a:xfrm rot="-1258908">
            <a:off x="9120973" y="13275"/>
            <a:ext cx="619052" cy="773816"/>
          </a:xfrm>
          <a:prstGeom prst="rect">
            <a:avLst/>
          </a:prstGeom>
          <a:noFill/>
          <a:ln>
            <a:noFill/>
          </a:ln>
          <a:effectLst>
            <a:outerShdw blurRad="50800" rotWithShape="0" algn="tl" dir="2700000" dist="38100">
              <a:srgbClr val="000000">
                <a:alpha val="40000"/>
              </a:srgbClr>
            </a:outerShdw>
          </a:effectLst>
        </p:spPr>
      </p:pic>
      <p:pic>
        <p:nvPicPr>
          <p:cNvPr descr="A close up of a plant&#10;&#10;Description automatically generated with medium confidence" id="232" name="Google Shape;232;p16"/>
          <p:cNvPicPr preferRelativeResize="0"/>
          <p:nvPr/>
        </p:nvPicPr>
        <p:blipFill rotWithShape="1">
          <a:blip r:embed="rId3">
            <a:alphaModFix/>
          </a:blip>
          <a:srcRect b="0" l="24676" r="0" t="0"/>
          <a:stretch/>
        </p:blipFill>
        <p:spPr>
          <a:xfrm flipH="1">
            <a:off x="9737827" y="1262250"/>
            <a:ext cx="2454175" cy="5595749"/>
          </a:xfrm>
          <a:prstGeom prst="rect">
            <a:avLst/>
          </a:prstGeom>
          <a:noFill/>
          <a:ln>
            <a:noFill/>
          </a:ln>
          <a:effectLst>
            <a:outerShdw blurRad="304800" rotWithShape="0" algn="bl" dir="18900000" dist="203200">
              <a:srgbClr val="000000">
                <a:alpha val="40000"/>
              </a:srgbClr>
            </a:outerShdw>
          </a:effectLst>
        </p:spPr>
      </p:pic>
      <p:sp>
        <p:nvSpPr>
          <p:cNvPr id="233" name="Google Shape;233;p16"/>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234" name="Shape 234"/>
        <p:cNvGrpSpPr/>
        <p:nvPr/>
      </p:nvGrpSpPr>
      <p:grpSpPr>
        <a:xfrm>
          <a:off x="0" y="0"/>
          <a:ext cx="0" cy="0"/>
          <a:chOff x="0" y="0"/>
          <a:chExt cx="0" cy="0"/>
        </a:xfrm>
      </p:grpSpPr>
      <p:grpSp>
        <p:nvGrpSpPr>
          <p:cNvPr id="235" name="Google Shape;235;p17"/>
          <p:cNvGrpSpPr/>
          <p:nvPr/>
        </p:nvGrpSpPr>
        <p:grpSpPr>
          <a:xfrm rot="-269459">
            <a:off x="8622034" y="3658484"/>
            <a:ext cx="2358830" cy="2748818"/>
            <a:chOff x="5910362" y="1479206"/>
            <a:chExt cx="2358900" cy="2748900"/>
          </a:xfrm>
        </p:grpSpPr>
        <p:sp>
          <p:nvSpPr>
            <p:cNvPr id="236" name="Google Shape;236;p17"/>
            <p:cNvSpPr/>
            <p:nvPr/>
          </p:nvSpPr>
          <p:spPr>
            <a:xfrm rot="389364">
              <a:off x="6046628" y="1589001"/>
              <a:ext cx="2086368" cy="252931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7" name="Google Shape;237;p17"/>
            <p:cNvSpPr/>
            <p:nvPr/>
          </p:nvSpPr>
          <p:spPr>
            <a:xfrm rot="389358">
              <a:off x="6218941" y="1739762"/>
              <a:ext cx="1807682" cy="1650349"/>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38" name="Google Shape;238;p17"/>
          <p:cNvGrpSpPr/>
          <p:nvPr/>
        </p:nvGrpSpPr>
        <p:grpSpPr>
          <a:xfrm rot="-599164">
            <a:off x="8710371" y="479952"/>
            <a:ext cx="2358780" cy="2748761"/>
            <a:chOff x="5910362" y="1479206"/>
            <a:chExt cx="2358900" cy="2748900"/>
          </a:xfrm>
        </p:grpSpPr>
        <p:sp>
          <p:nvSpPr>
            <p:cNvPr id="239" name="Google Shape;239;p17"/>
            <p:cNvSpPr/>
            <p:nvPr/>
          </p:nvSpPr>
          <p:spPr>
            <a:xfrm rot="389364">
              <a:off x="6046628" y="1589001"/>
              <a:ext cx="2086368" cy="252931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0" name="Google Shape;240;p17"/>
            <p:cNvSpPr/>
            <p:nvPr/>
          </p:nvSpPr>
          <p:spPr>
            <a:xfrm rot="389358">
              <a:off x="6218941" y="1739762"/>
              <a:ext cx="1807682" cy="1650349"/>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sp>
        <p:nvSpPr>
          <p:cNvPr id="241" name="Google Shape;241;p17"/>
          <p:cNvSpPr/>
          <p:nvPr/>
        </p:nvSpPr>
        <p:spPr>
          <a:xfrm rot="-252">
            <a:off x="294850" y="448938"/>
            <a:ext cx="8198100" cy="5502600"/>
          </a:xfrm>
          <a:prstGeom prst="rect">
            <a:avLst/>
          </a:prstGeom>
          <a:solidFill>
            <a:schemeClr val="accent1"/>
          </a:solidFill>
          <a:ln>
            <a:noFill/>
          </a:ln>
          <a:effectLst>
            <a:outerShdw blurRad="185738" rotWithShape="0" algn="bl" dir="5400000" dist="19050">
              <a:srgbClr val="000000">
                <a:alpha val="32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sz="1800">
              <a:latin typeface="Calibri"/>
              <a:ea typeface="Calibri"/>
              <a:cs typeface="Calibri"/>
              <a:sym typeface="Calibri"/>
            </a:endParaRPr>
          </a:p>
        </p:txBody>
      </p:sp>
      <p:pic>
        <p:nvPicPr>
          <p:cNvPr id="242" name="Google Shape;242;p17"/>
          <p:cNvPicPr preferRelativeResize="0"/>
          <p:nvPr/>
        </p:nvPicPr>
        <p:blipFill rotWithShape="1">
          <a:blip r:embed="rId2">
            <a:alphaModFix/>
          </a:blip>
          <a:srcRect b="0" l="0" r="0" t="0"/>
          <a:stretch/>
        </p:blipFill>
        <p:spPr>
          <a:xfrm rot="-1258908">
            <a:off x="3881473" y="8975"/>
            <a:ext cx="619052" cy="773816"/>
          </a:xfrm>
          <a:prstGeom prst="rect">
            <a:avLst/>
          </a:prstGeom>
          <a:noFill/>
          <a:ln>
            <a:noFill/>
          </a:ln>
          <a:effectLst>
            <a:outerShdw blurRad="50800" rotWithShape="0" algn="tl" dir="2700000" dist="38100">
              <a:srgbClr val="000000">
                <a:alpha val="40000"/>
              </a:srgbClr>
            </a:outerShdw>
          </a:effectLst>
        </p:spPr>
      </p:pic>
      <p:sp>
        <p:nvSpPr>
          <p:cNvPr id="243" name="Google Shape;243;p17"/>
          <p:cNvSpPr txBox="1"/>
          <p:nvPr>
            <p:ph idx="1" type="subTitle"/>
          </p:nvPr>
        </p:nvSpPr>
        <p:spPr>
          <a:xfrm>
            <a:off x="8948375" y="853925"/>
            <a:ext cx="17922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500"/>
              <a:buNone/>
              <a:defRPr b="1" sz="15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44" name="Google Shape;244;p17"/>
          <p:cNvSpPr txBox="1"/>
          <p:nvPr>
            <p:ph idx="2" type="subTitle"/>
          </p:nvPr>
        </p:nvSpPr>
        <p:spPr>
          <a:xfrm>
            <a:off x="8948375" y="3950357"/>
            <a:ext cx="17922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500"/>
              <a:buNone/>
              <a:defRPr b="1" sz="1500"/>
            </a:lvl1pPr>
            <a:lvl2pPr lvl="1" rtl="0">
              <a:spcBef>
                <a:spcPts val="2100"/>
              </a:spcBef>
              <a:spcAft>
                <a:spcPts val="0"/>
              </a:spcAft>
              <a:buSzPts val="1500"/>
              <a:buNone/>
              <a:defRPr b="1" sz="1500"/>
            </a:lvl2pPr>
            <a:lvl3pPr lvl="2" rtl="0">
              <a:spcBef>
                <a:spcPts val="2100"/>
              </a:spcBef>
              <a:spcAft>
                <a:spcPts val="0"/>
              </a:spcAft>
              <a:buSzPts val="1500"/>
              <a:buNone/>
              <a:defRPr b="1" sz="1500"/>
            </a:lvl3pPr>
            <a:lvl4pPr lvl="3" rtl="0">
              <a:spcBef>
                <a:spcPts val="2100"/>
              </a:spcBef>
              <a:spcAft>
                <a:spcPts val="0"/>
              </a:spcAft>
              <a:buSzPts val="1500"/>
              <a:buNone/>
              <a:defRPr b="1" sz="1500"/>
            </a:lvl4pPr>
            <a:lvl5pPr lvl="4" rtl="0">
              <a:spcBef>
                <a:spcPts val="2100"/>
              </a:spcBef>
              <a:spcAft>
                <a:spcPts val="0"/>
              </a:spcAft>
              <a:buSzPts val="1500"/>
              <a:buNone/>
              <a:defRPr b="1" sz="1500"/>
            </a:lvl5pPr>
            <a:lvl6pPr lvl="5" rtl="0">
              <a:spcBef>
                <a:spcPts val="2100"/>
              </a:spcBef>
              <a:spcAft>
                <a:spcPts val="0"/>
              </a:spcAft>
              <a:buSzPts val="1500"/>
              <a:buNone/>
              <a:defRPr b="1" sz="1500"/>
            </a:lvl6pPr>
            <a:lvl7pPr lvl="6" rtl="0">
              <a:spcBef>
                <a:spcPts val="2100"/>
              </a:spcBef>
              <a:spcAft>
                <a:spcPts val="0"/>
              </a:spcAft>
              <a:buSzPts val="1500"/>
              <a:buNone/>
              <a:defRPr b="1" sz="1500"/>
            </a:lvl7pPr>
            <a:lvl8pPr lvl="7" rtl="0">
              <a:spcBef>
                <a:spcPts val="2100"/>
              </a:spcBef>
              <a:spcAft>
                <a:spcPts val="0"/>
              </a:spcAft>
              <a:buSzPts val="1500"/>
              <a:buNone/>
              <a:defRPr b="1" sz="1500"/>
            </a:lvl8pPr>
            <a:lvl9pPr lvl="8" rtl="0">
              <a:spcBef>
                <a:spcPts val="2100"/>
              </a:spcBef>
              <a:spcAft>
                <a:spcPts val="2100"/>
              </a:spcAft>
              <a:buSzPts val="1500"/>
              <a:buNone/>
              <a:defRPr b="1" sz="1500"/>
            </a:lvl9pPr>
          </a:lstStyle>
          <a:p/>
        </p:txBody>
      </p:sp>
      <p:sp>
        <p:nvSpPr>
          <p:cNvPr id="245" name="Google Shape;245;p17"/>
          <p:cNvSpPr txBox="1"/>
          <p:nvPr>
            <p:ph type="title"/>
          </p:nvPr>
        </p:nvSpPr>
        <p:spPr>
          <a:xfrm>
            <a:off x="415600" y="593375"/>
            <a:ext cx="7962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46" name="Google Shape;246;p17"/>
          <p:cNvSpPr txBox="1"/>
          <p:nvPr>
            <p:ph idx="3" type="body"/>
          </p:nvPr>
        </p:nvSpPr>
        <p:spPr>
          <a:xfrm>
            <a:off x="8948375" y="1289925"/>
            <a:ext cx="1792200" cy="1553400"/>
          </a:xfrm>
          <a:prstGeom prst="rect">
            <a:avLst/>
          </a:prstGeom>
        </p:spPr>
        <p:txBody>
          <a:bodyPr anchorCtr="0" anchor="t" bIns="121900" lIns="121900" spcFirstLastPara="1" rIns="121900" wrap="square" tIns="121900">
            <a:noAutofit/>
          </a:bodyPr>
          <a:lstStyle>
            <a:lvl1pPr indent="-292100" lvl="0" marL="457200">
              <a:lnSpc>
                <a:spcPct val="100000"/>
              </a:lnSpc>
              <a:spcBef>
                <a:spcPts val="0"/>
              </a:spcBef>
              <a:spcAft>
                <a:spcPts val="0"/>
              </a:spcAft>
              <a:buSzPts val="1000"/>
              <a:buChar char="●"/>
              <a:defRPr sz="1000"/>
            </a:lvl1pPr>
            <a:lvl2pPr indent="-292100" lvl="1" marL="914400">
              <a:lnSpc>
                <a:spcPct val="100000"/>
              </a:lnSpc>
              <a:spcBef>
                <a:spcPts val="0"/>
              </a:spcBef>
              <a:spcAft>
                <a:spcPts val="0"/>
              </a:spcAft>
              <a:buSzPts val="1000"/>
              <a:buChar char="○"/>
              <a:defRPr sz="1000"/>
            </a:lvl2pPr>
            <a:lvl3pPr indent="-292100" lvl="2" marL="1371600">
              <a:lnSpc>
                <a:spcPct val="100000"/>
              </a:lnSpc>
              <a:spcBef>
                <a:spcPts val="0"/>
              </a:spcBef>
              <a:spcAft>
                <a:spcPts val="0"/>
              </a:spcAft>
              <a:buSzPts val="1000"/>
              <a:buChar char="■"/>
              <a:defRPr sz="1000"/>
            </a:lvl3pPr>
            <a:lvl4pPr indent="-292100" lvl="3" marL="1828800">
              <a:lnSpc>
                <a:spcPct val="100000"/>
              </a:lnSpc>
              <a:spcBef>
                <a:spcPts val="0"/>
              </a:spcBef>
              <a:spcAft>
                <a:spcPts val="0"/>
              </a:spcAft>
              <a:buSzPts val="1000"/>
              <a:buChar char="●"/>
              <a:defRPr sz="1000"/>
            </a:lvl4pPr>
            <a:lvl5pPr indent="-292100" lvl="4" marL="2286000">
              <a:lnSpc>
                <a:spcPct val="100000"/>
              </a:lnSpc>
              <a:spcBef>
                <a:spcPts val="0"/>
              </a:spcBef>
              <a:spcAft>
                <a:spcPts val="0"/>
              </a:spcAft>
              <a:buSzPts val="1000"/>
              <a:buChar char="○"/>
              <a:defRPr sz="1000"/>
            </a:lvl5pPr>
            <a:lvl6pPr indent="-292100" lvl="5" marL="2743200">
              <a:lnSpc>
                <a:spcPct val="100000"/>
              </a:lnSpc>
              <a:spcBef>
                <a:spcPts val="0"/>
              </a:spcBef>
              <a:spcAft>
                <a:spcPts val="0"/>
              </a:spcAft>
              <a:buSzPts val="1000"/>
              <a:buChar char="■"/>
              <a:defRPr sz="1000"/>
            </a:lvl6pPr>
            <a:lvl7pPr indent="-292100" lvl="6" marL="3200400">
              <a:lnSpc>
                <a:spcPct val="100000"/>
              </a:lnSpc>
              <a:spcBef>
                <a:spcPts val="0"/>
              </a:spcBef>
              <a:spcAft>
                <a:spcPts val="0"/>
              </a:spcAft>
              <a:buSzPts val="1000"/>
              <a:buChar char="●"/>
              <a:defRPr sz="1000"/>
            </a:lvl7pPr>
            <a:lvl8pPr indent="-292100" lvl="7" marL="3657600">
              <a:lnSpc>
                <a:spcPct val="100000"/>
              </a:lnSpc>
              <a:spcBef>
                <a:spcPts val="0"/>
              </a:spcBef>
              <a:spcAft>
                <a:spcPts val="0"/>
              </a:spcAft>
              <a:buSzPts val="1000"/>
              <a:buChar char="○"/>
              <a:defRPr sz="1000"/>
            </a:lvl8pPr>
            <a:lvl9pPr indent="-292100" lvl="8" marL="4114800">
              <a:lnSpc>
                <a:spcPct val="100000"/>
              </a:lnSpc>
              <a:spcBef>
                <a:spcPts val="0"/>
              </a:spcBef>
              <a:spcAft>
                <a:spcPts val="0"/>
              </a:spcAft>
              <a:buSzPts val="1000"/>
              <a:buChar char="■"/>
              <a:defRPr sz="1000"/>
            </a:lvl9pPr>
          </a:lstStyle>
          <a:p/>
        </p:txBody>
      </p:sp>
      <p:sp>
        <p:nvSpPr>
          <p:cNvPr id="247" name="Google Shape;247;p17"/>
          <p:cNvSpPr txBox="1"/>
          <p:nvPr>
            <p:ph idx="4" type="body"/>
          </p:nvPr>
        </p:nvSpPr>
        <p:spPr>
          <a:xfrm>
            <a:off x="8948375" y="4316450"/>
            <a:ext cx="1792200" cy="1553400"/>
          </a:xfrm>
          <a:prstGeom prst="rect">
            <a:avLst/>
          </a:prstGeom>
        </p:spPr>
        <p:txBody>
          <a:bodyPr anchorCtr="0" anchor="t" bIns="121900" lIns="121900" spcFirstLastPara="1" rIns="121900" wrap="square" tIns="121900">
            <a:noAutofit/>
          </a:bodyPr>
          <a:lstStyle>
            <a:lvl1pPr indent="-292100" lvl="0" marL="457200" rtl="0">
              <a:lnSpc>
                <a:spcPct val="100000"/>
              </a:lnSpc>
              <a:spcBef>
                <a:spcPts val="0"/>
              </a:spcBef>
              <a:spcAft>
                <a:spcPts val="0"/>
              </a:spcAft>
              <a:buSzPts val="1000"/>
              <a:buChar char="●"/>
              <a:defRPr sz="1000"/>
            </a:lvl1pPr>
            <a:lvl2pPr indent="-292100" lvl="1" marL="914400" rtl="0">
              <a:lnSpc>
                <a:spcPct val="100000"/>
              </a:lnSpc>
              <a:spcBef>
                <a:spcPts val="0"/>
              </a:spcBef>
              <a:spcAft>
                <a:spcPts val="0"/>
              </a:spcAft>
              <a:buSzPts val="1000"/>
              <a:buChar char="○"/>
              <a:defRPr sz="1000"/>
            </a:lvl2pPr>
            <a:lvl3pPr indent="-292100" lvl="2" marL="1371600" rtl="0">
              <a:lnSpc>
                <a:spcPct val="100000"/>
              </a:lnSpc>
              <a:spcBef>
                <a:spcPts val="0"/>
              </a:spcBef>
              <a:spcAft>
                <a:spcPts val="0"/>
              </a:spcAft>
              <a:buSzPts val="1000"/>
              <a:buChar char="■"/>
              <a:defRPr sz="1000"/>
            </a:lvl3pPr>
            <a:lvl4pPr indent="-292100" lvl="3" marL="1828800" rtl="0">
              <a:lnSpc>
                <a:spcPct val="100000"/>
              </a:lnSpc>
              <a:spcBef>
                <a:spcPts val="0"/>
              </a:spcBef>
              <a:spcAft>
                <a:spcPts val="0"/>
              </a:spcAft>
              <a:buSzPts val="1000"/>
              <a:buChar char="●"/>
              <a:defRPr sz="1000"/>
            </a:lvl4pPr>
            <a:lvl5pPr indent="-292100" lvl="4" marL="2286000" rtl="0">
              <a:lnSpc>
                <a:spcPct val="100000"/>
              </a:lnSpc>
              <a:spcBef>
                <a:spcPts val="0"/>
              </a:spcBef>
              <a:spcAft>
                <a:spcPts val="0"/>
              </a:spcAft>
              <a:buSzPts val="1000"/>
              <a:buChar char="○"/>
              <a:defRPr sz="1000"/>
            </a:lvl5pPr>
            <a:lvl6pPr indent="-292100" lvl="5" marL="2743200" rtl="0">
              <a:lnSpc>
                <a:spcPct val="100000"/>
              </a:lnSpc>
              <a:spcBef>
                <a:spcPts val="0"/>
              </a:spcBef>
              <a:spcAft>
                <a:spcPts val="0"/>
              </a:spcAft>
              <a:buSzPts val="1000"/>
              <a:buChar char="■"/>
              <a:defRPr sz="1000"/>
            </a:lvl6pPr>
            <a:lvl7pPr indent="-292100" lvl="6" marL="3200400" rtl="0">
              <a:lnSpc>
                <a:spcPct val="100000"/>
              </a:lnSpc>
              <a:spcBef>
                <a:spcPts val="0"/>
              </a:spcBef>
              <a:spcAft>
                <a:spcPts val="0"/>
              </a:spcAft>
              <a:buSzPts val="1000"/>
              <a:buChar char="●"/>
              <a:defRPr sz="1000"/>
            </a:lvl7pPr>
            <a:lvl8pPr indent="-292100" lvl="7" marL="3657600" rtl="0">
              <a:lnSpc>
                <a:spcPct val="100000"/>
              </a:lnSpc>
              <a:spcBef>
                <a:spcPts val="0"/>
              </a:spcBef>
              <a:spcAft>
                <a:spcPts val="0"/>
              </a:spcAft>
              <a:buSzPts val="1000"/>
              <a:buChar char="○"/>
              <a:defRPr sz="1000"/>
            </a:lvl8pPr>
            <a:lvl9pPr indent="-292100" lvl="8" marL="4114800" rtl="0">
              <a:lnSpc>
                <a:spcPct val="100000"/>
              </a:lnSpc>
              <a:spcBef>
                <a:spcPts val="0"/>
              </a:spcBef>
              <a:spcAft>
                <a:spcPts val="0"/>
              </a:spcAft>
              <a:buSzPts val="1000"/>
              <a:buChar char="■"/>
              <a:defRPr sz="1000"/>
            </a:lvl9pPr>
          </a:lstStyle>
          <a:p/>
        </p:txBody>
      </p:sp>
      <p:pic>
        <p:nvPicPr>
          <p:cNvPr id="248" name="Google Shape;248;p17"/>
          <p:cNvPicPr preferRelativeResize="0"/>
          <p:nvPr/>
        </p:nvPicPr>
        <p:blipFill rotWithShape="1">
          <a:blip r:embed="rId2">
            <a:alphaModFix/>
          </a:blip>
          <a:srcRect b="0" l="0" r="0" t="0"/>
          <a:stretch/>
        </p:blipFill>
        <p:spPr>
          <a:xfrm rot="4598637">
            <a:off x="10714924" y="1217813"/>
            <a:ext cx="619052" cy="773816"/>
          </a:xfrm>
          <a:prstGeom prst="rect">
            <a:avLst/>
          </a:prstGeom>
          <a:noFill/>
          <a:ln>
            <a:noFill/>
          </a:ln>
          <a:effectLst>
            <a:outerShdw blurRad="50800" rotWithShape="0" algn="tl" dir="2700000" dist="38100">
              <a:srgbClr val="000000">
                <a:alpha val="40000"/>
              </a:srgbClr>
            </a:outerShdw>
          </a:effectLst>
        </p:spPr>
      </p:pic>
      <p:pic>
        <p:nvPicPr>
          <p:cNvPr id="249" name="Google Shape;249;p17"/>
          <p:cNvPicPr preferRelativeResize="0"/>
          <p:nvPr/>
        </p:nvPicPr>
        <p:blipFill rotWithShape="1">
          <a:blip r:embed="rId2">
            <a:alphaModFix/>
          </a:blip>
          <a:srcRect b="0" l="0" r="0" t="0"/>
          <a:stretch/>
        </p:blipFill>
        <p:spPr>
          <a:xfrm rot="3860600">
            <a:off x="10714923" y="4009963"/>
            <a:ext cx="619052" cy="773816"/>
          </a:xfrm>
          <a:prstGeom prst="rect">
            <a:avLst/>
          </a:prstGeom>
          <a:noFill/>
          <a:ln>
            <a:noFill/>
          </a:ln>
          <a:effectLst>
            <a:outerShdw blurRad="50800" rotWithShape="0" algn="tl" dir="2700000" dist="38100">
              <a:srgbClr val="000000">
                <a:alpha val="40000"/>
              </a:srgbClr>
            </a:outerShdw>
          </a:effectLst>
        </p:spPr>
      </p:pic>
      <p:pic>
        <p:nvPicPr>
          <p:cNvPr descr="A close up of a plant&#10;&#10;Description automatically generated with medium confidence" id="250" name="Google Shape;250;p17"/>
          <p:cNvPicPr preferRelativeResize="0"/>
          <p:nvPr/>
        </p:nvPicPr>
        <p:blipFill rotWithShape="1">
          <a:blip r:embed="rId3">
            <a:alphaModFix/>
          </a:blip>
          <a:srcRect b="0" l="62095" r="0" t="0"/>
          <a:stretch/>
        </p:blipFill>
        <p:spPr>
          <a:xfrm flipH="1">
            <a:off x="10957031" y="1262250"/>
            <a:ext cx="1234975" cy="5595749"/>
          </a:xfrm>
          <a:prstGeom prst="rect">
            <a:avLst/>
          </a:prstGeom>
          <a:noFill/>
          <a:ln>
            <a:noFill/>
          </a:ln>
          <a:effectLst>
            <a:outerShdw blurRad="304800" rotWithShape="0" algn="bl" dir="18900000" dist="203200">
              <a:srgbClr val="000000">
                <a:alpha val="40000"/>
              </a:srgbClr>
            </a:outerShdw>
          </a:effectLst>
        </p:spPr>
      </p:pic>
      <p:sp>
        <p:nvSpPr>
          <p:cNvPr id="251" name="Google Shape;251;p17"/>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252" name="Shape 252"/>
        <p:cNvGrpSpPr/>
        <p:nvPr/>
      </p:nvGrpSpPr>
      <p:grpSpPr>
        <a:xfrm>
          <a:off x="0" y="0"/>
          <a:ext cx="0" cy="0"/>
          <a:chOff x="0" y="0"/>
          <a:chExt cx="0" cy="0"/>
        </a:xfrm>
      </p:grpSpPr>
      <p:sp>
        <p:nvSpPr>
          <p:cNvPr id="253" name="Google Shape;253;p18"/>
          <p:cNvSpPr/>
          <p:nvPr/>
        </p:nvSpPr>
        <p:spPr>
          <a:xfrm>
            <a:off x="720400" y="442675"/>
            <a:ext cx="9875100" cy="1136700"/>
          </a:xfrm>
          <a:prstGeom prst="rect">
            <a:avLst/>
          </a:prstGeom>
          <a:solidFill>
            <a:schemeClr val="accent3"/>
          </a:solidFill>
          <a:ln>
            <a:noFill/>
          </a:ln>
          <a:effectLst>
            <a:outerShdw blurRad="185738" rotWithShape="0" algn="bl" dir="5400000" dist="19050">
              <a:srgbClr val="000000">
                <a:alpha val="32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800"/>
              <a:buNone/>
            </a:pPr>
            <a:r>
              <a:t/>
            </a:r>
            <a:endParaRPr sz="1800">
              <a:latin typeface="Calibri"/>
              <a:ea typeface="Calibri"/>
              <a:cs typeface="Calibri"/>
              <a:sym typeface="Calibri"/>
            </a:endParaRPr>
          </a:p>
        </p:txBody>
      </p:sp>
      <p:sp>
        <p:nvSpPr>
          <p:cNvPr id="254" name="Google Shape;254;p18"/>
          <p:cNvSpPr txBox="1"/>
          <p:nvPr>
            <p:ph idx="1" type="subTitle"/>
          </p:nvPr>
        </p:nvSpPr>
        <p:spPr>
          <a:xfrm>
            <a:off x="491800" y="2316000"/>
            <a:ext cx="18204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55" name="Google Shape;255;p18"/>
          <p:cNvSpPr txBox="1"/>
          <p:nvPr>
            <p:ph idx="2" type="subTitle"/>
          </p:nvPr>
        </p:nvSpPr>
        <p:spPr>
          <a:xfrm>
            <a:off x="2642133" y="3763800"/>
            <a:ext cx="18204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56" name="Google Shape;256;p18"/>
          <p:cNvSpPr txBox="1"/>
          <p:nvPr>
            <p:ph idx="3" type="subTitle"/>
          </p:nvPr>
        </p:nvSpPr>
        <p:spPr>
          <a:xfrm>
            <a:off x="4792466" y="2342500"/>
            <a:ext cx="18204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57" name="Google Shape;257;p18"/>
          <p:cNvSpPr txBox="1"/>
          <p:nvPr>
            <p:ph idx="4" type="subTitle"/>
          </p:nvPr>
        </p:nvSpPr>
        <p:spPr>
          <a:xfrm>
            <a:off x="6942799" y="3790300"/>
            <a:ext cx="18204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58" name="Google Shape;258;p18"/>
          <p:cNvSpPr txBox="1"/>
          <p:nvPr>
            <p:ph idx="5" type="subTitle"/>
          </p:nvPr>
        </p:nvSpPr>
        <p:spPr>
          <a:xfrm>
            <a:off x="9093132" y="2316000"/>
            <a:ext cx="18204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59" name="Google Shape;259;p18"/>
          <p:cNvSpPr txBox="1"/>
          <p:nvPr>
            <p:ph type="title"/>
          </p:nvPr>
        </p:nvSpPr>
        <p:spPr>
          <a:xfrm>
            <a:off x="1006850" y="593375"/>
            <a:ext cx="93729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60" name="Google Shape;260;p18"/>
          <p:cNvSpPr txBox="1"/>
          <p:nvPr>
            <p:ph idx="6" type="body"/>
          </p:nvPr>
        </p:nvSpPr>
        <p:spPr>
          <a:xfrm>
            <a:off x="491800" y="3238625"/>
            <a:ext cx="1820400" cy="18753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61" name="Google Shape;261;p18"/>
          <p:cNvSpPr txBox="1"/>
          <p:nvPr>
            <p:ph idx="7" type="body"/>
          </p:nvPr>
        </p:nvSpPr>
        <p:spPr>
          <a:xfrm>
            <a:off x="2642131" y="4403813"/>
            <a:ext cx="1820400" cy="18753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62" name="Google Shape;262;p18"/>
          <p:cNvSpPr txBox="1"/>
          <p:nvPr>
            <p:ph idx="8" type="body"/>
          </p:nvPr>
        </p:nvSpPr>
        <p:spPr>
          <a:xfrm>
            <a:off x="4792463" y="3238625"/>
            <a:ext cx="1820400" cy="18753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63" name="Google Shape;263;p18"/>
          <p:cNvSpPr txBox="1"/>
          <p:nvPr>
            <p:ph idx="9" type="body"/>
          </p:nvPr>
        </p:nvSpPr>
        <p:spPr>
          <a:xfrm>
            <a:off x="6942794" y="4403813"/>
            <a:ext cx="1820400" cy="18753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64" name="Google Shape;264;p18"/>
          <p:cNvSpPr txBox="1"/>
          <p:nvPr>
            <p:ph idx="13" type="body"/>
          </p:nvPr>
        </p:nvSpPr>
        <p:spPr>
          <a:xfrm>
            <a:off x="9093125" y="3238625"/>
            <a:ext cx="1820400" cy="18753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grpSp>
        <p:nvGrpSpPr>
          <p:cNvPr id="265" name="Google Shape;265;p18"/>
          <p:cNvGrpSpPr/>
          <p:nvPr/>
        </p:nvGrpSpPr>
        <p:grpSpPr>
          <a:xfrm>
            <a:off x="8967275" y="1963454"/>
            <a:ext cx="2086500" cy="2878849"/>
            <a:chOff x="6046628" y="1589017"/>
            <a:chExt cx="2086500" cy="2529300"/>
          </a:xfrm>
        </p:grpSpPr>
        <p:sp>
          <p:nvSpPr>
            <p:cNvPr id="266" name="Google Shape;266;p18"/>
            <p:cNvSpPr/>
            <p:nvPr/>
          </p:nvSpPr>
          <p:spPr>
            <a:xfrm>
              <a:off x="6046628" y="1589017"/>
              <a:ext cx="2086500" cy="252930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67" name="Google Shape;267;p18"/>
            <p:cNvSpPr/>
            <p:nvPr/>
          </p:nvSpPr>
          <p:spPr>
            <a:xfrm rot="570">
              <a:off x="6185978" y="1699888"/>
              <a:ext cx="1807800" cy="10140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68" name="Google Shape;268;p18"/>
          <p:cNvGrpSpPr/>
          <p:nvPr/>
        </p:nvGrpSpPr>
        <p:grpSpPr>
          <a:xfrm>
            <a:off x="6818256" y="3333104"/>
            <a:ext cx="2086500" cy="2878849"/>
            <a:chOff x="6046628" y="1589017"/>
            <a:chExt cx="2086500" cy="2529300"/>
          </a:xfrm>
        </p:grpSpPr>
        <p:sp>
          <p:nvSpPr>
            <p:cNvPr id="269" name="Google Shape;269;p18"/>
            <p:cNvSpPr/>
            <p:nvPr/>
          </p:nvSpPr>
          <p:spPr>
            <a:xfrm>
              <a:off x="6046628" y="1589017"/>
              <a:ext cx="2086500" cy="252930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70" name="Google Shape;270;p18"/>
            <p:cNvSpPr/>
            <p:nvPr/>
          </p:nvSpPr>
          <p:spPr>
            <a:xfrm rot="570">
              <a:off x="6185978" y="1699888"/>
              <a:ext cx="1807800" cy="10140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71" name="Google Shape;271;p18"/>
          <p:cNvGrpSpPr/>
          <p:nvPr/>
        </p:nvGrpSpPr>
        <p:grpSpPr>
          <a:xfrm>
            <a:off x="4669238" y="1887254"/>
            <a:ext cx="2086500" cy="2878849"/>
            <a:chOff x="6046628" y="1589017"/>
            <a:chExt cx="2086500" cy="2529300"/>
          </a:xfrm>
        </p:grpSpPr>
        <p:sp>
          <p:nvSpPr>
            <p:cNvPr id="272" name="Google Shape;272;p18"/>
            <p:cNvSpPr/>
            <p:nvPr/>
          </p:nvSpPr>
          <p:spPr>
            <a:xfrm>
              <a:off x="6046628" y="1589017"/>
              <a:ext cx="2086500" cy="252930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73" name="Google Shape;273;p18"/>
            <p:cNvSpPr/>
            <p:nvPr/>
          </p:nvSpPr>
          <p:spPr>
            <a:xfrm rot="570">
              <a:off x="6185978" y="1699888"/>
              <a:ext cx="1807800" cy="1014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74" name="Google Shape;274;p18"/>
          <p:cNvGrpSpPr/>
          <p:nvPr/>
        </p:nvGrpSpPr>
        <p:grpSpPr>
          <a:xfrm>
            <a:off x="2520219" y="3333104"/>
            <a:ext cx="2086500" cy="2878849"/>
            <a:chOff x="6046628" y="1589017"/>
            <a:chExt cx="2086500" cy="2529300"/>
          </a:xfrm>
        </p:grpSpPr>
        <p:sp>
          <p:nvSpPr>
            <p:cNvPr id="275" name="Google Shape;275;p18"/>
            <p:cNvSpPr/>
            <p:nvPr/>
          </p:nvSpPr>
          <p:spPr>
            <a:xfrm>
              <a:off x="6046628" y="1589017"/>
              <a:ext cx="2086500" cy="252930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76" name="Google Shape;276;p18"/>
            <p:cNvSpPr/>
            <p:nvPr/>
          </p:nvSpPr>
          <p:spPr>
            <a:xfrm rot="570">
              <a:off x="6185978" y="1699888"/>
              <a:ext cx="1807800" cy="1014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77" name="Google Shape;277;p18"/>
          <p:cNvGrpSpPr/>
          <p:nvPr/>
        </p:nvGrpSpPr>
        <p:grpSpPr>
          <a:xfrm>
            <a:off x="371200" y="1887254"/>
            <a:ext cx="2086500" cy="2878849"/>
            <a:chOff x="6046628" y="1589017"/>
            <a:chExt cx="2086500" cy="2529300"/>
          </a:xfrm>
        </p:grpSpPr>
        <p:sp>
          <p:nvSpPr>
            <p:cNvPr id="278" name="Google Shape;278;p18"/>
            <p:cNvSpPr/>
            <p:nvPr/>
          </p:nvSpPr>
          <p:spPr>
            <a:xfrm>
              <a:off x="6046628" y="1589017"/>
              <a:ext cx="2086500" cy="252930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79" name="Google Shape;279;p18"/>
            <p:cNvSpPr/>
            <p:nvPr/>
          </p:nvSpPr>
          <p:spPr>
            <a:xfrm rot="570">
              <a:off x="6185978" y="1699888"/>
              <a:ext cx="1807800" cy="1014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pic>
        <p:nvPicPr>
          <p:cNvPr id="280" name="Google Shape;280;p18"/>
          <p:cNvPicPr preferRelativeResize="0"/>
          <p:nvPr/>
        </p:nvPicPr>
        <p:blipFill rotWithShape="1">
          <a:blip r:embed="rId2">
            <a:alphaModFix/>
          </a:blip>
          <a:srcRect b="0" l="0" r="0" t="0"/>
          <a:stretch/>
        </p:blipFill>
        <p:spPr>
          <a:xfrm rot="-1173494">
            <a:off x="1104923" y="1393912"/>
            <a:ext cx="619052" cy="773816"/>
          </a:xfrm>
          <a:prstGeom prst="rect">
            <a:avLst/>
          </a:prstGeom>
          <a:noFill/>
          <a:ln>
            <a:noFill/>
          </a:ln>
          <a:effectLst>
            <a:outerShdw blurRad="50800" rotWithShape="0" algn="tl" dir="2700000" dist="38100">
              <a:srgbClr val="000000">
                <a:alpha val="40000"/>
              </a:srgbClr>
            </a:outerShdw>
          </a:effectLst>
        </p:spPr>
      </p:pic>
      <p:pic>
        <p:nvPicPr>
          <p:cNvPr id="281" name="Google Shape;281;p18"/>
          <p:cNvPicPr preferRelativeResize="0"/>
          <p:nvPr/>
        </p:nvPicPr>
        <p:blipFill rotWithShape="1">
          <a:blip r:embed="rId2">
            <a:alphaModFix/>
          </a:blip>
          <a:srcRect b="0" l="0" r="0" t="0"/>
          <a:stretch/>
        </p:blipFill>
        <p:spPr>
          <a:xfrm rot="-1173494">
            <a:off x="3253948" y="2874437"/>
            <a:ext cx="619052" cy="773816"/>
          </a:xfrm>
          <a:prstGeom prst="rect">
            <a:avLst/>
          </a:prstGeom>
          <a:noFill/>
          <a:ln>
            <a:noFill/>
          </a:ln>
          <a:effectLst>
            <a:outerShdw blurRad="50800" rotWithShape="0" algn="tl" dir="2700000" dist="38100">
              <a:srgbClr val="000000">
                <a:alpha val="40000"/>
              </a:srgbClr>
            </a:outerShdw>
          </a:effectLst>
        </p:spPr>
      </p:pic>
      <p:pic>
        <p:nvPicPr>
          <p:cNvPr id="282" name="Google Shape;282;p18"/>
          <p:cNvPicPr preferRelativeResize="0"/>
          <p:nvPr/>
        </p:nvPicPr>
        <p:blipFill rotWithShape="1">
          <a:blip r:embed="rId2">
            <a:alphaModFix/>
          </a:blip>
          <a:srcRect b="0" l="0" r="0" t="0"/>
          <a:stretch/>
        </p:blipFill>
        <p:spPr>
          <a:xfrm rot="-1173494">
            <a:off x="5402961" y="1393912"/>
            <a:ext cx="619052" cy="773816"/>
          </a:xfrm>
          <a:prstGeom prst="rect">
            <a:avLst/>
          </a:prstGeom>
          <a:noFill/>
          <a:ln>
            <a:noFill/>
          </a:ln>
          <a:effectLst>
            <a:outerShdw blurRad="50800" rotWithShape="0" algn="tl" dir="2700000" dist="38100">
              <a:srgbClr val="000000">
                <a:alpha val="40000"/>
              </a:srgbClr>
            </a:outerShdw>
          </a:effectLst>
        </p:spPr>
      </p:pic>
      <p:pic>
        <p:nvPicPr>
          <p:cNvPr id="283" name="Google Shape;283;p18"/>
          <p:cNvPicPr preferRelativeResize="0"/>
          <p:nvPr/>
        </p:nvPicPr>
        <p:blipFill rotWithShape="1">
          <a:blip r:embed="rId2">
            <a:alphaModFix/>
          </a:blip>
          <a:srcRect b="0" l="0" r="0" t="0"/>
          <a:stretch/>
        </p:blipFill>
        <p:spPr>
          <a:xfrm rot="-1173494">
            <a:off x="7600811" y="2874437"/>
            <a:ext cx="619052" cy="773816"/>
          </a:xfrm>
          <a:prstGeom prst="rect">
            <a:avLst/>
          </a:prstGeom>
          <a:noFill/>
          <a:ln>
            <a:noFill/>
          </a:ln>
          <a:effectLst>
            <a:outerShdw blurRad="50800" rotWithShape="0" algn="tl" dir="2700000" dist="38100">
              <a:srgbClr val="000000">
                <a:alpha val="40000"/>
              </a:srgbClr>
            </a:outerShdw>
          </a:effectLst>
        </p:spPr>
      </p:pic>
      <p:pic>
        <p:nvPicPr>
          <p:cNvPr id="284" name="Google Shape;284;p18"/>
          <p:cNvPicPr preferRelativeResize="0"/>
          <p:nvPr/>
        </p:nvPicPr>
        <p:blipFill rotWithShape="1">
          <a:blip r:embed="rId2">
            <a:alphaModFix/>
          </a:blip>
          <a:srcRect b="0" l="0" r="0" t="0"/>
          <a:stretch/>
        </p:blipFill>
        <p:spPr>
          <a:xfrm rot="-1173494">
            <a:off x="9697036" y="1460887"/>
            <a:ext cx="619052" cy="773816"/>
          </a:xfrm>
          <a:prstGeom prst="rect">
            <a:avLst/>
          </a:prstGeom>
          <a:noFill/>
          <a:ln>
            <a:noFill/>
          </a:ln>
          <a:effectLst>
            <a:outerShdw blurRad="50800" rotWithShape="0" algn="tl" dir="2700000" dist="38100">
              <a:srgbClr val="000000">
                <a:alpha val="40000"/>
              </a:srgbClr>
            </a:outerShdw>
          </a:effectLst>
        </p:spPr>
      </p:pic>
      <p:pic>
        <p:nvPicPr>
          <p:cNvPr id="285" name="Google Shape;285;p18"/>
          <p:cNvPicPr preferRelativeResize="0"/>
          <p:nvPr/>
        </p:nvPicPr>
        <p:blipFill rotWithShape="1">
          <a:blip r:embed="rId2">
            <a:alphaModFix/>
          </a:blip>
          <a:srcRect b="0" l="0" r="0" t="0"/>
          <a:stretch/>
        </p:blipFill>
        <p:spPr>
          <a:xfrm rot="-1173494">
            <a:off x="5365273" y="-6088"/>
            <a:ext cx="619052" cy="773816"/>
          </a:xfrm>
          <a:prstGeom prst="rect">
            <a:avLst/>
          </a:prstGeom>
          <a:noFill/>
          <a:ln>
            <a:noFill/>
          </a:ln>
          <a:effectLst>
            <a:outerShdw blurRad="50800" rotWithShape="0" algn="tl" dir="2700000" dist="38100">
              <a:srgbClr val="000000">
                <a:alpha val="40000"/>
              </a:srgbClr>
            </a:outerShdw>
          </a:effectLst>
        </p:spPr>
      </p:pic>
      <p:pic>
        <p:nvPicPr>
          <p:cNvPr id="286" name="Google Shape;286;p18"/>
          <p:cNvPicPr preferRelativeResize="0"/>
          <p:nvPr/>
        </p:nvPicPr>
        <p:blipFill rotWithShape="1">
          <a:blip r:embed="rId3">
            <a:alphaModFix/>
          </a:blip>
          <a:srcRect b="3583" l="0" r="0" t="3583"/>
          <a:stretch/>
        </p:blipFill>
        <p:spPr>
          <a:xfrm flipH="1">
            <a:off x="10783759" y="1503181"/>
            <a:ext cx="3258131" cy="5595745"/>
          </a:xfrm>
          <a:prstGeom prst="rect">
            <a:avLst/>
          </a:prstGeom>
          <a:noFill/>
          <a:ln>
            <a:noFill/>
          </a:ln>
          <a:effectLst>
            <a:outerShdw blurRad="304800" rotWithShape="0" algn="bl" dir="18900000" dist="203200">
              <a:srgbClr val="000000">
                <a:alpha val="40000"/>
              </a:srgbClr>
            </a:outerShdw>
          </a:effectLst>
        </p:spPr>
      </p:pic>
      <p:sp>
        <p:nvSpPr>
          <p:cNvPr id="287" name="Google Shape;287;p18"/>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288" name="Shape 288"/>
        <p:cNvGrpSpPr/>
        <p:nvPr/>
      </p:nvGrpSpPr>
      <p:grpSpPr>
        <a:xfrm>
          <a:off x="0" y="0"/>
          <a:ext cx="0" cy="0"/>
          <a:chOff x="0" y="0"/>
          <a:chExt cx="0" cy="0"/>
        </a:xfrm>
      </p:grpSpPr>
      <p:sp>
        <p:nvSpPr>
          <p:cNvPr id="289" name="Google Shape;289;p19"/>
          <p:cNvSpPr/>
          <p:nvPr/>
        </p:nvSpPr>
        <p:spPr>
          <a:xfrm rot="5340072">
            <a:off x="2493659" y="3128555"/>
            <a:ext cx="5799881" cy="487272"/>
          </a:xfrm>
          <a:prstGeom prst="homePlate">
            <a:avLst>
              <a:gd fmla="val 50000" name="adj"/>
            </a:avLst>
          </a:prstGeom>
          <a:gradFill>
            <a:gsLst>
              <a:gs pos="0">
                <a:schemeClr val="accent6"/>
              </a:gs>
              <a:gs pos="43000">
                <a:schemeClr val="accent6"/>
              </a:gs>
              <a:gs pos="70000">
                <a:schemeClr val="accent6"/>
              </a:gs>
              <a:gs pos="83000">
                <a:srgbClr val="F5FBFB"/>
              </a:gs>
              <a:gs pos="94000">
                <a:schemeClr val="accent6"/>
              </a:gs>
              <a:gs pos="100000">
                <a:schemeClr val="accent6"/>
              </a:gs>
            </a:gsLst>
            <a:lin ang="10800025" scaled="0"/>
          </a:gradFill>
          <a:ln>
            <a:noFill/>
          </a:ln>
          <a:effectLst>
            <a:outerShdw blurRad="128588" rotWithShape="0" algn="tl" dir="2700000" dist="28575">
              <a:srgbClr val="000000">
                <a:alpha val="28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latin typeface="Calibri"/>
              <a:ea typeface="Calibri"/>
              <a:cs typeface="Calibri"/>
              <a:sym typeface="Calibri"/>
            </a:endParaRPr>
          </a:p>
        </p:txBody>
      </p:sp>
      <p:pic>
        <p:nvPicPr>
          <p:cNvPr id="290" name="Google Shape;290;p19"/>
          <p:cNvPicPr preferRelativeResize="0"/>
          <p:nvPr/>
        </p:nvPicPr>
        <p:blipFill rotWithShape="1">
          <a:blip r:embed="rId2">
            <a:alphaModFix/>
          </a:blip>
          <a:srcRect b="0" l="0" r="0" t="0"/>
          <a:stretch/>
        </p:blipFill>
        <p:spPr>
          <a:xfrm rot="-1258908">
            <a:off x="5026686" y="-44275"/>
            <a:ext cx="619052" cy="773816"/>
          </a:xfrm>
          <a:prstGeom prst="rect">
            <a:avLst/>
          </a:prstGeom>
          <a:noFill/>
          <a:ln>
            <a:noFill/>
          </a:ln>
          <a:effectLst>
            <a:outerShdw blurRad="50800" rotWithShape="0" algn="tl" dir="2700000" dist="38100">
              <a:srgbClr val="000000">
                <a:alpha val="40000"/>
              </a:srgbClr>
            </a:outerShdw>
          </a:effectLst>
        </p:spPr>
      </p:pic>
      <p:sp>
        <p:nvSpPr>
          <p:cNvPr id="291" name="Google Shape;291;p19"/>
          <p:cNvSpPr/>
          <p:nvPr/>
        </p:nvSpPr>
        <p:spPr>
          <a:xfrm rot="-371">
            <a:off x="717400" y="1889524"/>
            <a:ext cx="5565000" cy="3382800"/>
          </a:xfrm>
          <a:prstGeom prst="rect">
            <a:avLst/>
          </a:prstGeom>
          <a:solidFill>
            <a:schemeClr val="accent1"/>
          </a:solidFill>
          <a:ln>
            <a:noFill/>
          </a:ln>
          <a:effectLst>
            <a:outerShdw blurRad="185738" rotWithShape="0" algn="bl" dir="5400000" dist="19050">
              <a:srgbClr val="000000">
                <a:alpha val="32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sz="1800">
              <a:latin typeface="Calibri"/>
              <a:ea typeface="Calibri"/>
              <a:cs typeface="Calibri"/>
              <a:sym typeface="Calibri"/>
            </a:endParaRPr>
          </a:p>
        </p:txBody>
      </p:sp>
      <p:pic>
        <p:nvPicPr>
          <p:cNvPr id="292" name="Google Shape;292;p19"/>
          <p:cNvPicPr preferRelativeResize="0"/>
          <p:nvPr/>
        </p:nvPicPr>
        <p:blipFill rotWithShape="1">
          <a:blip r:embed="rId2">
            <a:alphaModFix/>
          </a:blip>
          <a:srcRect b="0" l="0" r="0" t="0"/>
          <a:stretch/>
        </p:blipFill>
        <p:spPr>
          <a:xfrm rot="-1258908">
            <a:off x="2859748" y="1449675"/>
            <a:ext cx="619052" cy="773816"/>
          </a:xfrm>
          <a:prstGeom prst="rect">
            <a:avLst/>
          </a:prstGeom>
          <a:noFill/>
          <a:ln>
            <a:noFill/>
          </a:ln>
          <a:effectLst>
            <a:outerShdw blurRad="50800" rotWithShape="0" algn="tl" dir="2700000" dist="38100">
              <a:srgbClr val="000000">
                <a:alpha val="40000"/>
              </a:srgbClr>
            </a:outerShdw>
          </a:effectLst>
        </p:spPr>
      </p:pic>
      <p:sp>
        <p:nvSpPr>
          <p:cNvPr id="293" name="Google Shape;293;p19"/>
          <p:cNvSpPr txBox="1"/>
          <p:nvPr>
            <p:ph type="title"/>
          </p:nvPr>
        </p:nvSpPr>
        <p:spPr>
          <a:xfrm>
            <a:off x="1080653" y="2415075"/>
            <a:ext cx="4780800" cy="4236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94" name="Google Shape;294;p19"/>
          <p:cNvSpPr txBox="1"/>
          <p:nvPr>
            <p:ph idx="1" type="body"/>
          </p:nvPr>
        </p:nvSpPr>
        <p:spPr>
          <a:xfrm>
            <a:off x="1080525" y="3038129"/>
            <a:ext cx="4780800" cy="1977900"/>
          </a:xfrm>
          <a:prstGeom prst="rect">
            <a:avLst/>
          </a:prstGeom>
        </p:spPr>
        <p:txBody>
          <a:bodyPr anchorCtr="0" anchor="t" bIns="121900" lIns="121900" spcFirstLastPara="1" rIns="121900" wrap="square" tIns="121900">
            <a:noAutofit/>
          </a:bodyPr>
          <a:lstStyle>
            <a:lvl1pPr indent="-342900" lvl="0" marL="457200" algn="r">
              <a:spcBef>
                <a:spcPts val="0"/>
              </a:spcBef>
              <a:spcAft>
                <a:spcPts val="0"/>
              </a:spcAft>
              <a:buSzPts val="1800"/>
              <a:buChar char="●"/>
              <a:defRPr/>
            </a:lvl1pPr>
            <a:lvl2pPr indent="-342900" lvl="1" marL="914400" algn="r">
              <a:spcBef>
                <a:spcPts val="2100"/>
              </a:spcBef>
              <a:spcAft>
                <a:spcPts val="0"/>
              </a:spcAft>
              <a:buSzPts val="1800"/>
              <a:buChar char="○"/>
              <a:defRPr/>
            </a:lvl2pPr>
            <a:lvl3pPr indent="-342900" lvl="2" marL="1371600" algn="r">
              <a:spcBef>
                <a:spcPts val="2100"/>
              </a:spcBef>
              <a:spcAft>
                <a:spcPts val="0"/>
              </a:spcAft>
              <a:buSzPts val="1800"/>
              <a:buChar char="■"/>
              <a:defRPr/>
            </a:lvl3pPr>
            <a:lvl4pPr indent="-342900" lvl="3" marL="1828800" algn="r">
              <a:spcBef>
                <a:spcPts val="2100"/>
              </a:spcBef>
              <a:spcAft>
                <a:spcPts val="0"/>
              </a:spcAft>
              <a:buSzPts val="1800"/>
              <a:buChar char="●"/>
              <a:defRPr/>
            </a:lvl4pPr>
            <a:lvl5pPr indent="-342900" lvl="4" marL="2286000" algn="r">
              <a:spcBef>
                <a:spcPts val="2100"/>
              </a:spcBef>
              <a:spcAft>
                <a:spcPts val="0"/>
              </a:spcAft>
              <a:buSzPts val="1800"/>
              <a:buChar char="○"/>
              <a:defRPr/>
            </a:lvl5pPr>
            <a:lvl6pPr indent="-342900" lvl="5" marL="2743200" algn="r">
              <a:spcBef>
                <a:spcPts val="2100"/>
              </a:spcBef>
              <a:spcAft>
                <a:spcPts val="0"/>
              </a:spcAft>
              <a:buSzPts val="1800"/>
              <a:buChar char="■"/>
              <a:defRPr/>
            </a:lvl6pPr>
            <a:lvl7pPr indent="-342900" lvl="6" marL="3200400" algn="r">
              <a:spcBef>
                <a:spcPts val="2100"/>
              </a:spcBef>
              <a:spcAft>
                <a:spcPts val="0"/>
              </a:spcAft>
              <a:buSzPts val="1800"/>
              <a:buChar char="●"/>
              <a:defRPr/>
            </a:lvl7pPr>
            <a:lvl8pPr indent="-342900" lvl="7" marL="3657600" algn="r">
              <a:spcBef>
                <a:spcPts val="2100"/>
              </a:spcBef>
              <a:spcAft>
                <a:spcPts val="0"/>
              </a:spcAft>
              <a:buSzPts val="1800"/>
              <a:buChar char="○"/>
              <a:defRPr/>
            </a:lvl8pPr>
            <a:lvl9pPr indent="-342900" lvl="8" marL="4114800" algn="r">
              <a:spcBef>
                <a:spcPts val="2100"/>
              </a:spcBef>
              <a:spcAft>
                <a:spcPts val="2100"/>
              </a:spcAft>
              <a:buSzPts val="1800"/>
              <a:buChar char="■"/>
              <a:defRPr/>
            </a:lvl9pPr>
          </a:lstStyle>
          <a:p/>
        </p:txBody>
      </p:sp>
      <p:sp>
        <p:nvSpPr>
          <p:cNvPr id="295" name="Google Shape;295;p19"/>
          <p:cNvSpPr/>
          <p:nvPr/>
        </p:nvSpPr>
        <p:spPr>
          <a:xfrm>
            <a:off x="6488925" y="455874"/>
            <a:ext cx="4305600" cy="567690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pic>
        <p:nvPicPr>
          <p:cNvPr id="296" name="Google Shape;296;p19"/>
          <p:cNvPicPr preferRelativeResize="0"/>
          <p:nvPr/>
        </p:nvPicPr>
        <p:blipFill rotWithShape="1">
          <a:blip r:embed="rId2">
            <a:alphaModFix/>
          </a:blip>
          <a:srcRect b="0" l="0" r="0" t="0"/>
          <a:stretch/>
        </p:blipFill>
        <p:spPr>
          <a:xfrm rot="-1258908">
            <a:off x="8577273" y="-8875"/>
            <a:ext cx="619052" cy="773816"/>
          </a:xfrm>
          <a:prstGeom prst="rect">
            <a:avLst/>
          </a:prstGeom>
          <a:noFill/>
          <a:ln>
            <a:noFill/>
          </a:ln>
          <a:effectLst>
            <a:outerShdw blurRad="50800" rotWithShape="0" algn="tl" dir="2700000" dist="38100">
              <a:srgbClr val="000000">
                <a:alpha val="40000"/>
              </a:srgbClr>
            </a:outerShdw>
          </a:effectLst>
        </p:spPr>
      </p:pic>
      <p:pic>
        <p:nvPicPr>
          <p:cNvPr id="297" name="Google Shape;297;p19"/>
          <p:cNvPicPr preferRelativeResize="0"/>
          <p:nvPr/>
        </p:nvPicPr>
        <p:blipFill rotWithShape="1">
          <a:blip r:embed="rId3">
            <a:alphaModFix/>
          </a:blip>
          <a:srcRect b="3583" l="0" r="19942" t="3583"/>
          <a:stretch/>
        </p:blipFill>
        <p:spPr>
          <a:xfrm flipH="1">
            <a:off x="-2" y="1364500"/>
            <a:ext cx="2608300" cy="5595750"/>
          </a:xfrm>
          <a:prstGeom prst="rect">
            <a:avLst/>
          </a:prstGeom>
          <a:noFill/>
          <a:ln>
            <a:noFill/>
          </a:ln>
          <a:effectLst>
            <a:outerShdw blurRad="304800" rotWithShape="0" algn="bl" dir="18900000" dist="203200">
              <a:srgbClr val="000000">
                <a:alpha val="40000"/>
              </a:srgbClr>
            </a:outerShdw>
          </a:effectLst>
        </p:spPr>
      </p:pic>
      <p:sp>
        <p:nvSpPr>
          <p:cNvPr id="298" name="Google Shape;298;p19"/>
          <p:cNvSpPr txBox="1"/>
          <p:nvPr/>
        </p:nvSpPr>
        <p:spPr>
          <a:xfrm flipH="1" rot="-5400000">
            <a:off x="11215350" y="58719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299" name="Shape 299"/>
        <p:cNvGrpSpPr/>
        <p:nvPr/>
      </p:nvGrpSpPr>
      <p:grpSpPr>
        <a:xfrm>
          <a:off x="0" y="0"/>
          <a:ext cx="0" cy="0"/>
          <a:chOff x="0" y="0"/>
          <a:chExt cx="0" cy="0"/>
        </a:xfrm>
      </p:grpSpPr>
      <p:sp>
        <p:nvSpPr>
          <p:cNvPr id="300" name="Google Shape;300;p20"/>
          <p:cNvSpPr/>
          <p:nvPr/>
        </p:nvSpPr>
        <p:spPr>
          <a:xfrm rot="5400000">
            <a:off x="3351700" y="3142500"/>
            <a:ext cx="5799900" cy="483900"/>
          </a:xfrm>
          <a:prstGeom prst="homePlate">
            <a:avLst>
              <a:gd fmla="val 50000" name="adj"/>
            </a:avLst>
          </a:prstGeom>
          <a:gradFill>
            <a:gsLst>
              <a:gs pos="0">
                <a:schemeClr val="accent2"/>
              </a:gs>
              <a:gs pos="43000">
                <a:schemeClr val="accent4"/>
              </a:gs>
              <a:gs pos="70000">
                <a:schemeClr val="accent4"/>
              </a:gs>
              <a:gs pos="83000">
                <a:srgbClr val="F5FBFB"/>
              </a:gs>
              <a:gs pos="94000">
                <a:schemeClr val="accent4"/>
              </a:gs>
              <a:gs pos="100000">
                <a:schemeClr val="accent4"/>
              </a:gs>
            </a:gsLst>
            <a:lin ang="10800025" scaled="0"/>
          </a:gradFill>
          <a:ln>
            <a:noFill/>
          </a:ln>
          <a:effectLst>
            <a:outerShdw blurRad="128588" rotWithShape="0" algn="tl" dir="2700000" dist="28575">
              <a:srgbClr val="000000">
                <a:alpha val="28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latin typeface="Calibri"/>
              <a:ea typeface="Calibri"/>
              <a:cs typeface="Calibri"/>
              <a:sym typeface="Calibri"/>
            </a:endParaRPr>
          </a:p>
        </p:txBody>
      </p:sp>
      <p:pic>
        <p:nvPicPr>
          <p:cNvPr id="301" name="Google Shape;301;p20"/>
          <p:cNvPicPr preferRelativeResize="0"/>
          <p:nvPr/>
        </p:nvPicPr>
        <p:blipFill rotWithShape="1">
          <a:blip r:embed="rId2">
            <a:alphaModFix/>
          </a:blip>
          <a:srcRect b="0" l="0" r="0" t="0"/>
          <a:stretch/>
        </p:blipFill>
        <p:spPr>
          <a:xfrm rot="-1258908">
            <a:off x="5962611" y="-32075"/>
            <a:ext cx="619052" cy="773816"/>
          </a:xfrm>
          <a:prstGeom prst="rect">
            <a:avLst/>
          </a:prstGeom>
          <a:noFill/>
          <a:ln>
            <a:noFill/>
          </a:ln>
          <a:effectLst>
            <a:outerShdw blurRad="50800" rotWithShape="0" algn="tl" dir="2700000" dist="38100">
              <a:srgbClr val="000000">
                <a:alpha val="40000"/>
              </a:srgbClr>
            </a:outerShdw>
          </a:effectLst>
        </p:spPr>
      </p:pic>
      <p:sp>
        <p:nvSpPr>
          <p:cNvPr id="302" name="Google Shape;302;p20"/>
          <p:cNvSpPr/>
          <p:nvPr/>
        </p:nvSpPr>
        <p:spPr>
          <a:xfrm flipH="1" rot="371">
            <a:off x="5162034" y="1907374"/>
            <a:ext cx="5565000" cy="3382800"/>
          </a:xfrm>
          <a:prstGeom prst="rect">
            <a:avLst/>
          </a:prstGeom>
          <a:solidFill>
            <a:schemeClr val="accent1"/>
          </a:solidFill>
          <a:ln>
            <a:noFill/>
          </a:ln>
          <a:effectLst>
            <a:outerShdw blurRad="185738" rotWithShape="0" algn="bl" dir="5400000" dist="19050">
              <a:srgbClr val="000000">
                <a:alpha val="32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sz="1800">
              <a:latin typeface="Calibri"/>
              <a:ea typeface="Calibri"/>
              <a:cs typeface="Calibri"/>
              <a:sym typeface="Calibri"/>
            </a:endParaRPr>
          </a:p>
        </p:txBody>
      </p:sp>
      <p:sp>
        <p:nvSpPr>
          <p:cNvPr id="303" name="Google Shape;303;p20"/>
          <p:cNvSpPr/>
          <p:nvPr/>
        </p:nvSpPr>
        <p:spPr>
          <a:xfrm flipH="1">
            <a:off x="649909" y="473724"/>
            <a:ext cx="4305600" cy="567690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04" name="Google Shape;304;p20"/>
          <p:cNvSpPr txBox="1"/>
          <p:nvPr>
            <p:ph type="title"/>
          </p:nvPr>
        </p:nvSpPr>
        <p:spPr>
          <a:xfrm>
            <a:off x="5374100" y="2217150"/>
            <a:ext cx="5170200" cy="466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05" name="Google Shape;305;p20"/>
          <p:cNvSpPr txBox="1"/>
          <p:nvPr>
            <p:ph idx="1" type="body"/>
          </p:nvPr>
        </p:nvSpPr>
        <p:spPr>
          <a:xfrm>
            <a:off x="5374193" y="3002002"/>
            <a:ext cx="5170200" cy="18981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210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pic>
        <p:nvPicPr>
          <p:cNvPr id="306" name="Google Shape;306;p20"/>
          <p:cNvPicPr preferRelativeResize="0"/>
          <p:nvPr/>
        </p:nvPicPr>
        <p:blipFill rotWithShape="1">
          <a:blip r:embed="rId2">
            <a:alphaModFix/>
          </a:blip>
          <a:srcRect b="0" l="0" r="0" t="0"/>
          <a:stretch/>
        </p:blipFill>
        <p:spPr>
          <a:xfrm flipH="1" rot="1258908">
            <a:off x="7965634" y="1467525"/>
            <a:ext cx="619052" cy="773816"/>
          </a:xfrm>
          <a:prstGeom prst="rect">
            <a:avLst/>
          </a:prstGeom>
          <a:noFill/>
          <a:ln>
            <a:noFill/>
          </a:ln>
          <a:effectLst>
            <a:outerShdw blurRad="50800" rotWithShape="0" algn="tl" dir="2700000" dist="38100">
              <a:srgbClr val="000000">
                <a:alpha val="40000"/>
              </a:srgbClr>
            </a:outerShdw>
          </a:effectLst>
        </p:spPr>
      </p:pic>
      <p:pic>
        <p:nvPicPr>
          <p:cNvPr id="307" name="Google Shape;307;p20"/>
          <p:cNvPicPr preferRelativeResize="0"/>
          <p:nvPr/>
        </p:nvPicPr>
        <p:blipFill rotWithShape="1">
          <a:blip r:embed="rId2">
            <a:alphaModFix/>
          </a:blip>
          <a:srcRect b="0" l="0" r="0" t="0"/>
          <a:stretch/>
        </p:blipFill>
        <p:spPr>
          <a:xfrm flipH="1" rot="1258908">
            <a:off x="2248109" y="8975"/>
            <a:ext cx="619052" cy="773816"/>
          </a:xfrm>
          <a:prstGeom prst="rect">
            <a:avLst/>
          </a:prstGeom>
          <a:noFill/>
          <a:ln>
            <a:noFill/>
          </a:ln>
          <a:effectLst>
            <a:outerShdw blurRad="50800" rotWithShape="0" algn="tl" dir="2700000" dist="38100">
              <a:srgbClr val="000000">
                <a:alpha val="40000"/>
              </a:srgbClr>
            </a:outerShdw>
          </a:effectLst>
        </p:spPr>
      </p:pic>
      <p:pic>
        <p:nvPicPr>
          <p:cNvPr id="308" name="Google Shape;308;p20"/>
          <p:cNvPicPr preferRelativeResize="0"/>
          <p:nvPr/>
        </p:nvPicPr>
        <p:blipFill rotWithShape="1">
          <a:blip r:embed="rId3">
            <a:alphaModFix/>
          </a:blip>
          <a:srcRect b="3583" l="0" r="0" t="3583"/>
          <a:stretch/>
        </p:blipFill>
        <p:spPr>
          <a:xfrm>
            <a:off x="8836144" y="1382356"/>
            <a:ext cx="3258131" cy="5595745"/>
          </a:xfrm>
          <a:prstGeom prst="rect">
            <a:avLst/>
          </a:prstGeom>
          <a:noFill/>
          <a:ln>
            <a:noFill/>
          </a:ln>
          <a:effectLst>
            <a:outerShdw blurRad="304800" rotWithShape="0" algn="bl" dir="18900000" dist="203200">
              <a:srgbClr val="000000">
                <a:alpha val="40000"/>
              </a:srgbClr>
            </a:outerShdw>
          </a:effectLst>
        </p:spPr>
      </p:pic>
      <p:sp>
        <p:nvSpPr>
          <p:cNvPr id="309" name="Google Shape;309;p20"/>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24" name="Shape 24"/>
        <p:cNvGrpSpPr/>
        <p:nvPr/>
      </p:nvGrpSpPr>
      <p:grpSpPr>
        <a:xfrm>
          <a:off x="0" y="0"/>
          <a:ext cx="0" cy="0"/>
          <a:chOff x="0" y="0"/>
          <a:chExt cx="0" cy="0"/>
        </a:xfrm>
      </p:grpSpPr>
      <p:sp>
        <p:nvSpPr>
          <p:cNvPr id="25" name="Google Shape;25;p3"/>
          <p:cNvSpPr/>
          <p:nvPr/>
        </p:nvSpPr>
        <p:spPr>
          <a:xfrm>
            <a:off x="252425" y="189325"/>
            <a:ext cx="11220300" cy="634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txBox="1"/>
          <p:nvPr>
            <p:ph type="title"/>
          </p:nvPr>
        </p:nvSpPr>
        <p:spPr>
          <a:xfrm>
            <a:off x="415650" y="421100"/>
            <a:ext cx="108801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27" name="Google Shape;27;p3"/>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310" name="Shape 310"/>
        <p:cNvGrpSpPr/>
        <p:nvPr/>
      </p:nvGrpSpPr>
      <p:grpSpPr>
        <a:xfrm>
          <a:off x="0" y="0"/>
          <a:ext cx="0" cy="0"/>
          <a:chOff x="0" y="0"/>
          <a:chExt cx="0" cy="0"/>
        </a:xfrm>
      </p:grpSpPr>
      <p:grpSp>
        <p:nvGrpSpPr>
          <p:cNvPr id="311" name="Google Shape;311;p21"/>
          <p:cNvGrpSpPr/>
          <p:nvPr/>
        </p:nvGrpSpPr>
        <p:grpSpPr>
          <a:xfrm rot="-378703">
            <a:off x="6028150" y="1715108"/>
            <a:ext cx="3984509" cy="4643273"/>
            <a:chOff x="5910362" y="1479206"/>
            <a:chExt cx="2358900" cy="2748900"/>
          </a:xfrm>
        </p:grpSpPr>
        <p:sp>
          <p:nvSpPr>
            <p:cNvPr id="312" name="Google Shape;312;p21"/>
            <p:cNvSpPr/>
            <p:nvPr/>
          </p:nvSpPr>
          <p:spPr>
            <a:xfrm rot="389364">
              <a:off x="6046628" y="1589001"/>
              <a:ext cx="2086368" cy="252931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13" name="Google Shape;313;p21"/>
            <p:cNvSpPr/>
            <p:nvPr/>
          </p:nvSpPr>
          <p:spPr>
            <a:xfrm rot="389358">
              <a:off x="6218941" y="1739762"/>
              <a:ext cx="1807682" cy="1650349"/>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pic>
        <p:nvPicPr>
          <p:cNvPr id="314" name="Google Shape;314;p21"/>
          <p:cNvPicPr preferRelativeResize="0"/>
          <p:nvPr/>
        </p:nvPicPr>
        <p:blipFill rotWithShape="1">
          <a:blip r:embed="rId2">
            <a:alphaModFix/>
          </a:blip>
          <a:srcRect b="0" l="0" r="0" t="0"/>
          <a:stretch/>
        </p:blipFill>
        <p:spPr>
          <a:xfrm rot="-1610013">
            <a:off x="7566090" y="1458273"/>
            <a:ext cx="619050" cy="773817"/>
          </a:xfrm>
          <a:prstGeom prst="rect">
            <a:avLst/>
          </a:prstGeom>
          <a:noFill/>
          <a:ln>
            <a:noFill/>
          </a:ln>
          <a:effectLst>
            <a:outerShdw blurRad="50800" rotWithShape="0" algn="tl" dir="2700000" dist="38100">
              <a:srgbClr val="000000">
                <a:alpha val="40000"/>
              </a:srgbClr>
            </a:outerShdw>
          </a:effectLst>
        </p:spPr>
      </p:pic>
      <p:sp>
        <p:nvSpPr>
          <p:cNvPr id="315" name="Google Shape;315;p21"/>
          <p:cNvSpPr txBox="1"/>
          <p:nvPr>
            <p:ph idx="1" type="subTitle"/>
          </p:nvPr>
        </p:nvSpPr>
        <p:spPr>
          <a:xfrm>
            <a:off x="6562975" y="2516825"/>
            <a:ext cx="29154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316" name="Google Shape;316;p21"/>
          <p:cNvSpPr txBox="1"/>
          <p:nvPr>
            <p:ph idx="2" type="body"/>
          </p:nvPr>
        </p:nvSpPr>
        <p:spPr>
          <a:xfrm>
            <a:off x="6563001" y="3381625"/>
            <a:ext cx="2915400" cy="1341600"/>
          </a:xfrm>
          <a:prstGeom prst="rect">
            <a:avLst/>
          </a:prstGeom>
        </p:spPr>
        <p:txBody>
          <a:bodyPr anchorCtr="0" anchor="t" bIns="121900" lIns="121900" spcFirstLastPara="1" rIns="121900" wrap="square" tIns="121900">
            <a:noAutofit/>
          </a:bodyPr>
          <a:lstStyle>
            <a:lvl1pPr indent="-342900" lvl="0" marL="457200">
              <a:lnSpc>
                <a:spcPct val="100000"/>
              </a:lnSpc>
              <a:spcBef>
                <a:spcPts val="0"/>
              </a:spcBef>
              <a:spcAft>
                <a:spcPts val="0"/>
              </a:spcAft>
              <a:buSzPts val="1800"/>
              <a:buChar char="●"/>
              <a:defRPr/>
            </a:lvl1pPr>
            <a:lvl2pPr indent="-342900" lvl="1" marL="914400">
              <a:lnSpc>
                <a:spcPct val="100000"/>
              </a:lnSpc>
              <a:spcBef>
                <a:spcPts val="0"/>
              </a:spcBef>
              <a:spcAft>
                <a:spcPts val="0"/>
              </a:spcAft>
              <a:buSzPts val="1800"/>
              <a:buChar char="○"/>
              <a:defRPr/>
            </a:lvl2pPr>
            <a:lvl3pPr indent="-342900" lvl="2" marL="1371600">
              <a:lnSpc>
                <a:spcPct val="100000"/>
              </a:lnSpc>
              <a:spcBef>
                <a:spcPts val="0"/>
              </a:spcBef>
              <a:spcAft>
                <a:spcPts val="0"/>
              </a:spcAft>
              <a:buSzPts val="1800"/>
              <a:buChar char="■"/>
              <a:defRPr/>
            </a:lvl3pPr>
            <a:lvl4pPr indent="-342900" lvl="3" marL="1828800">
              <a:lnSpc>
                <a:spcPct val="100000"/>
              </a:lnSpc>
              <a:spcBef>
                <a:spcPts val="0"/>
              </a:spcBef>
              <a:spcAft>
                <a:spcPts val="0"/>
              </a:spcAft>
              <a:buSzPts val="1800"/>
              <a:buChar char="●"/>
              <a:defRPr/>
            </a:lvl4pPr>
            <a:lvl5pPr indent="-342900" lvl="4" marL="2286000">
              <a:lnSpc>
                <a:spcPct val="100000"/>
              </a:lnSpc>
              <a:spcBef>
                <a:spcPts val="0"/>
              </a:spcBef>
              <a:spcAft>
                <a:spcPts val="0"/>
              </a:spcAft>
              <a:buSzPts val="1800"/>
              <a:buChar char="○"/>
              <a:defRPr/>
            </a:lvl5pPr>
            <a:lvl6pPr indent="-342900" lvl="5" marL="2743200">
              <a:lnSpc>
                <a:spcPct val="100000"/>
              </a:lnSpc>
              <a:spcBef>
                <a:spcPts val="0"/>
              </a:spcBef>
              <a:spcAft>
                <a:spcPts val="0"/>
              </a:spcAft>
              <a:buSzPts val="1800"/>
              <a:buChar char="■"/>
              <a:defRPr/>
            </a:lvl6pPr>
            <a:lvl7pPr indent="-342900" lvl="6" marL="3200400">
              <a:lnSpc>
                <a:spcPct val="100000"/>
              </a:lnSpc>
              <a:spcBef>
                <a:spcPts val="0"/>
              </a:spcBef>
              <a:spcAft>
                <a:spcPts val="0"/>
              </a:spcAft>
              <a:buSzPts val="1800"/>
              <a:buChar char="●"/>
              <a:defRPr/>
            </a:lvl7pPr>
            <a:lvl8pPr indent="-342900" lvl="7" marL="3657600">
              <a:lnSpc>
                <a:spcPct val="100000"/>
              </a:lnSpc>
              <a:spcBef>
                <a:spcPts val="0"/>
              </a:spcBef>
              <a:spcAft>
                <a:spcPts val="0"/>
              </a:spcAft>
              <a:buSzPts val="1800"/>
              <a:buChar char="○"/>
              <a:defRPr/>
            </a:lvl8pPr>
            <a:lvl9pPr indent="-342900" lvl="8" marL="4114800">
              <a:lnSpc>
                <a:spcPct val="100000"/>
              </a:lnSpc>
              <a:spcBef>
                <a:spcPts val="0"/>
              </a:spcBef>
              <a:spcAft>
                <a:spcPts val="0"/>
              </a:spcAft>
              <a:buSzPts val="1800"/>
              <a:buChar char="■"/>
              <a:defRPr/>
            </a:lvl9pPr>
          </a:lstStyle>
          <a:p/>
        </p:txBody>
      </p:sp>
      <p:grpSp>
        <p:nvGrpSpPr>
          <p:cNvPr id="317" name="Google Shape;317;p21"/>
          <p:cNvGrpSpPr/>
          <p:nvPr/>
        </p:nvGrpSpPr>
        <p:grpSpPr>
          <a:xfrm>
            <a:off x="2936727" y="1872117"/>
            <a:ext cx="3451247" cy="3451247"/>
            <a:chOff x="3023938" y="2150875"/>
            <a:chExt cx="1922700" cy="1922700"/>
          </a:xfrm>
        </p:grpSpPr>
        <p:sp>
          <p:nvSpPr>
            <p:cNvPr id="318" name="Google Shape;318;p21"/>
            <p:cNvSpPr/>
            <p:nvPr/>
          </p:nvSpPr>
          <p:spPr>
            <a:xfrm>
              <a:off x="3023938" y="2150875"/>
              <a:ext cx="1922700" cy="1922700"/>
            </a:xfrm>
            <a:prstGeom prst="ellipse">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pic>
          <p:nvPicPr>
            <p:cNvPr descr="A picture containing drawing&#10;&#10;Description automatically generated" id="319" name="Google Shape;319;p21"/>
            <p:cNvPicPr preferRelativeResize="0"/>
            <p:nvPr/>
          </p:nvPicPr>
          <p:blipFill rotWithShape="1">
            <a:blip r:embed="rId3">
              <a:alphaModFix amt="14000"/>
            </a:blip>
            <a:srcRect b="58781" l="0" r="41138" t="0"/>
            <a:stretch/>
          </p:blipFill>
          <p:spPr>
            <a:xfrm>
              <a:off x="3114088" y="2264125"/>
              <a:ext cx="1742400" cy="1696200"/>
            </a:xfrm>
            <a:prstGeom prst="ellipse">
              <a:avLst/>
            </a:prstGeom>
            <a:noFill/>
            <a:ln>
              <a:noFill/>
            </a:ln>
          </p:spPr>
        </p:pic>
      </p:grpSp>
      <p:sp>
        <p:nvSpPr>
          <p:cNvPr id="320" name="Google Shape;320;p21"/>
          <p:cNvSpPr txBox="1"/>
          <p:nvPr>
            <p:ph type="title"/>
          </p:nvPr>
        </p:nvSpPr>
        <p:spPr>
          <a:xfrm>
            <a:off x="3089450" y="3381625"/>
            <a:ext cx="31458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pic>
        <p:nvPicPr>
          <p:cNvPr id="321" name="Google Shape;321;p21"/>
          <p:cNvPicPr preferRelativeResize="0"/>
          <p:nvPr/>
        </p:nvPicPr>
        <p:blipFill rotWithShape="1">
          <a:blip r:embed="rId2">
            <a:alphaModFix/>
          </a:blip>
          <a:srcRect b="0" l="0" r="0" t="0"/>
          <a:stretch/>
        </p:blipFill>
        <p:spPr>
          <a:xfrm rot="-1272477">
            <a:off x="4295490" y="1382072"/>
            <a:ext cx="619050" cy="773817"/>
          </a:xfrm>
          <a:prstGeom prst="rect">
            <a:avLst/>
          </a:prstGeom>
          <a:noFill/>
          <a:ln>
            <a:noFill/>
          </a:ln>
          <a:effectLst>
            <a:outerShdw blurRad="50800" rotWithShape="0" algn="tl" dir="2700000" dist="38100">
              <a:srgbClr val="000000">
                <a:alpha val="40000"/>
              </a:srgbClr>
            </a:outerShdw>
          </a:effectLst>
        </p:spPr>
      </p:pic>
      <p:pic>
        <p:nvPicPr>
          <p:cNvPr descr="A close up of a plant&#10;&#10;Description automatically generated with medium confidence" id="322" name="Google Shape;322;p21"/>
          <p:cNvPicPr preferRelativeResize="0"/>
          <p:nvPr/>
        </p:nvPicPr>
        <p:blipFill rotWithShape="1">
          <a:blip r:embed="rId4">
            <a:alphaModFix/>
          </a:blip>
          <a:srcRect b="0" l="0" r="0" t="0"/>
          <a:stretch/>
        </p:blipFill>
        <p:spPr>
          <a:xfrm flipH="1">
            <a:off x="626660" y="1245431"/>
            <a:ext cx="3258130" cy="5595743"/>
          </a:xfrm>
          <a:prstGeom prst="rect">
            <a:avLst/>
          </a:prstGeom>
          <a:noFill/>
          <a:ln>
            <a:noFill/>
          </a:ln>
          <a:effectLst>
            <a:outerShdw blurRad="304800" rotWithShape="0" algn="bl" dir="18900000" dist="203200">
              <a:srgbClr val="000000">
                <a:alpha val="40000"/>
              </a:srgbClr>
            </a:outerShdw>
          </a:effectLst>
        </p:spPr>
      </p:pic>
      <p:sp>
        <p:nvSpPr>
          <p:cNvPr id="323" name="Google Shape;323;p21"/>
          <p:cNvSpPr/>
          <p:nvPr/>
        </p:nvSpPr>
        <p:spPr>
          <a:xfrm rot="5400000">
            <a:off x="7232650" y="3183550"/>
            <a:ext cx="5799900" cy="483900"/>
          </a:xfrm>
          <a:prstGeom prst="homePlate">
            <a:avLst>
              <a:gd fmla="val 50000" name="adj"/>
            </a:avLst>
          </a:prstGeom>
          <a:gradFill>
            <a:gsLst>
              <a:gs pos="0">
                <a:schemeClr val="accent2"/>
              </a:gs>
              <a:gs pos="43000">
                <a:schemeClr val="accent4"/>
              </a:gs>
              <a:gs pos="70000">
                <a:schemeClr val="accent4"/>
              </a:gs>
              <a:gs pos="83000">
                <a:srgbClr val="F5FBFB"/>
              </a:gs>
              <a:gs pos="94000">
                <a:schemeClr val="accent4"/>
              </a:gs>
              <a:gs pos="100000">
                <a:schemeClr val="accent4"/>
              </a:gs>
            </a:gsLst>
            <a:lin ang="10800025" scaled="0"/>
          </a:gradFill>
          <a:ln>
            <a:noFill/>
          </a:ln>
          <a:effectLst>
            <a:outerShdw blurRad="128588" rotWithShape="0" algn="tl" dir="2700000" dist="28575">
              <a:srgbClr val="000000">
                <a:alpha val="28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latin typeface="Calibri"/>
              <a:ea typeface="Calibri"/>
              <a:cs typeface="Calibri"/>
              <a:sym typeface="Calibri"/>
            </a:endParaRPr>
          </a:p>
        </p:txBody>
      </p:sp>
      <p:pic>
        <p:nvPicPr>
          <p:cNvPr id="324" name="Google Shape;324;p21"/>
          <p:cNvPicPr preferRelativeResize="0"/>
          <p:nvPr/>
        </p:nvPicPr>
        <p:blipFill rotWithShape="1">
          <a:blip r:embed="rId2">
            <a:alphaModFix/>
          </a:blip>
          <a:srcRect b="0" l="0" r="0" t="0"/>
          <a:stretch/>
        </p:blipFill>
        <p:spPr>
          <a:xfrm rot="-1258908">
            <a:off x="9843561" y="8975"/>
            <a:ext cx="619052" cy="773816"/>
          </a:xfrm>
          <a:prstGeom prst="rect">
            <a:avLst/>
          </a:prstGeom>
          <a:noFill/>
          <a:ln>
            <a:noFill/>
          </a:ln>
          <a:effectLst>
            <a:outerShdw blurRad="50800" rotWithShape="0" algn="tl" dir="2700000" dist="38100">
              <a:srgbClr val="000000">
                <a:alpha val="40000"/>
              </a:srgbClr>
            </a:outerShdw>
          </a:effectLst>
        </p:spPr>
      </p:pic>
      <p:sp>
        <p:nvSpPr>
          <p:cNvPr id="325" name="Google Shape;325;p2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326" name="Shape 326"/>
        <p:cNvGrpSpPr/>
        <p:nvPr/>
      </p:nvGrpSpPr>
      <p:grpSpPr>
        <a:xfrm>
          <a:off x="0" y="0"/>
          <a:ext cx="0" cy="0"/>
          <a:chOff x="0" y="0"/>
          <a:chExt cx="0" cy="0"/>
        </a:xfrm>
      </p:grpSpPr>
      <p:grpSp>
        <p:nvGrpSpPr>
          <p:cNvPr id="327" name="Google Shape;327;p22"/>
          <p:cNvGrpSpPr/>
          <p:nvPr/>
        </p:nvGrpSpPr>
        <p:grpSpPr>
          <a:xfrm>
            <a:off x="0" y="0"/>
            <a:ext cx="12192000" cy="6858000"/>
            <a:chOff x="0" y="0"/>
            <a:chExt cx="12192000" cy="6858000"/>
          </a:xfrm>
        </p:grpSpPr>
        <p:sp>
          <p:nvSpPr>
            <p:cNvPr id="328" name="Google Shape;328;p22"/>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2"/>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330" name="Google Shape;330;p22"/>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331" name="Google Shape;331;p22">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332" name="Google Shape;332;p22">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333" name="Google Shape;333;p22">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334" name="Google Shape;334;p22">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335" name="Google Shape;335;p22"/>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336" name="Google Shape;336;p22"/>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28" name="Shape 28"/>
        <p:cNvGrpSpPr/>
        <p:nvPr/>
      </p:nvGrpSpPr>
      <p:grpSpPr>
        <a:xfrm>
          <a:off x="0" y="0"/>
          <a:ext cx="0" cy="0"/>
          <a:chOff x="0" y="0"/>
          <a:chExt cx="0" cy="0"/>
        </a:xfrm>
      </p:grpSpPr>
      <p:grpSp>
        <p:nvGrpSpPr>
          <p:cNvPr id="29" name="Google Shape;29;p4"/>
          <p:cNvGrpSpPr/>
          <p:nvPr/>
        </p:nvGrpSpPr>
        <p:grpSpPr>
          <a:xfrm>
            <a:off x="2430601" y="1213835"/>
            <a:ext cx="2122295" cy="2122295"/>
            <a:chOff x="5662013" y="3836240"/>
            <a:chExt cx="1962000" cy="1962000"/>
          </a:xfrm>
        </p:grpSpPr>
        <p:sp>
          <p:nvSpPr>
            <p:cNvPr id="30" name="Google Shape;30;p4"/>
            <p:cNvSpPr/>
            <p:nvPr/>
          </p:nvSpPr>
          <p:spPr>
            <a:xfrm>
              <a:off x="5662013" y="3836240"/>
              <a:ext cx="1962000" cy="1962000"/>
            </a:xfrm>
            <a:prstGeom prst="ellipse">
              <a:avLst/>
            </a:prstGeom>
            <a:solidFill>
              <a:schemeClr val="accent2"/>
            </a:solidFill>
            <a:ln>
              <a:noFill/>
            </a:ln>
            <a:effectLst>
              <a:outerShdw blurRad="185738" rotWithShape="0" algn="tl" dir="2700000" dist="161925">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drawing&#10;&#10;Description automatically generated" id="31" name="Google Shape;31;p4"/>
            <p:cNvPicPr preferRelativeResize="0"/>
            <p:nvPr/>
          </p:nvPicPr>
          <p:blipFill rotWithShape="1">
            <a:blip r:embed="rId2">
              <a:alphaModFix amt="14000"/>
            </a:blip>
            <a:srcRect b="58781" l="0" r="41138" t="0"/>
            <a:stretch/>
          </p:blipFill>
          <p:spPr>
            <a:xfrm>
              <a:off x="5743778" y="3945244"/>
              <a:ext cx="1779300" cy="1731900"/>
            </a:xfrm>
            <a:prstGeom prst="ellipse">
              <a:avLst/>
            </a:prstGeom>
            <a:noFill/>
            <a:ln>
              <a:noFill/>
            </a:ln>
            <a:effectLst>
              <a:outerShdw blurRad="185738" rotWithShape="0" algn="bl" dir="5400000" dist="161925">
                <a:srgbClr val="000000">
                  <a:alpha val="50000"/>
                </a:srgbClr>
              </a:outerShdw>
            </a:effectLst>
          </p:spPr>
        </p:pic>
      </p:grpSp>
      <p:sp>
        <p:nvSpPr>
          <p:cNvPr id="32" name="Google Shape;32;p4"/>
          <p:cNvSpPr/>
          <p:nvPr/>
        </p:nvSpPr>
        <p:spPr>
          <a:xfrm>
            <a:off x="3023938" y="2150875"/>
            <a:ext cx="1922700" cy="1922700"/>
          </a:xfrm>
          <a:prstGeom prst="ellipse">
            <a:avLst/>
          </a:prstGeom>
          <a:solidFill>
            <a:schemeClr val="accent3"/>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3" name="Google Shape;33;p4"/>
          <p:cNvSpPr/>
          <p:nvPr/>
        </p:nvSpPr>
        <p:spPr>
          <a:xfrm>
            <a:off x="5047225" y="1846550"/>
            <a:ext cx="5713500" cy="3878400"/>
          </a:xfrm>
          <a:prstGeom prst="rect">
            <a:avLst/>
          </a:prstGeom>
          <a:solidFill>
            <a:schemeClr val="accent1"/>
          </a:solidFill>
          <a:ln>
            <a:noFill/>
          </a:ln>
          <a:effectLst>
            <a:outerShdw blurRad="185738" rotWithShape="0" algn="bl" dir="5400000" dist="19050">
              <a:srgbClr val="000000">
                <a:alpha val="32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4" name="Google Shape;34;p4"/>
          <p:cNvSpPr txBox="1"/>
          <p:nvPr>
            <p:ph type="title"/>
          </p:nvPr>
        </p:nvSpPr>
        <p:spPr>
          <a:xfrm>
            <a:off x="5313524" y="2150875"/>
            <a:ext cx="5073600" cy="12573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6500"/>
              <a:buFont typeface="Aldrich"/>
              <a:buNone/>
              <a:defRPr sz="65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35" name="Google Shape;35;p4"/>
          <p:cNvSpPr txBox="1"/>
          <p:nvPr>
            <p:ph idx="1" type="body"/>
          </p:nvPr>
        </p:nvSpPr>
        <p:spPr>
          <a:xfrm>
            <a:off x="5313500" y="3483720"/>
            <a:ext cx="5073600" cy="2122200"/>
          </a:xfrm>
          <a:prstGeom prst="rect">
            <a:avLst/>
          </a:prstGeom>
        </p:spPr>
        <p:txBody>
          <a:bodyPr anchorCtr="0" anchor="t" bIns="121900" lIns="121900" spcFirstLastPara="1" rIns="121900" wrap="square" tIns="121900">
            <a:noAutofit/>
          </a:bodyPr>
          <a:lstStyle>
            <a:lvl1pPr indent="-342900" lvl="0" marL="457200" algn="r">
              <a:spcBef>
                <a:spcPts val="0"/>
              </a:spcBef>
              <a:spcAft>
                <a:spcPts val="0"/>
              </a:spcAft>
              <a:buSzPts val="1800"/>
              <a:buChar char="●"/>
              <a:defRPr/>
            </a:lvl1pPr>
            <a:lvl2pPr indent="-342900" lvl="1" marL="914400" algn="r">
              <a:spcBef>
                <a:spcPts val="2100"/>
              </a:spcBef>
              <a:spcAft>
                <a:spcPts val="0"/>
              </a:spcAft>
              <a:buSzPts val="1800"/>
              <a:buChar char="○"/>
              <a:defRPr/>
            </a:lvl2pPr>
            <a:lvl3pPr indent="-342900" lvl="2" marL="1371600" algn="r">
              <a:spcBef>
                <a:spcPts val="2100"/>
              </a:spcBef>
              <a:spcAft>
                <a:spcPts val="0"/>
              </a:spcAft>
              <a:buSzPts val="1800"/>
              <a:buChar char="■"/>
              <a:defRPr/>
            </a:lvl3pPr>
            <a:lvl4pPr indent="-342900" lvl="3" marL="1828800" algn="r">
              <a:spcBef>
                <a:spcPts val="2100"/>
              </a:spcBef>
              <a:spcAft>
                <a:spcPts val="0"/>
              </a:spcAft>
              <a:buSzPts val="1800"/>
              <a:buChar char="●"/>
              <a:defRPr/>
            </a:lvl4pPr>
            <a:lvl5pPr indent="-342900" lvl="4" marL="2286000" algn="r">
              <a:spcBef>
                <a:spcPts val="2100"/>
              </a:spcBef>
              <a:spcAft>
                <a:spcPts val="0"/>
              </a:spcAft>
              <a:buSzPts val="1800"/>
              <a:buChar char="○"/>
              <a:defRPr/>
            </a:lvl5pPr>
            <a:lvl6pPr indent="-342900" lvl="5" marL="2743200" algn="r">
              <a:spcBef>
                <a:spcPts val="2100"/>
              </a:spcBef>
              <a:spcAft>
                <a:spcPts val="0"/>
              </a:spcAft>
              <a:buSzPts val="1800"/>
              <a:buChar char="■"/>
              <a:defRPr/>
            </a:lvl6pPr>
            <a:lvl7pPr indent="-342900" lvl="6" marL="3200400" algn="r">
              <a:spcBef>
                <a:spcPts val="2100"/>
              </a:spcBef>
              <a:spcAft>
                <a:spcPts val="0"/>
              </a:spcAft>
              <a:buSzPts val="1800"/>
              <a:buChar char="●"/>
              <a:defRPr/>
            </a:lvl7pPr>
            <a:lvl8pPr indent="-342900" lvl="7" marL="3657600" algn="r">
              <a:spcBef>
                <a:spcPts val="2100"/>
              </a:spcBef>
              <a:spcAft>
                <a:spcPts val="0"/>
              </a:spcAft>
              <a:buSzPts val="1800"/>
              <a:buChar char="○"/>
              <a:defRPr/>
            </a:lvl8pPr>
            <a:lvl9pPr indent="-342900" lvl="8" marL="4114800" algn="r">
              <a:spcBef>
                <a:spcPts val="2100"/>
              </a:spcBef>
              <a:spcAft>
                <a:spcPts val="2100"/>
              </a:spcAft>
              <a:buSzPts val="1800"/>
              <a:buChar char="■"/>
              <a:defRPr/>
            </a:lvl9pPr>
          </a:lstStyle>
          <a:p/>
        </p:txBody>
      </p:sp>
      <p:pic>
        <p:nvPicPr>
          <p:cNvPr id="36" name="Google Shape;36;p4"/>
          <p:cNvPicPr preferRelativeResize="0"/>
          <p:nvPr/>
        </p:nvPicPr>
        <p:blipFill rotWithShape="1">
          <a:blip r:embed="rId3">
            <a:alphaModFix/>
          </a:blip>
          <a:srcRect b="0" l="0" r="0" t="0"/>
          <a:stretch/>
        </p:blipFill>
        <p:spPr>
          <a:xfrm rot="-1173494">
            <a:off x="7743773" y="1393912"/>
            <a:ext cx="619052" cy="773816"/>
          </a:xfrm>
          <a:prstGeom prst="rect">
            <a:avLst/>
          </a:prstGeom>
          <a:noFill/>
          <a:ln>
            <a:noFill/>
          </a:ln>
          <a:effectLst>
            <a:outerShdw blurRad="50800" rotWithShape="0" algn="tl" dir="2700000" dist="38100">
              <a:srgbClr val="000000">
                <a:alpha val="40000"/>
              </a:srgbClr>
            </a:outerShdw>
          </a:effectLst>
        </p:spPr>
      </p:pic>
      <p:pic>
        <p:nvPicPr>
          <p:cNvPr descr="A close up of a plant&#10;&#10;Description automatically generated with medium confidence" id="37" name="Google Shape;37;p4"/>
          <p:cNvPicPr preferRelativeResize="0"/>
          <p:nvPr/>
        </p:nvPicPr>
        <p:blipFill rotWithShape="1">
          <a:blip r:embed="rId4">
            <a:alphaModFix/>
          </a:blip>
          <a:srcRect b="0" l="54504" r="0" t="0"/>
          <a:stretch/>
        </p:blipFill>
        <p:spPr>
          <a:xfrm flipH="1">
            <a:off x="10709681" y="1262250"/>
            <a:ext cx="1482325" cy="5595749"/>
          </a:xfrm>
          <a:prstGeom prst="rect">
            <a:avLst/>
          </a:prstGeom>
          <a:noFill/>
          <a:ln>
            <a:noFill/>
          </a:ln>
          <a:effectLst>
            <a:outerShdw blurRad="304800" rotWithShape="0" algn="bl" dir="18900000" dist="203200">
              <a:srgbClr val="000000">
                <a:alpha val="40000"/>
              </a:srgbClr>
            </a:outerShdw>
          </a:effectLst>
        </p:spPr>
      </p:pic>
      <p:pic>
        <p:nvPicPr>
          <p:cNvPr descr="A picture containing drawing&#10;&#10;Description automatically generated" id="38" name="Google Shape;38;p4"/>
          <p:cNvPicPr preferRelativeResize="0"/>
          <p:nvPr/>
        </p:nvPicPr>
        <p:blipFill rotWithShape="1">
          <a:blip r:embed="rId2">
            <a:alphaModFix amt="14000"/>
          </a:blip>
          <a:srcRect b="58781" l="0" r="41138" t="0"/>
          <a:stretch/>
        </p:blipFill>
        <p:spPr>
          <a:xfrm>
            <a:off x="3066125" y="2276675"/>
            <a:ext cx="1742400" cy="1696200"/>
          </a:xfrm>
          <a:prstGeom prst="ellipse">
            <a:avLst/>
          </a:prstGeom>
          <a:noFill/>
          <a:ln>
            <a:noFill/>
          </a:ln>
        </p:spPr>
      </p:pic>
      <p:sp>
        <p:nvSpPr>
          <p:cNvPr id="39" name="Google Shape;39;p4"/>
          <p:cNvSpPr/>
          <p:nvPr/>
        </p:nvSpPr>
        <p:spPr>
          <a:xfrm rot="-240304">
            <a:off x="673151" y="1812675"/>
            <a:ext cx="2873517" cy="3483087"/>
          </a:xfrm>
          <a:prstGeom prst="rect">
            <a:avLst/>
          </a:prstGeom>
          <a:solidFill>
            <a:schemeClr val="accent1"/>
          </a:solidFill>
          <a:ln>
            <a:noFill/>
          </a:ln>
          <a:effectLst>
            <a:outerShdw blurRad="185738" rotWithShape="0" algn="bl" dir="5400000" dist="19050">
              <a:srgbClr val="000000">
                <a:alpha val="32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sz="1800">
              <a:latin typeface="Calibri"/>
              <a:ea typeface="Calibri"/>
              <a:cs typeface="Calibri"/>
              <a:sym typeface="Calibri"/>
            </a:endParaRPr>
          </a:p>
        </p:txBody>
      </p:sp>
      <p:pic>
        <p:nvPicPr>
          <p:cNvPr id="40" name="Google Shape;40;p4"/>
          <p:cNvPicPr preferRelativeResize="0"/>
          <p:nvPr/>
        </p:nvPicPr>
        <p:blipFill rotWithShape="1">
          <a:blip r:embed="rId3">
            <a:alphaModFix/>
          </a:blip>
          <a:srcRect b="0" l="0" r="0" t="0"/>
          <a:stretch/>
        </p:blipFill>
        <p:spPr>
          <a:xfrm rot="-1173494">
            <a:off x="1311848" y="1393912"/>
            <a:ext cx="619052" cy="773816"/>
          </a:xfrm>
          <a:prstGeom prst="rect">
            <a:avLst/>
          </a:prstGeom>
          <a:noFill/>
          <a:ln>
            <a:noFill/>
          </a:ln>
          <a:effectLst>
            <a:outerShdw blurRad="50800" rotWithShape="0" algn="tl" dir="2700000" dist="38100">
              <a:srgbClr val="000000">
                <a:alpha val="40000"/>
              </a:srgbClr>
            </a:outerShdw>
          </a:effectLst>
        </p:spPr>
      </p:pic>
      <p:sp>
        <p:nvSpPr>
          <p:cNvPr id="41" name="Google Shape;41;p4"/>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42" name="Shape 42"/>
        <p:cNvGrpSpPr/>
        <p:nvPr/>
      </p:nvGrpSpPr>
      <p:grpSpPr>
        <a:xfrm>
          <a:off x="0" y="0"/>
          <a:ext cx="0" cy="0"/>
          <a:chOff x="0" y="0"/>
          <a:chExt cx="0" cy="0"/>
        </a:xfrm>
      </p:grpSpPr>
      <p:sp>
        <p:nvSpPr>
          <p:cNvPr id="43" name="Google Shape;43;p5"/>
          <p:cNvSpPr/>
          <p:nvPr/>
        </p:nvSpPr>
        <p:spPr>
          <a:xfrm rot="-254">
            <a:off x="509800" y="2145818"/>
            <a:ext cx="8127900" cy="4462800"/>
          </a:xfrm>
          <a:prstGeom prst="rect">
            <a:avLst/>
          </a:prstGeom>
          <a:solidFill>
            <a:schemeClr val="accent1"/>
          </a:solidFill>
          <a:ln>
            <a:noFill/>
          </a:ln>
          <a:effectLst>
            <a:outerShdw blurRad="185738" rotWithShape="0" algn="bl" dir="5400000" dist="19050">
              <a:srgbClr val="000000">
                <a:alpha val="32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sz="1800">
              <a:latin typeface="Calibri"/>
              <a:ea typeface="Calibri"/>
              <a:cs typeface="Calibri"/>
              <a:sym typeface="Calibri"/>
            </a:endParaRPr>
          </a:p>
        </p:txBody>
      </p:sp>
      <p:sp>
        <p:nvSpPr>
          <p:cNvPr id="44" name="Google Shape;44;p5"/>
          <p:cNvSpPr/>
          <p:nvPr/>
        </p:nvSpPr>
        <p:spPr>
          <a:xfrm>
            <a:off x="525550" y="379050"/>
            <a:ext cx="9249900" cy="1467000"/>
          </a:xfrm>
          <a:prstGeom prst="rect">
            <a:avLst/>
          </a:prstGeom>
          <a:solidFill>
            <a:schemeClr val="accent3"/>
          </a:solidFill>
          <a:ln>
            <a:noFill/>
          </a:ln>
          <a:effectLst>
            <a:outerShdw blurRad="185738" rotWithShape="0" algn="bl" dir="5400000" dist="19050">
              <a:srgbClr val="000000">
                <a:alpha val="32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5" name="Google Shape;45;p5"/>
          <p:cNvSpPr txBox="1"/>
          <p:nvPr>
            <p:ph type="title"/>
          </p:nvPr>
        </p:nvSpPr>
        <p:spPr>
          <a:xfrm>
            <a:off x="720400" y="669575"/>
            <a:ext cx="79203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6" name="Google Shape;46;p5"/>
          <p:cNvSpPr txBox="1"/>
          <p:nvPr>
            <p:ph idx="1" type="body"/>
          </p:nvPr>
        </p:nvSpPr>
        <p:spPr>
          <a:xfrm>
            <a:off x="796600" y="3070195"/>
            <a:ext cx="3294600" cy="13227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47" name="Google Shape;47;p5"/>
          <p:cNvSpPr txBox="1"/>
          <p:nvPr>
            <p:ph idx="2" type="body"/>
          </p:nvPr>
        </p:nvSpPr>
        <p:spPr>
          <a:xfrm>
            <a:off x="4754525" y="3070195"/>
            <a:ext cx="3294600" cy="13227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48" name="Google Shape;48;p5"/>
          <p:cNvSpPr txBox="1"/>
          <p:nvPr>
            <p:ph idx="3" type="body"/>
          </p:nvPr>
        </p:nvSpPr>
        <p:spPr>
          <a:xfrm>
            <a:off x="796600" y="5111254"/>
            <a:ext cx="3294600" cy="13227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49" name="Google Shape;49;p5"/>
          <p:cNvSpPr txBox="1"/>
          <p:nvPr>
            <p:ph idx="4" type="body"/>
          </p:nvPr>
        </p:nvSpPr>
        <p:spPr>
          <a:xfrm>
            <a:off x="4754525" y="5111254"/>
            <a:ext cx="3294600" cy="13227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50" name="Google Shape;50;p5"/>
          <p:cNvSpPr txBox="1"/>
          <p:nvPr>
            <p:ph idx="5" type="title"/>
          </p:nvPr>
        </p:nvSpPr>
        <p:spPr>
          <a:xfrm>
            <a:off x="796600" y="23744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51" name="Google Shape;51;p5"/>
          <p:cNvSpPr txBox="1"/>
          <p:nvPr>
            <p:ph idx="6" type="title"/>
          </p:nvPr>
        </p:nvSpPr>
        <p:spPr>
          <a:xfrm>
            <a:off x="4754525" y="23744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52" name="Google Shape;52;p5"/>
          <p:cNvSpPr txBox="1"/>
          <p:nvPr>
            <p:ph idx="7" type="title"/>
          </p:nvPr>
        </p:nvSpPr>
        <p:spPr>
          <a:xfrm>
            <a:off x="796600" y="44154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53" name="Google Shape;53;p5"/>
          <p:cNvSpPr txBox="1"/>
          <p:nvPr>
            <p:ph idx="8" type="title"/>
          </p:nvPr>
        </p:nvSpPr>
        <p:spPr>
          <a:xfrm>
            <a:off x="4754525" y="44154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pic>
        <p:nvPicPr>
          <p:cNvPr id="54" name="Google Shape;54;p5"/>
          <p:cNvPicPr preferRelativeResize="0"/>
          <p:nvPr/>
        </p:nvPicPr>
        <p:blipFill rotWithShape="1">
          <a:blip r:embed="rId2">
            <a:alphaModFix/>
          </a:blip>
          <a:srcRect b="0" l="0" r="0" t="0"/>
          <a:stretch/>
        </p:blipFill>
        <p:spPr>
          <a:xfrm flipH="1" rot="1173494">
            <a:off x="1641348" y="-54638"/>
            <a:ext cx="619052" cy="773816"/>
          </a:xfrm>
          <a:prstGeom prst="rect">
            <a:avLst/>
          </a:prstGeom>
          <a:noFill/>
          <a:ln>
            <a:noFill/>
          </a:ln>
          <a:effectLst>
            <a:outerShdw blurRad="50800" rotWithShape="0" algn="tl" dir="2700000" dist="38100">
              <a:srgbClr val="000000">
                <a:alpha val="40000"/>
              </a:srgbClr>
            </a:outerShdw>
          </a:effectLst>
        </p:spPr>
      </p:pic>
      <p:pic>
        <p:nvPicPr>
          <p:cNvPr id="55" name="Google Shape;55;p5"/>
          <p:cNvPicPr preferRelativeResize="0"/>
          <p:nvPr/>
        </p:nvPicPr>
        <p:blipFill rotWithShape="1">
          <a:blip r:embed="rId2">
            <a:alphaModFix/>
          </a:blip>
          <a:srcRect b="0" l="0" r="0" t="0"/>
          <a:stretch/>
        </p:blipFill>
        <p:spPr>
          <a:xfrm rot="-5654590">
            <a:off x="99224" y="3704112"/>
            <a:ext cx="619052" cy="773816"/>
          </a:xfrm>
          <a:prstGeom prst="rect">
            <a:avLst/>
          </a:prstGeom>
          <a:noFill/>
          <a:ln>
            <a:noFill/>
          </a:ln>
          <a:effectLst>
            <a:outerShdw blurRad="50800" rotWithShape="0" algn="tl" dir="2700000" dist="38100">
              <a:srgbClr val="000000">
                <a:alpha val="40000"/>
              </a:srgbClr>
            </a:outerShdw>
          </a:effectLst>
        </p:spPr>
      </p:pic>
      <p:sp>
        <p:nvSpPr>
          <p:cNvPr id="56" name="Google Shape;56;p5"/>
          <p:cNvSpPr/>
          <p:nvPr/>
        </p:nvSpPr>
        <p:spPr>
          <a:xfrm rot="-5400000">
            <a:off x="7725365" y="3126485"/>
            <a:ext cx="5611150" cy="466329"/>
          </a:xfrm>
          <a:custGeom>
            <a:rect b="b" l="l" r="r" t="t"/>
            <a:pathLst>
              <a:path extrusionOk="0" h="497418" w="1164139">
                <a:moveTo>
                  <a:pt x="1164139" y="0"/>
                </a:moveTo>
                <a:lnTo>
                  <a:pt x="1164139" y="497418"/>
                </a:lnTo>
                <a:lnTo>
                  <a:pt x="0" y="497418"/>
                </a:lnTo>
                <a:lnTo>
                  <a:pt x="104463" y="248709"/>
                </a:lnTo>
                <a:lnTo>
                  <a:pt x="0" y="0"/>
                </a:lnTo>
                <a:close/>
              </a:path>
            </a:pathLst>
          </a:custGeom>
          <a:gradFill>
            <a:gsLst>
              <a:gs pos="0">
                <a:schemeClr val="accent2"/>
              </a:gs>
              <a:gs pos="43000">
                <a:schemeClr val="accent2"/>
              </a:gs>
              <a:gs pos="70000">
                <a:schemeClr val="accent2"/>
              </a:gs>
              <a:gs pos="83000">
                <a:srgbClr val="F5FBFB"/>
              </a:gs>
              <a:gs pos="94000">
                <a:schemeClr val="accent2"/>
              </a:gs>
              <a:gs pos="100000">
                <a:schemeClr val="accent2"/>
              </a:gs>
            </a:gsLst>
            <a:lin ang="0" scaled="0"/>
          </a:gradFill>
          <a:ln>
            <a:noFill/>
          </a:ln>
          <a:effectLst>
            <a:outerShdw blurRad="128588" rotWithShape="0" algn="tl" dir="2700000" dist="28575">
              <a:srgbClr val="000000">
                <a:alpha val="28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57" name="Google Shape;57;p5"/>
          <p:cNvPicPr preferRelativeResize="0"/>
          <p:nvPr/>
        </p:nvPicPr>
        <p:blipFill rotWithShape="1">
          <a:blip r:embed="rId2">
            <a:alphaModFix/>
          </a:blip>
          <a:srcRect b="0" l="0" r="0" t="0"/>
          <a:stretch/>
        </p:blipFill>
        <p:spPr>
          <a:xfrm rot="-1258908">
            <a:off x="10236336" y="41000"/>
            <a:ext cx="619052" cy="773816"/>
          </a:xfrm>
          <a:prstGeom prst="rect">
            <a:avLst/>
          </a:prstGeom>
          <a:noFill/>
          <a:ln>
            <a:noFill/>
          </a:ln>
          <a:effectLst>
            <a:outerShdw blurRad="50800" rotWithShape="0" algn="tl" dir="2700000" dist="38100">
              <a:srgbClr val="000000">
                <a:alpha val="40000"/>
              </a:srgbClr>
            </a:outerShdw>
          </a:effectLst>
        </p:spPr>
      </p:pic>
      <p:pic>
        <p:nvPicPr>
          <p:cNvPr descr="A close up of a plant&#10;&#10;Description automatically generated with medium confidence" id="58" name="Google Shape;58;p5"/>
          <p:cNvPicPr preferRelativeResize="0"/>
          <p:nvPr/>
        </p:nvPicPr>
        <p:blipFill rotWithShape="1">
          <a:blip r:embed="rId3">
            <a:alphaModFix/>
          </a:blip>
          <a:srcRect b="0" l="0" r="0" t="0"/>
          <a:stretch/>
        </p:blipFill>
        <p:spPr>
          <a:xfrm>
            <a:off x="8804685" y="1262256"/>
            <a:ext cx="3258130" cy="5595743"/>
          </a:xfrm>
          <a:prstGeom prst="rect">
            <a:avLst/>
          </a:prstGeom>
          <a:noFill/>
          <a:ln>
            <a:noFill/>
          </a:ln>
          <a:effectLst>
            <a:outerShdw blurRad="304800" rotWithShape="0" algn="bl" dir="18900000" dist="203200">
              <a:srgbClr val="000000">
                <a:alpha val="40000"/>
              </a:srgbClr>
            </a:outerShdw>
          </a:effectLst>
        </p:spPr>
      </p:pic>
      <p:pic>
        <p:nvPicPr>
          <p:cNvPr id="59" name="Google Shape;59;p5"/>
          <p:cNvPicPr preferRelativeResize="0"/>
          <p:nvPr/>
        </p:nvPicPr>
        <p:blipFill rotWithShape="1">
          <a:blip r:embed="rId2">
            <a:alphaModFix/>
          </a:blip>
          <a:srcRect b="0" l="0" r="0" t="0"/>
          <a:stretch/>
        </p:blipFill>
        <p:spPr>
          <a:xfrm flipH="1" rot="1173494">
            <a:off x="7724998" y="-54638"/>
            <a:ext cx="619052" cy="773816"/>
          </a:xfrm>
          <a:prstGeom prst="rect">
            <a:avLst/>
          </a:prstGeom>
          <a:noFill/>
          <a:ln>
            <a:noFill/>
          </a:ln>
          <a:effectLst>
            <a:outerShdw blurRad="50800" rotWithShape="0" algn="tl" dir="2700000" dist="38100">
              <a:srgbClr val="000000">
                <a:alpha val="40000"/>
              </a:srgbClr>
            </a:outerShdw>
          </a:effectLst>
        </p:spPr>
      </p:pic>
      <p:sp>
        <p:nvSpPr>
          <p:cNvPr id="60" name="Google Shape;60;p5"/>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61" name="Shape 61"/>
        <p:cNvGrpSpPr/>
        <p:nvPr/>
      </p:nvGrpSpPr>
      <p:grpSpPr>
        <a:xfrm>
          <a:off x="0" y="0"/>
          <a:ext cx="0" cy="0"/>
          <a:chOff x="0" y="0"/>
          <a:chExt cx="0" cy="0"/>
        </a:xfrm>
      </p:grpSpPr>
      <p:sp>
        <p:nvSpPr>
          <p:cNvPr id="62" name="Google Shape;62;p6"/>
          <p:cNvSpPr/>
          <p:nvPr/>
        </p:nvSpPr>
        <p:spPr>
          <a:xfrm>
            <a:off x="4386975" y="1756775"/>
            <a:ext cx="6249000" cy="3887100"/>
          </a:xfrm>
          <a:prstGeom prst="rect">
            <a:avLst/>
          </a:prstGeom>
          <a:solidFill>
            <a:schemeClr val="accent1"/>
          </a:solidFill>
          <a:ln>
            <a:noFill/>
          </a:ln>
          <a:effectLst>
            <a:outerShdw blurRad="185738" rotWithShape="0" algn="bl" dir="5400000" dist="19050">
              <a:srgbClr val="000000">
                <a:alpha val="32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63" name="Google Shape;63;p6"/>
          <p:cNvSpPr txBox="1"/>
          <p:nvPr>
            <p:ph type="title"/>
          </p:nvPr>
        </p:nvSpPr>
        <p:spPr>
          <a:xfrm>
            <a:off x="634267" y="965000"/>
            <a:ext cx="3653700" cy="46788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chemeClr val="dk2"/>
              </a:buClr>
              <a:buSzPts val="15000"/>
              <a:buNone/>
              <a:defRPr sz="15000">
                <a:solidFill>
                  <a:schemeClr val="dk2"/>
                </a:solidFill>
              </a:defRPr>
            </a:lvl1pPr>
            <a:lvl2pPr lvl="1" rtl="0" algn="r">
              <a:spcBef>
                <a:spcPts val="0"/>
              </a:spcBef>
              <a:spcAft>
                <a:spcPts val="0"/>
              </a:spcAft>
              <a:buClr>
                <a:schemeClr val="dk2"/>
              </a:buClr>
              <a:buSzPts val="15000"/>
              <a:buNone/>
              <a:defRPr sz="15000">
                <a:solidFill>
                  <a:schemeClr val="dk2"/>
                </a:solidFill>
              </a:defRPr>
            </a:lvl2pPr>
            <a:lvl3pPr lvl="2" rtl="0" algn="r">
              <a:spcBef>
                <a:spcPts val="0"/>
              </a:spcBef>
              <a:spcAft>
                <a:spcPts val="0"/>
              </a:spcAft>
              <a:buClr>
                <a:schemeClr val="dk2"/>
              </a:buClr>
              <a:buSzPts val="15000"/>
              <a:buNone/>
              <a:defRPr sz="15000">
                <a:solidFill>
                  <a:schemeClr val="dk2"/>
                </a:solidFill>
              </a:defRPr>
            </a:lvl3pPr>
            <a:lvl4pPr lvl="3" rtl="0" algn="r">
              <a:spcBef>
                <a:spcPts val="0"/>
              </a:spcBef>
              <a:spcAft>
                <a:spcPts val="0"/>
              </a:spcAft>
              <a:buClr>
                <a:schemeClr val="dk2"/>
              </a:buClr>
              <a:buSzPts val="15000"/>
              <a:buNone/>
              <a:defRPr sz="15000">
                <a:solidFill>
                  <a:schemeClr val="dk2"/>
                </a:solidFill>
              </a:defRPr>
            </a:lvl4pPr>
            <a:lvl5pPr lvl="4" rtl="0" algn="r">
              <a:spcBef>
                <a:spcPts val="0"/>
              </a:spcBef>
              <a:spcAft>
                <a:spcPts val="0"/>
              </a:spcAft>
              <a:buClr>
                <a:schemeClr val="dk2"/>
              </a:buClr>
              <a:buSzPts val="15000"/>
              <a:buNone/>
              <a:defRPr sz="15000">
                <a:solidFill>
                  <a:schemeClr val="dk2"/>
                </a:solidFill>
              </a:defRPr>
            </a:lvl5pPr>
            <a:lvl6pPr lvl="5" rtl="0" algn="r">
              <a:spcBef>
                <a:spcPts val="0"/>
              </a:spcBef>
              <a:spcAft>
                <a:spcPts val="0"/>
              </a:spcAft>
              <a:buClr>
                <a:schemeClr val="dk2"/>
              </a:buClr>
              <a:buSzPts val="15000"/>
              <a:buNone/>
              <a:defRPr sz="15000">
                <a:solidFill>
                  <a:schemeClr val="dk2"/>
                </a:solidFill>
              </a:defRPr>
            </a:lvl6pPr>
            <a:lvl7pPr lvl="6" rtl="0" algn="r">
              <a:spcBef>
                <a:spcPts val="0"/>
              </a:spcBef>
              <a:spcAft>
                <a:spcPts val="0"/>
              </a:spcAft>
              <a:buClr>
                <a:schemeClr val="dk2"/>
              </a:buClr>
              <a:buSzPts val="15000"/>
              <a:buNone/>
              <a:defRPr sz="15000">
                <a:solidFill>
                  <a:schemeClr val="dk2"/>
                </a:solidFill>
              </a:defRPr>
            </a:lvl7pPr>
            <a:lvl8pPr lvl="7" rtl="0" algn="r">
              <a:spcBef>
                <a:spcPts val="0"/>
              </a:spcBef>
              <a:spcAft>
                <a:spcPts val="0"/>
              </a:spcAft>
              <a:buClr>
                <a:schemeClr val="dk2"/>
              </a:buClr>
              <a:buSzPts val="15000"/>
              <a:buNone/>
              <a:defRPr sz="15000">
                <a:solidFill>
                  <a:schemeClr val="dk2"/>
                </a:solidFill>
              </a:defRPr>
            </a:lvl8pPr>
            <a:lvl9pPr lvl="8" rtl="0" algn="r">
              <a:spcBef>
                <a:spcPts val="0"/>
              </a:spcBef>
              <a:spcAft>
                <a:spcPts val="0"/>
              </a:spcAft>
              <a:buClr>
                <a:schemeClr val="dk2"/>
              </a:buClr>
              <a:buSzPts val="15000"/>
              <a:buNone/>
              <a:defRPr sz="15000">
                <a:solidFill>
                  <a:schemeClr val="dk2"/>
                </a:solidFill>
              </a:defRPr>
            </a:lvl9pPr>
          </a:lstStyle>
          <a:p/>
        </p:txBody>
      </p:sp>
      <p:sp>
        <p:nvSpPr>
          <p:cNvPr id="64" name="Google Shape;64;p6"/>
          <p:cNvSpPr txBox="1"/>
          <p:nvPr>
            <p:ph idx="1" type="body"/>
          </p:nvPr>
        </p:nvSpPr>
        <p:spPr>
          <a:xfrm>
            <a:off x="4463175" y="3041825"/>
            <a:ext cx="6066000" cy="20751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210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
        <p:nvSpPr>
          <p:cNvPr id="65" name="Google Shape;65;p6"/>
          <p:cNvSpPr txBox="1"/>
          <p:nvPr>
            <p:ph idx="2" type="title"/>
          </p:nvPr>
        </p:nvSpPr>
        <p:spPr>
          <a:xfrm>
            <a:off x="4463175" y="2117375"/>
            <a:ext cx="60660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grpSp>
        <p:nvGrpSpPr>
          <p:cNvPr id="66" name="Google Shape;66;p6"/>
          <p:cNvGrpSpPr/>
          <p:nvPr/>
        </p:nvGrpSpPr>
        <p:grpSpPr>
          <a:xfrm>
            <a:off x="671847" y="1629945"/>
            <a:ext cx="3653707" cy="3653707"/>
            <a:chOff x="3023938" y="2150875"/>
            <a:chExt cx="1922700" cy="1922700"/>
          </a:xfrm>
        </p:grpSpPr>
        <p:sp>
          <p:nvSpPr>
            <p:cNvPr id="67" name="Google Shape;67;p6"/>
            <p:cNvSpPr/>
            <p:nvPr/>
          </p:nvSpPr>
          <p:spPr>
            <a:xfrm>
              <a:off x="3023938" y="2150875"/>
              <a:ext cx="1922700" cy="1922700"/>
            </a:xfrm>
            <a:prstGeom prst="ellipse">
              <a:avLst/>
            </a:prstGeom>
            <a:solidFill>
              <a:schemeClr val="accent3"/>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pic>
          <p:nvPicPr>
            <p:cNvPr descr="A picture containing drawing&#10;&#10;Description automatically generated" id="68" name="Google Shape;68;p6"/>
            <p:cNvPicPr preferRelativeResize="0"/>
            <p:nvPr/>
          </p:nvPicPr>
          <p:blipFill rotWithShape="1">
            <a:blip r:embed="rId2">
              <a:alphaModFix amt="14000"/>
            </a:blip>
            <a:srcRect b="58781" l="0" r="41138" t="0"/>
            <a:stretch/>
          </p:blipFill>
          <p:spPr>
            <a:xfrm>
              <a:off x="3114088" y="2264125"/>
              <a:ext cx="1742400" cy="1696200"/>
            </a:xfrm>
            <a:prstGeom prst="ellipse">
              <a:avLst/>
            </a:prstGeom>
            <a:noFill/>
            <a:ln>
              <a:noFill/>
            </a:ln>
          </p:spPr>
        </p:pic>
      </p:grpSp>
      <p:pic>
        <p:nvPicPr>
          <p:cNvPr id="69" name="Google Shape;69;p6"/>
          <p:cNvPicPr preferRelativeResize="0"/>
          <p:nvPr/>
        </p:nvPicPr>
        <p:blipFill rotWithShape="1">
          <a:blip r:embed="rId3">
            <a:alphaModFix/>
          </a:blip>
          <a:srcRect b="0" l="0" r="0" t="0"/>
          <a:stretch/>
        </p:blipFill>
        <p:spPr>
          <a:xfrm flipH="1" rot="2943995">
            <a:off x="3124149" y="1304125"/>
            <a:ext cx="619052" cy="773816"/>
          </a:xfrm>
          <a:prstGeom prst="rect">
            <a:avLst/>
          </a:prstGeom>
          <a:noFill/>
          <a:ln>
            <a:noFill/>
          </a:ln>
          <a:effectLst>
            <a:outerShdw blurRad="50800" rotWithShape="0" algn="tl" dir="2700000" dist="38100">
              <a:srgbClr val="000000">
                <a:alpha val="40000"/>
              </a:srgbClr>
            </a:outerShdw>
          </a:effectLst>
        </p:spPr>
      </p:pic>
      <p:pic>
        <p:nvPicPr>
          <p:cNvPr id="70" name="Google Shape;70;p6"/>
          <p:cNvPicPr preferRelativeResize="0"/>
          <p:nvPr/>
        </p:nvPicPr>
        <p:blipFill rotWithShape="1">
          <a:blip r:embed="rId3">
            <a:alphaModFix/>
          </a:blip>
          <a:srcRect b="0" l="0" r="0" t="0"/>
          <a:stretch/>
        </p:blipFill>
        <p:spPr>
          <a:xfrm rot="-1173494">
            <a:off x="7693123" y="1304124"/>
            <a:ext cx="619052" cy="773816"/>
          </a:xfrm>
          <a:prstGeom prst="rect">
            <a:avLst/>
          </a:prstGeom>
          <a:noFill/>
          <a:ln>
            <a:noFill/>
          </a:ln>
          <a:effectLst>
            <a:outerShdw blurRad="50800" rotWithShape="0" algn="tl" dir="2700000" dist="38100">
              <a:srgbClr val="000000">
                <a:alpha val="40000"/>
              </a:srgbClr>
            </a:outerShdw>
          </a:effectLst>
        </p:spPr>
      </p:pic>
      <p:pic>
        <p:nvPicPr>
          <p:cNvPr descr="A close up of a plant&#10;&#10;Description automatically generated with medium confidence" id="71" name="Google Shape;71;p6"/>
          <p:cNvPicPr preferRelativeResize="0"/>
          <p:nvPr/>
        </p:nvPicPr>
        <p:blipFill rotWithShape="1">
          <a:blip r:embed="rId4">
            <a:alphaModFix/>
          </a:blip>
          <a:srcRect b="0" l="0" r="0" t="0"/>
          <a:stretch/>
        </p:blipFill>
        <p:spPr>
          <a:xfrm>
            <a:off x="8804685" y="1262256"/>
            <a:ext cx="3258130" cy="5595743"/>
          </a:xfrm>
          <a:prstGeom prst="rect">
            <a:avLst/>
          </a:prstGeom>
          <a:noFill/>
          <a:ln>
            <a:noFill/>
          </a:ln>
          <a:effectLst>
            <a:outerShdw blurRad="304800" rotWithShape="0" algn="bl" dir="18900000" dist="203200">
              <a:srgbClr val="000000">
                <a:alpha val="40000"/>
              </a:srgbClr>
            </a:outerShdw>
          </a:effectLst>
        </p:spPr>
      </p:pic>
      <p:sp>
        <p:nvSpPr>
          <p:cNvPr id="72" name="Google Shape;72;p6"/>
          <p:cNvSpPr/>
          <p:nvPr/>
        </p:nvSpPr>
        <p:spPr>
          <a:xfrm rot="5400000">
            <a:off x="-1922875" y="3125475"/>
            <a:ext cx="5799900" cy="498900"/>
          </a:xfrm>
          <a:prstGeom prst="homePlate">
            <a:avLst>
              <a:gd fmla="val 50000" name="adj"/>
            </a:avLst>
          </a:prstGeom>
          <a:gradFill>
            <a:gsLst>
              <a:gs pos="0">
                <a:schemeClr val="accent6"/>
              </a:gs>
              <a:gs pos="43000">
                <a:schemeClr val="accent6"/>
              </a:gs>
              <a:gs pos="70000">
                <a:schemeClr val="accent6"/>
              </a:gs>
              <a:gs pos="83000">
                <a:srgbClr val="F5FBFB"/>
              </a:gs>
              <a:gs pos="94000">
                <a:schemeClr val="accent6"/>
              </a:gs>
              <a:gs pos="100000">
                <a:schemeClr val="accent6"/>
              </a:gs>
            </a:gsLst>
            <a:lin ang="10800025" scaled="0"/>
          </a:gradFill>
          <a:ln>
            <a:noFill/>
          </a:ln>
          <a:effectLst>
            <a:outerShdw blurRad="128588" rotWithShape="0" algn="tl" dir="2700000" dist="28575">
              <a:srgbClr val="000000">
                <a:alpha val="28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latin typeface="Calibri"/>
              <a:ea typeface="Calibri"/>
              <a:cs typeface="Calibri"/>
              <a:sym typeface="Calibri"/>
            </a:endParaRPr>
          </a:p>
        </p:txBody>
      </p:sp>
      <p:pic>
        <p:nvPicPr>
          <p:cNvPr id="73" name="Google Shape;73;p6"/>
          <p:cNvPicPr preferRelativeResize="0"/>
          <p:nvPr/>
        </p:nvPicPr>
        <p:blipFill rotWithShape="1">
          <a:blip r:embed="rId3">
            <a:alphaModFix/>
          </a:blip>
          <a:srcRect b="0" l="0" r="0" t="0"/>
          <a:stretch/>
        </p:blipFill>
        <p:spPr>
          <a:xfrm rot="-1258908">
            <a:off x="680436" y="-41600"/>
            <a:ext cx="619052" cy="773816"/>
          </a:xfrm>
          <a:prstGeom prst="rect">
            <a:avLst/>
          </a:prstGeom>
          <a:noFill/>
          <a:ln>
            <a:noFill/>
          </a:ln>
          <a:effectLst>
            <a:outerShdw blurRad="50800" rotWithShape="0" algn="tl" dir="2700000" dist="38100">
              <a:srgbClr val="000000">
                <a:alpha val="40000"/>
              </a:srgbClr>
            </a:outerShdw>
          </a:effectLst>
        </p:spPr>
      </p:pic>
      <p:sp>
        <p:nvSpPr>
          <p:cNvPr id="74" name="Google Shape;74;p6"/>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75" name="Shape 75"/>
        <p:cNvGrpSpPr/>
        <p:nvPr/>
      </p:nvGrpSpPr>
      <p:grpSpPr>
        <a:xfrm>
          <a:off x="0" y="0"/>
          <a:ext cx="0" cy="0"/>
          <a:chOff x="0" y="0"/>
          <a:chExt cx="0" cy="0"/>
        </a:xfrm>
      </p:grpSpPr>
      <p:sp>
        <p:nvSpPr>
          <p:cNvPr id="76" name="Google Shape;76;p7"/>
          <p:cNvSpPr/>
          <p:nvPr/>
        </p:nvSpPr>
        <p:spPr>
          <a:xfrm rot="-215">
            <a:off x="1559150" y="505025"/>
            <a:ext cx="4797600" cy="5502600"/>
          </a:xfrm>
          <a:prstGeom prst="rect">
            <a:avLst/>
          </a:prstGeom>
          <a:solidFill>
            <a:schemeClr val="accent1"/>
          </a:solidFill>
          <a:ln>
            <a:noFill/>
          </a:ln>
          <a:effectLst>
            <a:outerShdw blurRad="185738" rotWithShape="0" algn="bl" dir="5400000" dist="19050">
              <a:srgbClr val="000000">
                <a:alpha val="32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sz="1800">
              <a:latin typeface="Calibri"/>
              <a:ea typeface="Calibri"/>
              <a:cs typeface="Calibri"/>
              <a:sym typeface="Calibri"/>
            </a:endParaRPr>
          </a:p>
        </p:txBody>
      </p:sp>
      <p:sp>
        <p:nvSpPr>
          <p:cNvPr id="77" name="Google Shape;77;p7"/>
          <p:cNvSpPr/>
          <p:nvPr/>
        </p:nvSpPr>
        <p:spPr>
          <a:xfrm rot="-215">
            <a:off x="6515049" y="505025"/>
            <a:ext cx="4797600" cy="5502600"/>
          </a:xfrm>
          <a:prstGeom prst="rect">
            <a:avLst/>
          </a:prstGeom>
          <a:solidFill>
            <a:schemeClr val="accent3"/>
          </a:solidFill>
          <a:ln>
            <a:noFill/>
          </a:ln>
          <a:effectLst>
            <a:outerShdw blurRad="185738" rotWithShape="0" algn="bl" dir="5400000" dist="19050">
              <a:srgbClr val="000000">
                <a:alpha val="32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sz="1800">
              <a:latin typeface="Calibri"/>
              <a:ea typeface="Calibri"/>
              <a:cs typeface="Calibri"/>
              <a:sym typeface="Calibri"/>
            </a:endParaRPr>
          </a:p>
        </p:txBody>
      </p:sp>
      <p:sp>
        <p:nvSpPr>
          <p:cNvPr id="78" name="Google Shape;78;p7"/>
          <p:cNvSpPr txBox="1"/>
          <p:nvPr>
            <p:ph idx="1" type="subTitle"/>
          </p:nvPr>
        </p:nvSpPr>
        <p:spPr>
          <a:xfrm>
            <a:off x="1816860" y="1813775"/>
            <a:ext cx="42609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79" name="Google Shape;79;p7"/>
          <p:cNvSpPr txBox="1"/>
          <p:nvPr>
            <p:ph idx="2" type="subTitle"/>
          </p:nvPr>
        </p:nvSpPr>
        <p:spPr>
          <a:xfrm>
            <a:off x="6798583" y="1813775"/>
            <a:ext cx="42606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80" name="Google Shape;80;p7"/>
          <p:cNvSpPr txBox="1"/>
          <p:nvPr>
            <p:ph type="title"/>
          </p:nvPr>
        </p:nvSpPr>
        <p:spPr>
          <a:xfrm>
            <a:off x="1888950" y="836300"/>
            <a:ext cx="4260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81" name="Google Shape;81;p7"/>
          <p:cNvSpPr txBox="1"/>
          <p:nvPr>
            <p:ph idx="3" type="body"/>
          </p:nvPr>
        </p:nvSpPr>
        <p:spPr>
          <a:xfrm>
            <a:off x="1816850" y="2749187"/>
            <a:ext cx="4260600" cy="26904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210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
        <p:nvSpPr>
          <p:cNvPr id="82" name="Google Shape;82;p7"/>
          <p:cNvSpPr txBox="1"/>
          <p:nvPr>
            <p:ph idx="4" type="body"/>
          </p:nvPr>
        </p:nvSpPr>
        <p:spPr>
          <a:xfrm>
            <a:off x="6798575" y="2739050"/>
            <a:ext cx="4260900" cy="26904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210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pic>
        <p:nvPicPr>
          <p:cNvPr descr="A close up of a plant&#10;&#10;Description automatically generated with medium confidence" id="83" name="Google Shape;83;p7"/>
          <p:cNvPicPr preferRelativeResize="0"/>
          <p:nvPr/>
        </p:nvPicPr>
        <p:blipFill rotWithShape="1">
          <a:blip r:embed="rId2">
            <a:alphaModFix/>
          </a:blip>
          <a:srcRect b="0" l="44806" r="0" t="0"/>
          <a:stretch/>
        </p:blipFill>
        <p:spPr>
          <a:xfrm>
            <a:off x="1" y="1262250"/>
            <a:ext cx="1798250" cy="5595749"/>
          </a:xfrm>
          <a:prstGeom prst="rect">
            <a:avLst/>
          </a:prstGeom>
          <a:noFill/>
          <a:ln>
            <a:noFill/>
          </a:ln>
          <a:effectLst>
            <a:outerShdw blurRad="304800" rotWithShape="0" algn="bl" dir="18900000" dist="203200">
              <a:srgbClr val="000000">
                <a:alpha val="40000"/>
              </a:srgbClr>
            </a:outerShdw>
          </a:effectLst>
        </p:spPr>
      </p:pic>
      <p:pic>
        <p:nvPicPr>
          <p:cNvPr id="84" name="Google Shape;84;p7"/>
          <p:cNvPicPr preferRelativeResize="0"/>
          <p:nvPr/>
        </p:nvPicPr>
        <p:blipFill rotWithShape="1">
          <a:blip r:embed="rId3">
            <a:alphaModFix/>
          </a:blip>
          <a:srcRect b="0" l="0" r="0" t="0"/>
          <a:stretch/>
        </p:blipFill>
        <p:spPr>
          <a:xfrm rot="-1173494">
            <a:off x="3709873" y="5099"/>
            <a:ext cx="619052" cy="773816"/>
          </a:xfrm>
          <a:prstGeom prst="rect">
            <a:avLst/>
          </a:prstGeom>
          <a:noFill/>
          <a:ln>
            <a:noFill/>
          </a:ln>
          <a:effectLst>
            <a:outerShdw blurRad="50800" rotWithShape="0" algn="tl" dir="2700000" dist="38100">
              <a:srgbClr val="000000">
                <a:alpha val="40000"/>
              </a:srgbClr>
            </a:outerShdw>
          </a:effectLst>
        </p:spPr>
      </p:pic>
      <p:pic>
        <p:nvPicPr>
          <p:cNvPr id="85" name="Google Shape;85;p7"/>
          <p:cNvPicPr preferRelativeResize="0"/>
          <p:nvPr/>
        </p:nvPicPr>
        <p:blipFill rotWithShape="1">
          <a:blip r:embed="rId3">
            <a:alphaModFix/>
          </a:blip>
          <a:srcRect b="0" l="0" r="0" t="0"/>
          <a:stretch/>
        </p:blipFill>
        <p:spPr>
          <a:xfrm rot="-1173494">
            <a:off x="8619498" y="5099"/>
            <a:ext cx="619052" cy="773816"/>
          </a:xfrm>
          <a:prstGeom prst="rect">
            <a:avLst/>
          </a:prstGeom>
          <a:noFill/>
          <a:ln>
            <a:noFill/>
          </a:ln>
          <a:effectLst>
            <a:outerShdw blurRad="50800" rotWithShape="0" algn="tl" dir="2700000" dist="38100">
              <a:srgbClr val="000000">
                <a:alpha val="40000"/>
              </a:srgbClr>
            </a:outerShdw>
          </a:effectLst>
        </p:spPr>
      </p:pic>
      <p:sp>
        <p:nvSpPr>
          <p:cNvPr id="86" name="Google Shape;86;p7"/>
          <p:cNvSpPr txBox="1"/>
          <p:nvPr/>
        </p:nvSpPr>
        <p:spPr>
          <a:xfrm flipH="1" rot="-5400000">
            <a:off x="11215350" y="58719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87" name="Shape 87"/>
        <p:cNvGrpSpPr/>
        <p:nvPr/>
      </p:nvGrpSpPr>
      <p:grpSpPr>
        <a:xfrm>
          <a:off x="0" y="0"/>
          <a:ext cx="0" cy="0"/>
          <a:chOff x="0" y="0"/>
          <a:chExt cx="0" cy="0"/>
        </a:xfrm>
      </p:grpSpPr>
      <p:grpSp>
        <p:nvGrpSpPr>
          <p:cNvPr id="88" name="Google Shape;88;p8"/>
          <p:cNvGrpSpPr/>
          <p:nvPr/>
        </p:nvGrpSpPr>
        <p:grpSpPr>
          <a:xfrm>
            <a:off x="8663856" y="3415723"/>
            <a:ext cx="2086500" cy="2529300"/>
            <a:chOff x="6046706" y="1588973"/>
            <a:chExt cx="2086500" cy="2529300"/>
          </a:xfrm>
        </p:grpSpPr>
        <p:sp>
          <p:nvSpPr>
            <p:cNvPr id="89" name="Google Shape;89;p8"/>
            <p:cNvSpPr/>
            <p:nvPr/>
          </p:nvSpPr>
          <p:spPr>
            <a:xfrm>
              <a:off x="6046706" y="1588973"/>
              <a:ext cx="2086500" cy="252930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90" name="Google Shape;90;p8"/>
            <p:cNvSpPr/>
            <p:nvPr/>
          </p:nvSpPr>
          <p:spPr>
            <a:xfrm>
              <a:off x="6186039" y="1737865"/>
              <a:ext cx="1807800" cy="16503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pic>
        <p:nvPicPr>
          <p:cNvPr id="91" name="Google Shape;91;p8"/>
          <p:cNvPicPr preferRelativeResize="0"/>
          <p:nvPr/>
        </p:nvPicPr>
        <p:blipFill rotWithShape="1">
          <a:blip r:embed="rId2">
            <a:alphaModFix/>
          </a:blip>
          <a:srcRect b="0" l="0" r="0" t="0"/>
          <a:stretch/>
        </p:blipFill>
        <p:spPr>
          <a:xfrm rot="-1258908">
            <a:off x="9473398" y="2938588"/>
            <a:ext cx="619052" cy="773816"/>
          </a:xfrm>
          <a:prstGeom prst="rect">
            <a:avLst/>
          </a:prstGeom>
          <a:noFill/>
          <a:ln>
            <a:noFill/>
          </a:ln>
          <a:effectLst>
            <a:outerShdw blurRad="50800" rotWithShape="0" algn="tl" dir="2700000" dist="38100">
              <a:srgbClr val="000000">
                <a:alpha val="40000"/>
              </a:srgbClr>
            </a:outerShdw>
          </a:effectLst>
        </p:spPr>
      </p:pic>
      <p:grpSp>
        <p:nvGrpSpPr>
          <p:cNvPr id="92" name="Google Shape;92;p8"/>
          <p:cNvGrpSpPr/>
          <p:nvPr/>
        </p:nvGrpSpPr>
        <p:grpSpPr>
          <a:xfrm>
            <a:off x="8527512" y="368531"/>
            <a:ext cx="2358900" cy="2748900"/>
            <a:chOff x="5910362" y="1479206"/>
            <a:chExt cx="2358900" cy="2748900"/>
          </a:xfrm>
        </p:grpSpPr>
        <p:sp>
          <p:nvSpPr>
            <p:cNvPr id="93" name="Google Shape;93;p8"/>
            <p:cNvSpPr/>
            <p:nvPr/>
          </p:nvSpPr>
          <p:spPr>
            <a:xfrm rot="389364">
              <a:off x="6046628" y="1589001"/>
              <a:ext cx="2086368" cy="252931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94" name="Google Shape;94;p8"/>
            <p:cNvSpPr/>
            <p:nvPr/>
          </p:nvSpPr>
          <p:spPr>
            <a:xfrm rot="389358">
              <a:off x="6218941" y="1739762"/>
              <a:ext cx="1807682" cy="1650349"/>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sp>
        <p:nvSpPr>
          <p:cNvPr id="95" name="Google Shape;95;p8"/>
          <p:cNvSpPr/>
          <p:nvPr/>
        </p:nvSpPr>
        <p:spPr>
          <a:xfrm>
            <a:off x="474300" y="523800"/>
            <a:ext cx="7515000" cy="5130600"/>
          </a:xfrm>
          <a:prstGeom prst="rect">
            <a:avLst/>
          </a:prstGeom>
          <a:solidFill>
            <a:schemeClr val="accent1"/>
          </a:solidFill>
          <a:ln>
            <a:noFill/>
          </a:ln>
          <a:effectLst>
            <a:outerShdw blurRad="185738" rotWithShape="0" algn="bl" dir="5400000" dist="19050">
              <a:srgbClr val="000000">
                <a:alpha val="32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800"/>
              <a:buNone/>
            </a:pPr>
            <a:r>
              <a:t/>
            </a:r>
            <a:endParaRPr sz="1800">
              <a:latin typeface="Calibri"/>
              <a:ea typeface="Calibri"/>
              <a:cs typeface="Calibri"/>
              <a:sym typeface="Calibri"/>
            </a:endParaRPr>
          </a:p>
        </p:txBody>
      </p:sp>
      <p:pic>
        <p:nvPicPr>
          <p:cNvPr id="96" name="Google Shape;96;p8"/>
          <p:cNvPicPr preferRelativeResize="0"/>
          <p:nvPr/>
        </p:nvPicPr>
        <p:blipFill rotWithShape="1">
          <a:blip r:embed="rId3">
            <a:alphaModFix/>
          </a:blip>
          <a:srcRect b="1069" l="0" r="0" t="4269"/>
          <a:stretch/>
        </p:blipFill>
        <p:spPr>
          <a:xfrm rot="5400000">
            <a:off x="1684147" y="-353958"/>
            <a:ext cx="5096520" cy="6863846"/>
          </a:xfrm>
          <a:prstGeom prst="rect">
            <a:avLst/>
          </a:prstGeom>
          <a:noFill/>
          <a:ln>
            <a:noFill/>
          </a:ln>
        </p:spPr>
      </p:pic>
      <p:sp>
        <p:nvSpPr>
          <p:cNvPr id="97" name="Google Shape;97;p8"/>
          <p:cNvSpPr txBox="1"/>
          <p:nvPr>
            <p:ph idx="1" type="subTitle"/>
          </p:nvPr>
        </p:nvSpPr>
        <p:spPr>
          <a:xfrm>
            <a:off x="762892" y="2024175"/>
            <a:ext cx="62667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98" name="Google Shape;98;p8"/>
          <p:cNvSpPr txBox="1"/>
          <p:nvPr>
            <p:ph type="title"/>
          </p:nvPr>
        </p:nvSpPr>
        <p:spPr>
          <a:xfrm>
            <a:off x="720400" y="974375"/>
            <a:ext cx="6266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9" name="Google Shape;99;p8"/>
          <p:cNvSpPr txBox="1"/>
          <p:nvPr>
            <p:ph idx="2" type="body"/>
          </p:nvPr>
        </p:nvSpPr>
        <p:spPr>
          <a:xfrm>
            <a:off x="762900" y="2684350"/>
            <a:ext cx="6266700" cy="27708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sz="1800"/>
            </a:lvl1pPr>
            <a:lvl2pPr indent="-342900" lvl="1" marL="914400">
              <a:spcBef>
                <a:spcPts val="2100"/>
              </a:spcBef>
              <a:spcAft>
                <a:spcPts val="0"/>
              </a:spcAft>
              <a:buSzPts val="1800"/>
              <a:buChar char="○"/>
              <a:defRPr sz="1800"/>
            </a:lvl2pPr>
            <a:lvl3pPr indent="-342900" lvl="2" marL="1371600">
              <a:spcBef>
                <a:spcPts val="2100"/>
              </a:spcBef>
              <a:spcAft>
                <a:spcPts val="0"/>
              </a:spcAft>
              <a:buSzPts val="1800"/>
              <a:buChar char="■"/>
              <a:defRPr sz="1800"/>
            </a:lvl3pPr>
            <a:lvl4pPr indent="-342900" lvl="3" marL="1828800">
              <a:spcBef>
                <a:spcPts val="2100"/>
              </a:spcBef>
              <a:spcAft>
                <a:spcPts val="0"/>
              </a:spcAft>
              <a:buSzPts val="1800"/>
              <a:buChar char="●"/>
              <a:defRPr sz="1800"/>
            </a:lvl4pPr>
            <a:lvl5pPr indent="-342900" lvl="4" marL="2286000">
              <a:spcBef>
                <a:spcPts val="2100"/>
              </a:spcBef>
              <a:spcAft>
                <a:spcPts val="0"/>
              </a:spcAft>
              <a:buSzPts val="1800"/>
              <a:buChar char="○"/>
              <a:defRPr sz="1800"/>
            </a:lvl5pPr>
            <a:lvl6pPr indent="-342900" lvl="5" marL="2743200">
              <a:spcBef>
                <a:spcPts val="2100"/>
              </a:spcBef>
              <a:spcAft>
                <a:spcPts val="0"/>
              </a:spcAft>
              <a:buSzPts val="1800"/>
              <a:buChar char="■"/>
              <a:defRPr sz="1800"/>
            </a:lvl6pPr>
            <a:lvl7pPr indent="-342900" lvl="6" marL="3200400">
              <a:spcBef>
                <a:spcPts val="2100"/>
              </a:spcBef>
              <a:spcAft>
                <a:spcPts val="0"/>
              </a:spcAft>
              <a:buSzPts val="1800"/>
              <a:buChar char="●"/>
              <a:defRPr sz="1800"/>
            </a:lvl7pPr>
            <a:lvl8pPr indent="-342900" lvl="7" marL="3657600">
              <a:spcBef>
                <a:spcPts val="2100"/>
              </a:spcBef>
              <a:spcAft>
                <a:spcPts val="0"/>
              </a:spcAft>
              <a:buSzPts val="1800"/>
              <a:buChar char="○"/>
              <a:defRPr sz="1800"/>
            </a:lvl8pPr>
            <a:lvl9pPr indent="-342900" lvl="8" marL="4114800">
              <a:spcBef>
                <a:spcPts val="2100"/>
              </a:spcBef>
              <a:spcAft>
                <a:spcPts val="2100"/>
              </a:spcAft>
              <a:buSzPts val="1800"/>
              <a:buChar char="■"/>
              <a:defRPr sz="1800"/>
            </a:lvl9pPr>
          </a:lstStyle>
          <a:p/>
        </p:txBody>
      </p:sp>
      <p:pic>
        <p:nvPicPr>
          <p:cNvPr id="100" name="Google Shape;100;p8"/>
          <p:cNvPicPr preferRelativeResize="0"/>
          <p:nvPr/>
        </p:nvPicPr>
        <p:blipFill rotWithShape="1">
          <a:blip r:embed="rId2">
            <a:alphaModFix/>
          </a:blip>
          <a:srcRect b="0" l="0" r="0" t="0"/>
          <a:stretch/>
        </p:blipFill>
        <p:spPr>
          <a:xfrm rot="-1258908">
            <a:off x="880911" y="8975"/>
            <a:ext cx="619052" cy="773816"/>
          </a:xfrm>
          <a:prstGeom prst="rect">
            <a:avLst/>
          </a:prstGeom>
          <a:noFill/>
          <a:ln>
            <a:noFill/>
          </a:ln>
          <a:effectLst>
            <a:outerShdw blurRad="50800" rotWithShape="0" algn="tl" dir="2700000" dist="38100">
              <a:srgbClr val="000000">
                <a:alpha val="40000"/>
              </a:srgbClr>
            </a:outerShdw>
          </a:effectLst>
        </p:spPr>
      </p:pic>
      <p:pic>
        <p:nvPicPr>
          <p:cNvPr id="101" name="Google Shape;101;p8"/>
          <p:cNvPicPr preferRelativeResize="0"/>
          <p:nvPr/>
        </p:nvPicPr>
        <p:blipFill rotWithShape="1">
          <a:blip r:embed="rId2">
            <a:alphaModFix/>
          </a:blip>
          <a:srcRect b="0" l="0" r="0" t="0"/>
          <a:stretch/>
        </p:blipFill>
        <p:spPr>
          <a:xfrm rot="-1258908">
            <a:off x="9473398" y="8975"/>
            <a:ext cx="619052" cy="773816"/>
          </a:xfrm>
          <a:prstGeom prst="rect">
            <a:avLst/>
          </a:prstGeom>
          <a:noFill/>
          <a:ln>
            <a:noFill/>
          </a:ln>
          <a:effectLst>
            <a:outerShdw blurRad="50800" rotWithShape="0" algn="tl" dir="2700000" dist="38100">
              <a:srgbClr val="000000">
                <a:alpha val="40000"/>
              </a:srgbClr>
            </a:outerShdw>
          </a:effectLst>
        </p:spPr>
      </p:pic>
      <p:pic>
        <p:nvPicPr>
          <p:cNvPr descr="A close up of a plant&#10;&#10;Description automatically generated with medium confidence" id="102" name="Google Shape;102;p8"/>
          <p:cNvPicPr preferRelativeResize="0"/>
          <p:nvPr/>
        </p:nvPicPr>
        <p:blipFill rotWithShape="1">
          <a:blip r:embed="rId4">
            <a:alphaModFix/>
          </a:blip>
          <a:srcRect b="0" l="24676" r="0" t="0"/>
          <a:stretch/>
        </p:blipFill>
        <p:spPr>
          <a:xfrm flipH="1">
            <a:off x="9737827" y="1262250"/>
            <a:ext cx="2454175" cy="5595749"/>
          </a:xfrm>
          <a:prstGeom prst="rect">
            <a:avLst/>
          </a:prstGeom>
          <a:noFill/>
          <a:ln>
            <a:noFill/>
          </a:ln>
          <a:effectLst>
            <a:outerShdw blurRad="304800" rotWithShape="0" algn="bl" dir="18900000" dist="203200">
              <a:srgbClr val="000000">
                <a:alpha val="40000"/>
              </a:srgbClr>
            </a:outerShdw>
          </a:effectLst>
        </p:spPr>
      </p:pic>
      <p:pic>
        <p:nvPicPr>
          <p:cNvPr id="103" name="Google Shape;103;p8"/>
          <p:cNvPicPr preferRelativeResize="0"/>
          <p:nvPr/>
        </p:nvPicPr>
        <p:blipFill rotWithShape="1">
          <a:blip r:embed="rId2">
            <a:alphaModFix/>
          </a:blip>
          <a:srcRect b="0" l="0" r="0" t="0"/>
          <a:stretch/>
        </p:blipFill>
        <p:spPr>
          <a:xfrm rot="-1258908">
            <a:off x="6708286" y="8975"/>
            <a:ext cx="619052" cy="773816"/>
          </a:xfrm>
          <a:prstGeom prst="rect">
            <a:avLst/>
          </a:prstGeom>
          <a:noFill/>
          <a:ln>
            <a:noFill/>
          </a:ln>
          <a:effectLst>
            <a:outerShdw blurRad="50800" rotWithShape="0" algn="tl" dir="2700000" dist="38100">
              <a:srgbClr val="000000">
                <a:alpha val="40000"/>
              </a:srgbClr>
            </a:outerShdw>
          </a:effectLst>
        </p:spPr>
      </p:pic>
      <p:sp>
        <p:nvSpPr>
          <p:cNvPr id="104" name="Google Shape;104;p8"/>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105" name="Shape 105"/>
        <p:cNvGrpSpPr/>
        <p:nvPr/>
      </p:nvGrpSpPr>
      <p:grpSpPr>
        <a:xfrm>
          <a:off x="0" y="0"/>
          <a:ext cx="0" cy="0"/>
          <a:chOff x="0" y="0"/>
          <a:chExt cx="0" cy="0"/>
        </a:xfrm>
      </p:grpSpPr>
      <p:sp>
        <p:nvSpPr>
          <p:cNvPr id="106" name="Google Shape;106;p9"/>
          <p:cNvSpPr/>
          <p:nvPr/>
        </p:nvSpPr>
        <p:spPr>
          <a:xfrm>
            <a:off x="777200" y="1949725"/>
            <a:ext cx="9875100" cy="3521400"/>
          </a:xfrm>
          <a:prstGeom prst="rect">
            <a:avLst/>
          </a:prstGeom>
          <a:solidFill>
            <a:schemeClr val="accent3"/>
          </a:solidFill>
          <a:ln>
            <a:noFill/>
          </a:ln>
          <a:effectLst>
            <a:outerShdw blurRad="185738" rotWithShape="0" algn="bl" dir="5400000" dist="19050">
              <a:srgbClr val="000000">
                <a:alpha val="32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800"/>
              <a:buNone/>
            </a:pPr>
            <a:r>
              <a:t/>
            </a:r>
            <a:endParaRPr sz="1800">
              <a:latin typeface="Calibri"/>
              <a:ea typeface="Calibri"/>
              <a:cs typeface="Calibri"/>
              <a:sym typeface="Calibri"/>
            </a:endParaRPr>
          </a:p>
        </p:txBody>
      </p:sp>
      <p:pic>
        <p:nvPicPr>
          <p:cNvPr id="107" name="Google Shape;107;p9"/>
          <p:cNvPicPr preferRelativeResize="0"/>
          <p:nvPr/>
        </p:nvPicPr>
        <p:blipFill rotWithShape="1">
          <a:blip r:embed="rId2">
            <a:alphaModFix/>
          </a:blip>
          <a:srcRect b="1069" l="0" r="34606" t="4269"/>
          <a:stretch/>
        </p:blipFill>
        <p:spPr>
          <a:xfrm rot="5400000">
            <a:off x="4453500" y="79000"/>
            <a:ext cx="3540926" cy="7282375"/>
          </a:xfrm>
          <a:prstGeom prst="rect">
            <a:avLst/>
          </a:prstGeom>
          <a:noFill/>
          <a:ln>
            <a:noFill/>
          </a:ln>
        </p:spPr>
      </p:pic>
      <p:sp>
        <p:nvSpPr>
          <p:cNvPr id="108" name="Google Shape;108;p9"/>
          <p:cNvSpPr txBox="1"/>
          <p:nvPr>
            <p:ph type="title"/>
          </p:nvPr>
        </p:nvSpPr>
        <p:spPr>
          <a:xfrm>
            <a:off x="777100" y="2102125"/>
            <a:ext cx="98751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109" name="Google Shape;109;p9"/>
          <p:cNvSpPr txBox="1"/>
          <p:nvPr>
            <p:ph idx="1" type="subTitle"/>
          </p:nvPr>
        </p:nvSpPr>
        <p:spPr>
          <a:xfrm>
            <a:off x="0" y="6148075"/>
            <a:ext cx="12192000" cy="717900"/>
          </a:xfrm>
          <a:prstGeom prst="rect">
            <a:avLst/>
          </a:prstGeom>
        </p:spPr>
        <p:txBody>
          <a:bodyPr anchorCtr="0" anchor="b" bIns="121900" lIns="121900" spcFirstLastPara="1" rIns="121900" wrap="square" tIns="121900">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a:lvl2pPr>
            <a:lvl3pPr lvl="2" rtl="0" algn="ctr">
              <a:lnSpc>
                <a:spcPct val="100000"/>
              </a:lnSpc>
              <a:spcBef>
                <a:spcPts val="0"/>
              </a:spcBef>
              <a:spcAft>
                <a:spcPts val="0"/>
              </a:spcAft>
              <a:buSzPts val="1800"/>
              <a:buNone/>
              <a:defRPr/>
            </a:lvl3pPr>
            <a:lvl4pPr lvl="3" rtl="0" algn="ctr">
              <a:lnSpc>
                <a:spcPct val="100000"/>
              </a:lnSpc>
              <a:spcBef>
                <a:spcPts val="0"/>
              </a:spcBef>
              <a:spcAft>
                <a:spcPts val="0"/>
              </a:spcAft>
              <a:buSzPts val="1800"/>
              <a:buNone/>
              <a:defRPr/>
            </a:lvl4pPr>
            <a:lvl5pPr lvl="4" rtl="0" algn="ctr">
              <a:lnSpc>
                <a:spcPct val="100000"/>
              </a:lnSpc>
              <a:spcBef>
                <a:spcPts val="0"/>
              </a:spcBef>
              <a:spcAft>
                <a:spcPts val="0"/>
              </a:spcAft>
              <a:buSzPts val="1800"/>
              <a:buNone/>
              <a:defRPr/>
            </a:lvl5pPr>
            <a:lvl6pPr lvl="5" rtl="0" algn="ctr">
              <a:lnSpc>
                <a:spcPct val="100000"/>
              </a:lnSpc>
              <a:spcBef>
                <a:spcPts val="0"/>
              </a:spcBef>
              <a:spcAft>
                <a:spcPts val="0"/>
              </a:spcAft>
              <a:buSzPts val="1800"/>
              <a:buNone/>
              <a:defRPr/>
            </a:lvl6pPr>
            <a:lvl7pPr lvl="6" rtl="0" algn="ctr">
              <a:lnSpc>
                <a:spcPct val="100000"/>
              </a:lnSpc>
              <a:spcBef>
                <a:spcPts val="0"/>
              </a:spcBef>
              <a:spcAft>
                <a:spcPts val="0"/>
              </a:spcAft>
              <a:buSzPts val="1800"/>
              <a:buNone/>
              <a:defRPr/>
            </a:lvl7pPr>
            <a:lvl8pPr lvl="7" rtl="0" algn="ctr">
              <a:lnSpc>
                <a:spcPct val="100000"/>
              </a:lnSpc>
              <a:spcBef>
                <a:spcPts val="0"/>
              </a:spcBef>
              <a:spcAft>
                <a:spcPts val="0"/>
              </a:spcAft>
              <a:buSzPts val="1800"/>
              <a:buNone/>
              <a:defRPr/>
            </a:lvl8pPr>
            <a:lvl9pPr lvl="8" rtl="0" algn="ctr">
              <a:lnSpc>
                <a:spcPct val="100000"/>
              </a:lnSpc>
              <a:spcBef>
                <a:spcPts val="0"/>
              </a:spcBef>
              <a:spcAft>
                <a:spcPts val="0"/>
              </a:spcAft>
              <a:buSzPts val="1800"/>
              <a:buNone/>
              <a:defRPr/>
            </a:lvl9pPr>
          </a:lstStyle>
          <a:p/>
        </p:txBody>
      </p:sp>
      <p:sp>
        <p:nvSpPr>
          <p:cNvPr id="110" name="Google Shape;110;p9"/>
          <p:cNvSpPr/>
          <p:nvPr/>
        </p:nvSpPr>
        <p:spPr>
          <a:xfrm rot="-5400000">
            <a:off x="7400932" y="3091518"/>
            <a:ext cx="5611150" cy="411613"/>
          </a:xfrm>
          <a:custGeom>
            <a:rect b="b" l="l" r="r" t="t"/>
            <a:pathLst>
              <a:path extrusionOk="0" h="497418" w="1164139">
                <a:moveTo>
                  <a:pt x="1164139" y="0"/>
                </a:moveTo>
                <a:lnTo>
                  <a:pt x="1164139" y="497418"/>
                </a:lnTo>
                <a:lnTo>
                  <a:pt x="0" y="497418"/>
                </a:lnTo>
                <a:lnTo>
                  <a:pt x="104463" y="248709"/>
                </a:lnTo>
                <a:lnTo>
                  <a:pt x="0" y="0"/>
                </a:lnTo>
                <a:close/>
              </a:path>
            </a:pathLst>
          </a:custGeom>
          <a:gradFill>
            <a:gsLst>
              <a:gs pos="0">
                <a:schemeClr val="accent4"/>
              </a:gs>
              <a:gs pos="43000">
                <a:schemeClr val="accent4"/>
              </a:gs>
              <a:gs pos="70000">
                <a:schemeClr val="accent4"/>
              </a:gs>
              <a:gs pos="83000">
                <a:srgbClr val="F5FBFB"/>
              </a:gs>
              <a:gs pos="94000">
                <a:schemeClr val="accent4"/>
              </a:gs>
              <a:gs pos="100000">
                <a:schemeClr val="accent4"/>
              </a:gs>
            </a:gsLst>
            <a:lin ang="0" scaled="0"/>
          </a:gradFill>
          <a:ln>
            <a:noFill/>
          </a:ln>
          <a:effectLst>
            <a:outerShdw blurRad="128588" rotWithShape="0" algn="tl" dir="2700000" dist="28575">
              <a:srgbClr val="000000">
                <a:alpha val="28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A close up of a plant&#10;&#10;Description automatically generated with medium confidence" id="111" name="Google Shape;111;p9"/>
          <p:cNvPicPr preferRelativeResize="0"/>
          <p:nvPr/>
        </p:nvPicPr>
        <p:blipFill rotWithShape="1">
          <a:blip r:embed="rId3">
            <a:alphaModFix/>
          </a:blip>
          <a:srcRect b="0" l="0" r="0" t="0"/>
          <a:stretch/>
        </p:blipFill>
        <p:spPr>
          <a:xfrm>
            <a:off x="8804685" y="1262256"/>
            <a:ext cx="3258130" cy="5595743"/>
          </a:xfrm>
          <a:prstGeom prst="rect">
            <a:avLst/>
          </a:prstGeom>
          <a:noFill/>
          <a:ln>
            <a:noFill/>
          </a:ln>
          <a:effectLst>
            <a:outerShdw blurRad="304800" rotWithShape="0" algn="bl" dir="18900000" dist="203200">
              <a:srgbClr val="000000">
                <a:alpha val="40000"/>
              </a:srgbClr>
            </a:outerShdw>
          </a:effectLst>
        </p:spPr>
      </p:pic>
      <p:pic>
        <p:nvPicPr>
          <p:cNvPr id="112" name="Google Shape;112;p9"/>
          <p:cNvPicPr preferRelativeResize="0"/>
          <p:nvPr/>
        </p:nvPicPr>
        <p:blipFill rotWithShape="1">
          <a:blip r:embed="rId4">
            <a:alphaModFix/>
          </a:blip>
          <a:srcRect b="0" l="0" r="0" t="0"/>
          <a:stretch/>
        </p:blipFill>
        <p:spPr>
          <a:xfrm rot="-1258908">
            <a:off x="4757836" y="1474450"/>
            <a:ext cx="619052" cy="773816"/>
          </a:xfrm>
          <a:prstGeom prst="rect">
            <a:avLst/>
          </a:prstGeom>
          <a:noFill/>
          <a:ln>
            <a:noFill/>
          </a:ln>
          <a:effectLst>
            <a:outerShdw blurRad="50800" rotWithShape="0" algn="tl" dir="2700000" dist="38100">
              <a:srgbClr val="000000">
                <a:alpha val="40000"/>
              </a:srgbClr>
            </a:outerShdw>
          </a:effectLst>
        </p:spPr>
      </p:pic>
      <p:pic>
        <p:nvPicPr>
          <p:cNvPr id="113" name="Google Shape;113;p9"/>
          <p:cNvPicPr preferRelativeResize="0"/>
          <p:nvPr/>
        </p:nvPicPr>
        <p:blipFill rotWithShape="1">
          <a:blip r:embed="rId4">
            <a:alphaModFix/>
          </a:blip>
          <a:srcRect b="0" l="0" r="0" t="0"/>
          <a:stretch/>
        </p:blipFill>
        <p:spPr>
          <a:xfrm rot="-1258908">
            <a:off x="9924336" y="-1250"/>
            <a:ext cx="619052" cy="773816"/>
          </a:xfrm>
          <a:prstGeom prst="rect">
            <a:avLst/>
          </a:prstGeom>
          <a:noFill/>
          <a:ln>
            <a:noFill/>
          </a:ln>
          <a:effectLst>
            <a:outerShdw blurRad="50800" rotWithShape="0" algn="tl" dir="2700000" dist="38100">
              <a:srgbClr val="000000">
                <a:alpha val="40000"/>
              </a:srgbClr>
            </a:outerShdw>
          </a:effectLst>
        </p:spPr>
      </p:pic>
      <p:sp>
        <p:nvSpPr>
          <p:cNvPr id="114" name="Google Shape;114;p9"/>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bg>
      <p:bgPr>
        <a:solidFill>
          <a:schemeClr val="accent3"/>
        </a:solidFill>
      </p:bgPr>
    </p:bg>
    <p:spTree>
      <p:nvGrpSpPr>
        <p:cNvPr id="115" name="Shape 115"/>
        <p:cNvGrpSpPr/>
        <p:nvPr/>
      </p:nvGrpSpPr>
      <p:grpSpPr>
        <a:xfrm>
          <a:off x="0" y="0"/>
          <a:ext cx="0" cy="0"/>
          <a:chOff x="0" y="0"/>
          <a:chExt cx="0" cy="0"/>
        </a:xfrm>
      </p:grpSpPr>
      <p:grpSp>
        <p:nvGrpSpPr>
          <p:cNvPr id="116" name="Google Shape;116;p10"/>
          <p:cNvGrpSpPr/>
          <p:nvPr/>
        </p:nvGrpSpPr>
        <p:grpSpPr>
          <a:xfrm>
            <a:off x="854406" y="1807748"/>
            <a:ext cx="2086500" cy="2529300"/>
            <a:chOff x="6046706" y="1588973"/>
            <a:chExt cx="2086500" cy="2529300"/>
          </a:xfrm>
        </p:grpSpPr>
        <p:sp>
          <p:nvSpPr>
            <p:cNvPr id="117" name="Google Shape;117;p10"/>
            <p:cNvSpPr/>
            <p:nvPr/>
          </p:nvSpPr>
          <p:spPr>
            <a:xfrm>
              <a:off x="6046706" y="1588973"/>
              <a:ext cx="2086500" cy="252930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18" name="Google Shape;118;p10"/>
            <p:cNvSpPr/>
            <p:nvPr/>
          </p:nvSpPr>
          <p:spPr>
            <a:xfrm>
              <a:off x="6186039" y="1737865"/>
              <a:ext cx="1807800" cy="1650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pic>
        <p:nvPicPr>
          <p:cNvPr id="119" name="Google Shape;119;p10"/>
          <p:cNvPicPr preferRelativeResize="0"/>
          <p:nvPr/>
        </p:nvPicPr>
        <p:blipFill rotWithShape="1">
          <a:blip r:embed="rId2">
            <a:alphaModFix/>
          </a:blip>
          <a:srcRect b="0" l="0" r="0" t="0"/>
          <a:stretch/>
        </p:blipFill>
        <p:spPr>
          <a:xfrm rot="-1258908">
            <a:off x="1663948" y="1330613"/>
            <a:ext cx="619052" cy="773816"/>
          </a:xfrm>
          <a:prstGeom prst="rect">
            <a:avLst/>
          </a:prstGeom>
          <a:noFill/>
          <a:ln>
            <a:noFill/>
          </a:ln>
          <a:effectLst>
            <a:outerShdw blurRad="50800" rotWithShape="0" algn="tl" dir="2700000" dist="38100">
              <a:srgbClr val="000000">
                <a:alpha val="40000"/>
              </a:srgbClr>
            </a:outerShdw>
          </a:effectLst>
        </p:spPr>
      </p:pic>
      <p:sp>
        <p:nvSpPr>
          <p:cNvPr id="120" name="Google Shape;120;p10"/>
          <p:cNvSpPr/>
          <p:nvPr/>
        </p:nvSpPr>
        <p:spPr>
          <a:xfrm>
            <a:off x="3427625" y="460225"/>
            <a:ext cx="7515000" cy="5130600"/>
          </a:xfrm>
          <a:prstGeom prst="rect">
            <a:avLst/>
          </a:prstGeom>
          <a:solidFill>
            <a:schemeClr val="accent1"/>
          </a:solidFill>
          <a:ln>
            <a:noFill/>
          </a:ln>
          <a:effectLst>
            <a:outerShdw blurRad="185738" rotWithShape="0" algn="bl" dir="5400000" dist="19050">
              <a:srgbClr val="000000">
                <a:alpha val="32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800"/>
              <a:buNone/>
            </a:pPr>
            <a:r>
              <a:t/>
            </a:r>
            <a:endParaRPr sz="1800">
              <a:latin typeface="Calibri"/>
              <a:ea typeface="Calibri"/>
              <a:cs typeface="Calibri"/>
              <a:sym typeface="Calibri"/>
            </a:endParaRPr>
          </a:p>
        </p:txBody>
      </p:sp>
      <p:pic>
        <p:nvPicPr>
          <p:cNvPr id="121" name="Google Shape;121;p10"/>
          <p:cNvPicPr preferRelativeResize="0"/>
          <p:nvPr/>
        </p:nvPicPr>
        <p:blipFill rotWithShape="1">
          <a:blip r:embed="rId3">
            <a:alphaModFix/>
          </a:blip>
          <a:srcRect b="1069" l="0" r="0" t="4269"/>
          <a:stretch/>
        </p:blipFill>
        <p:spPr>
          <a:xfrm rot="5400000">
            <a:off x="4637472" y="-417533"/>
            <a:ext cx="5096520" cy="6863846"/>
          </a:xfrm>
          <a:prstGeom prst="rect">
            <a:avLst/>
          </a:prstGeom>
          <a:noFill/>
          <a:ln>
            <a:noFill/>
          </a:ln>
        </p:spPr>
      </p:pic>
      <p:sp>
        <p:nvSpPr>
          <p:cNvPr id="122" name="Google Shape;122;p10"/>
          <p:cNvSpPr txBox="1"/>
          <p:nvPr>
            <p:ph type="title"/>
          </p:nvPr>
        </p:nvSpPr>
        <p:spPr>
          <a:xfrm>
            <a:off x="3753800" y="544275"/>
            <a:ext cx="6863700" cy="31608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123" name="Google Shape;123;p10"/>
          <p:cNvSpPr txBox="1"/>
          <p:nvPr>
            <p:ph idx="1" type="body"/>
          </p:nvPr>
        </p:nvSpPr>
        <p:spPr>
          <a:xfrm>
            <a:off x="3427600" y="4813250"/>
            <a:ext cx="7515000" cy="777600"/>
          </a:xfrm>
          <a:prstGeom prst="rect">
            <a:avLst/>
          </a:prstGeom>
        </p:spPr>
        <p:txBody>
          <a:bodyPr anchorCtr="0" anchor="t" bIns="121900" lIns="121900" spcFirstLastPara="1" rIns="121900" wrap="square" tIns="121900">
            <a:noAutofit/>
          </a:bodyPr>
          <a:lstStyle>
            <a:lvl1pPr indent="-342900" lvl="0" marL="457200" algn="ctr">
              <a:spcBef>
                <a:spcPts val="0"/>
              </a:spcBef>
              <a:spcAft>
                <a:spcPts val="0"/>
              </a:spcAft>
              <a:buSzPts val="1800"/>
              <a:buChar char="●"/>
              <a:defRPr/>
            </a:lvl1pPr>
            <a:lvl2pPr indent="-342900" lvl="1" marL="914400" algn="ctr">
              <a:spcBef>
                <a:spcPts val="2100"/>
              </a:spcBef>
              <a:spcAft>
                <a:spcPts val="0"/>
              </a:spcAft>
              <a:buSzPts val="1800"/>
              <a:buChar char="○"/>
              <a:defRPr/>
            </a:lvl2pPr>
            <a:lvl3pPr indent="-342900" lvl="2" marL="1371600" algn="ctr">
              <a:spcBef>
                <a:spcPts val="2100"/>
              </a:spcBef>
              <a:spcAft>
                <a:spcPts val="0"/>
              </a:spcAft>
              <a:buSzPts val="1800"/>
              <a:buChar char="■"/>
              <a:defRPr/>
            </a:lvl3pPr>
            <a:lvl4pPr indent="-342900" lvl="3" marL="1828800" algn="ctr">
              <a:spcBef>
                <a:spcPts val="2100"/>
              </a:spcBef>
              <a:spcAft>
                <a:spcPts val="0"/>
              </a:spcAft>
              <a:buSzPts val="1800"/>
              <a:buChar char="●"/>
              <a:defRPr/>
            </a:lvl4pPr>
            <a:lvl5pPr indent="-342900" lvl="4" marL="2286000" algn="ctr">
              <a:spcBef>
                <a:spcPts val="2100"/>
              </a:spcBef>
              <a:spcAft>
                <a:spcPts val="0"/>
              </a:spcAft>
              <a:buSzPts val="1800"/>
              <a:buChar char="○"/>
              <a:defRPr/>
            </a:lvl5pPr>
            <a:lvl6pPr indent="-342900" lvl="5" marL="2743200" algn="ctr">
              <a:spcBef>
                <a:spcPts val="2100"/>
              </a:spcBef>
              <a:spcAft>
                <a:spcPts val="0"/>
              </a:spcAft>
              <a:buSzPts val="1800"/>
              <a:buChar char="■"/>
              <a:defRPr/>
            </a:lvl6pPr>
            <a:lvl7pPr indent="-342900" lvl="6" marL="3200400" algn="ctr">
              <a:spcBef>
                <a:spcPts val="2100"/>
              </a:spcBef>
              <a:spcAft>
                <a:spcPts val="0"/>
              </a:spcAft>
              <a:buSzPts val="1800"/>
              <a:buChar char="●"/>
              <a:defRPr/>
            </a:lvl7pPr>
            <a:lvl8pPr indent="-342900" lvl="7" marL="3657600" algn="ctr">
              <a:spcBef>
                <a:spcPts val="2100"/>
              </a:spcBef>
              <a:spcAft>
                <a:spcPts val="0"/>
              </a:spcAft>
              <a:buSzPts val="1800"/>
              <a:buChar char="○"/>
              <a:defRPr/>
            </a:lvl8pPr>
            <a:lvl9pPr indent="-342900" lvl="8" marL="4114800" algn="ctr">
              <a:spcBef>
                <a:spcPts val="2100"/>
              </a:spcBef>
              <a:spcAft>
                <a:spcPts val="2100"/>
              </a:spcAft>
              <a:buSzPts val="1800"/>
              <a:buChar char="■"/>
              <a:defRPr/>
            </a:lvl9pPr>
          </a:lstStyle>
          <a:p/>
        </p:txBody>
      </p:sp>
      <p:pic>
        <p:nvPicPr>
          <p:cNvPr descr="A close up of a plant&#10;&#10;Description automatically generated with medium confidence" id="124" name="Google Shape;124;p10"/>
          <p:cNvPicPr preferRelativeResize="0"/>
          <p:nvPr/>
        </p:nvPicPr>
        <p:blipFill rotWithShape="1">
          <a:blip r:embed="rId4">
            <a:alphaModFix/>
          </a:blip>
          <a:srcRect b="0" l="0" r="0" t="0"/>
          <a:stretch/>
        </p:blipFill>
        <p:spPr>
          <a:xfrm flipH="1">
            <a:off x="169460" y="1245431"/>
            <a:ext cx="3258130" cy="5595743"/>
          </a:xfrm>
          <a:prstGeom prst="rect">
            <a:avLst/>
          </a:prstGeom>
          <a:noFill/>
          <a:ln>
            <a:noFill/>
          </a:ln>
          <a:effectLst>
            <a:outerShdw blurRad="304800" rotWithShape="0" algn="bl" dir="18900000" dist="203200">
              <a:srgbClr val="000000">
                <a:alpha val="40000"/>
              </a:srgbClr>
            </a:outerShdw>
          </a:effectLst>
        </p:spPr>
      </p:pic>
      <p:sp>
        <p:nvSpPr>
          <p:cNvPr id="125" name="Google Shape;125;p10"/>
          <p:cNvSpPr/>
          <p:nvPr/>
        </p:nvSpPr>
        <p:spPr>
          <a:xfrm rot="5400000">
            <a:off x="942325" y="3123825"/>
            <a:ext cx="5799900" cy="498900"/>
          </a:xfrm>
          <a:prstGeom prst="homePlate">
            <a:avLst>
              <a:gd fmla="val 50000" name="adj"/>
            </a:avLst>
          </a:prstGeom>
          <a:gradFill>
            <a:gsLst>
              <a:gs pos="0">
                <a:schemeClr val="accent2"/>
              </a:gs>
              <a:gs pos="43000">
                <a:schemeClr val="accent4"/>
              </a:gs>
              <a:gs pos="70000">
                <a:schemeClr val="accent4"/>
              </a:gs>
              <a:gs pos="83000">
                <a:srgbClr val="F5FBFB"/>
              </a:gs>
              <a:gs pos="94000">
                <a:schemeClr val="accent4"/>
              </a:gs>
              <a:gs pos="100000">
                <a:schemeClr val="accent4"/>
              </a:gs>
            </a:gsLst>
            <a:lin ang="10800025" scaled="0"/>
          </a:gradFill>
          <a:ln>
            <a:noFill/>
          </a:ln>
          <a:effectLst>
            <a:outerShdw blurRad="128588" rotWithShape="0" algn="tl" dir="2700000" dist="28575">
              <a:srgbClr val="000000">
                <a:alpha val="28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latin typeface="Calibri"/>
              <a:ea typeface="Calibri"/>
              <a:cs typeface="Calibri"/>
              <a:sym typeface="Calibri"/>
            </a:endParaRPr>
          </a:p>
        </p:txBody>
      </p:sp>
      <p:pic>
        <p:nvPicPr>
          <p:cNvPr id="126" name="Google Shape;126;p10"/>
          <p:cNvPicPr preferRelativeResize="0"/>
          <p:nvPr/>
        </p:nvPicPr>
        <p:blipFill rotWithShape="1">
          <a:blip r:embed="rId2">
            <a:alphaModFix/>
          </a:blip>
          <a:srcRect b="0" l="0" r="0" t="0"/>
          <a:stretch/>
        </p:blipFill>
        <p:spPr>
          <a:xfrm rot="-1258908">
            <a:off x="3545636" y="-43250"/>
            <a:ext cx="619052" cy="773816"/>
          </a:xfrm>
          <a:prstGeom prst="rect">
            <a:avLst/>
          </a:prstGeom>
          <a:noFill/>
          <a:ln>
            <a:noFill/>
          </a:ln>
          <a:effectLst>
            <a:outerShdw blurRad="50800" rotWithShape="0" algn="tl" dir="2700000" dist="38100">
              <a:srgbClr val="000000">
                <a:alpha val="40000"/>
              </a:srgbClr>
            </a:outerShdw>
          </a:effectLst>
        </p:spPr>
      </p:pic>
      <p:sp>
        <p:nvSpPr>
          <p:cNvPr id="127" name="Google Shape;127;p10"/>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a:blip r:embed="rId1">
            <a:alphaModFix/>
          </a:blip>
          <a:stretch>
            <a:fillRect/>
          </a:stretch>
        </p:blipFill>
        <p:spPr>
          <a:xfrm>
            <a:off x="415601" y="421050"/>
            <a:ext cx="10639524" cy="6015900"/>
          </a:xfrm>
          <a:prstGeom prst="rect">
            <a:avLst/>
          </a:prstGeom>
          <a:noFill/>
          <a:ln>
            <a:noFill/>
          </a:ln>
        </p:spPr>
      </p:pic>
      <p:sp>
        <p:nvSpPr>
          <p:cNvPr id="7" name="Google Shape;7;p1"/>
          <p:cNvSpPr txBox="1"/>
          <p:nvPr>
            <p:ph type="title"/>
          </p:nvPr>
        </p:nvSpPr>
        <p:spPr>
          <a:xfrm>
            <a:off x="415600" y="593375"/>
            <a:ext cx="98544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Bad Script"/>
              <a:buNone/>
              <a:defRPr b="1" sz="4000">
                <a:solidFill>
                  <a:schemeClr val="dk1"/>
                </a:solidFill>
                <a:latin typeface="Bad Script"/>
                <a:ea typeface="Bad Script"/>
                <a:cs typeface="Bad Script"/>
                <a:sym typeface="Bad Script"/>
              </a:defRPr>
            </a:lvl1pPr>
            <a:lvl2pPr lvl="1">
              <a:spcBef>
                <a:spcPts val="0"/>
              </a:spcBef>
              <a:spcAft>
                <a:spcPts val="0"/>
              </a:spcAft>
              <a:buClr>
                <a:schemeClr val="dk1"/>
              </a:buClr>
              <a:buSzPts val="4000"/>
              <a:buFont typeface="Rubik"/>
              <a:buNone/>
              <a:defRPr b="1" sz="4000">
                <a:solidFill>
                  <a:schemeClr val="dk1"/>
                </a:solidFill>
                <a:latin typeface="Rubik"/>
                <a:ea typeface="Rubik"/>
                <a:cs typeface="Rubik"/>
                <a:sym typeface="Rubik"/>
              </a:defRPr>
            </a:lvl2pPr>
            <a:lvl3pPr lvl="2">
              <a:spcBef>
                <a:spcPts val="0"/>
              </a:spcBef>
              <a:spcAft>
                <a:spcPts val="0"/>
              </a:spcAft>
              <a:buClr>
                <a:schemeClr val="dk1"/>
              </a:buClr>
              <a:buSzPts val="4000"/>
              <a:buFont typeface="Rubik"/>
              <a:buNone/>
              <a:defRPr b="1" sz="4000">
                <a:solidFill>
                  <a:schemeClr val="dk1"/>
                </a:solidFill>
                <a:latin typeface="Rubik"/>
                <a:ea typeface="Rubik"/>
                <a:cs typeface="Rubik"/>
                <a:sym typeface="Rubik"/>
              </a:defRPr>
            </a:lvl3pPr>
            <a:lvl4pPr lvl="3">
              <a:spcBef>
                <a:spcPts val="0"/>
              </a:spcBef>
              <a:spcAft>
                <a:spcPts val="0"/>
              </a:spcAft>
              <a:buClr>
                <a:schemeClr val="dk1"/>
              </a:buClr>
              <a:buSzPts val="4000"/>
              <a:buFont typeface="Rubik"/>
              <a:buNone/>
              <a:defRPr b="1" sz="4000">
                <a:solidFill>
                  <a:schemeClr val="dk1"/>
                </a:solidFill>
                <a:latin typeface="Rubik"/>
                <a:ea typeface="Rubik"/>
                <a:cs typeface="Rubik"/>
                <a:sym typeface="Rubik"/>
              </a:defRPr>
            </a:lvl4pPr>
            <a:lvl5pPr lvl="4">
              <a:spcBef>
                <a:spcPts val="0"/>
              </a:spcBef>
              <a:spcAft>
                <a:spcPts val="0"/>
              </a:spcAft>
              <a:buClr>
                <a:schemeClr val="dk1"/>
              </a:buClr>
              <a:buSzPts val="4000"/>
              <a:buFont typeface="Rubik"/>
              <a:buNone/>
              <a:defRPr b="1" sz="4000">
                <a:solidFill>
                  <a:schemeClr val="dk1"/>
                </a:solidFill>
                <a:latin typeface="Rubik"/>
                <a:ea typeface="Rubik"/>
                <a:cs typeface="Rubik"/>
                <a:sym typeface="Rubik"/>
              </a:defRPr>
            </a:lvl5pPr>
            <a:lvl6pPr lvl="5">
              <a:spcBef>
                <a:spcPts val="0"/>
              </a:spcBef>
              <a:spcAft>
                <a:spcPts val="0"/>
              </a:spcAft>
              <a:buClr>
                <a:schemeClr val="dk1"/>
              </a:buClr>
              <a:buSzPts val="4000"/>
              <a:buFont typeface="Rubik"/>
              <a:buNone/>
              <a:defRPr b="1" sz="4000">
                <a:solidFill>
                  <a:schemeClr val="dk1"/>
                </a:solidFill>
                <a:latin typeface="Rubik"/>
                <a:ea typeface="Rubik"/>
                <a:cs typeface="Rubik"/>
                <a:sym typeface="Rubik"/>
              </a:defRPr>
            </a:lvl6pPr>
            <a:lvl7pPr lvl="6">
              <a:spcBef>
                <a:spcPts val="0"/>
              </a:spcBef>
              <a:spcAft>
                <a:spcPts val="0"/>
              </a:spcAft>
              <a:buClr>
                <a:schemeClr val="dk1"/>
              </a:buClr>
              <a:buSzPts val="4000"/>
              <a:buFont typeface="Rubik"/>
              <a:buNone/>
              <a:defRPr b="1" sz="4000">
                <a:solidFill>
                  <a:schemeClr val="dk1"/>
                </a:solidFill>
                <a:latin typeface="Rubik"/>
                <a:ea typeface="Rubik"/>
                <a:cs typeface="Rubik"/>
                <a:sym typeface="Rubik"/>
              </a:defRPr>
            </a:lvl7pPr>
            <a:lvl8pPr lvl="7">
              <a:spcBef>
                <a:spcPts val="0"/>
              </a:spcBef>
              <a:spcAft>
                <a:spcPts val="0"/>
              </a:spcAft>
              <a:buClr>
                <a:schemeClr val="dk1"/>
              </a:buClr>
              <a:buSzPts val="4000"/>
              <a:buFont typeface="Rubik"/>
              <a:buNone/>
              <a:defRPr b="1" sz="4000">
                <a:solidFill>
                  <a:schemeClr val="dk1"/>
                </a:solidFill>
                <a:latin typeface="Rubik"/>
                <a:ea typeface="Rubik"/>
                <a:cs typeface="Rubik"/>
                <a:sym typeface="Rubik"/>
              </a:defRPr>
            </a:lvl8pPr>
            <a:lvl9pPr lvl="8">
              <a:spcBef>
                <a:spcPts val="0"/>
              </a:spcBef>
              <a:spcAft>
                <a:spcPts val="0"/>
              </a:spcAft>
              <a:buClr>
                <a:schemeClr val="dk1"/>
              </a:buClr>
              <a:buSzPts val="4000"/>
              <a:buFont typeface="Rubik"/>
              <a:buNone/>
              <a:defRPr b="1" sz="4000">
                <a:solidFill>
                  <a:schemeClr val="dk1"/>
                </a:solidFill>
                <a:latin typeface="Rubik"/>
                <a:ea typeface="Rubik"/>
                <a:cs typeface="Rubik"/>
                <a:sym typeface="Rubik"/>
              </a:defRPr>
            </a:lvl9pPr>
          </a:lstStyle>
          <a:p/>
        </p:txBody>
      </p:sp>
      <p:sp>
        <p:nvSpPr>
          <p:cNvPr id="8" name="Google Shape;8;p1"/>
          <p:cNvSpPr txBox="1"/>
          <p:nvPr>
            <p:ph idx="1" type="body"/>
          </p:nvPr>
        </p:nvSpPr>
        <p:spPr>
          <a:xfrm>
            <a:off x="415600" y="1536639"/>
            <a:ext cx="9854400" cy="4555200"/>
          </a:xfrm>
          <a:prstGeom prst="rect">
            <a:avLst/>
          </a:prstGeom>
          <a:noFill/>
          <a:ln>
            <a:noFill/>
          </a:ln>
        </p:spPr>
        <p:txBody>
          <a:bodyPr anchorCtr="0" anchor="t" bIns="121900" lIns="121900" spcFirstLastPara="1" rIns="121900" wrap="square" tIns="121900">
            <a:noAutofit/>
          </a:bodyPr>
          <a:lstStyle>
            <a:lvl1pPr indent="-342900" lvl="0" marL="457200">
              <a:lnSpc>
                <a:spcPct val="115000"/>
              </a:lnSpc>
              <a:spcBef>
                <a:spcPts val="0"/>
              </a:spcBef>
              <a:spcAft>
                <a:spcPts val="0"/>
              </a:spcAft>
              <a:buClr>
                <a:schemeClr val="dk2"/>
              </a:buClr>
              <a:buSzPts val="1800"/>
              <a:buFont typeface="Special Elite"/>
              <a:buChar char="●"/>
              <a:defRPr sz="1800">
                <a:solidFill>
                  <a:schemeClr val="dk2"/>
                </a:solidFill>
                <a:latin typeface="Special Elite"/>
                <a:ea typeface="Special Elite"/>
                <a:cs typeface="Special Elite"/>
                <a:sym typeface="Special Elite"/>
              </a:defRPr>
            </a:lvl1pPr>
            <a:lvl2pPr indent="-342900" lvl="1" marL="914400">
              <a:lnSpc>
                <a:spcPct val="115000"/>
              </a:lnSpc>
              <a:spcBef>
                <a:spcPts val="2100"/>
              </a:spcBef>
              <a:spcAft>
                <a:spcPts val="0"/>
              </a:spcAft>
              <a:buClr>
                <a:schemeClr val="dk2"/>
              </a:buClr>
              <a:buSzPts val="1800"/>
              <a:buFont typeface="Special Elite"/>
              <a:buChar char="○"/>
              <a:defRPr sz="1800">
                <a:solidFill>
                  <a:schemeClr val="dk2"/>
                </a:solidFill>
                <a:latin typeface="Special Elite"/>
                <a:ea typeface="Special Elite"/>
                <a:cs typeface="Special Elite"/>
                <a:sym typeface="Special Elite"/>
              </a:defRPr>
            </a:lvl2pPr>
            <a:lvl3pPr indent="-342900" lvl="2" marL="1371600">
              <a:lnSpc>
                <a:spcPct val="115000"/>
              </a:lnSpc>
              <a:spcBef>
                <a:spcPts val="2100"/>
              </a:spcBef>
              <a:spcAft>
                <a:spcPts val="0"/>
              </a:spcAft>
              <a:buClr>
                <a:schemeClr val="dk2"/>
              </a:buClr>
              <a:buSzPts val="1800"/>
              <a:buFont typeface="Special Elite"/>
              <a:buChar char="■"/>
              <a:defRPr sz="1800">
                <a:solidFill>
                  <a:schemeClr val="dk2"/>
                </a:solidFill>
                <a:latin typeface="Special Elite"/>
                <a:ea typeface="Special Elite"/>
                <a:cs typeface="Special Elite"/>
                <a:sym typeface="Special Elite"/>
              </a:defRPr>
            </a:lvl3pPr>
            <a:lvl4pPr indent="-342900" lvl="3" marL="1828800">
              <a:lnSpc>
                <a:spcPct val="115000"/>
              </a:lnSpc>
              <a:spcBef>
                <a:spcPts val="2100"/>
              </a:spcBef>
              <a:spcAft>
                <a:spcPts val="0"/>
              </a:spcAft>
              <a:buClr>
                <a:schemeClr val="dk2"/>
              </a:buClr>
              <a:buSzPts val="1800"/>
              <a:buFont typeface="Special Elite"/>
              <a:buChar char="●"/>
              <a:defRPr sz="1800">
                <a:solidFill>
                  <a:schemeClr val="dk2"/>
                </a:solidFill>
                <a:latin typeface="Special Elite"/>
                <a:ea typeface="Special Elite"/>
                <a:cs typeface="Special Elite"/>
                <a:sym typeface="Special Elite"/>
              </a:defRPr>
            </a:lvl4pPr>
            <a:lvl5pPr indent="-342900" lvl="4" marL="2286000">
              <a:lnSpc>
                <a:spcPct val="115000"/>
              </a:lnSpc>
              <a:spcBef>
                <a:spcPts val="2100"/>
              </a:spcBef>
              <a:spcAft>
                <a:spcPts val="0"/>
              </a:spcAft>
              <a:buClr>
                <a:schemeClr val="dk2"/>
              </a:buClr>
              <a:buSzPts val="1800"/>
              <a:buFont typeface="Special Elite"/>
              <a:buChar char="○"/>
              <a:defRPr sz="1800">
                <a:solidFill>
                  <a:schemeClr val="dk2"/>
                </a:solidFill>
                <a:latin typeface="Special Elite"/>
                <a:ea typeface="Special Elite"/>
                <a:cs typeface="Special Elite"/>
                <a:sym typeface="Special Elite"/>
              </a:defRPr>
            </a:lvl5pPr>
            <a:lvl6pPr indent="-342900" lvl="5" marL="2743200">
              <a:lnSpc>
                <a:spcPct val="115000"/>
              </a:lnSpc>
              <a:spcBef>
                <a:spcPts val="2100"/>
              </a:spcBef>
              <a:spcAft>
                <a:spcPts val="0"/>
              </a:spcAft>
              <a:buClr>
                <a:schemeClr val="dk2"/>
              </a:buClr>
              <a:buSzPts val="1800"/>
              <a:buFont typeface="Special Elite"/>
              <a:buChar char="■"/>
              <a:defRPr sz="1800">
                <a:solidFill>
                  <a:schemeClr val="dk2"/>
                </a:solidFill>
                <a:latin typeface="Special Elite"/>
                <a:ea typeface="Special Elite"/>
                <a:cs typeface="Special Elite"/>
                <a:sym typeface="Special Elite"/>
              </a:defRPr>
            </a:lvl6pPr>
            <a:lvl7pPr indent="-342900" lvl="6" marL="3200400">
              <a:lnSpc>
                <a:spcPct val="115000"/>
              </a:lnSpc>
              <a:spcBef>
                <a:spcPts val="2100"/>
              </a:spcBef>
              <a:spcAft>
                <a:spcPts val="0"/>
              </a:spcAft>
              <a:buClr>
                <a:schemeClr val="dk2"/>
              </a:buClr>
              <a:buSzPts val="1800"/>
              <a:buFont typeface="Special Elite"/>
              <a:buChar char="●"/>
              <a:defRPr sz="1800">
                <a:solidFill>
                  <a:schemeClr val="dk2"/>
                </a:solidFill>
                <a:latin typeface="Special Elite"/>
                <a:ea typeface="Special Elite"/>
                <a:cs typeface="Special Elite"/>
                <a:sym typeface="Special Elite"/>
              </a:defRPr>
            </a:lvl7pPr>
            <a:lvl8pPr indent="-342900" lvl="7" marL="3657600">
              <a:lnSpc>
                <a:spcPct val="115000"/>
              </a:lnSpc>
              <a:spcBef>
                <a:spcPts val="2100"/>
              </a:spcBef>
              <a:spcAft>
                <a:spcPts val="0"/>
              </a:spcAft>
              <a:buClr>
                <a:schemeClr val="dk2"/>
              </a:buClr>
              <a:buSzPts val="1800"/>
              <a:buFont typeface="Special Elite"/>
              <a:buChar char="○"/>
              <a:defRPr sz="1800">
                <a:solidFill>
                  <a:schemeClr val="dk2"/>
                </a:solidFill>
                <a:latin typeface="Special Elite"/>
                <a:ea typeface="Special Elite"/>
                <a:cs typeface="Special Elite"/>
                <a:sym typeface="Special Elite"/>
              </a:defRPr>
            </a:lvl8pPr>
            <a:lvl9pPr indent="-342900" lvl="8" marL="4114800">
              <a:lnSpc>
                <a:spcPct val="115000"/>
              </a:lnSpc>
              <a:spcBef>
                <a:spcPts val="2100"/>
              </a:spcBef>
              <a:spcAft>
                <a:spcPts val="2100"/>
              </a:spcAft>
              <a:buClr>
                <a:schemeClr val="dk2"/>
              </a:buClr>
              <a:buSzPts val="1800"/>
              <a:buFont typeface="Special Elite"/>
              <a:buChar char="■"/>
              <a:defRPr sz="1800">
                <a:solidFill>
                  <a:schemeClr val="dk2"/>
                </a:solidFill>
                <a:latin typeface="Special Elite"/>
                <a:ea typeface="Special Elite"/>
                <a:cs typeface="Special Elite"/>
                <a:sym typeface="Special Elite"/>
              </a:defRPr>
            </a:lvl9pPr>
          </a:lstStyle>
          <a:p/>
        </p:txBody>
      </p:sp>
      <p:sp>
        <p:nvSpPr>
          <p:cNvPr id="9" name="Google Shape;9;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2.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3"/>
          <p:cNvSpPr txBox="1"/>
          <p:nvPr>
            <p:ph idx="1" type="subTitle"/>
          </p:nvPr>
        </p:nvSpPr>
        <p:spPr>
          <a:xfrm>
            <a:off x="1608650" y="4611048"/>
            <a:ext cx="44874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And here your subtitle.</a:t>
            </a:r>
            <a:endParaRPr/>
          </a:p>
        </p:txBody>
      </p:sp>
      <p:pic>
        <p:nvPicPr>
          <p:cNvPr id="342" name="Google Shape;342;p23"/>
          <p:cNvPicPr preferRelativeResize="0"/>
          <p:nvPr/>
        </p:nvPicPr>
        <p:blipFill rotWithShape="1">
          <a:blip r:embed="rId3">
            <a:alphaModFix/>
          </a:blip>
          <a:srcRect b="19638" l="-380" r="380" t="13968"/>
          <a:stretch/>
        </p:blipFill>
        <p:spPr>
          <a:xfrm rot="309508">
            <a:off x="8471247" y="604821"/>
            <a:ext cx="1780286" cy="1778280"/>
          </a:xfrm>
          <a:prstGeom prst="rect">
            <a:avLst/>
          </a:prstGeom>
          <a:noFill/>
          <a:ln>
            <a:noFill/>
          </a:ln>
        </p:spPr>
      </p:pic>
      <p:sp>
        <p:nvSpPr>
          <p:cNvPr id="343" name="Google Shape;343;p23"/>
          <p:cNvSpPr txBox="1"/>
          <p:nvPr>
            <p:ph type="title"/>
          </p:nvPr>
        </p:nvSpPr>
        <p:spPr>
          <a:xfrm>
            <a:off x="1608661" y="2066225"/>
            <a:ext cx="4487400" cy="2684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sz="4000">
                <a:latin typeface="Special Elite"/>
                <a:ea typeface="Special Elite"/>
                <a:cs typeface="Special Elite"/>
                <a:sym typeface="Special Elite"/>
              </a:rPr>
              <a:t>Here goes your presentation title.</a:t>
            </a:r>
            <a:endParaRPr sz="4000">
              <a:latin typeface="Special Elite"/>
              <a:ea typeface="Special Elite"/>
              <a:cs typeface="Special Elite"/>
              <a:sym typeface="Special Elite"/>
            </a:endParaRPr>
          </a:p>
        </p:txBody>
      </p:sp>
      <p:sp>
        <p:nvSpPr>
          <p:cNvPr id="344" name="Google Shape;344;p23"/>
          <p:cNvSpPr/>
          <p:nvPr/>
        </p:nvSpPr>
        <p:spPr>
          <a:xfrm rot="323422">
            <a:off x="8318037" y="2453919"/>
            <a:ext cx="1811814" cy="503766"/>
          </a:xfrm>
          <a:prstGeom prst="rect">
            <a:avLst/>
          </a:prstGeom>
        </p:spPr>
        <p:txBody>
          <a:bodyPr>
            <a:prstTxWarp prst="textPlain"/>
          </a:bodyPr>
          <a:lstStyle/>
          <a:p>
            <a:pPr lvl="0" algn="ctr"/>
            <a:r>
              <a:rPr b="1" i="0">
                <a:ln>
                  <a:noFill/>
                </a:ln>
                <a:solidFill>
                  <a:schemeClr val="dk2"/>
                </a:solidFill>
                <a:latin typeface="Bad Script"/>
              </a:rPr>
              <a:t>September '08</a:t>
            </a:r>
          </a:p>
        </p:txBody>
      </p:sp>
      <p:sp>
        <p:nvSpPr>
          <p:cNvPr id="345" name="Google Shape;345;p23"/>
          <p:cNvSpPr/>
          <p:nvPr/>
        </p:nvSpPr>
        <p:spPr>
          <a:xfrm rot="10405083">
            <a:off x="3168336" y="1726476"/>
            <a:ext cx="1002326" cy="290145"/>
          </a:xfrm>
          <a:custGeom>
            <a:rect b="b" l="l" r="r" t="t"/>
            <a:pathLst>
              <a:path extrusionOk="0" h="1673412" w="7659384">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anchorCtr="0" anchor="ctr" bIns="122825" lIns="245700" spcFirstLastPara="1" rIns="245700" wrap="square" tIns="122825">
            <a:noAutofit/>
          </a:bodyPr>
          <a:lstStyle/>
          <a:p>
            <a:pPr indent="0" lvl="0" marL="0" marR="0" rtl="0" algn="l">
              <a:lnSpc>
                <a:spcPct val="100000"/>
              </a:lnSpc>
              <a:spcBef>
                <a:spcPts val="0"/>
              </a:spcBef>
              <a:spcAft>
                <a:spcPts val="0"/>
              </a:spcAft>
              <a:buClr>
                <a:srgbClr val="000000"/>
              </a:buClr>
              <a:buFont typeface="Arial"/>
              <a:buNone/>
            </a:pPr>
            <a:r>
              <a:t/>
            </a:r>
            <a:endParaRPr/>
          </a:p>
        </p:txBody>
      </p:sp>
      <p:grpSp>
        <p:nvGrpSpPr>
          <p:cNvPr id="346" name="Google Shape;346;p23"/>
          <p:cNvGrpSpPr/>
          <p:nvPr/>
        </p:nvGrpSpPr>
        <p:grpSpPr>
          <a:xfrm rot="201575">
            <a:off x="4753399" y="266844"/>
            <a:ext cx="3933185" cy="936855"/>
            <a:chOff x="4093857" y="-286875"/>
            <a:chExt cx="5747951" cy="1369118"/>
          </a:xfrm>
        </p:grpSpPr>
        <p:sp>
          <p:nvSpPr>
            <p:cNvPr id="347" name="Google Shape;347;p23"/>
            <p:cNvSpPr/>
            <p:nvPr/>
          </p:nvSpPr>
          <p:spPr>
            <a:xfrm>
              <a:off x="4093857" y="-286875"/>
              <a:ext cx="5747951" cy="1369118"/>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Fascinate Inline"/>
                </a:rPr>
                <a:t>Travel</a:t>
              </a:r>
            </a:p>
          </p:txBody>
        </p:sp>
        <p:sp>
          <p:nvSpPr>
            <p:cNvPr id="348" name="Google Shape;348;p23"/>
            <p:cNvSpPr/>
            <p:nvPr/>
          </p:nvSpPr>
          <p:spPr>
            <a:xfrm>
              <a:off x="4093857" y="-286875"/>
              <a:ext cx="5747951" cy="1369118"/>
            </a:xfrm>
            <a:prstGeom prst="rect">
              <a:avLst/>
            </a:prstGeom>
          </p:spPr>
          <p:txBody>
            <a:bodyPr>
              <a:prstTxWarp prst="textPlain"/>
            </a:bodyPr>
            <a:lstStyle/>
            <a:p>
              <a:pPr lvl="0" algn="ctr"/>
              <a:r>
                <a:rPr b="0" i="0">
                  <a:ln>
                    <a:noFill/>
                  </a:ln>
                  <a:solidFill>
                    <a:schemeClr val="accent2"/>
                  </a:solidFill>
                  <a:latin typeface="Fascinate Inline"/>
                </a:rPr>
                <a:t>Travel</a:t>
              </a:r>
            </a:p>
          </p:txBody>
        </p:sp>
      </p:grpSp>
      <p:sp>
        <p:nvSpPr>
          <p:cNvPr id="349" name="Google Shape;349;p23"/>
          <p:cNvSpPr/>
          <p:nvPr/>
        </p:nvSpPr>
        <p:spPr>
          <a:xfrm rot="10405083">
            <a:off x="6458386" y="339926"/>
            <a:ext cx="1002326" cy="290145"/>
          </a:xfrm>
          <a:custGeom>
            <a:rect b="b" l="l" r="r" t="t"/>
            <a:pathLst>
              <a:path extrusionOk="0" h="1673412" w="7659384">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anchorCtr="0" anchor="ctr" bIns="122825" lIns="245700" spcFirstLastPara="1" rIns="245700" wrap="square" tIns="122825">
            <a:noAutofit/>
          </a:bodyPr>
          <a:lstStyle/>
          <a:p>
            <a:pPr indent="0" lvl="0" marL="0" marR="0" rtl="0" algn="l">
              <a:lnSpc>
                <a:spcPct val="100000"/>
              </a:lnSpc>
              <a:spcBef>
                <a:spcPts val="0"/>
              </a:spcBef>
              <a:spcAft>
                <a:spcPts val="0"/>
              </a:spcAft>
              <a:buClr>
                <a:srgbClr val="000000"/>
              </a:buClr>
              <a:buFont typeface="Arial"/>
              <a:buNone/>
            </a:pPr>
            <a:r>
              <a:t/>
            </a:r>
            <a:endParaRPr/>
          </a:p>
        </p:txBody>
      </p:sp>
      <p:grpSp>
        <p:nvGrpSpPr>
          <p:cNvPr id="350" name="Google Shape;350;p23"/>
          <p:cNvGrpSpPr/>
          <p:nvPr/>
        </p:nvGrpSpPr>
        <p:grpSpPr>
          <a:xfrm rot="-424264">
            <a:off x="5831748" y="5824364"/>
            <a:ext cx="2687242" cy="727761"/>
            <a:chOff x="4093857" y="-286875"/>
            <a:chExt cx="5513341" cy="1493127"/>
          </a:xfrm>
        </p:grpSpPr>
        <p:sp>
          <p:nvSpPr>
            <p:cNvPr id="351" name="Google Shape;351;p23"/>
            <p:cNvSpPr/>
            <p:nvPr/>
          </p:nvSpPr>
          <p:spPr>
            <a:xfrm>
              <a:off x="4093857" y="-286875"/>
              <a:ext cx="5513341" cy="1493127"/>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Fascinate Inline"/>
                </a:rPr>
                <a:t>Smile!</a:t>
              </a:r>
            </a:p>
          </p:txBody>
        </p:sp>
        <p:sp>
          <p:nvSpPr>
            <p:cNvPr id="352" name="Google Shape;352;p23"/>
            <p:cNvSpPr/>
            <p:nvPr/>
          </p:nvSpPr>
          <p:spPr>
            <a:xfrm>
              <a:off x="4093857" y="-286875"/>
              <a:ext cx="5513341" cy="1493127"/>
            </a:xfrm>
            <a:prstGeom prst="rect">
              <a:avLst/>
            </a:prstGeom>
          </p:spPr>
          <p:txBody>
            <a:bodyPr>
              <a:prstTxWarp prst="textPlain"/>
            </a:bodyPr>
            <a:lstStyle/>
            <a:p>
              <a:pPr lvl="0" algn="ctr"/>
              <a:r>
                <a:rPr b="0" i="0">
                  <a:ln>
                    <a:noFill/>
                  </a:ln>
                  <a:solidFill>
                    <a:schemeClr val="accent6"/>
                  </a:solidFill>
                  <a:latin typeface="Fascinate Inline"/>
                </a:rPr>
                <a:t>Smile!</a:t>
              </a:r>
            </a:p>
          </p:txBody>
        </p:sp>
      </p:grpSp>
      <p:sp>
        <p:nvSpPr>
          <p:cNvPr id="353" name="Google Shape;353;p23"/>
          <p:cNvSpPr/>
          <p:nvPr/>
        </p:nvSpPr>
        <p:spPr>
          <a:xfrm rot="5576140">
            <a:off x="5722109" y="5767546"/>
            <a:ext cx="747771" cy="289420"/>
          </a:xfrm>
          <a:custGeom>
            <a:rect b="b" l="l" r="r" t="t"/>
            <a:pathLst>
              <a:path extrusionOk="0" h="1673412" w="7659384">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anchorCtr="0" anchor="ctr" bIns="122825" lIns="245700" spcFirstLastPara="1" rIns="245700" wrap="square" tIns="122825">
            <a:noAutofit/>
          </a:bodyPr>
          <a:lstStyle/>
          <a:p>
            <a:pPr indent="0" lvl="0" marL="0" marR="0" rtl="0" algn="l">
              <a:lnSpc>
                <a:spcPct val="100000"/>
              </a:lnSpc>
              <a:spcBef>
                <a:spcPts val="0"/>
              </a:spcBef>
              <a:spcAft>
                <a:spcPts val="0"/>
              </a:spcAft>
              <a:buClr>
                <a:srgbClr val="000000"/>
              </a:buClr>
              <a:buFont typeface="Arial"/>
              <a:buNone/>
            </a:pPr>
            <a:r>
              <a:t/>
            </a:r>
            <a:endParaRPr/>
          </a:p>
        </p:txBody>
      </p:sp>
      <p:sp>
        <p:nvSpPr>
          <p:cNvPr id="354" name="Google Shape;354;p23"/>
          <p:cNvSpPr txBox="1"/>
          <p:nvPr>
            <p:ph idx="4294967295" type="title"/>
          </p:nvPr>
        </p:nvSpPr>
        <p:spPr>
          <a:xfrm>
            <a:off x="7690450" y="3864850"/>
            <a:ext cx="17226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3000">
                <a:solidFill>
                  <a:schemeClr val="dk2"/>
                </a:solidFill>
              </a:rPr>
              <a:t>Note to self...</a:t>
            </a:r>
            <a:endParaRPr sz="30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pic>
        <p:nvPicPr>
          <p:cNvPr id="452" name="Google Shape;452;p32"/>
          <p:cNvPicPr preferRelativeResize="0"/>
          <p:nvPr/>
        </p:nvPicPr>
        <p:blipFill rotWithShape="1">
          <a:blip r:embed="rId3">
            <a:alphaModFix/>
          </a:blip>
          <a:srcRect b="639" l="1422" r="27795" t="-640"/>
          <a:stretch/>
        </p:blipFill>
        <p:spPr>
          <a:xfrm rot="2972">
            <a:off x="6032342" y="636776"/>
            <a:ext cx="3972367" cy="3968055"/>
          </a:xfrm>
          <a:prstGeom prst="rect">
            <a:avLst/>
          </a:prstGeom>
          <a:noFill/>
          <a:ln>
            <a:noFill/>
          </a:ln>
        </p:spPr>
      </p:pic>
      <p:sp>
        <p:nvSpPr>
          <p:cNvPr id="453" name="Google Shape;453;p32"/>
          <p:cNvSpPr txBox="1"/>
          <p:nvPr>
            <p:ph type="title"/>
          </p:nvPr>
        </p:nvSpPr>
        <p:spPr>
          <a:xfrm rot="-22028">
            <a:off x="1204962" y="906401"/>
            <a:ext cx="2996462" cy="2377253"/>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b="0" lang="en" sz="3300">
                <a:solidFill>
                  <a:schemeClr val="dk2"/>
                </a:solidFill>
                <a:latin typeface="Special Elite"/>
                <a:ea typeface="Special Elite"/>
                <a:cs typeface="Special Elite"/>
                <a:sym typeface="Special Elite"/>
              </a:rPr>
              <a:t>Sometimes you only need one image...</a:t>
            </a:r>
            <a:endParaRPr b="0" sz="3300">
              <a:solidFill>
                <a:schemeClr val="dk2"/>
              </a:solidFill>
              <a:latin typeface="Special Elite"/>
              <a:ea typeface="Special Elite"/>
              <a:cs typeface="Special Elite"/>
              <a:sym typeface="Special Elite"/>
            </a:endParaRPr>
          </a:p>
        </p:txBody>
      </p:sp>
      <p:sp>
        <p:nvSpPr>
          <p:cNvPr id="454" name="Google Shape;454;p32"/>
          <p:cNvSpPr/>
          <p:nvPr/>
        </p:nvSpPr>
        <p:spPr>
          <a:xfrm rot="16795">
            <a:off x="6056930" y="4686836"/>
            <a:ext cx="2059465" cy="916880"/>
          </a:xfrm>
          <a:prstGeom prst="rect">
            <a:avLst/>
          </a:prstGeom>
        </p:spPr>
        <p:txBody>
          <a:bodyPr>
            <a:prstTxWarp prst="textPlain"/>
          </a:bodyPr>
          <a:lstStyle/>
          <a:p>
            <a:pPr lvl="0" algn="ctr"/>
            <a:r>
              <a:rPr b="1" i="0">
                <a:ln>
                  <a:noFill/>
                </a:ln>
                <a:solidFill>
                  <a:schemeClr val="dk2"/>
                </a:solidFill>
                <a:latin typeface="Bad Script"/>
              </a:rPr>
              <a:t>· 1998 ·</a:t>
            </a:r>
          </a:p>
        </p:txBody>
      </p:sp>
      <p:pic>
        <p:nvPicPr>
          <p:cNvPr descr="A close up of a plant&#10;&#10;Description automatically generated with medium confidence" id="455" name="Google Shape;455;p32"/>
          <p:cNvPicPr preferRelativeResize="0"/>
          <p:nvPr/>
        </p:nvPicPr>
        <p:blipFill rotWithShape="1">
          <a:blip r:embed="rId4">
            <a:alphaModFix/>
          </a:blip>
          <a:srcRect b="0" l="0" r="0" t="0"/>
          <a:stretch/>
        </p:blipFill>
        <p:spPr>
          <a:xfrm>
            <a:off x="8320375" y="134585"/>
            <a:ext cx="3912299" cy="6719230"/>
          </a:xfrm>
          <a:prstGeom prst="rect">
            <a:avLst/>
          </a:prstGeom>
          <a:noFill/>
          <a:ln>
            <a:noFill/>
          </a:ln>
          <a:effectLst>
            <a:outerShdw blurRad="304800" rotWithShape="0" algn="bl" dir="18900000" dist="203200">
              <a:srgbClr val="000000">
                <a:alpha val="40000"/>
              </a:srgbClr>
            </a:outerShdw>
          </a:effectLst>
        </p:spPr>
      </p:pic>
      <p:grpSp>
        <p:nvGrpSpPr>
          <p:cNvPr id="456" name="Google Shape;456;p32"/>
          <p:cNvGrpSpPr/>
          <p:nvPr/>
        </p:nvGrpSpPr>
        <p:grpSpPr>
          <a:xfrm rot="-1325811">
            <a:off x="345733" y="4637655"/>
            <a:ext cx="3933089" cy="936832"/>
            <a:chOff x="4093857" y="-286875"/>
            <a:chExt cx="5747951" cy="1369118"/>
          </a:xfrm>
        </p:grpSpPr>
        <p:sp>
          <p:nvSpPr>
            <p:cNvPr id="457" name="Google Shape;457;p32"/>
            <p:cNvSpPr/>
            <p:nvPr/>
          </p:nvSpPr>
          <p:spPr>
            <a:xfrm>
              <a:off x="4093857" y="-286875"/>
              <a:ext cx="5747951" cy="1369118"/>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Fascinate Inline"/>
                </a:rPr>
                <a:t>Travel</a:t>
              </a:r>
            </a:p>
          </p:txBody>
        </p:sp>
        <p:sp>
          <p:nvSpPr>
            <p:cNvPr id="458" name="Google Shape;458;p32"/>
            <p:cNvSpPr/>
            <p:nvPr/>
          </p:nvSpPr>
          <p:spPr>
            <a:xfrm>
              <a:off x="4093857" y="-286875"/>
              <a:ext cx="5747951" cy="1369118"/>
            </a:xfrm>
            <a:prstGeom prst="rect">
              <a:avLst/>
            </a:prstGeom>
          </p:spPr>
          <p:txBody>
            <a:bodyPr>
              <a:prstTxWarp prst="textPlain"/>
            </a:bodyPr>
            <a:lstStyle/>
            <a:p>
              <a:pPr lvl="0" algn="ctr"/>
              <a:r>
                <a:rPr b="0" i="0">
                  <a:ln>
                    <a:noFill/>
                  </a:ln>
                  <a:solidFill>
                    <a:schemeClr val="accent5"/>
                  </a:solidFill>
                  <a:latin typeface="Fascinate Inline"/>
                </a:rPr>
                <a:t>Travel</a:t>
              </a:r>
            </a:p>
          </p:txBody>
        </p:sp>
      </p:grpSp>
      <p:sp>
        <p:nvSpPr>
          <p:cNvPr id="459" name="Google Shape;459;p32"/>
          <p:cNvSpPr/>
          <p:nvPr/>
        </p:nvSpPr>
        <p:spPr>
          <a:xfrm rot="-6732209">
            <a:off x="2825136" y="4308048"/>
            <a:ext cx="1013422" cy="291349"/>
          </a:xfrm>
          <a:custGeom>
            <a:rect b="b" l="l" r="r" t="t"/>
            <a:pathLst>
              <a:path extrusionOk="0" h="1673412" w="7659384">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anchorCtr="0" anchor="ctr" bIns="122825" lIns="245700" spcFirstLastPara="1" rIns="245700" wrap="square" tIns="122825">
            <a:noAutofit/>
          </a:bodyPr>
          <a:lstStyle/>
          <a:p>
            <a:pPr indent="0" lvl="0" marL="0" marR="0" rtl="0" algn="l">
              <a:lnSpc>
                <a:spcPct val="100000"/>
              </a:lnSpc>
              <a:spcBef>
                <a:spcPts val="0"/>
              </a:spcBef>
              <a:spcAft>
                <a:spcPts val="0"/>
              </a:spcAft>
              <a:buClr>
                <a:srgbClr val="000000"/>
              </a:buClr>
              <a:buFont typeface="Arial"/>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33"/>
          <p:cNvSpPr txBox="1"/>
          <p:nvPr>
            <p:ph idx="2" type="title"/>
          </p:nvPr>
        </p:nvSpPr>
        <p:spPr>
          <a:xfrm>
            <a:off x="791225" y="593375"/>
            <a:ext cx="97830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0" lang="en" sz="3500">
                <a:latin typeface="Special Elite"/>
                <a:ea typeface="Special Elite"/>
                <a:cs typeface="Special Elite"/>
                <a:sym typeface="Special Elite"/>
              </a:rPr>
              <a:t>Some facts about my cats. </a:t>
            </a:r>
            <a:endParaRPr b="0" sz="3500">
              <a:latin typeface="Special Elite"/>
              <a:ea typeface="Special Elite"/>
              <a:cs typeface="Special Elite"/>
              <a:sym typeface="Special Elite"/>
            </a:endParaRPr>
          </a:p>
        </p:txBody>
      </p:sp>
      <p:sp>
        <p:nvSpPr>
          <p:cNvPr id="465" name="Google Shape;465;p33"/>
          <p:cNvSpPr txBox="1"/>
          <p:nvPr>
            <p:ph idx="5" type="body"/>
          </p:nvPr>
        </p:nvSpPr>
        <p:spPr>
          <a:xfrm>
            <a:off x="4821145" y="41419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Traveled by plane. Twice!</a:t>
            </a:r>
            <a:endParaRPr/>
          </a:p>
        </p:txBody>
      </p:sp>
      <p:sp>
        <p:nvSpPr>
          <p:cNvPr id="466" name="Google Shape;466;p33"/>
          <p:cNvSpPr txBox="1"/>
          <p:nvPr>
            <p:ph idx="6" type="body"/>
          </p:nvPr>
        </p:nvSpPr>
        <p:spPr>
          <a:xfrm>
            <a:off x="1181700" y="37609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Of my cats are adorable.</a:t>
            </a:r>
            <a:endParaRPr/>
          </a:p>
        </p:txBody>
      </p:sp>
      <p:sp>
        <p:nvSpPr>
          <p:cNvPr id="467" name="Google Shape;467;p33"/>
          <p:cNvSpPr txBox="1"/>
          <p:nvPr>
            <p:ph type="title"/>
          </p:nvPr>
        </p:nvSpPr>
        <p:spPr>
          <a:xfrm>
            <a:off x="1181700" y="25305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100%</a:t>
            </a:r>
            <a:endParaRPr/>
          </a:p>
        </p:txBody>
      </p:sp>
      <p:sp>
        <p:nvSpPr>
          <p:cNvPr id="468" name="Google Shape;468;p33"/>
          <p:cNvSpPr txBox="1"/>
          <p:nvPr>
            <p:ph idx="3" type="title"/>
          </p:nvPr>
        </p:nvSpPr>
        <p:spPr>
          <a:xfrm>
            <a:off x="4821136" y="29115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25%</a:t>
            </a:r>
            <a:endParaRPr/>
          </a:p>
        </p:txBody>
      </p:sp>
      <p:sp>
        <p:nvSpPr>
          <p:cNvPr id="469" name="Google Shape;469;p33"/>
          <p:cNvSpPr txBox="1"/>
          <p:nvPr>
            <p:ph idx="4" type="title"/>
          </p:nvPr>
        </p:nvSpPr>
        <p:spPr>
          <a:xfrm>
            <a:off x="8405254" y="25305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75%</a:t>
            </a:r>
            <a:endParaRPr/>
          </a:p>
        </p:txBody>
      </p:sp>
      <p:sp>
        <p:nvSpPr>
          <p:cNvPr id="470" name="Google Shape;470;p33"/>
          <p:cNvSpPr txBox="1"/>
          <p:nvPr>
            <p:ph idx="1" type="body"/>
          </p:nvPr>
        </p:nvSpPr>
        <p:spPr>
          <a:xfrm>
            <a:off x="8405246" y="377212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Are females.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4"/>
          <p:cNvSpPr txBox="1"/>
          <p:nvPr>
            <p:ph type="title"/>
          </p:nvPr>
        </p:nvSpPr>
        <p:spPr>
          <a:xfrm>
            <a:off x="720400" y="898175"/>
            <a:ext cx="9268800" cy="763500"/>
          </a:xfrm>
          <a:prstGeom prst="rect">
            <a:avLst/>
          </a:prstGeom>
          <a:solidFill>
            <a:schemeClr val="accent3"/>
          </a:solidFill>
        </p:spPr>
        <p:txBody>
          <a:bodyPr anchorCtr="0" anchor="t" bIns="121900" lIns="121900" spcFirstLastPara="1" rIns="121900" wrap="square" tIns="121900">
            <a:noAutofit/>
          </a:bodyPr>
          <a:lstStyle/>
          <a:p>
            <a:pPr indent="0" lvl="0" marL="0" rtl="0" algn="ctr">
              <a:spcBef>
                <a:spcPts val="0"/>
              </a:spcBef>
              <a:spcAft>
                <a:spcPts val="0"/>
              </a:spcAft>
              <a:buNone/>
            </a:pPr>
            <a:r>
              <a:rPr lang="en"/>
              <a:t>Let’s review some facts.</a:t>
            </a:r>
            <a:endParaRPr/>
          </a:p>
        </p:txBody>
      </p:sp>
      <p:sp>
        <p:nvSpPr>
          <p:cNvPr id="476" name="Google Shape;476;p34"/>
          <p:cNvSpPr txBox="1"/>
          <p:nvPr>
            <p:ph idx="1" type="subTitle"/>
          </p:nvPr>
        </p:nvSpPr>
        <p:spPr>
          <a:xfrm>
            <a:off x="720400" y="2163600"/>
            <a:ext cx="27609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a:t>
            </a:r>
            <a:endParaRPr/>
          </a:p>
        </p:txBody>
      </p:sp>
      <p:sp>
        <p:nvSpPr>
          <p:cNvPr id="477" name="Google Shape;477;p34"/>
          <p:cNvSpPr txBox="1"/>
          <p:nvPr>
            <p:ph idx="8" type="body"/>
          </p:nvPr>
        </p:nvSpPr>
        <p:spPr>
          <a:xfrm>
            <a:off x="7228110" y="4418600"/>
            <a:ext cx="27609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478" name="Google Shape;478;p34"/>
          <p:cNvSpPr txBox="1"/>
          <p:nvPr>
            <p:ph idx="2" type="subTitle"/>
          </p:nvPr>
        </p:nvSpPr>
        <p:spPr>
          <a:xfrm>
            <a:off x="720400" y="4020325"/>
            <a:ext cx="27609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a:t>
            </a:r>
            <a:endParaRPr/>
          </a:p>
        </p:txBody>
      </p:sp>
      <p:sp>
        <p:nvSpPr>
          <p:cNvPr id="479" name="Google Shape;479;p34"/>
          <p:cNvSpPr txBox="1"/>
          <p:nvPr>
            <p:ph idx="13" type="body"/>
          </p:nvPr>
        </p:nvSpPr>
        <p:spPr>
          <a:xfrm>
            <a:off x="720400" y="2589800"/>
            <a:ext cx="27609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480" name="Google Shape;480;p34"/>
          <p:cNvSpPr txBox="1"/>
          <p:nvPr>
            <p:ph idx="3" type="subTitle"/>
          </p:nvPr>
        </p:nvSpPr>
        <p:spPr>
          <a:xfrm>
            <a:off x="7228110" y="2172980"/>
            <a:ext cx="27609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a:t>
            </a:r>
            <a:endParaRPr/>
          </a:p>
        </p:txBody>
      </p:sp>
      <p:sp>
        <p:nvSpPr>
          <p:cNvPr id="481" name="Google Shape;481;p34"/>
          <p:cNvSpPr txBox="1"/>
          <p:nvPr>
            <p:ph idx="15" type="body"/>
          </p:nvPr>
        </p:nvSpPr>
        <p:spPr>
          <a:xfrm>
            <a:off x="720400" y="4418600"/>
            <a:ext cx="27609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482" name="Google Shape;482;p34"/>
          <p:cNvSpPr txBox="1"/>
          <p:nvPr>
            <p:ph idx="4" type="subTitle"/>
          </p:nvPr>
        </p:nvSpPr>
        <p:spPr>
          <a:xfrm>
            <a:off x="3991832" y="2180950"/>
            <a:ext cx="27609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a:t>
            </a:r>
            <a:endParaRPr/>
          </a:p>
        </p:txBody>
      </p:sp>
      <p:sp>
        <p:nvSpPr>
          <p:cNvPr id="483" name="Google Shape;483;p34"/>
          <p:cNvSpPr txBox="1"/>
          <p:nvPr>
            <p:ph idx="5" type="subTitle"/>
          </p:nvPr>
        </p:nvSpPr>
        <p:spPr>
          <a:xfrm>
            <a:off x="3991832" y="4020325"/>
            <a:ext cx="27609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Kangaroos</a:t>
            </a:r>
            <a:endParaRPr/>
          </a:p>
        </p:txBody>
      </p:sp>
      <p:sp>
        <p:nvSpPr>
          <p:cNvPr id="484" name="Google Shape;484;p34"/>
          <p:cNvSpPr txBox="1"/>
          <p:nvPr>
            <p:ph idx="6" type="subTitle"/>
          </p:nvPr>
        </p:nvSpPr>
        <p:spPr>
          <a:xfrm>
            <a:off x="7228110" y="4001780"/>
            <a:ext cx="27609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a:t>
            </a:r>
            <a:endParaRPr/>
          </a:p>
        </p:txBody>
      </p:sp>
      <p:sp>
        <p:nvSpPr>
          <p:cNvPr id="485" name="Google Shape;485;p34"/>
          <p:cNvSpPr txBox="1"/>
          <p:nvPr>
            <p:ph idx="7" type="body"/>
          </p:nvPr>
        </p:nvSpPr>
        <p:spPr>
          <a:xfrm>
            <a:off x="3991832" y="2589800"/>
            <a:ext cx="27609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486" name="Google Shape;486;p34"/>
          <p:cNvSpPr txBox="1"/>
          <p:nvPr>
            <p:ph idx="9" type="body"/>
          </p:nvPr>
        </p:nvSpPr>
        <p:spPr>
          <a:xfrm>
            <a:off x="3991832" y="4418600"/>
            <a:ext cx="27609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487" name="Google Shape;487;p34"/>
          <p:cNvSpPr txBox="1"/>
          <p:nvPr>
            <p:ph idx="14" type="body"/>
          </p:nvPr>
        </p:nvSpPr>
        <p:spPr>
          <a:xfrm>
            <a:off x="7228110" y="2589800"/>
            <a:ext cx="27609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 to determine if a space is too small to squeeze through.</a:t>
            </a:r>
            <a:endParaRPr/>
          </a:p>
        </p:txBody>
      </p:sp>
      <p:grpSp>
        <p:nvGrpSpPr>
          <p:cNvPr id="488" name="Google Shape;488;p34"/>
          <p:cNvGrpSpPr/>
          <p:nvPr/>
        </p:nvGrpSpPr>
        <p:grpSpPr>
          <a:xfrm>
            <a:off x="790981" y="1243101"/>
            <a:ext cx="1456186" cy="532438"/>
            <a:chOff x="4093857" y="-286875"/>
            <a:chExt cx="3804038" cy="1390904"/>
          </a:xfrm>
        </p:grpSpPr>
        <p:sp>
          <p:nvSpPr>
            <p:cNvPr id="489" name="Google Shape;489;p34"/>
            <p:cNvSpPr/>
            <p:nvPr/>
          </p:nvSpPr>
          <p:spPr>
            <a:xfrm>
              <a:off x="4093857" y="-286875"/>
              <a:ext cx="3804038" cy="1390904"/>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Fascinate Inline"/>
                </a:rPr>
                <a:t>fact</a:t>
              </a:r>
            </a:p>
          </p:txBody>
        </p:sp>
        <p:sp>
          <p:nvSpPr>
            <p:cNvPr id="490" name="Google Shape;490;p34"/>
            <p:cNvSpPr/>
            <p:nvPr/>
          </p:nvSpPr>
          <p:spPr>
            <a:xfrm>
              <a:off x="4093857" y="-286875"/>
              <a:ext cx="3804038" cy="1390904"/>
            </a:xfrm>
            <a:prstGeom prst="rect">
              <a:avLst/>
            </a:prstGeom>
          </p:spPr>
          <p:txBody>
            <a:bodyPr>
              <a:prstTxWarp prst="textPlain"/>
            </a:bodyPr>
            <a:lstStyle/>
            <a:p>
              <a:pPr lvl="0" algn="ctr"/>
              <a:r>
                <a:rPr b="0" i="0">
                  <a:ln>
                    <a:noFill/>
                  </a:ln>
                  <a:solidFill>
                    <a:schemeClr val="accent2"/>
                  </a:solidFill>
                  <a:latin typeface="Fascinate Inline"/>
                </a:rPr>
                <a:t>fact</a:t>
              </a: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5"/>
          <p:cNvSpPr txBox="1"/>
          <p:nvPr>
            <p:ph type="title"/>
          </p:nvPr>
        </p:nvSpPr>
        <p:spPr>
          <a:xfrm>
            <a:off x="1978200" y="821975"/>
            <a:ext cx="80832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latin typeface="Special Elite"/>
                <a:ea typeface="Special Elite"/>
                <a:cs typeface="Special Elite"/>
                <a:sym typeface="Special Elite"/>
              </a:rPr>
              <a:t>This is our team!</a:t>
            </a:r>
            <a:endParaRPr>
              <a:latin typeface="Special Elite"/>
              <a:ea typeface="Special Elite"/>
              <a:cs typeface="Special Elite"/>
              <a:sym typeface="Special Elite"/>
            </a:endParaRPr>
          </a:p>
        </p:txBody>
      </p:sp>
      <p:sp>
        <p:nvSpPr>
          <p:cNvPr id="496" name="Google Shape;496;p35"/>
          <p:cNvSpPr txBox="1"/>
          <p:nvPr>
            <p:ph idx="1" type="subTitle"/>
          </p:nvPr>
        </p:nvSpPr>
        <p:spPr>
          <a:xfrm>
            <a:off x="884252" y="50874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2400">
                <a:latin typeface="Bad Script"/>
                <a:ea typeface="Bad Script"/>
                <a:cs typeface="Bad Script"/>
                <a:sym typeface="Bad Script"/>
              </a:rPr>
              <a:t>Erika V.</a:t>
            </a:r>
            <a:endParaRPr sz="2400">
              <a:latin typeface="Bad Script"/>
              <a:ea typeface="Bad Script"/>
              <a:cs typeface="Bad Script"/>
              <a:sym typeface="Bad Script"/>
            </a:endParaRPr>
          </a:p>
        </p:txBody>
      </p:sp>
      <p:sp>
        <p:nvSpPr>
          <p:cNvPr id="497" name="Google Shape;497;p35"/>
          <p:cNvSpPr txBox="1"/>
          <p:nvPr>
            <p:ph idx="2" type="subTitle"/>
          </p:nvPr>
        </p:nvSpPr>
        <p:spPr>
          <a:xfrm>
            <a:off x="4332302" y="50874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2400">
                <a:latin typeface="Bad Script"/>
                <a:ea typeface="Bad Script"/>
                <a:cs typeface="Bad Script"/>
                <a:sym typeface="Bad Script"/>
              </a:rPr>
              <a:t>John S.</a:t>
            </a:r>
            <a:endParaRPr sz="2400">
              <a:latin typeface="Bad Script"/>
              <a:ea typeface="Bad Script"/>
              <a:cs typeface="Bad Script"/>
              <a:sym typeface="Bad Script"/>
            </a:endParaRPr>
          </a:p>
        </p:txBody>
      </p:sp>
      <p:sp>
        <p:nvSpPr>
          <p:cNvPr id="498" name="Google Shape;498;p35"/>
          <p:cNvSpPr txBox="1"/>
          <p:nvPr>
            <p:ph idx="3" type="subTitle"/>
          </p:nvPr>
        </p:nvSpPr>
        <p:spPr>
          <a:xfrm>
            <a:off x="7856552" y="5087475"/>
            <a:ext cx="26586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2400">
                <a:latin typeface="Bad Script"/>
                <a:ea typeface="Bad Script"/>
                <a:cs typeface="Bad Script"/>
                <a:sym typeface="Bad Script"/>
              </a:rPr>
              <a:t>Marie M.</a:t>
            </a:r>
            <a:endParaRPr sz="2400">
              <a:latin typeface="Bad Script"/>
              <a:ea typeface="Bad Script"/>
              <a:cs typeface="Bad Script"/>
              <a:sym typeface="Bad Script"/>
            </a:endParaRPr>
          </a:p>
        </p:txBody>
      </p:sp>
      <p:pic>
        <p:nvPicPr>
          <p:cNvPr id="499" name="Google Shape;499;p35"/>
          <p:cNvPicPr preferRelativeResize="0"/>
          <p:nvPr/>
        </p:nvPicPr>
        <p:blipFill rotWithShape="1">
          <a:blip r:embed="rId3">
            <a:alphaModFix/>
          </a:blip>
          <a:srcRect b="61743" l="33004" r="25212" t="8689"/>
          <a:stretch/>
        </p:blipFill>
        <p:spPr>
          <a:xfrm>
            <a:off x="1528202" y="3623632"/>
            <a:ext cx="1389900" cy="1389900"/>
          </a:xfrm>
          <a:prstGeom prst="rect">
            <a:avLst/>
          </a:prstGeom>
          <a:noFill/>
          <a:ln>
            <a:noFill/>
          </a:ln>
        </p:spPr>
      </p:pic>
      <p:pic>
        <p:nvPicPr>
          <p:cNvPr id="500" name="Google Shape;500;p35"/>
          <p:cNvPicPr preferRelativeResize="0"/>
          <p:nvPr/>
        </p:nvPicPr>
        <p:blipFill rotWithShape="1">
          <a:blip r:embed="rId4">
            <a:alphaModFix/>
          </a:blip>
          <a:srcRect b="50920" l="24173" r="0" t="0"/>
          <a:stretch/>
        </p:blipFill>
        <p:spPr>
          <a:xfrm>
            <a:off x="8509652" y="3674877"/>
            <a:ext cx="1389900" cy="1389900"/>
          </a:xfrm>
          <a:prstGeom prst="rect">
            <a:avLst/>
          </a:prstGeom>
          <a:noFill/>
          <a:ln>
            <a:noFill/>
          </a:ln>
        </p:spPr>
      </p:pic>
      <p:pic>
        <p:nvPicPr>
          <p:cNvPr id="501" name="Google Shape;501;p35"/>
          <p:cNvPicPr preferRelativeResize="0"/>
          <p:nvPr/>
        </p:nvPicPr>
        <p:blipFill rotWithShape="1">
          <a:blip r:embed="rId5">
            <a:alphaModFix/>
          </a:blip>
          <a:srcRect b="14540" l="32897" r="25727" t="19488"/>
          <a:stretch/>
        </p:blipFill>
        <p:spPr>
          <a:xfrm>
            <a:off x="4985400" y="3674863"/>
            <a:ext cx="1389900" cy="1389900"/>
          </a:xfrm>
          <a:prstGeom prst="rect">
            <a:avLst/>
          </a:prstGeom>
          <a:noFill/>
          <a:ln>
            <a:noFill/>
          </a:ln>
        </p:spPr>
      </p:pic>
      <p:grpSp>
        <p:nvGrpSpPr>
          <p:cNvPr id="502" name="Google Shape;502;p35"/>
          <p:cNvGrpSpPr/>
          <p:nvPr/>
        </p:nvGrpSpPr>
        <p:grpSpPr>
          <a:xfrm rot="-3393851">
            <a:off x="440866" y="188600"/>
            <a:ext cx="2518513" cy="2411632"/>
            <a:chOff x="7421461" y="149331"/>
            <a:chExt cx="2518524" cy="2411643"/>
          </a:xfrm>
        </p:grpSpPr>
        <p:grpSp>
          <p:nvGrpSpPr>
            <p:cNvPr id="503" name="Google Shape;503;p35"/>
            <p:cNvGrpSpPr/>
            <p:nvPr/>
          </p:nvGrpSpPr>
          <p:grpSpPr>
            <a:xfrm rot="1315449">
              <a:off x="7456095" y="551072"/>
              <a:ext cx="2273140" cy="625811"/>
              <a:chOff x="4093857" y="-286875"/>
              <a:chExt cx="4370454" cy="1203215"/>
            </a:xfrm>
          </p:grpSpPr>
          <p:sp>
            <p:nvSpPr>
              <p:cNvPr id="504" name="Google Shape;504;p35"/>
              <p:cNvSpPr/>
              <p:nvPr/>
            </p:nvSpPr>
            <p:spPr>
              <a:xfrm>
                <a:off x="4093857" y="-286875"/>
                <a:ext cx="4370454" cy="1203215"/>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Fascinate Inline"/>
                  </a:rPr>
                  <a:t>Team</a:t>
                </a:r>
              </a:p>
            </p:txBody>
          </p:sp>
          <p:sp>
            <p:nvSpPr>
              <p:cNvPr id="505" name="Google Shape;505;p35"/>
              <p:cNvSpPr/>
              <p:nvPr/>
            </p:nvSpPr>
            <p:spPr>
              <a:xfrm>
                <a:off x="4093857" y="-286875"/>
                <a:ext cx="4370454" cy="1203215"/>
              </a:xfrm>
              <a:prstGeom prst="rect">
                <a:avLst/>
              </a:prstGeom>
            </p:spPr>
            <p:txBody>
              <a:bodyPr>
                <a:prstTxWarp prst="textPlain"/>
              </a:bodyPr>
              <a:lstStyle/>
              <a:p>
                <a:pPr lvl="0" algn="ctr"/>
                <a:r>
                  <a:rPr b="0" i="0">
                    <a:ln>
                      <a:noFill/>
                    </a:ln>
                    <a:solidFill>
                      <a:schemeClr val="accent6"/>
                    </a:solidFill>
                    <a:latin typeface="Fascinate Inline"/>
                  </a:rPr>
                  <a:t>Team</a:t>
                </a:r>
              </a:p>
            </p:txBody>
          </p:sp>
        </p:grpSp>
        <p:grpSp>
          <p:nvGrpSpPr>
            <p:cNvPr id="506" name="Google Shape;506;p35"/>
            <p:cNvGrpSpPr/>
            <p:nvPr/>
          </p:nvGrpSpPr>
          <p:grpSpPr>
            <a:xfrm rot="1315449">
              <a:off x="7574085" y="1442111"/>
              <a:ext cx="2316731" cy="712104"/>
              <a:chOff x="4093857" y="-286884"/>
              <a:chExt cx="4454265" cy="1369127"/>
            </a:xfrm>
          </p:grpSpPr>
          <p:sp>
            <p:nvSpPr>
              <p:cNvPr id="507" name="Google Shape;507;p35"/>
              <p:cNvSpPr/>
              <p:nvPr/>
            </p:nvSpPr>
            <p:spPr>
              <a:xfrm>
                <a:off x="4093857" y="-286875"/>
                <a:ext cx="4454243" cy="1369118"/>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Fascinate Inline"/>
                  </a:rPr>
                  <a:t>Work</a:t>
                </a:r>
              </a:p>
            </p:txBody>
          </p:sp>
          <p:sp>
            <p:nvSpPr>
              <p:cNvPr id="508" name="Google Shape;508;p35"/>
              <p:cNvSpPr/>
              <p:nvPr/>
            </p:nvSpPr>
            <p:spPr>
              <a:xfrm>
                <a:off x="4093879" y="-286884"/>
                <a:ext cx="4454243" cy="1369118"/>
              </a:xfrm>
              <a:prstGeom prst="rect">
                <a:avLst/>
              </a:prstGeom>
            </p:spPr>
            <p:txBody>
              <a:bodyPr>
                <a:prstTxWarp prst="textPlain"/>
              </a:bodyPr>
              <a:lstStyle/>
              <a:p>
                <a:pPr lvl="0" algn="ctr"/>
                <a:r>
                  <a:rPr b="0" i="0">
                    <a:ln>
                      <a:noFill/>
                    </a:ln>
                    <a:solidFill>
                      <a:schemeClr val="accent2"/>
                    </a:solidFill>
                    <a:latin typeface="Fascinate Inline"/>
                  </a:rPr>
                  <a:t>Work</a:t>
                </a:r>
              </a:p>
            </p:txBody>
          </p:sp>
        </p:grpSp>
      </p:grpSp>
      <p:sp>
        <p:nvSpPr>
          <p:cNvPr id="509" name="Google Shape;509;p35"/>
          <p:cNvSpPr/>
          <p:nvPr/>
        </p:nvSpPr>
        <p:spPr>
          <a:xfrm rot="10405083">
            <a:off x="2618386" y="666376"/>
            <a:ext cx="1002326" cy="290145"/>
          </a:xfrm>
          <a:custGeom>
            <a:rect b="b" l="l" r="r" t="t"/>
            <a:pathLst>
              <a:path extrusionOk="0" h="1673412" w="7659384">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anchorCtr="0" anchor="ctr" bIns="122825" lIns="245700" spcFirstLastPara="1" rIns="245700" wrap="square" tIns="122825">
            <a:noAutofit/>
          </a:bodyPr>
          <a:lstStyle/>
          <a:p>
            <a:pPr indent="0" lvl="0" marL="0" marR="0" rtl="0" algn="l">
              <a:lnSpc>
                <a:spcPct val="100000"/>
              </a:lnSpc>
              <a:spcBef>
                <a:spcPts val="0"/>
              </a:spcBef>
              <a:spcAft>
                <a:spcPts val="0"/>
              </a:spcAft>
              <a:buClr>
                <a:srgbClr val="000000"/>
              </a:buClr>
              <a:buFont typeface="Arial"/>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36"/>
          <p:cNvSpPr txBox="1"/>
          <p:nvPr>
            <p:ph type="title"/>
          </p:nvPr>
        </p:nvSpPr>
        <p:spPr>
          <a:xfrm>
            <a:off x="415600" y="821975"/>
            <a:ext cx="79629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3500">
                <a:solidFill>
                  <a:schemeClr val="dk2"/>
                </a:solidFill>
                <a:latin typeface="Special Elite"/>
                <a:ea typeface="Special Elite"/>
                <a:cs typeface="Special Elite"/>
                <a:sym typeface="Special Elite"/>
              </a:rPr>
              <a:t>This is an editable world map.</a:t>
            </a:r>
            <a:endParaRPr sz="3500">
              <a:solidFill>
                <a:schemeClr val="dk2"/>
              </a:solidFill>
              <a:latin typeface="Special Elite"/>
              <a:ea typeface="Special Elite"/>
              <a:cs typeface="Special Elite"/>
              <a:sym typeface="Special Elite"/>
            </a:endParaRPr>
          </a:p>
        </p:txBody>
      </p:sp>
      <p:sp>
        <p:nvSpPr>
          <p:cNvPr id="515" name="Google Shape;515;p36"/>
          <p:cNvSpPr txBox="1"/>
          <p:nvPr>
            <p:ph idx="2" type="subTitle"/>
          </p:nvPr>
        </p:nvSpPr>
        <p:spPr>
          <a:xfrm rot="77110">
            <a:off x="8964455" y="3950295"/>
            <a:ext cx="1792351" cy="606757"/>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1400"/>
              <a:t>100% Editable</a:t>
            </a:r>
            <a:endParaRPr sz="1400"/>
          </a:p>
        </p:txBody>
      </p:sp>
      <p:grpSp>
        <p:nvGrpSpPr>
          <p:cNvPr id="516" name="Google Shape;516;p36"/>
          <p:cNvGrpSpPr/>
          <p:nvPr/>
        </p:nvGrpSpPr>
        <p:grpSpPr>
          <a:xfrm>
            <a:off x="95072" y="1992388"/>
            <a:ext cx="7944879" cy="3615709"/>
            <a:chOff x="275475" y="1342375"/>
            <a:chExt cx="7012250" cy="3021400"/>
          </a:xfrm>
        </p:grpSpPr>
        <p:sp>
          <p:nvSpPr>
            <p:cNvPr id="517" name="Google Shape;517;p36"/>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8" name="Google Shape;518;p36"/>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9" name="Google Shape;519;p36"/>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0" name="Google Shape;520;p36"/>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1" name="Google Shape;521;p36"/>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2" name="Google Shape;522;p36"/>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3" name="Google Shape;523;p36"/>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4" name="Google Shape;524;p36"/>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5" name="Google Shape;525;p36"/>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6" name="Google Shape;526;p36"/>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7" name="Google Shape;527;p36"/>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8" name="Google Shape;528;p36"/>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9" name="Google Shape;529;p36"/>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0" name="Google Shape;530;p36"/>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1" name="Google Shape;531;p36"/>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2" name="Google Shape;532;p36"/>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3" name="Google Shape;533;p36"/>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4" name="Google Shape;534;p36"/>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5" name="Google Shape;535;p36"/>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6" name="Google Shape;536;p36"/>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accent4"/>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7" name="Google Shape;537;p36"/>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8" name="Google Shape;538;p36"/>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9" name="Google Shape;539;p36"/>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0" name="Google Shape;540;p36"/>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1" name="Google Shape;541;p36"/>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2" name="Google Shape;542;p36"/>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3" name="Google Shape;543;p36"/>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4" name="Google Shape;544;p36"/>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5" name="Google Shape;545;p36"/>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6" name="Google Shape;546;p36"/>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7" name="Google Shape;547;p36"/>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8" name="Google Shape;548;p36"/>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9" name="Google Shape;549;p36"/>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0" name="Google Shape;550;p36"/>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1" name="Google Shape;551;p36"/>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2" name="Google Shape;552;p36"/>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3" name="Google Shape;553;p36"/>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4" name="Google Shape;554;p36"/>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5" name="Google Shape;555;p36"/>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6" name="Google Shape;556;p36"/>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7" name="Google Shape;557;p36"/>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8" name="Google Shape;558;p36"/>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9" name="Google Shape;559;p36"/>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0" name="Google Shape;560;p36"/>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1" name="Google Shape;561;p36"/>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2" name="Google Shape;562;p36"/>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3" name="Google Shape;563;p36"/>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4" name="Google Shape;564;p36"/>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5" name="Google Shape;565;p36"/>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6" name="Google Shape;566;p36"/>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7" name="Google Shape;567;p36"/>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8" name="Google Shape;568;p36"/>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9" name="Google Shape;569;p36"/>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0" name="Google Shape;570;p36"/>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1" name="Google Shape;571;p36"/>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2" name="Google Shape;572;p36"/>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3" name="Google Shape;573;p36"/>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4" name="Google Shape;574;p36"/>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5" name="Google Shape;575;p36"/>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6" name="Google Shape;576;p36"/>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7" name="Google Shape;577;p36"/>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8" name="Google Shape;578;p36"/>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9" name="Google Shape;579;p36"/>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0" name="Google Shape;580;p36"/>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1" name="Google Shape;581;p36"/>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2" name="Google Shape;582;p36"/>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3" name="Google Shape;583;p36"/>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4" name="Google Shape;584;p36"/>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5" name="Google Shape;585;p36"/>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6" name="Google Shape;586;p36"/>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7" name="Google Shape;587;p36"/>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8" name="Google Shape;588;p36"/>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9" name="Google Shape;589;p36"/>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0" name="Google Shape;590;p36"/>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1" name="Google Shape;591;p36"/>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2" name="Google Shape;592;p36"/>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3" name="Google Shape;593;p36"/>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4" name="Google Shape;594;p36"/>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5" name="Google Shape;595;p36"/>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6" name="Google Shape;596;p36"/>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7" name="Google Shape;597;p36"/>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8" name="Google Shape;598;p36"/>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9" name="Google Shape;599;p36"/>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0" name="Google Shape;600;p36"/>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1" name="Google Shape;601;p36"/>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2" name="Google Shape;602;p36"/>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3" name="Google Shape;603;p36"/>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4" name="Google Shape;604;p36"/>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5" name="Google Shape;605;p36"/>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6" name="Google Shape;606;p36"/>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7" name="Google Shape;607;p36"/>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8" name="Google Shape;608;p36"/>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9" name="Google Shape;609;p36"/>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0" name="Google Shape;610;p36"/>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1" name="Google Shape;611;p36"/>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2" name="Google Shape;612;p36"/>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3" name="Google Shape;613;p36"/>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4" name="Google Shape;614;p36"/>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5" name="Google Shape;615;p36"/>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6" name="Google Shape;616;p36"/>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7" name="Google Shape;617;p36"/>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8" name="Google Shape;618;p36"/>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9" name="Google Shape;619;p36"/>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0" name="Google Shape;620;p36"/>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1" name="Google Shape;621;p36"/>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2" name="Google Shape;622;p36"/>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3" name="Google Shape;623;p36"/>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4" name="Google Shape;624;p36"/>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5" name="Google Shape;625;p36"/>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6" name="Google Shape;626;p36"/>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7" name="Google Shape;627;p36"/>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8" name="Google Shape;628;p36"/>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9" name="Google Shape;629;p36"/>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0" name="Google Shape;630;p36"/>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1" name="Google Shape;631;p36"/>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2" name="Google Shape;632;p36"/>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3" name="Google Shape;633;p36"/>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4" name="Google Shape;634;p36"/>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5" name="Google Shape;635;p36"/>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6" name="Google Shape;636;p36"/>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7" name="Google Shape;637;p36"/>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8" name="Google Shape;638;p36"/>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9" name="Google Shape;639;p36"/>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0" name="Google Shape;640;p36"/>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1" name="Google Shape;641;p36"/>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2" name="Google Shape;642;p36"/>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3" name="Google Shape;643;p36"/>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4" name="Google Shape;644;p36"/>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5" name="Google Shape;645;p36"/>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6" name="Google Shape;646;p36"/>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7" name="Google Shape;647;p36"/>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8" name="Google Shape;648;p36"/>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9" name="Google Shape;649;p36"/>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0" name="Google Shape;650;p36"/>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1" name="Google Shape;651;p36"/>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2" name="Google Shape;652;p36"/>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3" name="Google Shape;653;p36"/>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4" name="Google Shape;654;p36"/>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5" name="Google Shape;655;p36"/>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6" name="Google Shape;656;p36"/>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7" name="Google Shape;657;p36"/>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8" name="Google Shape;658;p36"/>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9" name="Google Shape;659;p36"/>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0" name="Google Shape;660;p36"/>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1" name="Google Shape;661;p36"/>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2" name="Google Shape;662;p36"/>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3" name="Google Shape;663;p36"/>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4" name="Google Shape;664;p36"/>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5" name="Google Shape;665;p36"/>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6" name="Google Shape;666;p36"/>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7" name="Google Shape;667;p36"/>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8" name="Google Shape;668;p36"/>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9" name="Google Shape;669;p36"/>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0" name="Google Shape;670;p36"/>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1" name="Google Shape;671;p36"/>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2" name="Google Shape;672;p36"/>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3" name="Google Shape;673;p36"/>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4" name="Google Shape;674;p36"/>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5" name="Google Shape;675;p36"/>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6" name="Google Shape;676;p36"/>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7" name="Google Shape;677;p36"/>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8" name="Google Shape;678;p36"/>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9" name="Google Shape;679;p36"/>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0" name="Google Shape;680;p36"/>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1" name="Google Shape;681;p36"/>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2" name="Google Shape;682;p36"/>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3" name="Google Shape;683;p36"/>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4" name="Google Shape;684;p36"/>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5" name="Google Shape;685;p36"/>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6" name="Google Shape;686;p36"/>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7" name="Google Shape;687;p36"/>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8" name="Google Shape;688;p36"/>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9" name="Google Shape;689;p36"/>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0" name="Google Shape;690;p36"/>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1" name="Google Shape;691;p36"/>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2" name="Google Shape;692;p36"/>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3" name="Google Shape;693;p36"/>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4" name="Google Shape;694;p36"/>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5" name="Google Shape;695;p36"/>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6" name="Google Shape;696;p36"/>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7" name="Google Shape;697;p36"/>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8" name="Google Shape;698;p36"/>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9" name="Google Shape;699;p36"/>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0" name="Google Shape;700;p36"/>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1" name="Google Shape;701;p36"/>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2" name="Google Shape;702;p36"/>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3" name="Google Shape;703;p36"/>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4" name="Google Shape;704;p36"/>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5" name="Google Shape;705;p36"/>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6" name="Google Shape;706;p36"/>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7" name="Google Shape;707;p36"/>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8" name="Google Shape;708;p36"/>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9" name="Google Shape;709;p36"/>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0" name="Google Shape;710;p36"/>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1" name="Google Shape;711;p36"/>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2" name="Google Shape;712;p36"/>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3" name="Google Shape;713;p36"/>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4" name="Google Shape;714;p36"/>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5" name="Google Shape;715;p36"/>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6" name="Google Shape;716;p36"/>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7" name="Google Shape;717;p36"/>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8" name="Google Shape;718;p36"/>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9" name="Google Shape;719;p36"/>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0" name="Google Shape;720;p36"/>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1" name="Google Shape;721;p36"/>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2" name="Google Shape;722;p36"/>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3" name="Google Shape;723;p36"/>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4" name="Google Shape;724;p36"/>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5" name="Google Shape;725;p36"/>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6" name="Google Shape;726;p36"/>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7" name="Google Shape;727;p36"/>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grpSp>
      <p:sp>
        <p:nvSpPr>
          <p:cNvPr id="728" name="Google Shape;728;p36"/>
          <p:cNvSpPr txBox="1"/>
          <p:nvPr>
            <p:ph idx="4" type="body"/>
          </p:nvPr>
        </p:nvSpPr>
        <p:spPr>
          <a:xfrm rot="77110">
            <a:off x="8986530" y="4446851"/>
            <a:ext cx="1792351" cy="155319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200"/>
              <a:t>You can double click on the desired country and change fill color.</a:t>
            </a:r>
            <a:endParaRPr sz="1200"/>
          </a:p>
          <a:p>
            <a:pPr indent="0" lvl="0" marL="0" rtl="0" algn="l">
              <a:spcBef>
                <a:spcPts val="0"/>
              </a:spcBef>
              <a:spcAft>
                <a:spcPts val="0"/>
              </a:spcAft>
              <a:buNone/>
            </a:pPr>
            <a:r>
              <a:t/>
            </a:r>
            <a:endParaRPr sz="1200"/>
          </a:p>
        </p:txBody>
      </p:sp>
      <p:pic>
        <p:nvPicPr>
          <p:cNvPr id="729" name="Google Shape;729;p36"/>
          <p:cNvPicPr preferRelativeResize="0"/>
          <p:nvPr/>
        </p:nvPicPr>
        <p:blipFill rotWithShape="1">
          <a:blip r:embed="rId3">
            <a:alphaModFix/>
          </a:blip>
          <a:srcRect b="19638" l="-380" r="380" t="13968"/>
          <a:stretch/>
        </p:blipFill>
        <p:spPr>
          <a:xfrm rot="-252003">
            <a:off x="8960610" y="720504"/>
            <a:ext cx="1821881" cy="1778268"/>
          </a:xfrm>
          <a:prstGeom prst="rect">
            <a:avLst/>
          </a:prstGeom>
          <a:noFill/>
          <a:ln>
            <a:noFill/>
          </a:ln>
        </p:spPr>
      </p:pic>
      <p:sp>
        <p:nvSpPr>
          <p:cNvPr id="730" name="Google Shape;730;p36"/>
          <p:cNvSpPr/>
          <p:nvPr/>
        </p:nvSpPr>
        <p:spPr>
          <a:xfrm>
            <a:off x="4243300" y="1763050"/>
            <a:ext cx="5274225" cy="1135550"/>
          </a:xfrm>
          <a:custGeom>
            <a:rect b="b" l="l" r="r" t="t"/>
            <a:pathLst>
              <a:path extrusionOk="0" h="45422" w="210969">
                <a:moveTo>
                  <a:pt x="0" y="45422"/>
                </a:moveTo>
                <a:lnTo>
                  <a:pt x="148216" y="45422"/>
                </a:lnTo>
                <a:lnTo>
                  <a:pt x="148216" y="0"/>
                </a:lnTo>
                <a:lnTo>
                  <a:pt x="210969" y="0"/>
                </a:lnTo>
              </a:path>
            </a:pathLst>
          </a:custGeom>
          <a:noFill/>
          <a:ln cap="flat" cmpd="sng" w="28575">
            <a:solidFill>
              <a:schemeClr val="dk2"/>
            </a:solidFill>
            <a:prstDash val="dot"/>
            <a:round/>
            <a:headEnd len="med" w="med" type="none"/>
            <a:tailEnd len="med" w="med" type="none"/>
          </a:ln>
        </p:spPr>
      </p:sp>
      <p:sp>
        <p:nvSpPr>
          <p:cNvPr id="731" name="Google Shape;731;p36"/>
          <p:cNvSpPr/>
          <p:nvPr/>
        </p:nvSpPr>
        <p:spPr>
          <a:xfrm>
            <a:off x="2856775" y="4183525"/>
            <a:ext cx="6212510" cy="380977"/>
          </a:xfrm>
          <a:custGeom>
            <a:rect b="b" l="l" r="r" t="t"/>
            <a:pathLst>
              <a:path extrusionOk="0" h="45422" w="210969">
                <a:moveTo>
                  <a:pt x="0" y="45422"/>
                </a:moveTo>
                <a:lnTo>
                  <a:pt x="148216" y="45422"/>
                </a:lnTo>
                <a:lnTo>
                  <a:pt x="148216" y="0"/>
                </a:lnTo>
                <a:lnTo>
                  <a:pt x="210969" y="0"/>
                </a:lnTo>
              </a:path>
            </a:pathLst>
          </a:custGeom>
          <a:noFill/>
          <a:ln cap="flat" cmpd="sng" w="28575">
            <a:solidFill>
              <a:schemeClr val="dk2"/>
            </a:solidFill>
            <a:prstDash val="dot"/>
            <a:round/>
            <a:headEnd len="med" w="med" type="none"/>
            <a:tailEnd len="med" w="med" type="none"/>
          </a:ln>
        </p:spPr>
      </p:sp>
      <p:grpSp>
        <p:nvGrpSpPr>
          <p:cNvPr id="732" name="Google Shape;732;p36"/>
          <p:cNvGrpSpPr/>
          <p:nvPr/>
        </p:nvGrpSpPr>
        <p:grpSpPr>
          <a:xfrm rot="201902">
            <a:off x="3879232" y="5594852"/>
            <a:ext cx="2712537" cy="646106"/>
            <a:chOff x="4093857" y="-286875"/>
            <a:chExt cx="5747951" cy="1369118"/>
          </a:xfrm>
        </p:grpSpPr>
        <p:sp>
          <p:nvSpPr>
            <p:cNvPr id="733" name="Google Shape;733;p36"/>
            <p:cNvSpPr/>
            <p:nvPr/>
          </p:nvSpPr>
          <p:spPr>
            <a:xfrm>
              <a:off x="4093857" y="-286875"/>
              <a:ext cx="5747951" cy="1369118"/>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Fascinate Inline"/>
                </a:rPr>
                <a:t>Travel</a:t>
              </a:r>
            </a:p>
          </p:txBody>
        </p:sp>
        <p:sp>
          <p:nvSpPr>
            <p:cNvPr id="734" name="Google Shape;734;p36"/>
            <p:cNvSpPr/>
            <p:nvPr/>
          </p:nvSpPr>
          <p:spPr>
            <a:xfrm>
              <a:off x="4093857" y="-286875"/>
              <a:ext cx="5747951" cy="1369118"/>
            </a:xfrm>
            <a:prstGeom prst="rect">
              <a:avLst/>
            </a:prstGeom>
          </p:spPr>
          <p:txBody>
            <a:bodyPr>
              <a:prstTxWarp prst="textPlain"/>
            </a:bodyPr>
            <a:lstStyle/>
            <a:p>
              <a:pPr lvl="0" algn="ctr"/>
              <a:r>
                <a:rPr b="0" i="0">
                  <a:ln>
                    <a:noFill/>
                  </a:ln>
                  <a:solidFill>
                    <a:schemeClr val="accent6"/>
                  </a:solidFill>
                  <a:latin typeface="Fascinate Inline"/>
                </a:rPr>
                <a:t>Travel</a:t>
              </a: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37"/>
          <p:cNvSpPr txBox="1"/>
          <p:nvPr>
            <p:ph type="title"/>
          </p:nvPr>
        </p:nvSpPr>
        <p:spPr>
          <a:xfrm>
            <a:off x="1006850" y="593375"/>
            <a:ext cx="93729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And this is a timeline or process</a:t>
            </a:r>
            <a:endParaRPr/>
          </a:p>
        </p:txBody>
      </p:sp>
      <p:sp>
        <p:nvSpPr>
          <p:cNvPr id="740" name="Google Shape;740;p37"/>
          <p:cNvSpPr txBox="1"/>
          <p:nvPr>
            <p:ph idx="1" type="subTitle"/>
          </p:nvPr>
        </p:nvSpPr>
        <p:spPr>
          <a:xfrm>
            <a:off x="491800" y="2316000"/>
            <a:ext cx="18204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Monday</a:t>
            </a:r>
            <a:endParaRPr/>
          </a:p>
        </p:txBody>
      </p:sp>
      <p:sp>
        <p:nvSpPr>
          <p:cNvPr id="741" name="Google Shape;741;p37"/>
          <p:cNvSpPr txBox="1"/>
          <p:nvPr>
            <p:ph idx="7" type="body"/>
          </p:nvPr>
        </p:nvSpPr>
        <p:spPr>
          <a:xfrm>
            <a:off x="2642131" y="4622015"/>
            <a:ext cx="1820400" cy="1656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742" name="Google Shape;742;p37"/>
          <p:cNvSpPr txBox="1"/>
          <p:nvPr>
            <p:ph idx="2" type="subTitle"/>
          </p:nvPr>
        </p:nvSpPr>
        <p:spPr>
          <a:xfrm>
            <a:off x="2642133" y="3763800"/>
            <a:ext cx="18204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3"/>
                </a:solidFill>
              </a:rPr>
              <a:t>Tuesday</a:t>
            </a:r>
            <a:endParaRPr>
              <a:solidFill>
                <a:schemeClr val="accent3"/>
              </a:solidFill>
            </a:endParaRPr>
          </a:p>
        </p:txBody>
      </p:sp>
      <p:sp>
        <p:nvSpPr>
          <p:cNvPr id="743" name="Google Shape;743;p37"/>
          <p:cNvSpPr txBox="1"/>
          <p:nvPr>
            <p:ph idx="8" type="body"/>
          </p:nvPr>
        </p:nvSpPr>
        <p:spPr>
          <a:xfrm>
            <a:off x="4792463" y="3162425"/>
            <a:ext cx="1820400" cy="1656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744" name="Google Shape;744;p37"/>
          <p:cNvSpPr txBox="1"/>
          <p:nvPr>
            <p:ph idx="3" type="subTitle"/>
          </p:nvPr>
        </p:nvSpPr>
        <p:spPr>
          <a:xfrm>
            <a:off x="4792466" y="2342500"/>
            <a:ext cx="18204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Wednesday</a:t>
            </a:r>
            <a:endParaRPr/>
          </a:p>
        </p:txBody>
      </p:sp>
      <p:sp>
        <p:nvSpPr>
          <p:cNvPr id="745" name="Google Shape;745;p37"/>
          <p:cNvSpPr txBox="1"/>
          <p:nvPr>
            <p:ph idx="9" type="body"/>
          </p:nvPr>
        </p:nvSpPr>
        <p:spPr>
          <a:xfrm>
            <a:off x="6942794" y="4622015"/>
            <a:ext cx="1820400" cy="1656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746" name="Google Shape;746;p37"/>
          <p:cNvSpPr txBox="1"/>
          <p:nvPr>
            <p:ph idx="4" type="subTitle"/>
          </p:nvPr>
        </p:nvSpPr>
        <p:spPr>
          <a:xfrm>
            <a:off x="6942799" y="3790300"/>
            <a:ext cx="18204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3"/>
                </a:solidFill>
              </a:rPr>
              <a:t>Thursday</a:t>
            </a:r>
            <a:endParaRPr>
              <a:solidFill>
                <a:schemeClr val="accent3"/>
              </a:solidFill>
            </a:endParaRPr>
          </a:p>
        </p:txBody>
      </p:sp>
      <p:sp>
        <p:nvSpPr>
          <p:cNvPr id="747" name="Google Shape;747;p37"/>
          <p:cNvSpPr txBox="1"/>
          <p:nvPr>
            <p:ph idx="5" type="subTitle"/>
          </p:nvPr>
        </p:nvSpPr>
        <p:spPr>
          <a:xfrm>
            <a:off x="9093132" y="2316000"/>
            <a:ext cx="18204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Friday</a:t>
            </a:r>
            <a:endParaRPr/>
          </a:p>
        </p:txBody>
      </p:sp>
      <p:sp>
        <p:nvSpPr>
          <p:cNvPr id="748" name="Google Shape;748;p37"/>
          <p:cNvSpPr txBox="1"/>
          <p:nvPr>
            <p:ph idx="6" type="body"/>
          </p:nvPr>
        </p:nvSpPr>
        <p:spPr>
          <a:xfrm>
            <a:off x="491800" y="3162425"/>
            <a:ext cx="1820400" cy="1656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749" name="Google Shape;749;p37"/>
          <p:cNvSpPr txBox="1"/>
          <p:nvPr>
            <p:ph idx="13" type="body"/>
          </p:nvPr>
        </p:nvSpPr>
        <p:spPr>
          <a:xfrm>
            <a:off x="9093125" y="3162425"/>
            <a:ext cx="1820400" cy="1656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grpSp>
        <p:nvGrpSpPr>
          <p:cNvPr id="750" name="Google Shape;750;p37"/>
          <p:cNvGrpSpPr/>
          <p:nvPr/>
        </p:nvGrpSpPr>
        <p:grpSpPr>
          <a:xfrm rot="1315449">
            <a:off x="9312868" y="742092"/>
            <a:ext cx="1921884" cy="639756"/>
            <a:chOff x="4093857" y="-286875"/>
            <a:chExt cx="3695111" cy="1230028"/>
          </a:xfrm>
        </p:grpSpPr>
        <p:sp>
          <p:nvSpPr>
            <p:cNvPr id="751" name="Google Shape;751;p37"/>
            <p:cNvSpPr/>
            <p:nvPr/>
          </p:nvSpPr>
          <p:spPr>
            <a:xfrm>
              <a:off x="4093857" y="-286875"/>
              <a:ext cx="3695111" cy="1230028"/>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Fascinate Inline"/>
                </a:rPr>
                <a:t>Yes!</a:t>
              </a:r>
            </a:p>
          </p:txBody>
        </p:sp>
        <p:sp>
          <p:nvSpPr>
            <p:cNvPr id="752" name="Google Shape;752;p37"/>
            <p:cNvSpPr/>
            <p:nvPr/>
          </p:nvSpPr>
          <p:spPr>
            <a:xfrm>
              <a:off x="4093857" y="-286875"/>
              <a:ext cx="3695111" cy="1230028"/>
            </a:xfrm>
            <a:prstGeom prst="rect">
              <a:avLst/>
            </a:prstGeom>
          </p:spPr>
          <p:txBody>
            <a:bodyPr>
              <a:prstTxWarp prst="textPlain"/>
            </a:bodyPr>
            <a:lstStyle/>
            <a:p>
              <a:pPr lvl="0" algn="ctr"/>
              <a:r>
                <a:rPr b="0" i="0">
                  <a:ln>
                    <a:noFill/>
                  </a:ln>
                  <a:solidFill>
                    <a:schemeClr val="accent6"/>
                  </a:solidFill>
                  <a:latin typeface="Fascinate Inline"/>
                </a:rPr>
                <a:t>Yes!</a:t>
              </a:r>
            </a:p>
          </p:txBody>
        </p:sp>
      </p:grpSp>
      <p:sp>
        <p:nvSpPr>
          <p:cNvPr id="753" name="Google Shape;753;p37"/>
          <p:cNvSpPr/>
          <p:nvPr/>
        </p:nvSpPr>
        <p:spPr>
          <a:xfrm rot="10405083">
            <a:off x="9366086" y="1129551"/>
            <a:ext cx="1002326" cy="290145"/>
          </a:xfrm>
          <a:custGeom>
            <a:rect b="b" l="l" r="r" t="t"/>
            <a:pathLst>
              <a:path extrusionOk="0" h="1673412" w="7659384">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anchorCtr="0" anchor="ctr" bIns="122825" lIns="245700" spcFirstLastPara="1" rIns="245700" wrap="square" tIns="122825">
            <a:noAutofit/>
          </a:bodyPr>
          <a:lstStyle/>
          <a:p>
            <a:pPr indent="0" lvl="0" marL="0" marR="0" rtl="0" algn="l">
              <a:lnSpc>
                <a:spcPct val="100000"/>
              </a:lnSpc>
              <a:spcBef>
                <a:spcPts val="0"/>
              </a:spcBef>
              <a:spcAft>
                <a:spcPts val="0"/>
              </a:spcAft>
              <a:buClr>
                <a:srgbClr val="000000"/>
              </a:buClr>
              <a:buFont typeface="Arial"/>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38"/>
          <p:cNvSpPr/>
          <p:nvPr/>
        </p:nvSpPr>
        <p:spPr>
          <a:xfrm rot="524">
            <a:off x="6656925" y="704800"/>
            <a:ext cx="3936300" cy="41076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59" name="Google Shape;759;p38"/>
          <p:cNvSpPr txBox="1"/>
          <p:nvPr>
            <p:ph type="title"/>
          </p:nvPr>
        </p:nvSpPr>
        <p:spPr>
          <a:xfrm>
            <a:off x="1080653" y="2415075"/>
            <a:ext cx="4780800" cy="4236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 website?</a:t>
            </a:r>
            <a:endParaRPr/>
          </a:p>
        </p:txBody>
      </p:sp>
      <p:sp>
        <p:nvSpPr>
          <p:cNvPr id="760" name="Google Shape;760;p38"/>
          <p:cNvSpPr txBox="1"/>
          <p:nvPr>
            <p:ph idx="1" type="body"/>
          </p:nvPr>
        </p:nvSpPr>
        <p:spPr>
          <a:xfrm>
            <a:off x="1004325" y="3266726"/>
            <a:ext cx="4780800" cy="15459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grpSp>
        <p:nvGrpSpPr>
          <p:cNvPr id="761" name="Google Shape;761;p38"/>
          <p:cNvGrpSpPr/>
          <p:nvPr/>
        </p:nvGrpSpPr>
        <p:grpSpPr>
          <a:xfrm>
            <a:off x="6782831" y="1282026"/>
            <a:ext cx="3684485" cy="3080704"/>
            <a:chOff x="1295330" y="1868507"/>
            <a:chExt cx="4365503" cy="3647530"/>
          </a:xfrm>
        </p:grpSpPr>
        <p:grpSp>
          <p:nvGrpSpPr>
            <p:cNvPr id="762" name="Google Shape;762;p38"/>
            <p:cNvGrpSpPr/>
            <p:nvPr/>
          </p:nvGrpSpPr>
          <p:grpSpPr>
            <a:xfrm>
              <a:off x="1295330" y="1868507"/>
              <a:ext cx="4365503" cy="3647530"/>
              <a:chOff x="6679223" y="1947864"/>
              <a:chExt cx="3956410" cy="3325308"/>
            </a:xfrm>
          </p:grpSpPr>
          <p:grpSp>
            <p:nvGrpSpPr>
              <p:cNvPr id="763" name="Google Shape;763;p38"/>
              <p:cNvGrpSpPr/>
              <p:nvPr/>
            </p:nvGrpSpPr>
            <p:grpSpPr>
              <a:xfrm>
                <a:off x="7996402" y="4725653"/>
                <a:ext cx="1328920" cy="547519"/>
                <a:chOff x="7059929" y="5060917"/>
                <a:chExt cx="1328920" cy="547519"/>
              </a:xfrm>
            </p:grpSpPr>
            <p:sp>
              <p:nvSpPr>
                <p:cNvPr id="764" name="Google Shape;764;p38"/>
                <p:cNvSpPr/>
                <p:nvPr/>
              </p:nvSpPr>
              <p:spPr>
                <a:xfrm rot="10800000">
                  <a:off x="7059929" y="5578436"/>
                  <a:ext cx="1322100" cy="30000"/>
                </a:xfrm>
                <a:prstGeom prst="trapezoid">
                  <a:avLst>
                    <a:gd fmla="val 142327" name="adj"/>
                  </a:avLst>
                </a:prstGeom>
                <a:solidFill>
                  <a:srgbClr val="70788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765" name="Google Shape;765;p38"/>
                <p:cNvSpPr/>
                <p:nvPr/>
              </p:nvSpPr>
              <p:spPr>
                <a:xfrm>
                  <a:off x="7187465" y="5060917"/>
                  <a:ext cx="1067100" cy="428400"/>
                </a:xfrm>
                <a:prstGeom prst="trapezoid">
                  <a:avLst>
                    <a:gd fmla="val 15083" name="adj"/>
                  </a:avLst>
                </a:prstGeom>
                <a:solidFill>
                  <a:srgbClr val="D8D8D8"/>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766" name="Google Shape;766;p38"/>
                <p:cNvSpPr/>
                <p:nvPr/>
              </p:nvSpPr>
              <p:spPr>
                <a:xfrm>
                  <a:off x="7066749" y="5488243"/>
                  <a:ext cx="1322100" cy="93600"/>
                </a:xfrm>
                <a:prstGeom prst="trapezoid">
                  <a:avLst>
                    <a:gd fmla="val 142327" name="adj"/>
                  </a:avLst>
                </a:prstGeom>
                <a:solidFill>
                  <a:srgbClr val="FFFFFF"/>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nvGrpSpPr>
              <p:cNvPr id="767" name="Google Shape;767;p38"/>
              <p:cNvGrpSpPr/>
              <p:nvPr/>
            </p:nvGrpSpPr>
            <p:grpSpPr>
              <a:xfrm>
                <a:off x="6679223" y="1947864"/>
                <a:ext cx="3956410" cy="2777787"/>
                <a:chOff x="5742750" y="2283128"/>
                <a:chExt cx="3956410" cy="2777787"/>
              </a:xfrm>
            </p:grpSpPr>
            <p:sp>
              <p:nvSpPr>
                <p:cNvPr id="768" name="Google Shape;768;p38"/>
                <p:cNvSpPr/>
                <p:nvPr/>
              </p:nvSpPr>
              <p:spPr>
                <a:xfrm>
                  <a:off x="5742760" y="2283128"/>
                  <a:ext cx="3956400" cy="2777700"/>
                </a:xfrm>
                <a:prstGeom prst="roundRect">
                  <a:avLst>
                    <a:gd fmla="val 3377" name="adj"/>
                  </a:avLst>
                </a:prstGeom>
                <a:solidFill>
                  <a:srgbClr val="262626"/>
                </a:solidFill>
                <a:ln cap="flat" cmpd="sng" w="12700">
                  <a:solidFill>
                    <a:srgbClr val="393536"/>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769" name="Google Shape;769;p38"/>
                <p:cNvSpPr/>
                <p:nvPr/>
              </p:nvSpPr>
              <p:spPr>
                <a:xfrm rot="10800000">
                  <a:off x="5742750" y="4752515"/>
                  <a:ext cx="3956400" cy="308400"/>
                </a:xfrm>
                <a:prstGeom prst="round2SameRect">
                  <a:avLst>
                    <a:gd fmla="val 19571" name="adj1"/>
                    <a:gd fmla="val 0" name="adj2"/>
                  </a:avLst>
                </a:prstGeom>
                <a:solidFill>
                  <a:srgbClr val="FFFFFF"/>
                </a:solidFill>
                <a:ln cap="flat" cmpd="sng" w="12700">
                  <a:solidFill>
                    <a:srgbClr val="C6CFD6"/>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770" name="Google Shape;770;p38"/>
            <p:cNvSpPr/>
            <p:nvPr/>
          </p:nvSpPr>
          <p:spPr>
            <a:xfrm>
              <a:off x="3370018" y="1929853"/>
              <a:ext cx="108000" cy="108000"/>
            </a:xfrm>
            <a:prstGeom prst="ellipse">
              <a:avLst/>
            </a:prstGeom>
            <a:solidFill>
              <a:srgbClr val="0000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771" name="Google Shape;771;p38"/>
          <p:cNvPicPr preferRelativeResize="0"/>
          <p:nvPr/>
        </p:nvPicPr>
        <p:blipFill rotWithShape="1">
          <a:blip r:embed="rId3">
            <a:alphaModFix/>
          </a:blip>
          <a:srcRect b="11994" l="9003" r="8995" t="11994"/>
          <a:stretch/>
        </p:blipFill>
        <p:spPr>
          <a:xfrm>
            <a:off x="6820358" y="1518034"/>
            <a:ext cx="3609325" cy="1969026"/>
          </a:xfrm>
          <a:prstGeom prst="rect">
            <a:avLst/>
          </a:prstGeom>
          <a:noFill/>
          <a:ln>
            <a:noFill/>
          </a:ln>
        </p:spPr>
      </p:pic>
      <p:sp>
        <p:nvSpPr>
          <p:cNvPr id="772" name="Google Shape;772;p38"/>
          <p:cNvSpPr txBox="1"/>
          <p:nvPr>
            <p:ph idx="4294967295" type="title"/>
          </p:nvPr>
        </p:nvSpPr>
        <p:spPr>
          <a:xfrm>
            <a:off x="6656925" y="4913725"/>
            <a:ext cx="3936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0" lang="en" sz="2400">
                <a:solidFill>
                  <a:schemeClr val="dk2"/>
                </a:solidFill>
                <a:latin typeface="Special Elite"/>
                <a:ea typeface="Special Elite"/>
                <a:cs typeface="Special Elite"/>
                <a:sym typeface="Special Elite"/>
              </a:rPr>
              <a:t>Bookmark this website!</a:t>
            </a:r>
            <a:endParaRPr b="0" sz="2400">
              <a:solidFill>
                <a:schemeClr val="dk2"/>
              </a:solidFill>
              <a:latin typeface="Special Elite"/>
              <a:ea typeface="Special Elite"/>
              <a:cs typeface="Special Elite"/>
              <a:sym typeface="Special Elit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39"/>
          <p:cNvSpPr/>
          <p:nvPr/>
        </p:nvSpPr>
        <p:spPr>
          <a:xfrm rot="524">
            <a:off x="881225" y="689850"/>
            <a:ext cx="3936300" cy="4107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78" name="Google Shape;778;p39"/>
          <p:cNvSpPr txBox="1"/>
          <p:nvPr>
            <p:ph type="title"/>
          </p:nvPr>
        </p:nvSpPr>
        <p:spPr>
          <a:xfrm>
            <a:off x="5374100" y="2217150"/>
            <a:ext cx="5170200" cy="466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 website?</a:t>
            </a:r>
            <a:endParaRPr/>
          </a:p>
        </p:txBody>
      </p:sp>
      <p:sp>
        <p:nvSpPr>
          <p:cNvPr id="779" name="Google Shape;779;p39"/>
          <p:cNvSpPr txBox="1"/>
          <p:nvPr>
            <p:ph idx="1" type="body"/>
          </p:nvPr>
        </p:nvSpPr>
        <p:spPr>
          <a:xfrm>
            <a:off x="5374193" y="3002002"/>
            <a:ext cx="5170200" cy="1898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grpSp>
        <p:nvGrpSpPr>
          <p:cNvPr id="780" name="Google Shape;780;p39"/>
          <p:cNvGrpSpPr/>
          <p:nvPr/>
        </p:nvGrpSpPr>
        <p:grpSpPr>
          <a:xfrm>
            <a:off x="760654" y="1936615"/>
            <a:ext cx="4133061" cy="2213118"/>
            <a:chOff x="3388409" y="2648488"/>
            <a:chExt cx="5386500" cy="2876421"/>
          </a:xfrm>
        </p:grpSpPr>
        <p:grpSp>
          <p:nvGrpSpPr>
            <p:cNvPr id="781" name="Google Shape;781;p39"/>
            <p:cNvGrpSpPr/>
            <p:nvPr/>
          </p:nvGrpSpPr>
          <p:grpSpPr>
            <a:xfrm>
              <a:off x="3388409" y="2648488"/>
              <a:ext cx="5386500" cy="2876421"/>
              <a:chOff x="1158784" y="2296088"/>
              <a:chExt cx="5386500" cy="2876421"/>
            </a:xfrm>
          </p:grpSpPr>
          <p:sp>
            <p:nvSpPr>
              <p:cNvPr id="782" name="Google Shape;782;p39"/>
              <p:cNvSpPr/>
              <p:nvPr/>
            </p:nvSpPr>
            <p:spPr>
              <a:xfrm>
                <a:off x="1709623" y="2296088"/>
                <a:ext cx="4319700" cy="2813400"/>
              </a:xfrm>
              <a:prstGeom prst="roundRect">
                <a:avLst>
                  <a:gd fmla="val 4487" name="adj"/>
                </a:avLst>
              </a:prstGeom>
              <a:solidFill>
                <a:srgbClr val="262626"/>
              </a:solidFill>
              <a:ln cap="flat" cmpd="sng" w="38100">
                <a:solidFill>
                  <a:srgbClr val="BFBFBF"/>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nvGrpSpPr>
              <p:cNvPr id="783" name="Google Shape;783;p39"/>
              <p:cNvGrpSpPr/>
              <p:nvPr/>
            </p:nvGrpSpPr>
            <p:grpSpPr>
              <a:xfrm>
                <a:off x="1158784" y="5078309"/>
                <a:ext cx="5386500" cy="94200"/>
                <a:chOff x="1158784" y="5076025"/>
                <a:chExt cx="5386500" cy="188400"/>
              </a:xfrm>
            </p:grpSpPr>
            <p:sp>
              <p:nvSpPr>
                <p:cNvPr id="784" name="Google Shape;784;p39"/>
                <p:cNvSpPr/>
                <p:nvPr/>
              </p:nvSpPr>
              <p:spPr>
                <a:xfrm>
                  <a:off x="1158784" y="5076025"/>
                  <a:ext cx="5386500" cy="188400"/>
                </a:xfrm>
                <a:prstGeom prst="roundRect">
                  <a:avLst>
                    <a:gd fmla="val 35520" name="adj"/>
                  </a:avLst>
                </a:prstGeom>
                <a:solidFill>
                  <a:srgbClr val="BFBFBF"/>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785" name="Google Shape;785;p39"/>
                <p:cNvSpPr/>
                <p:nvPr/>
              </p:nvSpPr>
              <p:spPr>
                <a:xfrm>
                  <a:off x="3354359" y="5081221"/>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786" name="Google Shape;786;p39"/>
            <p:cNvSpPr/>
            <p:nvPr/>
          </p:nvSpPr>
          <p:spPr>
            <a:xfrm>
              <a:off x="6037018" y="27680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787" name="Google Shape;787;p39"/>
          <p:cNvPicPr preferRelativeResize="0"/>
          <p:nvPr/>
        </p:nvPicPr>
        <p:blipFill rotWithShape="1">
          <a:blip r:embed="rId3">
            <a:alphaModFix/>
          </a:blip>
          <a:srcRect b="13147" l="10930" r="7068" t="6589"/>
          <a:stretch/>
        </p:blipFill>
        <p:spPr>
          <a:xfrm>
            <a:off x="1242479" y="2137729"/>
            <a:ext cx="3179316" cy="18314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40"/>
          <p:cNvSpPr/>
          <p:nvPr/>
        </p:nvSpPr>
        <p:spPr>
          <a:xfrm rot="524">
            <a:off x="6656925" y="704800"/>
            <a:ext cx="3936300" cy="41076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93" name="Google Shape;793;p40"/>
          <p:cNvSpPr txBox="1"/>
          <p:nvPr>
            <p:ph type="title"/>
          </p:nvPr>
        </p:nvSpPr>
        <p:spPr>
          <a:xfrm>
            <a:off x="1080653" y="2415075"/>
            <a:ext cx="4780800" cy="4236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an app?</a:t>
            </a:r>
            <a:endParaRPr/>
          </a:p>
        </p:txBody>
      </p:sp>
      <p:sp>
        <p:nvSpPr>
          <p:cNvPr id="794" name="Google Shape;794;p40"/>
          <p:cNvSpPr txBox="1"/>
          <p:nvPr>
            <p:ph idx="1" type="body"/>
          </p:nvPr>
        </p:nvSpPr>
        <p:spPr>
          <a:xfrm>
            <a:off x="1080525" y="3266729"/>
            <a:ext cx="4780800" cy="19779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grpSp>
        <p:nvGrpSpPr>
          <p:cNvPr id="795" name="Google Shape;795;p40"/>
          <p:cNvGrpSpPr/>
          <p:nvPr/>
        </p:nvGrpSpPr>
        <p:grpSpPr>
          <a:xfrm>
            <a:off x="7292473" y="689009"/>
            <a:ext cx="2798497" cy="5157974"/>
            <a:chOff x="8625436" y="1258061"/>
            <a:chExt cx="2388000" cy="4396500"/>
          </a:xfrm>
        </p:grpSpPr>
        <p:sp>
          <p:nvSpPr>
            <p:cNvPr id="796" name="Google Shape;796;p40"/>
            <p:cNvSpPr/>
            <p:nvPr/>
          </p:nvSpPr>
          <p:spPr>
            <a:xfrm>
              <a:off x="8625436" y="1258061"/>
              <a:ext cx="2388000" cy="4396500"/>
            </a:xfrm>
            <a:prstGeom prst="roundRect">
              <a:avLst>
                <a:gd fmla="val 4487" name="adj"/>
              </a:avLst>
            </a:prstGeom>
            <a:solidFill>
              <a:srgbClr val="262626"/>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797" name="Google Shape;797;p40"/>
            <p:cNvSpPr/>
            <p:nvPr/>
          </p:nvSpPr>
          <p:spPr>
            <a:xfrm>
              <a:off x="106852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798" name="Google Shape;798;p40"/>
            <p:cNvSpPr/>
            <p:nvPr/>
          </p:nvSpPr>
          <p:spPr>
            <a:xfrm>
              <a:off x="9725916" y="5324400"/>
              <a:ext cx="180000" cy="1800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799" name="Google Shape;799;p40"/>
          <p:cNvPicPr preferRelativeResize="0"/>
          <p:nvPr/>
        </p:nvPicPr>
        <p:blipFill rotWithShape="1">
          <a:blip r:embed="rId3">
            <a:alphaModFix/>
          </a:blip>
          <a:srcRect b="0" l="14417" r="14417" t="0"/>
          <a:stretch/>
        </p:blipFill>
        <p:spPr>
          <a:xfrm>
            <a:off x="7336325" y="1044575"/>
            <a:ext cx="2710798" cy="4282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41"/>
          <p:cNvSpPr/>
          <p:nvPr/>
        </p:nvSpPr>
        <p:spPr>
          <a:xfrm rot="524">
            <a:off x="844825" y="659975"/>
            <a:ext cx="3936300" cy="4107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05" name="Google Shape;805;p41"/>
          <p:cNvSpPr txBox="1"/>
          <p:nvPr>
            <p:ph type="title"/>
          </p:nvPr>
        </p:nvSpPr>
        <p:spPr>
          <a:xfrm>
            <a:off x="5374100" y="2217150"/>
            <a:ext cx="5170200" cy="466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an app?</a:t>
            </a:r>
            <a:endParaRPr/>
          </a:p>
        </p:txBody>
      </p:sp>
      <p:sp>
        <p:nvSpPr>
          <p:cNvPr id="806" name="Google Shape;806;p41"/>
          <p:cNvSpPr txBox="1"/>
          <p:nvPr>
            <p:ph idx="1" type="body"/>
          </p:nvPr>
        </p:nvSpPr>
        <p:spPr>
          <a:xfrm>
            <a:off x="5374193" y="3002002"/>
            <a:ext cx="5170200" cy="1898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grpSp>
        <p:nvGrpSpPr>
          <p:cNvPr id="807" name="Google Shape;807;p41"/>
          <p:cNvGrpSpPr/>
          <p:nvPr/>
        </p:nvGrpSpPr>
        <p:grpSpPr>
          <a:xfrm>
            <a:off x="1067997" y="969728"/>
            <a:ext cx="3357720" cy="4918548"/>
            <a:chOff x="6953045" y="1252870"/>
            <a:chExt cx="3186600" cy="4559700"/>
          </a:xfrm>
        </p:grpSpPr>
        <p:sp>
          <p:nvSpPr>
            <p:cNvPr id="808" name="Google Shape;808;p41"/>
            <p:cNvSpPr/>
            <p:nvPr/>
          </p:nvSpPr>
          <p:spPr>
            <a:xfrm>
              <a:off x="6953045" y="1252870"/>
              <a:ext cx="3186600" cy="4559700"/>
            </a:xfrm>
            <a:prstGeom prst="roundRect">
              <a:avLst>
                <a:gd fmla="val 4487" name="adj"/>
              </a:avLst>
            </a:prstGeom>
            <a:solidFill>
              <a:srgbClr val="262626"/>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09" name="Google Shape;809;p41"/>
            <p:cNvSpPr/>
            <p:nvPr/>
          </p:nvSpPr>
          <p:spPr>
            <a:xfrm>
              <a:off x="8413309" y="5416847"/>
              <a:ext cx="216000" cy="216000"/>
            </a:xfrm>
            <a:prstGeom prst="ellipse">
              <a:avLst/>
            </a:prstGeom>
            <a:solidFill>
              <a:srgbClr val="171717"/>
            </a:solidFill>
            <a:ln>
              <a:noFill/>
            </a:ln>
          </p:spPr>
          <p:txBody>
            <a:bodyPr anchorCtr="0" anchor="ctr" bIns="60925" lIns="1200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10" name="Google Shape;810;p41"/>
            <p:cNvSpPr/>
            <p:nvPr/>
          </p:nvSpPr>
          <p:spPr>
            <a:xfrm>
              <a:off x="97708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811" name="Google Shape;811;p41"/>
          <p:cNvPicPr preferRelativeResize="0"/>
          <p:nvPr/>
        </p:nvPicPr>
        <p:blipFill rotWithShape="1">
          <a:blip r:embed="rId3">
            <a:alphaModFix/>
          </a:blip>
          <a:srcRect b="0" l="6551" r="6560" t="0"/>
          <a:stretch/>
        </p:blipFill>
        <p:spPr>
          <a:xfrm>
            <a:off x="1200076" y="1427726"/>
            <a:ext cx="3093575" cy="40025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4"/>
          <p:cNvSpPr txBox="1"/>
          <p:nvPr>
            <p:ph type="title"/>
          </p:nvPr>
        </p:nvSpPr>
        <p:spPr>
          <a:xfrm>
            <a:off x="5313525" y="2545450"/>
            <a:ext cx="5073600" cy="8628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sz="4000"/>
              <a:t>Hello! I’m...</a:t>
            </a:r>
            <a:endParaRPr sz="4000"/>
          </a:p>
        </p:txBody>
      </p:sp>
      <p:sp>
        <p:nvSpPr>
          <p:cNvPr id="360" name="Google Shape;360;p24"/>
          <p:cNvSpPr txBox="1"/>
          <p:nvPr>
            <p:ph idx="1" type="body"/>
          </p:nvPr>
        </p:nvSpPr>
        <p:spPr>
          <a:xfrm>
            <a:off x="5313500" y="3483720"/>
            <a:ext cx="5073600" cy="21222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Here is where you introduce yourself.</a:t>
            </a:r>
            <a:endParaRPr/>
          </a:p>
          <a:p>
            <a:pPr indent="0" lvl="0" marL="0" rtl="0" algn="r">
              <a:spcBef>
                <a:spcPts val="2100"/>
              </a:spcBef>
              <a:spcAft>
                <a:spcPts val="2100"/>
              </a:spcAft>
              <a:buNone/>
            </a:pPr>
            <a:r>
              <a:rPr lang="en"/>
              <a:t>You can add your name, title and a little background. Right click the image and replace it with your own.</a:t>
            </a:r>
            <a:endParaRPr/>
          </a:p>
        </p:txBody>
      </p:sp>
      <p:pic>
        <p:nvPicPr>
          <p:cNvPr id="361" name="Google Shape;361;p24"/>
          <p:cNvPicPr preferRelativeResize="0"/>
          <p:nvPr/>
        </p:nvPicPr>
        <p:blipFill rotWithShape="1">
          <a:blip r:embed="rId3">
            <a:alphaModFix/>
          </a:blip>
          <a:srcRect b="31727" l="0" r="22552" t="16699"/>
          <a:stretch/>
        </p:blipFill>
        <p:spPr>
          <a:xfrm rot="-239995">
            <a:off x="806673" y="2018349"/>
            <a:ext cx="2538555" cy="2535698"/>
          </a:xfrm>
          <a:prstGeom prst="rect">
            <a:avLst/>
          </a:prstGeom>
          <a:noFill/>
          <a:ln>
            <a:noFill/>
          </a:ln>
        </p:spPr>
      </p:pic>
      <p:sp>
        <p:nvSpPr>
          <p:cNvPr id="362" name="Google Shape;362;p24"/>
          <p:cNvSpPr/>
          <p:nvPr/>
        </p:nvSpPr>
        <p:spPr>
          <a:xfrm rot="10405083">
            <a:off x="3123511" y="2129901"/>
            <a:ext cx="1002326" cy="290145"/>
          </a:xfrm>
          <a:custGeom>
            <a:rect b="b" l="l" r="r" t="t"/>
            <a:pathLst>
              <a:path extrusionOk="0" h="1673412" w="7659384">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anchorCtr="0" anchor="ctr" bIns="122825" lIns="245700" spcFirstLastPara="1" rIns="245700" wrap="square" tIns="122825">
            <a:noAutofit/>
          </a:bodyPr>
          <a:lstStyle/>
          <a:p>
            <a:pPr indent="0" lvl="0" marL="0" marR="0" rtl="0" algn="l">
              <a:lnSpc>
                <a:spcPct val="100000"/>
              </a:lnSpc>
              <a:spcBef>
                <a:spcPts val="0"/>
              </a:spcBef>
              <a:spcAft>
                <a:spcPts val="0"/>
              </a:spcAft>
              <a:buClr>
                <a:srgbClr val="000000"/>
              </a:buClr>
              <a:buFont typeface="Arial"/>
              <a:buNone/>
            </a:pPr>
            <a:r>
              <a:t/>
            </a:r>
            <a:endParaRPr/>
          </a:p>
        </p:txBody>
      </p:sp>
      <p:grpSp>
        <p:nvGrpSpPr>
          <p:cNvPr id="363" name="Google Shape;363;p24"/>
          <p:cNvGrpSpPr/>
          <p:nvPr/>
        </p:nvGrpSpPr>
        <p:grpSpPr>
          <a:xfrm>
            <a:off x="6290326" y="298815"/>
            <a:ext cx="4232449" cy="1082288"/>
            <a:chOff x="4093857" y="-286875"/>
            <a:chExt cx="5354141" cy="1369118"/>
          </a:xfrm>
        </p:grpSpPr>
        <p:sp>
          <p:nvSpPr>
            <p:cNvPr id="364" name="Google Shape;364;p24"/>
            <p:cNvSpPr/>
            <p:nvPr/>
          </p:nvSpPr>
          <p:spPr>
            <a:xfrm>
              <a:off x="4093857" y="-286875"/>
              <a:ext cx="5354141" cy="1369118"/>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Fascinate Inline"/>
                </a:rPr>
                <a:t>Hello!</a:t>
              </a:r>
            </a:p>
          </p:txBody>
        </p:sp>
        <p:sp>
          <p:nvSpPr>
            <p:cNvPr id="365" name="Google Shape;365;p24"/>
            <p:cNvSpPr/>
            <p:nvPr/>
          </p:nvSpPr>
          <p:spPr>
            <a:xfrm>
              <a:off x="4093857" y="-286875"/>
              <a:ext cx="5354141" cy="1369118"/>
            </a:xfrm>
            <a:prstGeom prst="rect">
              <a:avLst/>
            </a:prstGeom>
          </p:spPr>
          <p:txBody>
            <a:bodyPr>
              <a:prstTxWarp prst="textPlain"/>
            </a:bodyPr>
            <a:lstStyle/>
            <a:p>
              <a:pPr lvl="0" algn="ctr"/>
              <a:r>
                <a:rPr b="0" i="0">
                  <a:ln>
                    <a:noFill/>
                  </a:ln>
                  <a:solidFill>
                    <a:schemeClr val="accent2"/>
                  </a:solidFill>
                  <a:latin typeface="Fascinate Inline"/>
                </a:rPr>
                <a:t>Hello!</a:t>
              </a:r>
            </a:p>
          </p:txBody>
        </p:sp>
      </p:grpSp>
      <p:sp>
        <p:nvSpPr>
          <p:cNvPr id="366" name="Google Shape;366;p24"/>
          <p:cNvSpPr/>
          <p:nvPr/>
        </p:nvSpPr>
        <p:spPr>
          <a:xfrm rot="10405083">
            <a:off x="5684411" y="355526"/>
            <a:ext cx="1002326" cy="290145"/>
          </a:xfrm>
          <a:custGeom>
            <a:rect b="b" l="l" r="r" t="t"/>
            <a:pathLst>
              <a:path extrusionOk="0" h="1673412" w="7659384">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anchorCtr="0" anchor="ctr" bIns="122825" lIns="245700" spcFirstLastPara="1" rIns="245700" wrap="square" tIns="122825">
            <a:noAutofit/>
          </a:bodyPr>
          <a:lstStyle/>
          <a:p>
            <a:pPr indent="0" lvl="0" marL="0" marR="0" rtl="0" algn="l">
              <a:lnSpc>
                <a:spcPct val="100000"/>
              </a:lnSpc>
              <a:spcBef>
                <a:spcPts val="0"/>
              </a:spcBef>
              <a:spcAft>
                <a:spcPts val="0"/>
              </a:spcAft>
              <a:buClr>
                <a:srgbClr val="000000"/>
              </a:buClr>
              <a:buFont typeface="Arial"/>
              <a:buNone/>
            </a:pPr>
            <a:r>
              <a:t/>
            </a:r>
            <a:endParaRPr/>
          </a:p>
        </p:txBody>
      </p:sp>
      <p:sp>
        <p:nvSpPr>
          <p:cNvPr id="367" name="Google Shape;367;p24"/>
          <p:cNvSpPr/>
          <p:nvPr/>
        </p:nvSpPr>
        <p:spPr>
          <a:xfrm rot="10405083">
            <a:off x="10050211" y="463101"/>
            <a:ext cx="1002326" cy="290145"/>
          </a:xfrm>
          <a:custGeom>
            <a:rect b="b" l="l" r="r" t="t"/>
            <a:pathLst>
              <a:path extrusionOk="0" h="1673412" w="7659384">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anchorCtr="0" anchor="ctr" bIns="122825" lIns="245700" spcFirstLastPara="1" rIns="245700" wrap="square" tIns="122825">
            <a:noAutofit/>
          </a:bodyPr>
          <a:lstStyle/>
          <a:p>
            <a:pPr indent="0" lvl="0" marL="0" marR="0" rtl="0" algn="l">
              <a:lnSpc>
                <a:spcPct val="100000"/>
              </a:lnSpc>
              <a:spcBef>
                <a:spcPts val="0"/>
              </a:spcBef>
              <a:spcAft>
                <a:spcPts val="0"/>
              </a:spcAft>
              <a:buClr>
                <a:srgbClr val="000000"/>
              </a:buClr>
              <a:buFont typeface="Arial"/>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42"/>
          <p:cNvSpPr txBox="1"/>
          <p:nvPr>
            <p:ph type="title"/>
          </p:nvPr>
        </p:nvSpPr>
        <p:spPr>
          <a:xfrm>
            <a:off x="3089450" y="3381625"/>
            <a:ext cx="31458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Thank you!</a:t>
            </a:r>
            <a:endParaRPr/>
          </a:p>
        </p:txBody>
      </p:sp>
      <p:sp>
        <p:nvSpPr>
          <p:cNvPr id="817" name="Google Shape;817;p42"/>
          <p:cNvSpPr txBox="1"/>
          <p:nvPr>
            <p:ph idx="1" type="subTitle"/>
          </p:nvPr>
        </p:nvSpPr>
        <p:spPr>
          <a:xfrm>
            <a:off x="6562975" y="2516825"/>
            <a:ext cx="29154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 you have any questions?</a:t>
            </a:r>
            <a:endParaRPr/>
          </a:p>
        </p:txBody>
      </p:sp>
      <p:sp>
        <p:nvSpPr>
          <p:cNvPr id="818" name="Google Shape;818;p42"/>
          <p:cNvSpPr/>
          <p:nvPr/>
        </p:nvSpPr>
        <p:spPr>
          <a:xfrm>
            <a:off x="7295715" y="515195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9" name="Google Shape;819;p42"/>
          <p:cNvGrpSpPr/>
          <p:nvPr/>
        </p:nvGrpSpPr>
        <p:grpSpPr>
          <a:xfrm>
            <a:off x="7828818" y="5142301"/>
            <a:ext cx="411849" cy="411917"/>
            <a:chOff x="5162200" y="4097750"/>
            <a:chExt cx="338385" cy="338414"/>
          </a:xfrm>
        </p:grpSpPr>
        <p:sp>
          <p:nvSpPr>
            <p:cNvPr id="820" name="Google Shape;820;p42"/>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42"/>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42"/>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3" name="Google Shape;823;p42"/>
          <p:cNvSpPr/>
          <p:nvPr/>
        </p:nvSpPr>
        <p:spPr>
          <a:xfrm>
            <a:off x="6562825" y="519333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42"/>
          <p:cNvSpPr txBox="1"/>
          <p:nvPr>
            <p:ph idx="2" type="body"/>
          </p:nvPr>
        </p:nvSpPr>
        <p:spPr>
          <a:xfrm>
            <a:off x="6563001" y="3381625"/>
            <a:ext cx="2915400" cy="1341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hello@mail.com</a:t>
            </a:r>
            <a:endParaRPr/>
          </a:p>
          <a:p>
            <a:pPr indent="0" lvl="0" marL="0" rtl="0" algn="l">
              <a:spcBef>
                <a:spcPts val="0"/>
              </a:spcBef>
              <a:spcAft>
                <a:spcPts val="0"/>
              </a:spcAft>
              <a:buNone/>
            </a:pPr>
            <a:r>
              <a:rPr lang="en"/>
              <a:t>555-111-222</a:t>
            </a:r>
            <a:endParaRPr/>
          </a:p>
          <a:p>
            <a:pPr indent="0" lvl="0" marL="0" rtl="0" algn="l">
              <a:spcBef>
                <a:spcPts val="0"/>
              </a:spcBef>
              <a:spcAft>
                <a:spcPts val="0"/>
              </a:spcAft>
              <a:buNone/>
            </a:pPr>
            <a:r>
              <a:rPr lang="en"/>
              <a:t>mydomain.com</a:t>
            </a:r>
            <a:endParaRPr/>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43"/>
          <p:cNvSpPr/>
          <p:nvPr/>
        </p:nvSpPr>
        <p:spPr>
          <a:xfrm rot="531">
            <a:off x="851650" y="674925"/>
            <a:ext cx="3884700" cy="41076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30" name="Google Shape;830;p43"/>
          <p:cNvSpPr txBox="1"/>
          <p:nvPr>
            <p:ph type="title"/>
          </p:nvPr>
        </p:nvSpPr>
        <p:spPr>
          <a:xfrm>
            <a:off x="1123750" y="1050575"/>
            <a:ext cx="36126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100"/>
              <a:t>Credits.</a:t>
            </a:r>
            <a:endParaRPr sz="5100"/>
          </a:p>
        </p:txBody>
      </p:sp>
      <p:sp>
        <p:nvSpPr>
          <p:cNvPr id="831" name="Google Shape;831;p43"/>
          <p:cNvSpPr txBox="1"/>
          <p:nvPr>
            <p:ph idx="1" type="body"/>
          </p:nvPr>
        </p:nvSpPr>
        <p:spPr>
          <a:xfrm>
            <a:off x="1123933" y="2127425"/>
            <a:ext cx="3418200" cy="310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l">
              <a:spcBef>
                <a:spcPts val="2100"/>
              </a:spcBef>
              <a:spcAft>
                <a:spcPts val="0"/>
              </a:spcAft>
              <a:buNone/>
            </a:pPr>
            <a:r>
              <a:rPr lang="en" sz="2400"/>
              <a:t>Images: </a:t>
            </a:r>
            <a:r>
              <a:rPr lang="en" sz="2400" u="sng">
                <a:solidFill>
                  <a:schemeClr val="hlink"/>
                </a:solidFill>
                <a:hlinkClick r:id="rId4"/>
              </a:rPr>
              <a:t>Unsplash</a:t>
            </a:r>
            <a:endParaRPr sz="2400"/>
          </a:p>
          <a:p>
            <a:pPr indent="0" lvl="0" marL="0" rtl="0" algn="l">
              <a:spcBef>
                <a:spcPts val="2100"/>
              </a:spcBef>
              <a:spcAft>
                <a:spcPts val="2100"/>
              </a:spcAft>
              <a:buNone/>
            </a:pPr>
            <a:r>
              <a:t/>
            </a:r>
            <a:endParaRPr/>
          </a:p>
        </p:txBody>
      </p:sp>
      <p:sp>
        <p:nvSpPr>
          <p:cNvPr id="832" name="Google Shape;832;p43"/>
          <p:cNvSpPr txBox="1"/>
          <p:nvPr/>
        </p:nvSpPr>
        <p:spPr>
          <a:xfrm>
            <a:off x="5786725" y="2782500"/>
            <a:ext cx="4362900" cy="141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2100"/>
              </a:spcAft>
              <a:buNone/>
            </a:pPr>
            <a:r>
              <a:rPr lang="en" sz="1800">
                <a:solidFill>
                  <a:schemeClr val="dk2"/>
                </a:solidFill>
                <a:latin typeface="Special Elite"/>
                <a:ea typeface="Special Elite"/>
                <a:cs typeface="Special Elite"/>
                <a:sym typeface="Special Elite"/>
              </a:rPr>
              <a:t>Fonts used in this presentation: Special Elite, </a:t>
            </a:r>
            <a:r>
              <a:rPr b="1" lang="en" sz="1800">
                <a:solidFill>
                  <a:schemeClr val="dk2"/>
                </a:solidFill>
                <a:latin typeface="Bad Script"/>
                <a:ea typeface="Bad Script"/>
                <a:cs typeface="Bad Script"/>
                <a:sym typeface="Bad Script"/>
              </a:rPr>
              <a:t>Bad Script</a:t>
            </a:r>
            <a:r>
              <a:rPr lang="en" sz="1800">
                <a:solidFill>
                  <a:schemeClr val="dk2"/>
                </a:solidFill>
                <a:latin typeface="Bad Script"/>
                <a:ea typeface="Bad Script"/>
                <a:cs typeface="Bad Script"/>
                <a:sym typeface="Bad Script"/>
              </a:rPr>
              <a:t> </a:t>
            </a:r>
            <a:r>
              <a:rPr lang="en" sz="1800">
                <a:solidFill>
                  <a:schemeClr val="dk2"/>
                </a:solidFill>
                <a:latin typeface="Special Elite"/>
                <a:ea typeface="Special Elite"/>
                <a:cs typeface="Special Elite"/>
                <a:sym typeface="Special Elite"/>
              </a:rPr>
              <a:t>and Digital Stickers made with </a:t>
            </a:r>
            <a:r>
              <a:rPr lang="en" sz="1800">
                <a:solidFill>
                  <a:schemeClr val="dk2"/>
                </a:solidFill>
                <a:latin typeface="Fascinate Inline"/>
                <a:ea typeface="Fascinate Inline"/>
                <a:cs typeface="Fascinate Inline"/>
                <a:sym typeface="Fascinate Inline"/>
              </a:rPr>
              <a:t>Fascinante Inline.</a:t>
            </a:r>
            <a:r>
              <a:rPr b="1" lang="en" sz="1800">
                <a:solidFill>
                  <a:schemeClr val="dk2"/>
                </a:solidFill>
                <a:latin typeface="Special Elite"/>
                <a:ea typeface="Special Elite"/>
                <a:cs typeface="Special Elite"/>
                <a:sym typeface="Special Elite"/>
              </a:rPr>
              <a:t> </a:t>
            </a:r>
            <a:endParaRPr b="1" sz="1800">
              <a:solidFill>
                <a:schemeClr val="dk2"/>
              </a:solidFill>
              <a:latin typeface="Special Elite"/>
              <a:ea typeface="Special Elite"/>
              <a:cs typeface="Special Elite"/>
              <a:sym typeface="Special Elit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grpSp>
        <p:nvGrpSpPr>
          <p:cNvPr id="837" name="Google Shape;837;p44"/>
          <p:cNvGrpSpPr/>
          <p:nvPr/>
        </p:nvGrpSpPr>
        <p:grpSpPr>
          <a:xfrm>
            <a:off x="4189651" y="1815310"/>
            <a:ext cx="2122295" cy="2122295"/>
            <a:chOff x="5662013" y="3836240"/>
            <a:chExt cx="1962000" cy="1962000"/>
          </a:xfrm>
        </p:grpSpPr>
        <p:sp>
          <p:nvSpPr>
            <p:cNvPr id="838" name="Google Shape;838;p44"/>
            <p:cNvSpPr/>
            <p:nvPr/>
          </p:nvSpPr>
          <p:spPr>
            <a:xfrm>
              <a:off x="5662013" y="3836240"/>
              <a:ext cx="1962000" cy="1962000"/>
            </a:xfrm>
            <a:prstGeom prst="ellipse">
              <a:avLst/>
            </a:prstGeom>
            <a:solidFill>
              <a:schemeClr val="accent3"/>
            </a:solidFill>
            <a:ln>
              <a:noFill/>
            </a:ln>
            <a:effectLst>
              <a:outerShdw blurRad="185738" rotWithShape="0" algn="tl" dir="2700000" dist="161925">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drawing&#10;&#10;Description automatically generated" id="839" name="Google Shape;839;p44"/>
            <p:cNvPicPr preferRelativeResize="0"/>
            <p:nvPr/>
          </p:nvPicPr>
          <p:blipFill rotWithShape="1">
            <a:blip r:embed="rId3">
              <a:alphaModFix amt="14000"/>
            </a:blip>
            <a:srcRect b="58781" l="0" r="41138" t="0"/>
            <a:stretch/>
          </p:blipFill>
          <p:spPr>
            <a:xfrm>
              <a:off x="5743778" y="3945244"/>
              <a:ext cx="1779300" cy="1731900"/>
            </a:xfrm>
            <a:prstGeom prst="ellipse">
              <a:avLst/>
            </a:prstGeom>
            <a:noFill/>
            <a:ln>
              <a:noFill/>
            </a:ln>
            <a:effectLst>
              <a:outerShdw blurRad="185738" rotWithShape="0" algn="bl" dir="5400000" dist="161925">
                <a:srgbClr val="000000">
                  <a:alpha val="50000"/>
                </a:srgbClr>
              </a:outerShdw>
            </a:effectLst>
          </p:spPr>
        </p:pic>
      </p:grpSp>
      <p:sp>
        <p:nvSpPr>
          <p:cNvPr id="840" name="Google Shape;840;p44"/>
          <p:cNvSpPr/>
          <p:nvPr/>
        </p:nvSpPr>
        <p:spPr>
          <a:xfrm>
            <a:off x="435172" y="169487"/>
            <a:ext cx="10477776" cy="1147888"/>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chemeClr val="accent1"/>
                </a:solidFill>
                <a:latin typeface="Fascinate Inline"/>
              </a:rPr>
              <a:t>Monday, July 19th</a:t>
            </a:r>
          </a:p>
        </p:txBody>
      </p:sp>
      <p:sp>
        <p:nvSpPr>
          <p:cNvPr id="841" name="Google Shape;841;p44"/>
          <p:cNvSpPr/>
          <p:nvPr/>
        </p:nvSpPr>
        <p:spPr>
          <a:xfrm>
            <a:off x="435172" y="169487"/>
            <a:ext cx="10477786" cy="1147889"/>
          </a:xfrm>
          <a:prstGeom prst="rect">
            <a:avLst/>
          </a:prstGeom>
        </p:spPr>
        <p:txBody>
          <a:bodyPr>
            <a:prstTxWarp prst="textPlain"/>
          </a:bodyPr>
          <a:lstStyle/>
          <a:p>
            <a:pPr lvl="0" algn="ctr"/>
            <a:r>
              <a:rPr b="0" i="0">
                <a:ln>
                  <a:noFill/>
                </a:ln>
                <a:solidFill>
                  <a:schemeClr val="accent2"/>
                </a:solidFill>
                <a:latin typeface="Fascinate Inline"/>
              </a:rPr>
              <a:t>Monday, July 19th</a:t>
            </a:r>
          </a:p>
        </p:txBody>
      </p:sp>
      <p:pic>
        <p:nvPicPr>
          <p:cNvPr id="842" name="Google Shape;842;p44"/>
          <p:cNvPicPr preferRelativeResize="0"/>
          <p:nvPr/>
        </p:nvPicPr>
        <p:blipFill rotWithShape="1">
          <a:blip r:embed="rId4">
            <a:alphaModFix/>
          </a:blip>
          <a:srcRect b="0" l="0" r="0" t="0"/>
          <a:stretch/>
        </p:blipFill>
        <p:spPr>
          <a:xfrm flipH="1" rot="-4653485">
            <a:off x="-10277" y="699375"/>
            <a:ext cx="619053" cy="773816"/>
          </a:xfrm>
          <a:prstGeom prst="rect">
            <a:avLst/>
          </a:prstGeom>
          <a:noFill/>
          <a:ln>
            <a:noFill/>
          </a:ln>
          <a:effectLst>
            <a:outerShdw blurRad="50800" rotWithShape="0" algn="tl" dir="2700000" dist="38100">
              <a:srgbClr val="000000">
                <a:alpha val="40000"/>
              </a:srgbClr>
            </a:outerShdw>
          </a:effectLst>
        </p:spPr>
      </p:pic>
      <p:sp>
        <p:nvSpPr>
          <p:cNvPr id="843" name="Google Shape;843;p44"/>
          <p:cNvSpPr/>
          <p:nvPr/>
        </p:nvSpPr>
        <p:spPr>
          <a:xfrm>
            <a:off x="306175" y="1900325"/>
            <a:ext cx="3428100" cy="4143600"/>
          </a:xfrm>
          <a:prstGeom prst="rect">
            <a:avLst/>
          </a:prstGeom>
          <a:solidFill>
            <a:schemeClr val="accent1"/>
          </a:solidFill>
          <a:ln>
            <a:noFill/>
          </a:ln>
          <a:effectLst>
            <a:outerShdw blurRad="185738" rotWithShape="0" algn="bl" dir="5400000" dist="19050">
              <a:srgbClr val="000000">
                <a:alpha val="32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pic>
        <p:nvPicPr>
          <p:cNvPr id="844" name="Google Shape;844;p44"/>
          <p:cNvPicPr preferRelativeResize="0"/>
          <p:nvPr/>
        </p:nvPicPr>
        <p:blipFill rotWithShape="1">
          <a:blip r:embed="rId4">
            <a:alphaModFix/>
          </a:blip>
          <a:srcRect b="0" l="0" r="0" t="0"/>
          <a:stretch/>
        </p:blipFill>
        <p:spPr>
          <a:xfrm flipH="1" rot="1221192">
            <a:off x="1510298" y="1400875"/>
            <a:ext cx="619052" cy="773816"/>
          </a:xfrm>
          <a:prstGeom prst="rect">
            <a:avLst/>
          </a:prstGeom>
          <a:noFill/>
          <a:ln>
            <a:noFill/>
          </a:ln>
          <a:effectLst>
            <a:outerShdw blurRad="50800" rotWithShape="0" algn="tl" dir="2700000" dist="38100">
              <a:srgbClr val="000000">
                <a:alpha val="40000"/>
              </a:srgbClr>
            </a:outerShdw>
          </a:effectLst>
        </p:spPr>
      </p:pic>
      <p:pic>
        <p:nvPicPr>
          <p:cNvPr id="845" name="Google Shape;845;p44"/>
          <p:cNvPicPr preferRelativeResize="0"/>
          <p:nvPr/>
        </p:nvPicPr>
        <p:blipFill rotWithShape="1">
          <a:blip r:embed="rId4">
            <a:alphaModFix/>
          </a:blip>
          <a:srcRect b="0" l="0" r="0" t="0"/>
          <a:stretch/>
        </p:blipFill>
        <p:spPr>
          <a:xfrm rot="-1258908">
            <a:off x="5021798" y="1374713"/>
            <a:ext cx="619052" cy="773816"/>
          </a:xfrm>
          <a:prstGeom prst="rect">
            <a:avLst/>
          </a:prstGeom>
          <a:noFill/>
          <a:ln>
            <a:noFill/>
          </a:ln>
          <a:effectLst>
            <a:outerShdw blurRad="50800" rotWithShape="0" algn="tl" dir="2700000" dist="38100">
              <a:srgbClr val="000000">
                <a:alpha val="40000"/>
              </a:srgbClr>
            </a:outerShdw>
          </a:effectLst>
        </p:spPr>
      </p:pic>
      <p:grpSp>
        <p:nvGrpSpPr>
          <p:cNvPr id="846" name="Google Shape;846;p44"/>
          <p:cNvGrpSpPr/>
          <p:nvPr/>
        </p:nvGrpSpPr>
        <p:grpSpPr>
          <a:xfrm>
            <a:off x="3999862" y="4008156"/>
            <a:ext cx="2358900" cy="2748900"/>
            <a:chOff x="5910362" y="1479206"/>
            <a:chExt cx="2358900" cy="2748900"/>
          </a:xfrm>
        </p:grpSpPr>
        <p:sp>
          <p:nvSpPr>
            <p:cNvPr id="847" name="Google Shape;847;p44"/>
            <p:cNvSpPr/>
            <p:nvPr/>
          </p:nvSpPr>
          <p:spPr>
            <a:xfrm rot="389364">
              <a:off x="6046628" y="1589001"/>
              <a:ext cx="2086368" cy="252931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48" name="Google Shape;848;p44"/>
            <p:cNvSpPr/>
            <p:nvPr/>
          </p:nvSpPr>
          <p:spPr>
            <a:xfrm rot="389358">
              <a:off x="6218941" y="1739762"/>
              <a:ext cx="1807682" cy="1650349"/>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sp>
        <p:nvSpPr>
          <p:cNvPr id="849" name="Google Shape;849;p44"/>
          <p:cNvSpPr/>
          <p:nvPr/>
        </p:nvSpPr>
        <p:spPr>
          <a:xfrm>
            <a:off x="6525050" y="1900325"/>
            <a:ext cx="3058500" cy="4143600"/>
          </a:xfrm>
          <a:prstGeom prst="rect">
            <a:avLst/>
          </a:prstGeom>
          <a:solidFill>
            <a:schemeClr val="accent1"/>
          </a:solidFill>
          <a:ln>
            <a:noFill/>
          </a:ln>
          <a:effectLst>
            <a:outerShdw blurRad="185738" rotWithShape="0" algn="bl" dir="5400000" dist="19050">
              <a:srgbClr val="000000">
                <a:alpha val="32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pic>
        <p:nvPicPr>
          <p:cNvPr id="850" name="Google Shape;850;p44"/>
          <p:cNvPicPr preferRelativeResize="0"/>
          <p:nvPr/>
        </p:nvPicPr>
        <p:blipFill rotWithShape="1">
          <a:blip r:embed="rId4">
            <a:alphaModFix/>
          </a:blip>
          <a:srcRect b="0" l="0" r="0" t="0"/>
          <a:stretch/>
        </p:blipFill>
        <p:spPr>
          <a:xfrm flipH="1" rot="1221192">
            <a:off x="7729173" y="1400875"/>
            <a:ext cx="619052" cy="773816"/>
          </a:xfrm>
          <a:prstGeom prst="rect">
            <a:avLst/>
          </a:prstGeom>
          <a:noFill/>
          <a:ln>
            <a:noFill/>
          </a:ln>
          <a:effectLst>
            <a:outerShdw blurRad="50800" rotWithShape="0" algn="tl" dir="2700000" dist="38100">
              <a:srgbClr val="000000">
                <a:alpha val="40000"/>
              </a:srgbClr>
            </a:outerShdw>
          </a:effectLst>
        </p:spPr>
      </p:pic>
      <p:pic>
        <p:nvPicPr>
          <p:cNvPr descr="A close up of a plant&#10;&#10;Description automatically generated with medium confidence" id="851" name="Google Shape;851;p44"/>
          <p:cNvPicPr preferRelativeResize="0"/>
          <p:nvPr/>
        </p:nvPicPr>
        <p:blipFill rotWithShape="1">
          <a:blip r:embed="rId5">
            <a:alphaModFix/>
          </a:blip>
          <a:srcRect b="0" l="0" r="0" t="0"/>
          <a:stretch/>
        </p:blipFill>
        <p:spPr>
          <a:xfrm>
            <a:off x="8933860" y="1252856"/>
            <a:ext cx="3258130" cy="5595743"/>
          </a:xfrm>
          <a:prstGeom prst="rect">
            <a:avLst/>
          </a:prstGeom>
          <a:noFill/>
          <a:ln>
            <a:noFill/>
          </a:ln>
          <a:effectLst>
            <a:outerShdw blurRad="304800" rotWithShape="0" algn="bl" dir="18900000" dist="203200">
              <a:srgbClr val="000000">
                <a:alpha val="40000"/>
              </a:srgbClr>
            </a:outerShdw>
          </a:effectLst>
        </p:spPr>
      </p:pic>
      <p:sp>
        <p:nvSpPr>
          <p:cNvPr id="852" name="Google Shape;852;p44"/>
          <p:cNvSpPr txBox="1"/>
          <p:nvPr>
            <p:ph idx="4294967295" type="body"/>
          </p:nvPr>
        </p:nvSpPr>
        <p:spPr>
          <a:xfrm>
            <a:off x="504625" y="3187126"/>
            <a:ext cx="3031200" cy="2577900"/>
          </a:xfrm>
          <a:prstGeom prst="rect">
            <a:avLst/>
          </a:prstGeom>
        </p:spPr>
        <p:txBody>
          <a:bodyPr anchorCtr="0" anchor="t" bIns="121900" lIns="121900" spcFirstLastPara="1" rIns="121900" wrap="square" tIns="121900">
            <a:noAutofit/>
          </a:bodyPr>
          <a:lstStyle/>
          <a:p>
            <a:pPr indent="0" lvl="0" marL="0" rtl="0" algn="l">
              <a:lnSpc>
                <a:spcPct val="100000"/>
              </a:lnSpc>
              <a:spcBef>
                <a:spcPts val="0"/>
              </a:spcBef>
              <a:spcAft>
                <a:spcPts val="0"/>
              </a:spcAft>
              <a:buNone/>
            </a:pPr>
            <a:r>
              <a:rPr lang="en" sz="1700"/>
              <a:t>Lorem ipsum dolor sit amet, consectetuer adipiscing elit. Aenean commodo ligula eget dolor. </a:t>
            </a:r>
            <a:endParaRPr sz="1700"/>
          </a:p>
          <a:p>
            <a:pPr indent="0" lvl="0" marL="0" rtl="0" algn="l">
              <a:lnSpc>
                <a:spcPct val="100000"/>
              </a:lnSpc>
              <a:spcBef>
                <a:spcPts val="0"/>
              </a:spcBef>
              <a:spcAft>
                <a:spcPts val="0"/>
              </a:spcAft>
              <a:buNone/>
            </a:pPr>
            <a:r>
              <a:t/>
            </a:r>
            <a:endParaRPr sz="1700"/>
          </a:p>
          <a:p>
            <a:pPr indent="0" lvl="0" marL="0" rtl="0" algn="l">
              <a:lnSpc>
                <a:spcPct val="100000"/>
              </a:lnSpc>
              <a:spcBef>
                <a:spcPts val="0"/>
              </a:spcBef>
              <a:spcAft>
                <a:spcPts val="0"/>
              </a:spcAft>
              <a:buNone/>
            </a:pPr>
            <a:r>
              <a:rPr lang="en" sz="1700"/>
              <a:t>Lorem ipsum dolor sit amet.</a:t>
            </a:r>
            <a:endParaRPr sz="1700"/>
          </a:p>
        </p:txBody>
      </p:sp>
      <p:grpSp>
        <p:nvGrpSpPr>
          <p:cNvPr id="853" name="Google Shape;853;p44"/>
          <p:cNvGrpSpPr/>
          <p:nvPr/>
        </p:nvGrpSpPr>
        <p:grpSpPr>
          <a:xfrm>
            <a:off x="4881656" y="2424441"/>
            <a:ext cx="675746" cy="598863"/>
            <a:chOff x="1145332" y="3294620"/>
            <a:chExt cx="771048" cy="647700"/>
          </a:xfrm>
        </p:grpSpPr>
        <p:sp>
          <p:nvSpPr>
            <p:cNvPr id="854" name="Google Shape;854;p44"/>
            <p:cNvSpPr/>
            <p:nvPr/>
          </p:nvSpPr>
          <p:spPr>
            <a:xfrm>
              <a:off x="1774934" y="3370820"/>
              <a:ext cx="141446" cy="502920"/>
            </a:xfrm>
            <a:custGeom>
              <a:rect b="b" l="l" r="r" t="t"/>
              <a:pathLst>
                <a:path extrusionOk="0" h="502920" w="141446">
                  <a:moveTo>
                    <a:pt x="37148" y="0"/>
                  </a:moveTo>
                  <a:lnTo>
                    <a:pt x="0" y="37147"/>
                  </a:lnTo>
                  <a:cubicBezTo>
                    <a:pt x="118110" y="155258"/>
                    <a:pt x="118110" y="347663"/>
                    <a:pt x="0" y="465773"/>
                  </a:cubicBezTo>
                  <a:lnTo>
                    <a:pt x="37148" y="502920"/>
                  </a:lnTo>
                  <a:cubicBezTo>
                    <a:pt x="176213" y="364808"/>
                    <a:pt x="176213" y="139065"/>
                    <a:pt x="37148" y="0"/>
                  </a:cubicBezTo>
                  <a:close/>
                </a:path>
              </a:pathLst>
            </a:custGeom>
            <a:no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55" name="Google Shape;855;p44"/>
            <p:cNvSpPr/>
            <p:nvPr/>
          </p:nvSpPr>
          <p:spPr>
            <a:xfrm>
              <a:off x="1699687" y="3445114"/>
              <a:ext cx="110728" cy="354330"/>
            </a:xfrm>
            <a:custGeom>
              <a:rect b="b" l="l" r="r" t="t"/>
              <a:pathLst>
                <a:path extrusionOk="0" h="354330" w="110728">
                  <a:moveTo>
                    <a:pt x="37147" y="0"/>
                  </a:moveTo>
                  <a:lnTo>
                    <a:pt x="0" y="37148"/>
                  </a:lnTo>
                  <a:cubicBezTo>
                    <a:pt x="77153" y="114300"/>
                    <a:pt x="77153" y="239078"/>
                    <a:pt x="0" y="317183"/>
                  </a:cubicBezTo>
                  <a:lnTo>
                    <a:pt x="37147" y="354330"/>
                  </a:lnTo>
                  <a:cubicBezTo>
                    <a:pt x="135255" y="256223"/>
                    <a:pt x="135255" y="98107"/>
                    <a:pt x="37147" y="0"/>
                  </a:cubicBezTo>
                  <a:close/>
                </a:path>
              </a:pathLst>
            </a:custGeom>
            <a:no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56" name="Google Shape;856;p44"/>
            <p:cNvSpPr/>
            <p:nvPr/>
          </p:nvSpPr>
          <p:spPr>
            <a:xfrm>
              <a:off x="1626345" y="3521314"/>
              <a:ext cx="80010" cy="204787"/>
            </a:xfrm>
            <a:custGeom>
              <a:rect b="b" l="l" r="r" t="t"/>
              <a:pathLst>
                <a:path extrusionOk="0" h="204787" w="80010">
                  <a:moveTo>
                    <a:pt x="37148" y="0"/>
                  </a:moveTo>
                  <a:lnTo>
                    <a:pt x="0" y="37148"/>
                  </a:lnTo>
                  <a:cubicBezTo>
                    <a:pt x="36195" y="73343"/>
                    <a:pt x="36195" y="131445"/>
                    <a:pt x="0" y="167640"/>
                  </a:cubicBezTo>
                  <a:lnTo>
                    <a:pt x="37148" y="204788"/>
                  </a:lnTo>
                  <a:cubicBezTo>
                    <a:pt x="94298" y="147638"/>
                    <a:pt x="94298" y="56198"/>
                    <a:pt x="37148" y="0"/>
                  </a:cubicBezTo>
                  <a:close/>
                </a:path>
              </a:pathLst>
            </a:custGeom>
            <a:no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57" name="Google Shape;857;p44"/>
            <p:cNvSpPr/>
            <p:nvPr/>
          </p:nvSpPr>
          <p:spPr>
            <a:xfrm>
              <a:off x="1145332" y="3294620"/>
              <a:ext cx="423862" cy="647700"/>
            </a:xfrm>
            <a:custGeom>
              <a:rect b="b" l="l" r="r" t="t"/>
              <a:pathLst>
                <a:path extrusionOk="0" h="647700" w="423862">
                  <a:moveTo>
                    <a:pt x="0" y="196215"/>
                  </a:moveTo>
                  <a:lnTo>
                    <a:pt x="0" y="451485"/>
                  </a:lnTo>
                  <a:lnTo>
                    <a:pt x="184785" y="451485"/>
                  </a:lnTo>
                  <a:lnTo>
                    <a:pt x="423863" y="647700"/>
                  </a:lnTo>
                  <a:lnTo>
                    <a:pt x="423863" y="0"/>
                  </a:lnTo>
                  <a:lnTo>
                    <a:pt x="184785" y="196215"/>
                  </a:lnTo>
                  <a:close/>
                </a:path>
              </a:pathLst>
            </a:custGeom>
            <a:no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858" name="Google Shape;858;p44"/>
          <p:cNvGrpSpPr/>
          <p:nvPr/>
        </p:nvGrpSpPr>
        <p:grpSpPr>
          <a:xfrm rot="733725">
            <a:off x="4795259" y="4402024"/>
            <a:ext cx="591804" cy="547788"/>
            <a:chOff x="2776537" y="4375560"/>
            <a:chExt cx="1152143" cy="1066452"/>
          </a:xfrm>
        </p:grpSpPr>
        <p:sp>
          <p:nvSpPr>
            <p:cNvPr id="859" name="Google Shape;859;p44"/>
            <p:cNvSpPr/>
            <p:nvPr/>
          </p:nvSpPr>
          <p:spPr>
            <a:xfrm>
              <a:off x="2801683" y="4519612"/>
              <a:ext cx="251460" cy="589502"/>
            </a:xfrm>
            <a:custGeom>
              <a:rect b="b" l="l" r="r" t="t"/>
              <a:pathLst>
                <a:path extrusionOk="0" h="589502" w="251460">
                  <a:moveTo>
                    <a:pt x="234886" y="95"/>
                  </a:moveTo>
                  <a:cubicBezTo>
                    <a:pt x="234506" y="0"/>
                    <a:pt x="234029" y="0"/>
                    <a:pt x="233648" y="0"/>
                  </a:cubicBezTo>
                  <a:lnTo>
                    <a:pt x="17716" y="0"/>
                  </a:lnTo>
                  <a:cubicBezTo>
                    <a:pt x="7906" y="0"/>
                    <a:pt x="0" y="7906"/>
                    <a:pt x="0" y="17621"/>
                  </a:cubicBezTo>
                  <a:lnTo>
                    <a:pt x="0" y="578930"/>
                  </a:lnTo>
                  <a:cubicBezTo>
                    <a:pt x="0" y="582930"/>
                    <a:pt x="1333" y="586549"/>
                    <a:pt x="3619" y="589502"/>
                  </a:cubicBezTo>
                  <a:lnTo>
                    <a:pt x="3619" y="355473"/>
                  </a:lnTo>
                  <a:lnTo>
                    <a:pt x="35433" y="355473"/>
                  </a:lnTo>
                  <a:lnTo>
                    <a:pt x="35433" y="35338"/>
                  </a:lnTo>
                  <a:lnTo>
                    <a:pt x="215932" y="35338"/>
                  </a:lnTo>
                  <a:lnTo>
                    <a:pt x="215932" y="355473"/>
                  </a:lnTo>
                  <a:lnTo>
                    <a:pt x="251460" y="355473"/>
                  </a:lnTo>
                  <a:lnTo>
                    <a:pt x="251460" y="17621"/>
                  </a:lnTo>
                  <a:cubicBezTo>
                    <a:pt x="251460" y="8287"/>
                    <a:pt x="244221" y="667"/>
                    <a:pt x="234886" y="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0" name="Google Shape;860;p44"/>
            <p:cNvSpPr/>
            <p:nvPr/>
          </p:nvSpPr>
          <p:spPr>
            <a:xfrm>
              <a:off x="2843961" y="4375560"/>
              <a:ext cx="166903" cy="98331"/>
            </a:xfrm>
            <a:custGeom>
              <a:rect b="b" l="l" r="r" t="t"/>
              <a:pathLst>
                <a:path extrusionOk="0" h="98331" w="166903">
                  <a:moveTo>
                    <a:pt x="149174" y="98332"/>
                  </a:moveTo>
                  <a:lnTo>
                    <a:pt x="17729" y="98332"/>
                  </a:lnTo>
                  <a:cubicBezTo>
                    <a:pt x="11538" y="98332"/>
                    <a:pt x="5918" y="95093"/>
                    <a:pt x="2680" y="90045"/>
                  </a:cubicBezTo>
                  <a:cubicBezTo>
                    <a:pt x="-559" y="84901"/>
                    <a:pt x="-844" y="78424"/>
                    <a:pt x="1727" y="72805"/>
                  </a:cubicBezTo>
                  <a:lnTo>
                    <a:pt x="17253" y="40515"/>
                  </a:lnTo>
                  <a:cubicBezTo>
                    <a:pt x="21254" y="32323"/>
                    <a:pt x="26588" y="25180"/>
                    <a:pt x="32969" y="19179"/>
                  </a:cubicBezTo>
                  <a:cubicBezTo>
                    <a:pt x="50114" y="3558"/>
                    <a:pt x="74403" y="-3110"/>
                    <a:pt x="98120" y="1367"/>
                  </a:cubicBezTo>
                  <a:cubicBezTo>
                    <a:pt x="120980" y="5749"/>
                    <a:pt x="139840" y="20036"/>
                    <a:pt x="149651" y="40420"/>
                  </a:cubicBezTo>
                  <a:lnTo>
                    <a:pt x="165176" y="72710"/>
                  </a:lnTo>
                  <a:cubicBezTo>
                    <a:pt x="167748" y="78139"/>
                    <a:pt x="167462" y="84711"/>
                    <a:pt x="164224" y="89950"/>
                  </a:cubicBezTo>
                  <a:cubicBezTo>
                    <a:pt x="160890" y="95188"/>
                    <a:pt x="155175" y="98332"/>
                    <a:pt x="149174" y="98332"/>
                  </a:cubicBezTo>
                  <a:lnTo>
                    <a:pt x="149174" y="98332"/>
                  </a:lnTo>
                  <a:close/>
                  <a:moveTo>
                    <a:pt x="45923" y="62708"/>
                  </a:moveTo>
                  <a:lnTo>
                    <a:pt x="120885" y="62708"/>
                  </a:lnTo>
                  <a:lnTo>
                    <a:pt x="117647" y="55945"/>
                  </a:lnTo>
                  <a:cubicBezTo>
                    <a:pt x="110884" y="41944"/>
                    <a:pt x="98311" y="37657"/>
                    <a:pt x="91358" y="36419"/>
                  </a:cubicBezTo>
                  <a:cubicBezTo>
                    <a:pt x="78880" y="33943"/>
                    <a:pt x="65640" y="37467"/>
                    <a:pt x="56972" y="45468"/>
                  </a:cubicBezTo>
                  <a:cubicBezTo>
                    <a:pt x="53734" y="48421"/>
                    <a:pt x="51162" y="52040"/>
                    <a:pt x="49067" y="56136"/>
                  </a:cubicBezTo>
                  <a:lnTo>
                    <a:pt x="45923" y="62708"/>
                  </a:lnTo>
                  <a:lnTo>
                    <a:pt x="45923" y="62708"/>
                  </a:lnTo>
                  <a:lnTo>
                    <a:pt x="45923" y="6270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1" name="Google Shape;861;p44"/>
            <p:cNvSpPr/>
            <p:nvPr/>
          </p:nvSpPr>
          <p:spPr>
            <a:xfrm>
              <a:off x="2801777" y="4438363"/>
              <a:ext cx="251557" cy="123443"/>
            </a:xfrm>
            <a:custGeom>
              <a:rect b="b" l="l" r="r" t="t"/>
              <a:pathLst>
                <a:path extrusionOk="0" h="123443" w="251557">
                  <a:moveTo>
                    <a:pt x="233078" y="123444"/>
                  </a:moveTo>
                  <a:lnTo>
                    <a:pt x="18194" y="123444"/>
                  </a:lnTo>
                  <a:cubicBezTo>
                    <a:pt x="12479" y="123444"/>
                    <a:pt x="6669" y="120491"/>
                    <a:pt x="3430" y="116014"/>
                  </a:cubicBezTo>
                  <a:cubicBezTo>
                    <a:pt x="192" y="111538"/>
                    <a:pt x="-951" y="105156"/>
                    <a:pt x="858" y="99727"/>
                  </a:cubicBezTo>
                  <a:cubicBezTo>
                    <a:pt x="1049" y="99060"/>
                    <a:pt x="1430" y="98203"/>
                    <a:pt x="1811" y="97441"/>
                  </a:cubicBezTo>
                  <a:lnTo>
                    <a:pt x="44102" y="10096"/>
                  </a:lnTo>
                  <a:cubicBezTo>
                    <a:pt x="47055" y="3905"/>
                    <a:pt x="53341" y="0"/>
                    <a:pt x="60104" y="0"/>
                  </a:cubicBezTo>
                  <a:lnTo>
                    <a:pt x="191454" y="0"/>
                  </a:lnTo>
                  <a:cubicBezTo>
                    <a:pt x="198312" y="0"/>
                    <a:pt x="204503" y="3905"/>
                    <a:pt x="207456" y="10096"/>
                  </a:cubicBezTo>
                  <a:lnTo>
                    <a:pt x="249747" y="97441"/>
                  </a:lnTo>
                  <a:cubicBezTo>
                    <a:pt x="250128" y="98107"/>
                    <a:pt x="250318" y="98870"/>
                    <a:pt x="250699" y="99727"/>
                  </a:cubicBezTo>
                  <a:cubicBezTo>
                    <a:pt x="252509" y="105156"/>
                    <a:pt x="251366" y="111443"/>
                    <a:pt x="248127" y="116014"/>
                  </a:cubicBezTo>
                  <a:cubicBezTo>
                    <a:pt x="244889" y="120587"/>
                    <a:pt x="238793" y="123444"/>
                    <a:pt x="233078" y="123444"/>
                  </a:cubicBezTo>
                  <a:lnTo>
                    <a:pt x="233078" y="123444"/>
                  </a:lnTo>
                  <a:close/>
                  <a:moveTo>
                    <a:pt x="45626" y="88011"/>
                  </a:moveTo>
                  <a:lnTo>
                    <a:pt x="205551" y="88011"/>
                  </a:lnTo>
                  <a:lnTo>
                    <a:pt x="180119" y="35528"/>
                  </a:lnTo>
                  <a:lnTo>
                    <a:pt x="70962" y="35528"/>
                  </a:lnTo>
                  <a:lnTo>
                    <a:pt x="45626" y="88011"/>
                  </a:lnTo>
                  <a:lnTo>
                    <a:pt x="45626" y="88011"/>
                  </a:lnTo>
                  <a:lnTo>
                    <a:pt x="45626" y="8801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2" name="Google Shape;862;p44"/>
            <p:cNvSpPr/>
            <p:nvPr/>
          </p:nvSpPr>
          <p:spPr>
            <a:xfrm>
              <a:off x="3019995" y="4519612"/>
              <a:ext cx="251459" cy="355473"/>
            </a:xfrm>
            <a:custGeom>
              <a:rect b="b" l="l" r="r" t="t"/>
              <a:pathLst>
                <a:path extrusionOk="0" h="355473" w="251459">
                  <a:moveTo>
                    <a:pt x="233743" y="0"/>
                  </a:moveTo>
                  <a:lnTo>
                    <a:pt x="17717" y="0"/>
                  </a:lnTo>
                  <a:cubicBezTo>
                    <a:pt x="17335" y="0"/>
                    <a:pt x="16955" y="0"/>
                    <a:pt x="16573" y="95"/>
                  </a:cubicBezTo>
                  <a:cubicBezTo>
                    <a:pt x="7334" y="667"/>
                    <a:pt x="0" y="8287"/>
                    <a:pt x="0" y="17716"/>
                  </a:cubicBezTo>
                  <a:lnTo>
                    <a:pt x="0" y="355473"/>
                  </a:lnTo>
                  <a:lnTo>
                    <a:pt x="35433" y="355473"/>
                  </a:lnTo>
                  <a:lnTo>
                    <a:pt x="35433" y="35433"/>
                  </a:lnTo>
                  <a:lnTo>
                    <a:pt x="215932" y="35433"/>
                  </a:lnTo>
                  <a:lnTo>
                    <a:pt x="215932" y="355473"/>
                  </a:lnTo>
                  <a:lnTo>
                    <a:pt x="251460" y="355473"/>
                  </a:lnTo>
                  <a:lnTo>
                    <a:pt x="251460" y="17716"/>
                  </a:lnTo>
                  <a:cubicBezTo>
                    <a:pt x="251460" y="7906"/>
                    <a:pt x="243554" y="0"/>
                    <a:pt x="23374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3" name="Google Shape;863;p44"/>
            <p:cNvSpPr/>
            <p:nvPr/>
          </p:nvSpPr>
          <p:spPr>
            <a:xfrm>
              <a:off x="3062274" y="4375594"/>
              <a:ext cx="166903" cy="98298"/>
            </a:xfrm>
            <a:custGeom>
              <a:rect b="b" l="l" r="r" t="t"/>
              <a:pathLst>
                <a:path extrusionOk="0" h="98298" w="166903">
                  <a:moveTo>
                    <a:pt x="149174" y="98298"/>
                  </a:moveTo>
                  <a:lnTo>
                    <a:pt x="17729" y="98298"/>
                  </a:lnTo>
                  <a:cubicBezTo>
                    <a:pt x="11538" y="98298"/>
                    <a:pt x="5918" y="95059"/>
                    <a:pt x="2680" y="90011"/>
                  </a:cubicBezTo>
                  <a:cubicBezTo>
                    <a:pt x="-559" y="84772"/>
                    <a:pt x="-844" y="78391"/>
                    <a:pt x="1727" y="72771"/>
                  </a:cubicBezTo>
                  <a:lnTo>
                    <a:pt x="17253" y="40577"/>
                  </a:lnTo>
                  <a:cubicBezTo>
                    <a:pt x="29350" y="15526"/>
                    <a:pt x="54686" y="0"/>
                    <a:pt x="83452" y="0"/>
                  </a:cubicBezTo>
                  <a:cubicBezTo>
                    <a:pt x="112217" y="0"/>
                    <a:pt x="137554" y="15526"/>
                    <a:pt x="149651" y="40577"/>
                  </a:cubicBezTo>
                  <a:lnTo>
                    <a:pt x="165176" y="72866"/>
                  </a:lnTo>
                  <a:cubicBezTo>
                    <a:pt x="167748" y="78296"/>
                    <a:pt x="167462" y="84868"/>
                    <a:pt x="164224" y="90106"/>
                  </a:cubicBezTo>
                  <a:cubicBezTo>
                    <a:pt x="160985" y="95250"/>
                    <a:pt x="155366" y="98298"/>
                    <a:pt x="149174" y="98298"/>
                  </a:cubicBezTo>
                  <a:lnTo>
                    <a:pt x="149174" y="98298"/>
                  </a:lnTo>
                  <a:close/>
                  <a:moveTo>
                    <a:pt x="46019" y="62674"/>
                  </a:moveTo>
                  <a:lnTo>
                    <a:pt x="120885" y="62674"/>
                  </a:lnTo>
                  <a:lnTo>
                    <a:pt x="117647" y="56007"/>
                  </a:lnTo>
                  <a:cubicBezTo>
                    <a:pt x="111455" y="43148"/>
                    <a:pt x="98692" y="35623"/>
                    <a:pt x="83452" y="35623"/>
                  </a:cubicBezTo>
                  <a:cubicBezTo>
                    <a:pt x="68212" y="35623"/>
                    <a:pt x="55353" y="43244"/>
                    <a:pt x="49257" y="56007"/>
                  </a:cubicBezTo>
                  <a:lnTo>
                    <a:pt x="46019" y="62674"/>
                  </a:lnTo>
                  <a:lnTo>
                    <a:pt x="46019" y="62674"/>
                  </a:lnTo>
                  <a:lnTo>
                    <a:pt x="46019" y="6267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4" name="Google Shape;864;p44"/>
            <p:cNvSpPr/>
            <p:nvPr/>
          </p:nvSpPr>
          <p:spPr>
            <a:xfrm>
              <a:off x="3019984" y="4438554"/>
              <a:ext cx="251488" cy="123348"/>
            </a:xfrm>
            <a:custGeom>
              <a:rect b="b" l="l" r="r" t="t"/>
              <a:pathLst>
                <a:path extrusionOk="0" h="123348" w="251488">
                  <a:moveTo>
                    <a:pt x="233088" y="123349"/>
                  </a:moveTo>
                  <a:lnTo>
                    <a:pt x="18109" y="123349"/>
                  </a:lnTo>
                  <a:cubicBezTo>
                    <a:pt x="12108" y="123349"/>
                    <a:pt x="6012" y="120015"/>
                    <a:pt x="2869" y="115062"/>
                  </a:cubicBezTo>
                  <a:cubicBezTo>
                    <a:pt x="-369" y="110109"/>
                    <a:pt x="-941" y="103251"/>
                    <a:pt x="1536" y="97727"/>
                  </a:cubicBezTo>
                  <a:lnTo>
                    <a:pt x="44017" y="10001"/>
                  </a:lnTo>
                  <a:cubicBezTo>
                    <a:pt x="46970" y="3810"/>
                    <a:pt x="53256" y="0"/>
                    <a:pt x="60019" y="0"/>
                  </a:cubicBezTo>
                  <a:lnTo>
                    <a:pt x="191369" y="0"/>
                  </a:lnTo>
                  <a:cubicBezTo>
                    <a:pt x="198227" y="0"/>
                    <a:pt x="204418" y="3905"/>
                    <a:pt x="207371" y="10001"/>
                  </a:cubicBezTo>
                  <a:lnTo>
                    <a:pt x="249662" y="97346"/>
                  </a:lnTo>
                  <a:cubicBezTo>
                    <a:pt x="249757" y="97727"/>
                    <a:pt x="249852" y="97917"/>
                    <a:pt x="250138" y="98298"/>
                  </a:cubicBezTo>
                  <a:cubicBezTo>
                    <a:pt x="252424" y="103727"/>
                    <a:pt x="251757" y="110490"/>
                    <a:pt x="248519" y="115443"/>
                  </a:cubicBezTo>
                  <a:cubicBezTo>
                    <a:pt x="244995" y="120110"/>
                    <a:pt x="239089" y="123349"/>
                    <a:pt x="233088" y="123349"/>
                  </a:cubicBezTo>
                  <a:lnTo>
                    <a:pt x="233088" y="123349"/>
                  </a:lnTo>
                  <a:close/>
                  <a:moveTo>
                    <a:pt x="45732" y="87821"/>
                  </a:moveTo>
                  <a:lnTo>
                    <a:pt x="205656" y="87821"/>
                  </a:lnTo>
                  <a:lnTo>
                    <a:pt x="180225" y="35243"/>
                  </a:lnTo>
                  <a:lnTo>
                    <a:pt x="71068" y="35243"/>
                  </a:lnTo>
                  <a:lnTo>
                    <a:pt x="45732" y="87821"/>
                  </a:lnTo>
                  <a:lnTo>
                    <a:pt x="45732" y="87821"/>
                  </a:lnTo>
                  <a:lnTo>
                    <a:pt x="45732" y="8782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5" name="Google Shape;865;p44"/>
            <p:cNvSpPr/>
            <p:nvPr/>
          </p:nvSpPr>
          <p:spPr>
            <a:xfrm>
              <a:off x="3278301" y="4375594"/>
              <a:ext cx="166903" cy="98298"/>
            </a:xfrm>
            <a:custGeom>
              <a:rect b="b" l="l" r="r" t="t"/>
              <a:pathLst>
                <a:path extrusionOk="0" h="98298" w="166903">
                  <a:moveTo>
                    <a:pt x="149174" y="98298"/>
                  </a:moveTo>
                  <a:lnTo>
                    <a:pt x="17729" y="98298"/>
                  </a:lnTo>
                  <a:cubicBezTo>
                    <a:pt x="11538" y="98298"/>
                    <a:pt x="5918" y="95059"/>
                    <a:pt x="2680" y="90011"/>
                  </a:cubicBezTo>
                  <a:cubicBezTo>
                    <a:pt x="-559" y="84868"/>
                    <a:pt x="-844" y="78391"/>
                    <a:pt x="1727" y="72771"/>
                  </a:cubicBezTo>
                  <a:lnTo>
                    <a:pt x="17253" y="40577"/>
                  </a:lnTo>
                  <a:cubicBezTo>
                    <a:pt x="29350" y="15526"/>
                    <a:pt x="54686" y="0"/>
                    <a:pt x="83452" y="0"/>
                  </a:cubicBezTo>
                  <a:lnTo>
                    <a:pt x="83452" y="0"/>
                  </a:lnTo>
                  <a:cubicBezTo>
                    <a:pt x="112217" y="0"/>
                    <a:pt x="137554" y="15526"/>
                    <a:pt x="149651" y="40577"/>
                  </a:cubicBezTo>
                  <a:lnTo>
                    <a:pt x="165176" y="72866"/>
                  </a:lnTo>
                  <a:cubicBezTo>
                    <a:pt x="167748" y="78296"/>
                    <a:pt x="167462" y="84868"/>
                    <a:pt x="164224" y="90106"/>
                  </a:cubicBezTo>
                  <a:cubicBezTo>
                    <a:pt x="160985" y="95155"/>
                    <a:pt x="155175" y="98298"/>
                    <a:pt x="149174" y="98298"/>
                  </a:cubicBezTo>
                  <a:lnTo>
                    <a:pt x="149174" y="98298"/>
                  </a:lnTo>
                  <a:close/>
                  <a:moveTo>
                    <a:pt x="46019" y="62674"/>
                  </a:moveTo>
                  <a:lnTo>
                    <a:pt x="120885" y="62674"/>
                  </a:lnTo>
                  <a:lnTo>
                    <a:pt x="117647" y="56007"/>
                  </a:lnTo>
                  <a:cubicBezTo>
                    <a:pt x="111455" y="43148"/>
                    <a:pt x="98692" y="35623"/>
                    <a:pt x="83452" y="35623"/>
                  </a:cubicBezTo>
                  <a:lnTo>
                    <a:pt x="83452" y="35623"/>
                  </a:lnTo>
                  <a:cubicBezTo>
                    <a:pt x="68212" y="35623"/>
                    <a:pt x="55353" y="43244"/>
                    <a:pt x="49257" y="56007"/>
                  </a:cubicBezTo>
                  <a:lnTo>
                    <a:pt x="46019" y="62674"/>
                  </a:lnTo>
                  <a:lnTo>
                    <a:pt x="46019" y="62674"/>
                  </a:lnTo>
                  <a:lnTo>
                    <a:pt x="46019" y="6267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6" name="Google Shape;866;p44"/>
            <p:cNvSpPr/>
            <p:nvPr/>
          </p:nvSpPr>
          <p:spPr>
            <a:xfrm>
              <a:off x="3236073" y="4438554"/>
              <a:ext cx="251616" cy="123348"/>
            </a:xfrm>
            <a:custGeom>
              <a:rect b="b" l="l" r="r" t="t"/>
              <a:pathLst>
                <a:path extrusionOk="0" h="123348" w="251616">
                  <a:moveTo>
                    <a:pt x="233121" y="123349"/>
                  </a:moveTo>
                  <a:lnTo>
                    <a:pt x="18142" y="123349"/>
                  </a:lnTo>
                  <a:cubicBezTo>
                    <a:pt x="12236" y="123349"/>
                    <a:pt x="6331" y="120205"/>
                    <a:pt x="2997" y="115348"/>
                  </a:cubicBezTo>
                  <a:cubicBezTo>
                    <a:pt x="-337" y="110395"/>
                    <a:pt x="-908" y="103727"/>
                    <a:pt x="1378" y="98203"/>
                  </a:cubicBezTo>
                  <a:lnTo>
                    <a:pt x="44050" y="10001"/>
                  </a:lnTo>
                  <a:cubicBezTo>
                    <a:pt x="47003" y="3810"/>
                    <a:pt x="53289" y="0"/>
                    <a:pt x="60052" y="0"/>
                  </a:cubicBezTo>
                  <a:lnTo>
                    <a:pt x="191497" y="0"/>
                  </a:lnTo>
                  <a:cubicBezTo>
                    <a:pt x="198355" y="0"/>
                    <a:pt x="204546" y="3905"/>
                    <a:pt x="207499" y="10001"/>
                  </a:cubicBezTo>
                  <a:lnTo>
                    <a:pt x="249790" y="97346"/>
                  </a:lnTo>
                  <a:cubicBezTo>
                    <a:pt x="249885" y="97727"/>
                    <a:pt x="249980" y="97917"/>
                    <a:pt x="250266" y="98298"/>
                  </a:cubicBezTo>
                  <a:cubicBezTo>
                    <a:pt x="252552" y="103727"/>
                    <a:pt x="251885" y="110490"/>
                    <a:pt x="248647" y="115443"/>
                  </a:cubicBezTo>
                  <a:cubicBezTo>
                    <a:pt x="244932" y="120110"/>
                    <a:pt x="239026" y="123349"/>
                    <a:pt x="233121" y="123349"/>
                  </a:cubicBezTo>
                  <a:lnTo>
                    <a:pt x="233121" y="123349"/>
                  </a:lnTo>
                  <a:close/>
                  <a:moveTo>
                    <a:pt x="45574" y="87821"/>
                  </a:moveTo>
                  <a:lnTo>
                    <a:pt x="205499" y="87821"/>
                  </a:lnTo>
                  <a:lnTo>
                    <a:pt x="180067" y="35243"/>
                  </a:lnTo>
                  <a:lnTo>
                    <a:pt x="70910" y="35243"/>
                  </a:lnTo>
                  <a:lnTo>
                    <a:pt x="45574" y="87821"/>
                  </a:lnTo>
                  <a:lnTo>
                    <a:pt x="45574" y="87821"/>
                  </a:lnTo>
                  <a:lnTo>
                    <a:pt x="45574" y="8782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7" name="Google Shape;867;p44"/>
            <p:cNvSpPr/>
            <p:nvPr/>
          </p:nvSpPr>
          <p:spPr>
            <a:xfrm>
              <a:off x="3446430" y="4729066"/>
              <a:ext cx="35910" cy="146018"/>
            </a:xfrm>
            <a:custGeom>
              <a:rect b="b" l="l" r="r" t="t"/>
              <a:pathLst>
                <a:path extrusionOk="0" h="146018" w="35910">
                  <a:moveTo>
                    <a:pt x="35909" y="17812"/>
                  </a:moveTo>
                  <a:lnTo>
                    <a:pt x="35147" y="146018"/>
                  </a:lnTo>
                  <a:lnTo>
                    <a:pt x="0" y="146018"/>
                  </a:lnTo>
                  <a:lnTo>
                    <a:pt x="667" y="17526"/>
                  </a:lnTo>
                  <a:cubicBezTo>
                    <a:pt x="667" y="7811"/>
                    <a:pt x="8477" y="0"/>
                    <a:pt x="18288" y="0"/>
                  </a:cubicBezTo>
                  <a:cubicBezTo>
                    <a:pt x="18288" y="0"/>
                    <a:pt x="18288" y="0"/>
                    <a:pt x="18383" y="0"/>
                  </a:cubicBezTo>
                  <a:cubicBezTo>
                    <a:pt x="28194" y="0"/>
                    <a:pt x="36004" y="8001"/>
                    <a:pt x="35909" y="1781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8" name="Google Shape;868;p44"/>
            <p:cNvSpPr/>
            <p:nvPr/>
          </p:nvSpPr>
          <p:spPr>
            <a:xfrm>
              <a:off x="3445188" y="4526470"/>
              <a:ext cx="250320" cy="348615"/>
            </a:xfrm>
            <a:custGeom>
              <a:rect b="b" l="l" r="r" t="t"/>
              <a:pathLst>
                <a:path extrusionOk="0" h="348615" w="250320">
                  <a:moveTo>
                    <a:pt x="250321" y="17621"/>
                  </a:moveTo>
                  <a:lnTo>
                    <a:pt x="250321" y="348615"/>
                  </a:lnTo>
                  <a:lnTo>
                    <a:pt x="214888" y="348615"/>
                  </a:lnTo>
                  <a:lnTo>
                    <a:pt x="214888" y="35338"/>
                  </a:lnTo>
                  <a:lnTo>
                    <a:pt x="35532" y="35338"/>
                  </a:lnTo>
                  <a:lnTo>
                    <a:pt x="37151" y="152400"/>
                  </a:lnTo>
                  <a:cubicBezTo>
                    <a:pt x="37246" y="162211"/>
                    <a:pt x="29531" y="170212"/>
                    <a:pt x="19720" y="170307"/>
                  </a:cubicBezTo>
                  <a:cubicBezTo>
                    <a:pt x="10005" y="171069"/>
                    <a:pt x="2004" y="162687"/>
                    <a:pt x="1909" y="152876"/>
                  </a:cubicBezTo>
                  <a:lnTo>
                    <a:pt x="4" y="17907"/>
                  </a:lnTo>
                  <a:cubicBezTo>
                    <a:pt x="-92" y="13145"/>
                    <a:pt x="1718" y="8572"/>
                    <a:pt x="5052" y="5239"/>
                  </a:cubicBezTo>
                  <a:cubicBezTo>
                    <a:pt x="8386" y="2000"/>
                    <a:pt x="12958" y="0"/>
                    <a:pt x="17625" y="0"/>
                  </a:cubicBezTo>
                  <a:lnTo>
                    <a:pt x="232604" y="0"/>
                  </a:lnTo>
                  <a:cubicBezTo>
                    <a:pt x="242415" y="0"/>
                    <a:pt x="250321" y="7906"/>
                    <a:pt x="250321" y="1762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9" name="Google Shape;869;p44"/>
            <p:cNvSpPr/>
            <p:nvPr/>
          </p:nvSpPr>
          <p:spPr>
            <a:xfrm>
              <a:off x="3487470" y="4375594"/>
              <a:ext cx="165729" cy="98298"/>
            </a:xfrm>
            <a:custGeom>
              <a:rect b="b" l="l" r="r" t="t"/>
              <a:pathLst>
                <a:path extrusionOk="0" h="98298" w="165729">
                  <a:moveTo>
                    <a:pt x="148127" y="98298"/>
                  </a:moveTo>
                  <a:lnTo>
                    <a:pt x="17634" y="98298"/>
                  </a:lnTo>
                  <a:cubicBezTo>
                    <a:pt x="11538" y="98298"/>
                    <a:pt x="5918" y="95059"/>
                    <a:pt x="2680" y="90011"/>
                  </a:cubicBezTo>
                  <a:cubicBezTo>
                    <a:pt x="-559" y="84963"/>
                    <a:pt x="-844" y="78391"/>
                    <a:pt x="1727" y="72771"/>
                  </a:cubicBezTo>
                  <a:lnTo>
                    <a:pt x="17158" y="40577"/>
                  </a:lnTo>
                  <a:cubicBezTo>
                    <a:pt x="29159" y="15526"/>
                    <a:pt x="54305" y="0"/>
                    <a:pt x="82880" y="0"/>
                  </a:cubicBezTo>
                  <a:cubicBezTo>
                    <a:pt x="111455" y="0"/>
                    <a:pt x="136601" y="15526"/>
                    <a:pt x="148603" y="40577"/>
                  </a:cubicBezTo>
                  <a:lnTo>
                    <a:pt x="164033" y="72866"/>
                  </a:lnTo>
                  <a:cubicBezTo>
                    <a:pt x="166605" y="78296"/>
                    <a:pt x="166224" y="84868"/>
                    <a:pt x="163081" y="90106"/>
                  </a:cubicBezTo>
                  <a:cubicBezTo>
                    <a:pt x="159938" y="95250"/>
                    <a:pt x="154127" y="98298"/>
                    <a:pt x="148127" y="98298"/>
                  </a:cubicBezTo>
                  <a:lnTo>
                    <a:pt x="148127" y="98298"/>
                  </a:lnTo>
                  <a:close/>
                  <a:moveTo>
                    <a:pt x="45638" y="62674"/>
                  </a:moveTo>
                  <a:lnTo>
                    <a:pt x="119933" y="62674"/>
                  </a:lnTo>
                  <a:lnTo>
                    <a:pt x="116789" y="56007"/>
                  </a:lnTo>
                  <a:cubicBezTo>
                    <a:pt x="110693" y="43148"/>
                    <a:pt x="97930" y="35623"/>
                    <a:pt x="82785" y="35623"/>
                  </a:cubicBezTo>
                  <a:cubicBezTo>
                    <a:pt x="67640" y="35623"/>
                    <a:pt x="54877" y="43244"/>
                    <a:pt x="48781" y="56007"/>
                  </a:cubicBezTo>
                  <a:lnTo>
                    <a:pt x="45638" y="62674"/>
                  </a:lnTo>
                  <a:lnTo>
                    <a:pt x="45638" y="62674"/>
                  </a:lnTo>
                  <a:lnTo>
                    <a:pt x="45638" y="6267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0" name="Google Shape;870;p44"/>
            <p:cNvSpPr/>
            <p:nvPr/>
          </p:nvSpPr>
          <p:spPr>
            <a:xfrm>
              <a:off x="3445242" y="4438554"/>
              <a:ext cx="250282" cy="123348"/>
            </a:xfrm>
            <a:custGeom>
              <a:rect b="b" l="l" r="r" t="t"/>
              <a:pathLst>
                <a:path extrusionOk="0" h="123348" w="250282">
                  <a:moveTo>
                    <a:pt x="232073" y="123349"/>
                  </a:moveTo>
                  <a:lnTo>
                    <a:pt x="18047" y="123349"/>
                  </a:lnTo>
                  <a:cubicBezTo>
                    <a:pt x="12141" y="123349"/>
                    <a:pt x="6236" y="120205"/>
                    <a:pt x="2997" y="115348"/>
                  </a:cubicBezTo>
                  <a:cubicBezTo>
                    <a:pt x="-337" y="110395"/>
                    <a:pt x="-908" y="103727"/>
                    <a:pt x="1378" y="98203"/>
                  </a:cubicBezTo>
                  <a:lnTo>
                    <a:pt x="43764" y="10001"/>
                  </a:lnTo>
                  <a:cubicBezTo>
                    <a:pt x="46717" y="3810"/>
                    <a:pt x="53003" y="0"/>
                    <a:pt x="59671" y="0"/>
                  </a:cubicBezTo>
                  <a:lnTo>
                    <a:pt x="190449" y="0"/>
                  </a:lnTo>
                  <a:cubicBezTo>
                    <a:pt x="197307" y="0"/>
                    <a:pt x="203403" y="3905"/>
                    <a:pt x="206356" y="10001"/>
                  </a:cubicBezTo>
                  <a:lnTo>
                    <a:pt x="248456" y="97346"/>
                  </a:lnTo>
                  <a:cubicBezTo>
                    <a:pt x="248552" y="97727"/>
                    <a:pt x="248647" y="97917"/>
                    <a:pt x="248932" y="98298"/>
                  </a:cubicBezTo>
                  <a:cubicBezTo>
                    <a:pt x="251219" y="103727"/>
                    <a:pt x="250552" y="110490"/>
                    <a:pt x="247313" y="115443"/>
                  </a:cubicBezTo>
                  <a:cubicBezTo>
                    <a:pt x="243884" y="120110"/>
                    <a:pt x="237979" y="123349"/>
                    <a:pt x="232073" y="123349"/>
                  </a:cubicBezTo>
                  <a:lnTo>
                    <a:pt x="232073" y="123349"/>
                  </a:lnTo>
                  <a:close/>
                  <a:moveTo>
                    <a:pt x="45383" y="87821"/>
                  </a:moveTo>
                  <a:lnTo>
                    <a:pt x="204641" y="87821"/>
                  </a:lnTo>
                  <a:lnTo>
                    <a:pt x="179305" y="35243"/>
                  </a:lnTo>
                  <a:lnTo>
                    <a:pt x="70625" y="35243"/>
                  </a:lnTo>
                  <a:lnTo>
                    <a:pt x="45383" y="87821"/>
                  </a:lnTo>
                  <a:lnTo>
                    <a:pt x="45383" y="87821"/>
                  </a:lnTo>
                  <a:lnTo>
                    <a:pt x="45383" y="8782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1" name="Google Shape;871;p44"/>
            <p:cNvSpPr/>
            <p:nvPr/>
          </p:nvSpPr>
          <p:spPr>
            <a:xfrm>
              <a:off x="3660076" y="4519612"/>
              <a:ext cx="251460" cy="355473"/>
            </a:xfrm>
            <a:custGeom>
              <a:rect b="b" l="l" r="r" t="t"/>
              <a:pathLst>
                <a:path extrusionOk="0" h="355473" w="251460">
                  <a:moveTo>
                    <a:pt x="233744" y="0"/>
                  </a:moveTo>
                  <a:lnTo>
                    <a:pt x="17717" y="0"/>
                  </a:lnTo>
                  <a:cubicBezTo>
                    <a:pt x="12001" y="0"/>
                    <a:pt x="6953" y="2667"/>
                    <a:pt x="3810" y="6858"/>
                  </a:cubicBezTo>
                  <a:cubicBezTo>
                    <a:pt x="1429" y="9811"/>
                    <a:pt x="0" y="13621"/>
                    <a:pt x="0" y="17716"/>
                  </a:cubicBezTo>
                  <a:lnTo>
                    <a:pt x="0" y="355473"/>
                  </a:lnTo>
                  <a:lnTo>
                    <a:pt x="35433" y="355473"/>
                  </a:lnTo>
                  <a:lnTo>
                    <a:pt x="35433" y="35433"/>
                  </a:lnTo>
                  <a:lnTo>
                    <a:pt x="215932" y="35433"/>
                  </a:lnTo>
                  <a:lnTo>
                    <a:pt x="215932" y="345948"/>
                  </a:lnTo>
                  <a:lnTo>
                    <a:pt x="251460" y="345948"/>
                  </a:lnTo>
                  <a:lnTo>
                    <a:pt x="251460" y="17716"/>
                  </a:lnTo>
                  <a:cubicBezTo>
                    <a:pt x="251460" y="7906"/>
                    <a:pt x="243554" y="0"/>
                    <a:pt x="23374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2" name="Google Shape;872;p44"/>
            <p:cNvSpPr/>
            <p:nvPr/>
          </p:nvSpPr>
          <p:spPr>
            <a:xfrm>
              <a:off x="3703528" y="4375594"/>
              <a:ext cx="165697" cy="98298"/>
            </a:xfrm>
            <a:custGeom>
              <a:rect b="b" l="l" r="r" t="t"/>
              <a:pathLst>
                <a:path extrusionOk="0" h="98298" w="165697">
                  <a:moveTo>
                    <a:pt x="148095" y="98298"/>
                  </a:moveTo>
                  <a:lnTo>
                    <a:pt x="17603" y="98298"/>
                  </a:lnTo>
                  <a:cubicBezTo>
                    <a:pt x="11507" y="98298"/>
                    <a:pt x="5887" y="95059"/>
                    <a:pt x="2648" y="90011"/>
                  </a:cubicBezTo>
                  <a:cubicBezTo>
                    <a:pt x="-495" y="84772"/>
                    <a:pt x="-876" y="78391"/>
                    <a:pt x="1696" y="72771"/>
                  </a:cubicBezTo>
                  <a:lnTo>
                    <a:pt x="17127" y="40577"/>
                  </a:lnTo>
                  <a:cubicBezTo>
                    <a:pt x="29128" y="15526"/>
                    <a:pt x="54274" y="0"/>
                    <a:pt x="82849" y="0"/>
                  </a:cubicBezTo>
                  <a:cubicBezTo>
                    <a:pt x="111424" y="0"/>
                    <a:pt x="136570" y="15526"/>
                    <a:pt x="148571" y="40577"/>
                  </a:cubicBezTo>
                  <a:lnTo>
                    <a:pt x="164002" y="72866"/>
                  </a:lnTo>
                  <a:cubicBezTo>
                    <a:pt x="166574" y="78296"/>
                    <a:pt x="166193" y="84868"/>
                    <a:pt x="163050" y="90106"/>
                  </a:cubicBezTo>
                  <a:cubicBezTo>
                    <a:pt x="159906" y="95155"/>
                    <a:pt x="154191" y="98298"/>
                    <a:pt x="148095" y="98298"/>
                  </a:cubicBezTo>
                  <a:lnTo>
                    <a:pt x="148095" y="98298"/>
                  </a:lnTo>
                  <a:close/>
                  <a:moveTo>
                    <a:pt x="45702" y="62674"/>
                  </a:moveTo>
                  <a:lnTo>
                    <a:pt x="119996" y="62674"/>
                  </a:lnTo>
                  <a:lnTo>
                    <a:pt x="116853" y="56007"/>
                  </a:lnTo>
                  <a:cubicBezTo>
                    <a:pt x="110757" y="43148"/>
                    <a:pt x="97994" y="35623"/>
                    <a:pt x="82849" y="35623"/>
                  </a:cubicBezTo>
                  <a:cubicBezTo>
                    <a:pt x="67704" y="35623"/>
                    <a:pt x="54941" y="43244"/>
                    <a:pt x="48845" y="56007"/>
                  </a:cubicBezTo>
                  <a:lnTo>
                    <a:pt x="45702" y="62674"/>
                  </a:lnTo>
                  <a:lnTo>
                    <a:pt x="45702" y="62674"/>
                  </a:lnTo>
                  <a:lnTo>
                    <a:pt x="45702" y="6267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3" name="Google Shape;873;p44"/>
            <p:cNvSpPr/>
            <p:nvPr/>
          </p:nvSpPr>
          <p:spPr>
            <a:xfrm>
              <a:off x="3661140" y="4438554"/>
              <a:ext cx="250216" cy="123348"/>
            </a:xfrm>
            <a:custGeom>
              <a:rect b="b" l="l" r="r" t="t"/>
              <a:pathLst>
                <a:path extrusionOk="0" h="123348" w="250216">
                  <a:moveTo>
                    <a:pt x="232107" y="123349"/>
                  </a:moveTo>
                  <a:lnTo>
                    <a:pt x="18080" y="123349"/>
                  </a:lnTo>
                  <a:cubicBezTo>
                    <a:pt x="12080" y="123349"/>
                    <a:pt x="6079" y="120015"/>
                    <a:pt x="2840" y="115062"/>
                  </a:cubicBezTo>
                  <a:cubicBezTo>
                    <a:pt x="-303" y="110109"/>
                    <a:pt x="-970" y="103251"/>
                    <a:pt x="1507" y="97727"/>
                  </a:cubicBezTo>
                  <a:lnTo>
                    <a:pt x="43798" y="10001"/>
                  </a:lnTo>
                  <a:cubicBezTo>
                    <a:pt x="46751" y="3810"/>
                    <a:pt x="53037" y="0"/>
                    <a:pt x="59705" y="0"/>
                  </a:cubicBezTo>
                  <a:lnTo>
                    <a:pt x="190483" y="0"/>
                  </a:lnTo>
                  <a:cubicBezTo>
                    <a:pt x="197341" y="0"/>
                    <a:pt x="203437" y="3905"/>
                    <a:pt x="206390" y="10001"/>
                  </a:cubicBezTo>
                  <a:lnTo>
                    <a:pt x="248490" y="97346"/>
                  </a:lnTo>
                  <a:cubicBezTo>
                    <a:pt x="248585" y="97441"/>
                    <a:pt x="248585" y="97727"/>
                    <a:pt x="248681" y="97822"/>
                  </a:cubicBezTo>
                  <a:cubicBezTo>
                    <a:pt x="251157" y="103251"/>
                    <a:pt x="250586" y="110109"/>
                    <a:pt x="247347" y="115157"/>
                  </a:cubicBezTo>
                  <a:cubicBezTo>
                    <a:pt x="244394" y="120110"/>
                    <a:pt x="238108" y="123349"/>
                    <a:pt x="232107" y="123349"/>
                  </a:cubicBezTo>
                  <a:lnTo>
                    <a:pt x="232107" y="123349"/>
                  </a:lnTo>
                  <a:close/>
                  <a:moveTo>
                    <a:pt x="45608" y="87821"/>
                  </a:moveTo>
                  <a:lnTo>
                    <a:pt x="204866" y="87821"/>
                  </a:lnTo>
                  <a:lnTo>
                    <a:pt x="179529" y="35243"/>
                  </a:lnTo>
                  <a:lnTo>
                    <a:pt x="70754" y="35243"/>
                  </a:lnTo>
                  <a:lnTo>
                    <a:pt x="45608" y="87821"/>
                  </a:lnTo>
                  <a:lnTo>
                    <a:pt x="45608" y="87821"/>
                  </a:lnTo>
                  <a:lnTo>
                    <a:pt x="45608" y="8782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4" name="Google Shape;874;p44"/>
            <p:cNvSpPr/>
            <p:nvPr/>
          </p:nvSpPr>
          <p:spPr>
            <a:xfrm>
              <a:off x="2776537" y="4844223"/>
              <a:ext cx="1152143" cy="597789"/>
            </a:xfrm>
            <a:custGeom>
              <a:rect b="b" l="l" r="r" t="t"/>
              <a:pathLst>
                <a:path extrusionOk="0" h="597789" w="1152143">
                  <a:moveTo>
                    <a:pt x="976884" y="597789"/>
                  </a:moveTo>
                  <a:lnTo>
                    <a:pt x="175260" y="597789"/>
                  </a:lnTo>
                  <a:cubicBezTo>
                    <a:pt x="150876" y="597789"/>
                    <a:pt x="127254" y="592836"/>
                    <a:pt x="105061" y="583025"/>
                  </a:cubicBezTo>
                  <a:cubicBezTo>
                    <a:pt x="41243" y="554927"/>
                    <a:pt x="0" y="491871"/>
                    <a:pt x="0" y="422339"/>
                  </a:cubicBezTo>
                  <a:lnTo>
                    <a:pt x="0" y="17717"/>
                  </a:lnTo>
                  <a:cubicBezTo>
                    <a:pt x="0" y="7906"/>
                    <a:pt x="7906" y="0"/>
                    <a:pt x="17717" y="0"/>
                  </a:cubicBezTo>
                  <a:lnTo>
                    <a:pt x="1134428" y="0"/>
                  </a:lnTo>
                  <a:cubicBezTo>
                    <a:pt x="1144238" y="0"/>
                    <a:pt x="1152144" y="7906"/>
                    <a:pt x="1152144" y="17717"/>
                  </a:cubicBezTo>
                  <a:lnTo>
                    <a:pt x="1152144" y="422339"/>
                  </a:lnTo>
                  <a:cubicBezTo>
                    <a:pt x="1152144" y="519113"/>
                    <a:pt x="1073563" y="597789"/>
                    <a:pt x="976884" y="597789"/>
                  </a:cubicBezTo>
                  <a:lnTo>
                    <a:pt x="976884" y="597789"/>
                  </a:lnTo>
                  <a:close/>
                  <a:moveTo>
                    <a:pt x="35433" y="35433"/>
                  </a:moveTo>
                  <a:lnTo>
                    <a:pt x="35433" y="422339"/>
                  </a:lnTo>
                  <a:cubicBezTo>
                    <a:pt x="35433" y="477774"/>
                    <a:pt x="68390" y="528161"/>
                    <a:pt x="119348" y="550545"/>
                  </a:cubicBezTo>
                  <a:cubicBezTo>
                    <a:pt x="137065" y="558356"/>
                    <a:pt x="155734" y="562261"/>
                    <a:pt x="175260" y="562261"/>
                  </a:cubicBezTo>
                  <a:lnTo>
                    <a:pt x="976884" y="562261"/>
                  </a:lnTo>
                  <a:cubicBezTo>
                    <a:pt x="1053941" y="562261"/>
                    <a:pt x="1116711" y="499491"/>
                    <a:pt x="1116711" y="422339"/>
                  </a:cubicBezTo>
                  <a:lnTo>
                    <a:pt x="1116711" y="35433"/>
                  </a:lnTo>
                  <a:lnTo>
                    <a:pt x="35433" y="35433"/>
                  </a:lnTo>
                  <a:lnTo>
                    <a:pt x="35433" y="35433"/>
                  </a:lnTo>
                  <a:lnTo>
                    <a:pt x="35433" y="3543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5" name="Google Shape;875;p44"/>
            <p:cNvSpPr/>
            <p:nvPr/>
          </p:nvSpPr>
          <p:spPr>
            <a:xfrm>
              <a:off x="2979991" y="4952809"/>
              <a:ext cx="758952" cy="353186"/>
            </a:xfrm>
            <a:custGeom>
              <a:rect b="b" l="l" r="r" t="t"/>
              <a:pathLst>
                <a:path extrusionOk="0" h="353186" w="758952">
                  <a:moveTo>
                    <a:pt x="379476" y="353187"/>
                  </a:moveTo>
                  <a:cubicBezTo>
                    <a:pt x="166688" y="353187"/>
                    <a:pt x="0" y="275654"/>
                    <a:pt x="0" y="176593"/>
                  </a:cubicBezTo>
                  <a:cubicBezTo>
                    <a:pt x="0" y="77533"/>
                    <a:pt x="166688" y="0"/>
                    <a:pt x="379476" y="0"/>
                  </a:cubicBezTo>
                  <a:cubicBezTo>
                    <a:pt x="592265" y="0"/>
                    <a:pt x="758952" y="77533"/>
                    <a:pt x="758952" y="176593"/>
                  </a:cubicBezTo>
                  <a:cubicBezTo>
                    <a:pt x="758952" y="275558"/>
                    <a:pt x="592265" y="353187"/>
                    <a:pt x="379476" y="353187"/>
                  </a:cubicBezTo>
                  <a:lnTo>
                    <a:pt x="379476" y="353187"/>
                  </a:lnTo>
                  <a:close/>
                  <a:moveTo>
                    <a:pt x="379476" y="35338"/>
                  </a:moveTo>
                  <a:cubicBezTo>
                    <a:pt x="173641" y="35338"/>
                    <a:pt x="35433" y="108299"/>
                    <a:pt x="35433" y="176498"/>
                  </a:cubicBezTo>
                  <a:cubicBezTo>
                    <a:pt x="35433" y="244697"/>
                    <a:pt x="173736" y="317659"/>
                    <a:pt x="379476" y="317659"/>
                  </a:cubicBezTo>
                  <a:cubicBezTo>
                    <a:pt x="585311" y="317659"/>
                    <a:pt x="723519" y="244697"/>
                    <a:pt x="723519" y="176498"/>
                  </a:cubicBezTo>
                  <a:cubicBezTo>
                    <a:pt x="723519" y="108299"/>
                    <a:pt x="585311" y="35338"/>
                    <a:pt x="379476" y="35338"/>
                  </a:cubicBezTo>
                  <a:lnTo>
                    <a:pt x="379476" y="3533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76" name="Google Shape;876;p44"/>
          <p:cNvGrpSpPr/>
          <p:nvPr/>
        </p:nvGrpSpPr>
        <p:grpSpPr>
          <a:xfrm rot="733725">
            <a:off x="5307382" y="4978260"/>
            <a:ext cx="540726" cy="679870"/>
            <a:chOff x="6477570" y="1322641"/>
            <a:chExt cx="1052702" cy="1323593"/>
          </a:xfrm>
        </p:grpSpPr>
        <p:sp>
          <p:nvSpPr>
            <p:cNvPr id="877" name="Google Shape;877;p44"/>
            <p:cNvSpPr/>
            <p:nvPr/>
          </p:nvSpPr>
          <p:spPr>
            <a:xfrm>
              <a:off x="6477570" y="1428940"/>
              <a:ext cx="121158" cy="402716"/>
            </a:xfrm>
            <a:custGeom>
              <a:rect b="b" l="l" r="r" t="t"/>
              <a:pathLst>
                <a:path extrusionOk="0" h="402716" w="121158">
                  <a:moveTo>
                    <a:pt x="0" y="385000"/>
                  </a:moveTo>
                  <a:lnTo>
                    <a:pt x="0" y="118015"/>
                  </a:lnTo>
                  <a:cubicBezTo>
                    <a:pt x="0" y="64103"/>
                    <a:pt x="36290" y="18574"/>
                    <a:pt x="85725" y="4572"/>
                  </a:cubicBezTo>
                  <a:cubicBezTo>
                    <a:pt x="96012" y="1619"/>
                    <a:pt x="106871" y="0"/>
                    <a:pt x="118110" y="0"/>
                  </a:cubicBezTo>
                  <a:lnTo>
                    <a:pt x="121158" y="0"/>
                  </a:lnTo>
                  <a:lnTo>
                    <a:pt x="121158" y="35433"/>
                  </a:lnTo>
                  <a:lnTo>
                    <a:pt x="118110" y="35433"/>
                  </a:lnTo>
                  <a:cubicBezTo>
                    <a:pt x="106585" y="35433"/>
                    <a:pt x="95631" y="37814"/>
                    <a:pt x="85725" y="42005"/>
                  </a:cubicBezTo>
                  <a:cubicBezTo>
                    <a:pt x="56197" y="54673"/>
                    <a:pt x="35433" y="83915"/>
                    <a:pt x="35433" y="118015"/>
                  </a:cubicBezTo>
                  <a:lnTo>
                    <a:pt x="35433" y="385000"/>
                  </a:lnTo>
                  <a:cubicBezTo>
                    <a:pt x="35433" y="394811"/>
                    <a:pt x="27527" y="402717"/>
                    <a:pt x="17717" y="402717"/>
                  </a:cubicBezTo>
                  <a:cubicBezTo>
                    <a:pt x="7906" y="402717"/>
                    <a:pt x="0" y="394811"/>
                    <a:pt x="0" y="38500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8" name="Google Shape;878;p44"/>
            <p:cNvSpPr/>
            <p:nvPr/>
          </p:nvSpPr>
          <p:spPr>
            <a:xfrm>
              <a:off x="6669595" y="1428940"/>
              <a:ext cx="177165" cy="35433"/>
            </a:xfrm>
            <a:custGeom>
              <a:rect b="b" l="l" r="r" t="t"/>
              <a:pathLst>
                <a:path extrusionOk="0" h="35433" w="177165">
                  <a:moveTo>
                    <a:pt x="0" y="0"/>
                  </a:moveTo>
                  <a:lnTo>
                    <a:pt x="177165" y="0"/>
                  </a:lnTo>
                  <a:lnTo>
                    <a:pt x="177165" y="35433"/>
                  </a:lnTo>
                  <a:lnTo>
                    <a:pt x="0" y="3543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9" name="Google Shape;879;p44"/>
            <p:cNvSpPr/>
            <p:nvPr/>
          </p:nvSpPr>
          <p:spPr>
            <a:xfrm>
              <a:off x="6917626" y="1428940"/>
              <a:ext cx="177165" cy="35433"/>
            </a:xfrm>
            <a:custGeom>
              <a:rect b="b" l="l" r="r" t="t"/>
              <a:pathLst>
                <a:path extrusionOk="0" h="35433" w="177165">
                  <a:moveTo>
                    <a:pt x="0" y="0"/>
                  </a:moveTo>
                  <a:lnTo>
                    <a:pt x="177165" y="0"/>
                  </a:lnTo>
                  <a:lnTo>
                    <a:pt x="177165" y="35433"/>
                  </a:lnTo>
                  <a:lnTo>
                    <a:pt x="0" y="3543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0" name="Google Shape;880;p44"/>
            <p:cNvSpPr/>
            <p:nvPr/>
          </p:nvSpPr>
          <p:spPr>
            <a:xfrm>
              <a:off x="7165657" y="1428940"/>
              <a:ext cx="177165" cy="35433"/>
            </a:xfrm>
            <a:custGeom>
              <a:rect b="b" l="l" r="r" t="t"/>
              <a:pathLst>
                <a:path extrusionOk="0" h="35433" w="177165">
                  <a:moveTo>
                    <a:pt x="0" y="0"/>
                  </a:moveTo>
                  <a:lnTo>
                    <a:pt x="177165" y="0"/>
                  </a:lnTo>
                  <a:lnTo>
                    <a:pt x="177165" y="35433"/>
                  </a:lnTo>
                  <a:lnTo>
                    <a:pt x="0" y="3543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1" name="Google Shape;881;p44"/>
            <p:cNvSpPr/>
            <p:nvPr/>
          </p:nvSpPr>
          <p:spPr>
            <a:xfrm>
              <a:off x="6477570" y="1429035"/>
              <a:ext cx="1052702" cy="1217199"/>
            </a:xfrm>
            <a:custGeom>
              <a:rect b="b" l="l" r="r" t="t"/>
              <a:pathLst>
                <a:path extrusionOk="0" h="1217199" w="1052702">
                  <a:moveTo>
                    <a:pt x="1052703" y="117920"/>
                  </a:moveTo>
                  <a:lnTo>
                    <a:pt x="1052703" y="1099090"/>
                  </a:lnTo>
                  <a:cubicBezTo>
                    <a:pt x="1052703" y="1164241"/>
                    <a:pt x="999649" y="1217200"/>
                    <a:pt x="934498" y="1217200"/>
                  </a:cubicBezTo>
                  <a:lnTo>
                    <a:pt x="118110" y="1217200"/>
                  </a:lnTo>
                  <a:cubicBezTo>
                    <a:pt x="52959" y="1217200"/>
                    <a:pt x="0" y="1164241"/>
                    <a:pt x="0" y="1099090"/>
                  </a:cubicBezTo>
                  <a:lnTo>
                    <a:pt x="0" y="1066038"/>
                  </a:lnTo>
                  <a:cubicBezTo>
                    <a:pt x="0" y="1056227"/>
                    <a:pt x="7906" y="1048321"/>
                    <a:pt x="17717" y="1048321"/>
                  </a:cubicBezTo>
                  <a:cubicBezTo>
                    <a:pt x="27527" y="1048321"/>
                    <a:pt x="35433" y="1056227"/>
                    <a:pt x="35433" y="1066038"/>
                  </a:cubicBezTo>
                  <a:lnTo>
                    <a:pt x="35433" y="1099090"/>
                  </a:lnTo>
                  <a:cubicBezTo>
                    <a:pt x="35433" y="1144619"/>
                    <a:pt x="72485" y="1181672"/>
                    <a:pt x="118110" y="1181672"/>
                  </a:cubicBezTo>
                  <a:lnTo>
                    <a:pt x="934498" y="1181672"/>
                  </a:lnTo>
                  <a:cubicBezTo>
                    <a:pt x="980027" y="1181672"/>
                    <a:pt x="1017175" y="1144715"/>
                    <a:pt x="1017175" y="1099090"/>
                  </a:cubicBezTo>
                  <a:lnTo>
                    <a:pt x="1017175" y="117920"/>
                  </a:lnTo>
                  <a:cubicBezTo>
                    <a:pt x="1017175" y="85630"/>
                    <a:pt x="998601" y="57626"/>
                    <a:pt x="971550" y="44006"/>
                  </a:cubicBezTo>
                  <a:cubicBezTo>
                    <a:pt x="960882" y="38672"/>
                    <a:pt x="948880" y="35624"/>
                    <a:pt x="936117" y="35338"/>
                  </a:cubicBezTo>
                  <a:lnTo>
                    <a:pt x="936117" y="0"/>
                  </a:lnTo>
                  <a:cubicBezTo>
                    <a:pt x="948500" y="95"/>
                    <a:pt x="960406" y="2191"/>
                    <a:pt x="971550" y="5905"/>
                  </a:cubicBezTo>
                  <a:cubicBezTo>
                    <a:pt x="1018604" y="21431"/>
                    <a:pt x="1052703" y="65723"/>
                    <a:pt x="1052703" y="11792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2" name="Google Shape;882;p44"/>
            <p:cNvSpPr/>
            <p:nvPr/>
          </p:nvSpPr>
          <p:spPr>
            <a:xfrm>
              <a:off x="6646830" y="1913476"/>
              <a:ext cx="714279" cy="35433"/>
            </a:xfrm>
            <a:custGeom>
              <a:rect b="b" l="l" r="r" t="t"/>
              <a:pathLst>
                <a:path extrusionOk="0" h="35433"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527"/>
                    <a:pt x="706374" y="35433"/>
                    <a:pt x="696563" y="35433"/>
                  </a:cubicBezTo>
                  <a:lnTo>
                    <a:pt x="696563" y="3543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3" name="Google Shape;883;p44"/>
            <p:cNvSpPr/>
            <p:nvPr/>
          </p:nvSpPr>
          <p:spPr>
            <a:xfrm>
              <a:off x="6646830" y="1747837"/>
              <a:ext cx="714279" cy="35433"/>
            </a:xfrm>
            <a:custGeom>
              <a:rect b="b" l="l" r="r" t="t"/>
              <a:pathLst>
                <a:path extrusionOk="0" h="35433"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432"/>
                    <a:pt x="706374" y="35433"/>
                    <a:pt x="696563" y="35433"/>
                  </a:cubicBezTo>
                  <a:lnTo>
                    <a:pt x="696563" y="3543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4" name="Google Shape;884;p44"/>
            <p:cNvSpPr/>
            <p:nvPr/>
          </p:nvSpPr>
          <p:spPr>
            <a:xfrm>
              <a:off x="6646830" y="2079307"/>
              <a:ext cx="714279" cy="35432"/>
            </a:xfrm>
            <a:custGeom>
              <a:rect b="b" l="l" r="r" t="t"/>
              <a:pathLst>
                <a:path extrusionOk="0" h="35432"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432"/>
                    <a:pt x="706374" y="35433"/>
                    <a:pt x="696563" y="35433"/>
                  </a:cubicBezTo>
                  <a:lnTo>
                    <a:pt x="696563" y="3543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5" name="Google Shape;885;p44"/>
            <p:cNvSpPr/>
            <p:nvPr/>
          </p:nvSpPr>
          <p:spPr>
            <a:xfrm>
              <a:off x="6646830" y="2232373"/>
              <a:ext cx="714279" cy="35432"/>
            </a:xfrm>
            <a:custGeom>
              <a:rect b="b" l="l" r="r" t="t"/>
              <a:pathLst>
                <a:path extrusionOk="0" h="35432"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527"/>
                    <a:pt x="706374" y="35433"/>
                    <a:pt x="696563" y="35433"/>
                  </a:cubicBezTo>
                  <a:lnTo>
                    <a:pt x="696563" y="3543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6" name="Google Shape;886;p44"/>
            <p:cNvSpPr/>
            <p:nvPr/>
          </p:nvSpPr>
          <p:spPr>
            <a:xfrm>
              <a:off x="6646830" y="2398203"/>
              <a:ext cx="714279" cy="35433"/>
            </a:xfrm>
            <a:custGeom>
              <a:rect b="b" l="l" r="r" t="t"/>
              <a:pathLst>
                <a:path extrusionOk="0" h="35433"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432"/>
                    <a:pt x="706374" y="35433"/>
                    <a:pt x="696563" y="35433"/>
                  </a:cubicBezTo>
                  <a:lnTo>
                    <a:pt x="696563" y="3543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7" name="Google Shape;887;p44"/>
            <p:cNvSpPr/>
            <p:nvPr/>
          </p:nvSpPr>
          <p:spPr>
            <a:xfrm>
              <a:off x="6478713" y="1870138"/>
              <a:ext cx="35433" cy="529209"/>
            </a:xfrm>
            <a:custGeom>
              <a:rect b="b" l="l" r="r" t="t"/>
              <a:pathLst>
                <a:path extrusionOk="0" h="529209" w="35433">
                  <a:moveTo>
                    <a:pt x="17717" y="529209"/>
                  </a:moveTo>
                  <a:cubicBezTo>
                    <a:pt x="7906" y="529209"/>
                    <a:pt x="0" y="521303"/>
                    <a:pt x="0" y="511493"/>
                  </a:cubicBezTo>
                  <a:lnTo>
                    <a:pt x="0" y="17717"/>
                  </a:lnTo>
                  <a:cubicBezTo>
                    <a:pt x="0" y="7906"/>
                    <a:pt x="7906" y="0"/>
                    <a:pt x="17717" y="0"/>
                  </a:cubicBezTo>
                  <a:cubicBezTo>
                    <a:pt x="27527" y="0"/>
                    <a:pt x="35433" y="7906"/>
                    <a:pt x="35433" y="17717"/>
                  </a:cubicBezTo>
                  <a:lnTo>
                    <a:pt x="35433" y="511397"/>
                  </a:lnTo>
                  <a:cubicBezTo>
                    <a:pt x="35433" y="521208"/>
                    <a:pt x="27527" y="529209"/>
                    <a:pt x="17717" y="529209"/>
                  </a:cubicBezTo>
                  <a:lnTo>
                    <a:pt x="17717" y="52920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8" name="Google Shape;888;p44"/>
            <p:cNvSpPr/>
            <p:nvPr/>
          </p:nvSpPr>
          <p:spPr>
            <a:xfrm>
              <a:off x="6563295" y="1322641"/>
              <a:ext cx="141732" cy="248030"/>
            </a:xfrm>
            <a:custGeom>
              <a:rect b="b" l="l" r="r" t="t"/>
              <a:pathLst>
                <a:path extrusionOk="0" h="248030" w="141732">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9"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9" name="Google Shape;889;p44"/>
            <p:cNvSpPr/>
            <p:nvPr/>
          </p:nvSpPr>
          <p:spPr>
            <a:xfrm>
              <a:off x="6811327" y="1322641"/>
              <a:ext cx="141732" cy="248030"/>
            </a:xfrm>
            <a:custGeom>
              <a:rect b="b" l="l" r="r" t="t"/>
              <a:pathLst>
                <a:path extrusionOk="0" h="248030" w="141732">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9"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0" name="Google Shape;890;p44"/>
            <p:cNvSpPr/>
            <p:nvPr/>
          </p:nvSpPr>
          <p:spPr>
            <a:xfrm>
              <a:off x="7059358" y="1322641"/>
              <a:ext cx="141731" cy="248030"/>
            </a:xfrm>
            <a:custGeom>
              <a:rect b="b" l="l" r="r" t="t"/>
              <a:pathLst>
                <a:path extrusionOk="0" h="248030" w="141731">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8"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1" name="Google Shape;891;p44"/>
            <p:cNvSpPr/>
            <p:nvPr/>
          </p:nvSpPr>
          <p:spPr>
            <a:xfrm>
              <a:off x="7307388" y="1322641"/>
              <a:ext cx="141732" cy="248030"/>
            </a:xfrm>
            <a:custGeom>
              <a:rect b="b" l="l" r="r" t="t"/>
              <a:pathLst>
                <a:path extrusionOk="0" h="248030" w="141732">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9"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92" name="Google Shape;892;p44"/>
          <p:cNvSpPr/>
          <p:nvPr/>
        </p:nvSpPr>
        <p:spPr>
          <a:xfrm rot="728033">
            <a:off x="4520554" y="5087809"/>
            <a:ext cx="589236" cy="589236"/>
          </a:xfrm>
          <a:custGeom>
            <a:rect b="b" l="l" r="r" t="t"/>
            <a:pathLst>
              <a:path extrusionOk="0" h="1152143" w="1152144">
                <a:moveTo>
                  <a:pt x="1120426" y="823150"/>
                </a:moveTo>
                <a:lnTo>
                  <a:pt x="852107" y="554831"/>
                </a:lnTo>
                <a:lnTo>
                  <a:pt x="1019080" y="387858"/>
                </a:lnTo>
                <a:cubicBezTo>
                  <a:pt x="1019937" y="387191"/>
                  <a:pt x="1020890" y="386429"/>
                  <a:pt x="1021651" y="385667"/>
                </a:cubicBezTo>
                <a:lnTo>
                  <a:pt x="1088708" y="318325"/>
                </a:lnTo>
                <a:cubicBezTo>
                  <a:pt x="1121664" y="285274"/>
                  <a:pt x="1121664" y="231553"/>
                  <a:pt x="1088708" y="198501"/>
                </a:cubicBezTo>
                <a:lnTo>
                  <a:pt x="983933" y="93345"/>
                </a:lnTo>
                <a:cubicBezTo>
                  <a:pt x="951071" y="60293"/>
                  <a:pt x="897541" y="60293"/>
                  <a:pt x="864584" y="93345"/>
                </a:cubicBezTo>
                <a:lnTo>
                  <a:pt x="806482" y="151638"/>
                </a:lnTo>
                <a:cubicBezTo>
                  <a:pt x="804958" y="152495"/>
                  <a:pt x="803434" y="153638"/>
                  <a:pt x="802100" y="154972"/>
                </a:cubicBezTo>
                <a:lnTo>
                  <a:pt x="627126" y="329946"/>
                </a:lnTo>
                <a:lnTo>
                  <a:pt x="605885" y="308705"/>
                </a:lnTo>
                <a:lnTo>
                  <a:pt x="328898" y="31718"/>
                </a:lnTo>
                <a:cubicBezTo>
                  <a:pt x="308420" y="11239"/>
                  <a:pt x="281178" y="0"/>
                  <a:pt x="252032" y="0"/>
                </a:cubicBezTo>
                <a:cubicBezTo>
                  <a:pt x="222885" y="0"/>
                  <a:pt x="195644" y="11239"/>
                  <a:pt x="175165" y="31718"/>
                </a:cubicBezTo>
                <a:lnTo>
                  <a:pt x="31718" y="175070"/>
                </a:lnTo>
                <a:cubicBezTo>
                  <a:pt x="11240" y="195548"/>
                  <a:pt x="0" y="222885"/>
                  <a:pt x="0" y="252031"/>
                </a:cubicBezTo>
                <a:cubicBezTo>
                  <a:pt x="0" y="281178"/>
                  <a:pt x="11240" y="308420"/>
                  <a:pt x="31718" y="328898"/>
                </a:cubicBezTo>
                <a:lnTo>
                  <a:pt x="329946" y="627126"/>
                </a:lnTo>
                <a:lnTo>
                  <a:pt x="322612" y="634460"/>
                </a:lnTo>
                <a:lnTo>
                  <a:pt x="216884" y="740188"/>
                </a:lnTo>
                <a:cubicBezTo>
                  <a:pt x="215837" y="741140"/>
                  <a:pt x="214979" y="742283"/>
                  <a:pt x="214217" y="743331"/>
                </a:cubicBezTo>
                <a:cubicBezTo>
                  <a:pt x="214122" y="743426"/>
                  <a:pt x="214122" y="743522"/>
                  <a:pt x="214122" y="743522"/>
                </a:cubicBezTo>
                <a:cubicBezTo>
                  <a:pt x="210788" y="745807"/>
                  <a:pt x="208121" y="749046"/>
                  <a:pt x="206502" y="752856"/>
                </a:cubicBezTo>
                <a:lnTo>
                  <a:pt x="124206" y="950500"/>
                </a:lnTo>
                <a:cubicBezTo>
                  <a:pt x="123825" y="951357"/>
                  <a:pt x="123539" y="952309"/>
                  <a:pt x="123254" y="953167"/>
                </a:cubicBezTo>
                <a:lnTo>
                  <a:pt x="68199" y="1085564"/>
                </a:lnTo>
                <a:cubicBezTo>
                  <a:pt x="64675" y="1093661"/>
                  <a:pt x="66580" y="1102995"/>
                  <a:pt x="72771" y="1109186"/>
                </a:cubicBezTo>
                <a:cubicBezTo>
                  <a:pt x="76962" y="1113377"/>
                  <a:pt x="82487" y="1115568"/>
                  <a:pt x="88106" y="1115568"/>
                </a:cubicBezTo>
                <a:cubicBezTo>
                  <a:pt x="90964" y="1115568"/>
                  <a:pt x="93821" y="1114901"/>
                  <a:pt x="96107" y="1113473"/>
                </a:cubicBezTo>
                <a:lnTo>
                  <a:pt x="226790" y="1059275"/>
                </a:lnTo>
                <a:cubicBezTo>
                  <a:pt x="228410" y="1058989"/>
                  <a:pt x="229934" y="1058513"/>
                  <a:pt x="231458" y="1057751"/>
                </a:cubicBezTo>
                <a:lnTo>
                  <a:pt x="429101" y="975455"/>
                </a:lnTo>
                <a:cubicBezTo>
                  <a:pt x="433102" y="973836"/>
                  <a:pt x="436340" y="971169"/>
                  <a:pt x="438626" y="967740"/>
                </a:cubicBezTo>
                <a:cubicBezTo>
                  <a:pt x="439769" y="966978"/>
                  <a:pt x="440817" y="966121"/>
                  <a:pt x="441770" y="965168"/>
                </a:cubicBezTo>
                <a:lnTo>
                  <a:pt x="547592" y="859441"/>
                </a:lnTo>
                <a:lnTo>
                  <a:pt x="554927" y="852106"/>
                </a:lnTo>
                <a:lnTo>
                  <a:pt x="823151" y="1120331"/>
                </a:lnTo>
                <a:cubicBezTo>
                  <a:pt x="843629" y="1140809"/>
                  <a:pt x="870966" y="1152144"/>
                  <a:pt x="900113" y="1152144"/>
                </a:cubicBezTo>
                <a:cubicBezTo>
                  <a:pt x="929259" y="1152144"/>
                  <a:pt x="956501" y="1140809"/>
                  <a:pt x="976979" y="1120331"/>
                </a:cubicBezTo>
                <a:lnTo>
                  <a:pt x="1120426" y="976979"/>
                </a:lnTo>
                <a:cubicBezTo>
                  <a:pt x="1140905" y="956500"/>
                  <a:pt x="1152144" y="929164"/>
                  <a:pt x="1152144" y="900017"/>
                </a:cubicBezTo>
                <a:cubicBezTo>
                  <a:pt x="1152144" y="870871"/>
                  <a:pt x="1140905" y="843629"/>
                  <a:pt x="1120426" y="823150"/>
                </a:cubicBezTo>
                <a:close/>
                <a:moveTo>
                  <a:pt x="821531" y="524256"/>
                </a:moveTo>
                <a:lnTo>
                  <a:pt x="800291" y="503015"/>
                </a:lnTo>
                <a:lnTo>
                  <a:pt x="752951" y="455676"/>
                </a:lnTo>
                <a:lnTo>
                  <a:pt x="752951" y="455581"/>
                </a:lnTo>
                <a:lnTo>
                  <a:pt x="735425" y="438150"/>
                </a:lnTo>
                <a:lnTo>
                  <a:pt x="657892" y="360521"/>
                </a:lnTo>
                <a:lnTo>
                  <a:pt x="812387" y="206026"/>
                </a:lnTo>
                <a:lnTo>
                  <a:pt x="812387" y="206026"/>
                </a:lnTo>
                <a:lnTo>
                  <a:pt x="904494" y="298513"/>
                </a:lnTo>
                <a:lnTo>
                  <a:pt x="780479" y="422529"/>
                </a:lnTo>
                <a:cubicBezTo>
                  <a:pt x="772001" y="430911"/>
                  <a:pt x="772001" y="444627"/>
                  <a:pt x="780479" y="453104"/>
                </a:cubicBezTo>
                <a:cubicBezTo>
                  <a:pt x="784669" y="457295"/>
                  <a:pt x="790289" y="459486"/>
                  <a:pt x="795814" y="459486"/>
                </a:cubicBezTo>
                <a:cubicBezTo>
                  <a:pt x="801434" y="459486"/>
                  <a:pt x="806958" y="457295"/>
                  <a:pt x="811149" y="453104"/>
                </a:cubicBezTo>
                <a:lnTo>
                  <a:pt x="935069" y="329184"/>
                </a:lnTo>
                <a:lnTo>
                  <a:pt x="935069" y="329184"/>
                </a:lnTo>
                <a:lnTo>
                  <a:pt x="975836" y="370046"/>
                </a:lnTo>
                <a:lnTo>
                  <a:pt x="821531" y="524256"/>
                </a:lnTo>
                <a:close/>
                <a:moveTo>
                  <a:pt x="894874" y="124111"/>
                </a:moveTo>
                <a:cubicBezTo>
                  <a:pt x="911066" y="107918"/>
                  <a:pt x="937165" y="107918"/>
                  <a:pt x="953357" y="124111"/>
                </a:cubicBezTo>
                <a:lnTo>
                  <a:pt x="1058132" y="229267"/>
                </a:lnTo>
                <a:cubicBezTo>
                  <a:pt x="1065752" y="237077"/>
                  <a:pt x="1070039" y="247459"/>
                  <a:pt x="1070039" y="258604"/>
                </a:cubicBezTo>
                <a:cubicBezTo>
                  <a:pt x="1070039" y="269653"/>
                  <a:pt x="1065848" y="280035"/>
                  <a:pt x="1058132" y="287846"/>
                </a:cubicBezTo>
                <a:lnTo>
                  <a:pt x="1012031" y="334232"/>
                </a:lnTo>
                <a:lnTo>
                  <a:pt x="848582" y="170783"/>
                </a:lnTo>
                <a:lnTo>
                  <a:pt x="894874" y="124111"/>
                </a:lnTo>
                <a:close/>
                <a:moveTo>
                  <a:pt x="128302" y="1053941"/>
                </a:moveTo>
                <a:lnTo>
                  <a:pt x="151829" y="997172"/>
                </a:lnTo>
                <a:lnTo>
                  <a:pt x="185071" y="1030414"/>
                </a:lnTo>
                <a:lnTo>
                  <a:pt x="128302" y="1053941"/>
                </a:lnTo>
                <a:close/>
                <a:moveTo>
                  <a:pt x="228410" y="1012222"/>
                </a:moveTo>
                <a:lnTo>
                  <a:pt x="169736" y="953643"/>
                </a:lnTo>
                <a:lnTo>
                  <a:pt x="233934" y="799433"/>
                </a:lnTo>
                <a:lnTo>
                  <a:pt x="382619" y="948023"/>
                </a:lnTo>
                <a:lnTo>
                  <a:pt x="228410" y="1012222"/>
                </a:lnTo>
                <a:close/>
                <a:moveTo>
                  <a:pt x="426530" y="919258"/>
                </a:moveTo>
                <a:lnTo>
                  <a:pt x="262795" y="755523"/>
                </a:lnTo>
                <a:lnTo>
                  <a:pt x="353282" y="665131"/>
                </a:lnTo>
                <a:lnTo>
                  <a:pt x="360617" y="657797"/>
                </a:lnTo>
                <a:lnTo>
                  <a:pt x="503015" y="800195"/>
                </a:lnTo>
                <a:lnTo>
                  <a:pt x="524256" y="821436"/>
                </a:lnTo>
                <a:lnTo>
                  <a:pt x="516922" y="828770"/>
                </a:lnTo>
                <a:lnTo>
                  <a:pt x="426530" y="919258"/>
                </a:lnTo>
                <a:close/>
                <a:moveTo>
                  <a:pt x="1089755" y="946213"/>
                </a:moveTo>
                <a:lnTo>
                  <a:pt x="946404" y="1089660"/>
                </a:lnTo>
                <a:cubicBezTo>
                  <a:pt x="934117" y="1101852"/>
                  <a:pt x="917639" y="1108710"/>
                  <a:pt x="900113" y="1108710"/>
                </a:cubicBezTo>
                <a:cubicBezTo>
                  <a:pt x="882491" y="1108710"/>
                  <a:pt x="866013" y="1101852"/>
                  <a:pt x="853726" y="1089660"/>
                </a:cubicBezTo>
                <a:lnTo>
                  <a:pt x="564261" y="800195"/>
                </a:lnTo>
                <a:lnTo>
                  <a:pt x="533686" y="769620"/>
                </a:lnTo>
                <a:lnTo>
                  <a:pt x="369951" y="605885"/>
                </a:lnTo>
                <a:lnTo>
                  <a:pt x="339376" y="575215"/>
                </a:lnTo>
                <a:lnTo>
                  <a:pt x="62294" y="298132"/>
                </a:lnTo>
                <a:cubicBezTo>
                  <a:pt x="50006" y="285940"/>
                  <a:pt x="43244" y="269462"/>
                  <a:pt x="43244" y="251841"/>
                </a:cubicBezTo>
                <a:cubicBezTo>
                  <a:pt x="43244" y="234220"/>
                  <a:pt x="50006" y="217837"/>
                  <a:pt x="62294" y="205549"/>
                </a:cubicBezTo>
                <a:lnTo>
                  <a:pt x="205740" y="62103"/>
                </a:lnTo>
                <a:cubicBezTo>
                  <a:pt x="217932" y="49911"/>
                  <a:pt x="234410" y="43053"/>
                  <a:pt x="252032" y="43053"/>
                </a:cubicBezTo>
                <a:cubicBezTo>
                  <a:pt x="269653" y="43053"/>
                  <a:pt x="286036" y="49911"/>
                  <a:pt x="298323" y="62103"/>
                </a:cubicBezTo>
                <a:lnTo>
                  <a:pt x="304610" y="68389"/>
                </a:lnTo>
                <a:lnTo>
                  <a:pt x="326041" y="89821"/>
                </a:lnTo>
                <a:cubicBezTo>
                  <a:pt x="325088" y="90488"/>
                  <a:pt x="324231" y="91154"/>
                  <a:pt x="323374" y="92012"/>
                </a:cubicBezTo>
                <a:lnTo>
                  <a:pt x="279654" y="135731"/>
                </a:lnTo>
                <a:cubicBezTo>
                  <a:pt x="271177" y="144113"/>
                  <a:pt x="271177" y="157734"/>
                  <a:pt x="279654" y="166211"/>
                </a:cubicBezTo>
                <a:cubicBezTo>
                  <a:pt x="283845" y="170402"/>
                  <a:pt x="289465" y="172498"/>
                  <a:pt x="294894" y="172498"/>
                </a:cubicBezTo>
                <a:cubicBezTo>
                  <a:pt x="300514" y="172498"/>
                  <a:pt x="305943" y="170307"/>
                  <a:pt x="310134" y="166211"/>
                </a:cubicBezTo>
                <a:lnTo>
                  <a:pt x="353854" y="122491"/>
                </a:lnTo>
                <a:cubicBezTo>
                  <a:pt x="354711" y="121634"/>
                  <a:pt x="355378" y="120777"/>
                  <a:pt x="356045" y="119824"/>
                </a:cubicBezTo>
                <a:lnTo>
                  <a:pt x="397478" y="161258"/>
                </a:lnTo>
                <a:lnTo>
                  <a:pt x="418910" y="182689"/>
                </a:lnTo>
                <a:cubicBezTo>
                  <a:pt x="418243" y="183261"/>
                  <a:pt x="417481" y="183737"/>
                  <a:pt x="416814" y="184309"/>
                </a:cubicBezTo>
                <a:lnTo>
                  <a:pt x="329946" y="268986"/>
                </a:lnTo>
                <a:cubicBezTo>
                  <a:pt x="321374" y="277368"/>
                  <a:pt x="321278" y="291084"/>
                  <a:pt x="329660" y="299656"/>
                </a:cubicBezTo>
                <a:cubicBezTo>
                  <a:pt x="333851" y="304038"/>
                  <a:pt x="339471" y="306133"/>
                  <a:pt x="345186" y="306133"/>
                </a:cubicBezTo>
                <a:cubicBezTo>
                  <a:pt x="350711" y="306133"/>
                  <a:pt x="356235" y="304133"/>
                  <a:pt x="360426" y="299942"/>
                </a:cubicBezTo>
                <a:lnTo>
                  <a:pt x="447294" y="215265"/>
                </a:lnTo>
                <a:cubicBezTo>
                  <a:pt x="448056" y="214598"/>
                  <a:pt x="448532" y="213741"/>
                  <a:pt x="449199" y="212979"/>
                </a:cubicBezTo>
                <a:lnTo>
                  <a:pt x="489585" y="253365"/>
                </a:lnTo>
                <a:lnTo>
                  <a:pt x="511112" y="274891"/>
                </a:lnTo>
                <a:cubicBezTo>
                  <a:pt x="510159" y="275558"/>
                  <a:pt x="509302" y="276225"/>
                  <a:pt x="508445" y="277082"/>
                </a:cubicBezTo>
                <a:lnTo>
                  <a:pt x="464725" y="320802"/>
                </a:lnTo>
                <a:cubicBezTo>
                  <a:pt x="456248" y="329184"/>
                  <a:pt x="456248" y="342805"/>
                  <a:pt x="464725" y="351282"/>
                </a:cubicBezTo>
                <a:cubicBezTo>
                  <a:pt x="468916" y="355473"/>
                  <a:pt x="474536" y="357568"/>
                  <a:pt x="479965" y="357568"/>
                </a:cubicBezTo>
                <a:cubicBezTo>
                  <a:pt x="485394" y="357568"/>
                  <a:pt x="490919" y="355378"/>
                  <a:pt x="495205" y="351282"/>
                </a:cubicBezTo>
                <a:lnTo>
                  <a:pt x="538925" y="307562"/>
                </a:lnTo>
                <a:cubicBezTo>
                  <a:pt x="539782" y="306705"/>
                  <a:pt x="540449" y="305848"/>
                  <a:pt x="541115" y="304895"/>
                </a:cubicBezTo>
                <a:lnTo>
                  <a:pt x="575310" y="338995"/>
                </a:lnTo>
                <a:lnTo>
                  <a:pt x="582644" y="346329"/>
                </a:lnTo>
                <a:lnTo>
                  <a:pt x="604076" y="367855"/>
                </a:lnTo>
                <a:cubicBezTo>
                  <a:pt x="603409" y="368332"/>
                  <a:pt x="602647" y="368808"/>
                  <a:pt x="602075" y="369475"/>
                </a:cubicBezTo>
                <a:lnTo>
                  <a:pt x="596551" y="374904"/>
                </a:lnTo>
                <a:lnTo>
                  <a:pt x="515207" y="454152"/>
                </a:lnTo>
                <a:cubicBezTo>
                  <a:pt x="506635" y="462534"/>
                  <a:pt x="506540" y="476250"/>
                  <a:pt x="514921" y="484727"/>
                </a:cubicBezTo>
                <a:cubicBezTo>
                  <a:pt x="518255" y="488251"/>
                  <a:pt x="522637" y="490252"/>
                  <a:pt x="527114" y="490918"/>
                </a:cubicBezTo>
                <a:cubicBezTo>
                  <a:pt x="528161" y="491109"/>
                  <a:pt x="529304" y="491204"/>
                  <a:pt x="530447" y="491204"/>
                </a:cubicBezTo>
                <a:cubicBezTo>
                  <a:pt x="535972" y="491204"/>
                  <a:pt x="541306" y="489109"/>
                  <a:pt x="545687" y="485013"/>
                </a:cubicBezTo>
                <a:lnTo>
                  <a:pt x="627126" y="405574"/>
                </a:lnTo>
                <a:lnTo>
                  <a:pt x="632460" y="400336"/>
                </a:lnTo>
                <a:cubicBezTo>
                  <a:pt x="633222" y="399669"/>
                  <a:pt x="633698" y="398812"/>
                  <a:pt x="634270" y="398050"/>
                </a:cubicBezTo>
                <a:lnTo>
                  <a:pt x="696277" y="460057"/>
                </a:lnTo>
                <a:cubicBezTo>
                  <a:pt x="695420" y="460724"/>
                  <a:pt x="694468" y="461391"/>
                  <a:pt x="693706" y="462153"/>
                </a:cubicBezTo>
                <a:lnTo>
                  <a:pt x="649986" y="505873"/>
                </a:lnTo>
                <a:cubicBezTo>
                  <a:pt x="641509" y="514255"/>
                  <a:pt x="641509" y="527875"/>
                  <a:pt x="649986" y="536353"/>
                </a:cubicBezTo>
                <a:cubicBezTo>
                  <a:pt x="654177" y="540544"/>
                  <a:pt x="659797" y="542639"/>
                  <a:pt x="665226" y="542639"/>
                </a:cubicBezTo>
                <a:cubicBezTo>
                  <a:pt x="670655" y="542639"/>
                  <a:pt x="676275" y="540448"/>
                  <a:pt x="680466" y="536353"/>
                </a:cubicBezTo>
                <a:lnTo>
                  <a:pt x="724186" y="492633"/>
                </a:lnTo>
                <a:cubicBezTo>
                  <a:pt x="725043" y="491871"/>
                  <a:pt x="725710" y="490918"/>
                  <a:pt x="726376" y="490061"/>
                </a:cubicBezTo>
                <a:lnTo>
                  <a:pt x="728377" y="492062"/>
                </a:lnTo>
                <a:lnTo>
                  <a:pt x="767429" y="531114"/>
                </a:lnTo>
                <a:lnTo>
                  <a:pt x="769715" y="533305"/>
                </a:lnTo>
                <a:lnTo>
                  <a:pt x="789051" y="552736"/>
                </a:lnTo>
                <a:cubicBezTo>
                  <a:pt x="788194" y="553403"/>
                  <a:pt x="787241" y="553879"/>
                  <a:pt x="786479" y="554641"/>
                </a:cubicBezTo>
                <a:lnTo>
                  <a:pt x="781336" y="559689"/>
                </a:lnTo>
                <a:lnTo>
                  <a:pt x="700373" y="639223"/>
                </a:lnTo>
                <a:cubicBezTo>
                  <a:pt x="696944" y="642652"/>
                  <a:pt x="694849" y="646938"/>
                  <a:pt x="694182" y="651415"/>
                </a:cubicBezTo>
                <a:cubicBezTo>
                  <a:pt x="693230" y="657892"/>
                  <a:pt x="695134" y="664845"/>
                  <a:pt x="700088" y="669893"/>
                </a:cubicBezTo>
                <a:cubicBezTo>
                  <a:pt x="704279" y="674275"/>
                  <a:pt x="709898" y="676465"/>
                  <a:pt x="715518" y="676465"/>
                </a:cubicBezTo>
                <a:cubicBezTo>
                  <a:pt x="720947" y="676465"/>
                  <a:pt x="726472" y="674370"/>
                  <a:pt x="730568" y="670179"/>
                </a:cubicBezTo>
                <a:lnTo>
                  <a:pt x="811911" y="590264"/>
                </a:lnTo>
                <a:lnTo>
                  <a:pt x="816674" y="585597"/>
                </a:lnTo>
                <a:cubicBezTo>
                  <a:pt x="817531" y="584740"/>
                  <a:pt x="818293" y="583692"/>
                  <a:pt x="819055" y="582739"/>
                </a:cubicBezTo>
                <a:lnTo>
                  <a:pt x="859536" y="623221"/>
                </a:lnTo>
                <a:lnTo>
                  <a:pt x="880967" y="644652"/>
                </a:lnTo>
                <a:cubicBezTo>
                  <a:pt x="880301" y="645223"/>
                  <a:pt x="879539" y="645700"/>
                  <a:pt x="878967" y="646366"/>
                </a:cubicBezTo>
                <a:lnTo>
                  <a:pt x="835247" y="690658"/>
                </a:lnTo>
                <a:cubicBezTo>
                  <a:pt x="826770" y="699135"/>
                  <a:pt x="826770" y="712946"/>
                  <a:pt x="835247" y="721519"/>
                </a:cubicBezTo>
                <a:cubicBezTo>
                  <a:pt x="839438" y="725710"/>
                  <a:pt x="845058" y="727900"/>
                  <a:pt x="850487" y="727900"/>
                </a:cubicBezTo>
                <a:cubicBezTo>
                  <a:pt x="856107" y="727900"/>
                  <a:pt x="861536" y="725710"/>
                  <a:pt x="865727" y="721519"/>
                </a:cubicBezTo>
                <a:lnTo>
                  <a:pt x="909447" y="677228"/>
                </a:lnTo>
                <a:cubicBezTo>
                  <a:pt x="910114" y="676561"/>
                  <a:pt x="910685" y="675704"/>
                  <a:pt x="911257" y="674941"/>
                </a:cubicBezTo>
                <a:lnTo>
                  <a:pt x="974122" y="737806"/>
                </a:lnTo>
                <a:cubicBezTo>
                  <a:pt x="973265" y="738378"/>
                  <a:pt x="972407" y="739045"/>
                  <a:pt x="971741" y="739712"/>
                </a:cubicBezTo>
                <a:lnTo>
                  <a:pt x="885634" y="823627"/>
                </a:lnTo>
                <a:cubicBezTo>
                  <a:pt x="877157" y="831913"/>
                  <a:pt x="876967" y="845534"/>
                  <a:pt x="885349" y="854012"/>
                </a:cubicBezTo>
                <a:cubicBezTo>
                  <a:pt x="889540" y="858298"/>
                  <a:pt x="895159" y="860488"/>
                  <a:pt x="900684" y="860488"/>
                </a:cubicBezTo>
                <a:cubicBezTo>
                  <a:pt x="906018" y="860488"/>
                  <a:pt x="911447" y="858488"/>
                  <a:pt x="915734" y="854297"/>
                </a:cubicBezTo>
                <a:lnTo>
                  <a:pt x="1001840" y="770382"/>
                </a:lnTo>
                <a:cubicBezTo>
                  <a:pt x="1002697" y="769525"/>
                  <a:pt x="1003364" y="768667"/>
                  <a:pt x="1004030" y="767715"/>
                </a:cubicBezTo>
                <a:lnTo>
                  <a:pt x="1044702" y="808387"/>
                </a:lnTo>
                <a:lnTo>
                  <a:pt x="1066133" y="829818"/>
                </a:lnTo>
                <a:cubicBezTo>
                  <a:pt x="1065467" y="830389"/>
                  <a:pt x="1064705" y="830866"/>
                  <a:pt x="1064133" y="831532"/>
                </a:cubicBezTo>
                <a:lnTo>
                  <a:pt x="1020413" y="875824"/>
                </a:lnTo>
                <a:cubicBezTo>
                  <a:pt x="1011936" y="884301"/>
                  <a:pt x="1011936" y="898112"/>
                  <a:pt x="1020413" y="906685"/>
                </a:cubicBezTo>
                <a:cubicBezTo>
                  <a:pt x="1024604" y="910876"/>
                  <a:pt x="1030224" y="913066"/>
                  <a:pt x="1035653" y="913066"/>
                </a:cubicBezTo>
                <a:cubicBezTo>
                  <a:pt x="1041083" y="913066"/>
                  <a:pt x="1046702" y="911066"/>
                  <a:pt x="1050893" y="906685"/>
                </a:cubicBezTo>
                <a:lnTo>
                  <a:pt x="1094613" y="862393"/>
                </a:lnTo>
                <a:cubicBezTo>
                  <a:pt x="1095089" y="861917"/>
                  <a:pt x="1095566" y="861250"/>
                  <a:pt x="1095947" y="860679"/>
                </a:cubicBezTo>
                <a:cubicBezTo>
                  <a:pt x="1104233" y="871823"/>
                  <a:pt x="1108805" y="885349"/>
                  <a:pt x="1108805" y="899731"/>
                </a:cubicBezTo>
                <a:cubicBezTo>
                  <a:pt x="1108805" y="917543"/>
                  <a:pt x="1102043" y="933926"/>
                  <a:pt x="1089755" y="9462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3" name="Google Shape;893;p44"/>
          <p:cNvSpPr txBox="1"/>
          <p:nvPr>
            <p:ph idx="4294967295" type="body"/>
          </p:nvPr>
        </p:nvSpPr>
        <p:spPr>
          <a:xfrm>
            <a:off x="6965675" y="2668475"/>
            <a:ext cx="2481900" cy="3241200"/>
          </a:xfrm>
          <a:prstGeom prst="rect">
            <a:avLst/>
          </a:prstGeom>
        </p:spPr>
        <p:txBody>
          <a:bodyPr anchorCtr="0" anchor="t" bIns="121900" lIns="121900" spcFirstLastPara="1" rIns="121900" wrap="square" tIns="121900">
            <a:noAutofit/>
          </a:bodyPr>
          <a:lstStyle/>
          <a:p>
            <a:pPr indent="0" lvl="0" marL="0" rtl="0" algn="l">
              <a:lnSpc>
                <a:spcPct val="150000"/>
              </a:lnSpc>
              <a:spcBef>
                <a:spcPts val="0"/>
              </a:spcBef>
              <a:spcAft>
                <a:spcPts val="0"/>
              </a:spcAft>
              <a:buNone/>
            </a:pPr>
            <a:r>
              <a:rPr lang="en" sz="1700"/>
              <a:t>Something here.</a:t>
            </a:r>
            <a:endParaRPr sz="1700"/>
          </a:p>
          <a:p>
            <a:pPr indent="0" lvl="0" marL="0" rtl="0" algn="l">
              <a:lnSpc>
                <a:spcPct val="150000"/>
              </a:lnSpc>
              <a:spcBef>
                <a:spcPts val="0"/>
              </a:spcBef>
              <a:spcAft>
                <a:spcPts val="0"/>
              </a:spcAft>
              <a:buNone/>
            </a:pPr>
            <a:r>
              <a:rPr lang="en" sz="1700"/>
              <a:t>Something else here</a:t>
            </a:r>
            <a:endParaRPr sz="1700"/>
          </a:p>
          <a:p>
            <a:pPr indent="0" lvl="0" marL="0" rtl="0" algn="l">
              <a:lnSpc>
                <a:spcPct val="150000"/>
              </a:lnSpc>
              <a:spcBef>
                <a:spcPts val="0"/>
              </a:spcBef>
              <a:spcAft>
                <a:spcPts val="0"/>
              </a:spcAft>
              <a:buNone/>
            </a:pPr>
            <a:r>
              <a:rPr lang="en" sz="1700"/>
              <a:t>And a third thing here.</a:t>
            </a:r>
            <a:endParaRPr sz="1700"/>
          </a:p>
          <a:p>
            <a:pPr indent="0" lvl="0" marL="0" rtl="0" algn="l">
              <a:lnSpc>
                <a:spcPct val="150000"/>
              </a:lnSpc>
              <a:spcBef>
                <a:spcPts val="0"/>
              </a:spcBef>
              <a:spcAft>
                <a:spcPts val="0"/>
              </a:spcAft>
              <a:buNone/>
            </a:pPr>
            <a:r>
              <a:rPr lang="en" sz="1700"/>
              <a:t>Duplicate the check mark. </a:t>
            </a:r>
            <a:endParaRPr sz="1700"/>
          </a:p>
          <a:p>
            <a:pPr indent="0" lvl="0" marL="0" rtl="0" algn="l">
              <a:lnSpc>
                <a:spcPct val="150000"/>
              </a:lnSpc>
              <a:spcBef>
                <a:spcPts val="0"/>
              </a:spcBef>
              <a:spcAft>
                <a:spcPts val="0"/>
              </a:spcAft>
              <a:buNone/>
            </a:pPr>
            <a:r>
              <a:rPr lang="en" sz="1700"/>
              <a:t>And the check boxes.</a:t>
            </a:r>
            <a:endParaRPr sz="1700"/>
          </a:p>
        </p:txBody>
      </p:sp>
      <p:sp>
        <p:nvSpPr>
          <p:cNvPr id="894" name="Google Shape;894;p44"/>
          <p:cNvSpPr/>
          <p:nvPr/>
        </p:nvSpPr>
        <p:spPr>
          <a:xfrm>
            <a:off x="6676772" y="2797343"/>
            <a:ext cx="288900" cy="288900"/>
          </a:xfrm>
          <a:prstGeom prst="frame">
            <a:avLst>
              <a:gd fmla="val 12269" name="adj1"/>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895" name="Google Shape;895;p44"/>
          <p:cNvSpPr/>
          <p:nvPr/>
        </p:nvSpPr>
        <p:spPr>
          <a:xfrm>
            <a:off x="6676772" y="3186364"/>
            <a:ext cx="288900" cy="288900"/>
          </a:xfrm>
          <a:prstGeom prst="frame">
            <a:avLst>
              <a:gd fmla="val 12269" name="adj1"/>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896" name="Google Shape;896;p44"/>
          <p:cNvSpPr/>
          <p:nvPr/>
        </p:nvSpPr>
        <p:spPr>
          <a:xfrm>
            <a:off x="6676772" y="3575385"/>
            <a:ext cx="288900" cy="288900"/>
          </a:xfrm>
          <a:prstGeom prst="frame">
            <a:avLst>
              <a:gd fmla="val 12269" name="adj1"/>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897" name="Google Shape;897;p44"/>
          <p:cNvSpPr/>
          <p:nvPr/>
        </p:nvSpPr>
        <p:spPr>
          <a:xfrm>
            <a:off x="6676772" y="4345406"/>
            <a:ext cx="288900" cy="288900"/>
          </a:xfrm>
          <a:prstGeom prst="frame">
            <a:avLst>
              <a:gd fmla="val 12269" name="adj1"/>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898" name="Google Shape;898;p44"/>
          <p:cNvSpPr/>
          <p:nvPr/>
        </p:nvSpPr>
        <p:spPr>
          <a:xfrm>
            <a:off x="6676772" y="5123448"/>
            <a:ext cx="288900" cy="288900"/>
          </a:xfrm>
          <a:prstGeom prst="frame">
            <a:avLst>
              <a:gd fmla="val 12269" name="adj1"/>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899" name="Google Shape;899;p44"/>
          <p:cNvSpPr/>
          <p:nvPr/>
        </p:nvSpPr>
        <p:spPr>
          <a:xfrm>
            <a:off x="6689366" y="2713648"/>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0" name="Google Shape;900;p44"/>
          <p:cNvSpPr/>
          <p:nvPr/>
        </p:nvSpPr>
        <p:spPr>
          <a:xfrm>
            <a:off x="6685266" y="3103773"/>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sp>
        <p:nvSpPr>
          <p:cNvPr id="901" name="Google Shape;901;p44"/>
          <p:cNvSpPr txBox="1"/>
          <p:nvPr>
            <p:ph idx="4294967295" type="title"/>
          </p:nvPr>
        </p:nvSpPr>
        <p:spPr>
          <a:xfrm>
            <a:off x="504725" y="2340925"/>
            <a:ext cx="30312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Hello!</a:t>
            </a:r>
            <a:endParaRPr/>
          </a:p>
        </p:txBody>
      </p:sp>
      <p:sp>
        <p:nvSpPr>
          <p:cNvPr id="902" name="Google Shape;902;p44"/>
          <p:cNvSpPr txBox="1"/>
          <p:nvPr>
            <p:ph idx="4294967295" type="title"/>
          </p:nvPr>
        </p:nvSpPr>
        <p:spPr>
          <a:xfrm>
            <a:off x="4168575" y="3049350"/>
            <a:ext cx="2086500" cy="598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3500">
                <a:solidFill>
                  <a:schemeClr val="dk2"/>
                </a:solidFill>
              </a:rPr>
              <a:t>Listen</a:t>
            </a:r>
            <a:endParaRPr sz="3500">
              <a:solidFill>
                <a:schemeClr val="dk2"/>
              </a:solidFill>
            </a:endParaRPr>
          </a:p>
        </p:txBody>
      </p:sp>
      <p:sp>
        <p:nvSpPr>
          <p:cNvPr id="903" name="Google Shape;903;p44"/>
          <p:cNvSpPr txBox="1"/>
          <p:nvPr>
            <p:ph idx="4294967295" type="title"/>
          </p:nvPr>
        </p:nvSpPr>
        <p:spPr>
          <a:xfrm>
            <a:off x="6573050" y="2128925"/>
            <a:ext cx="2966100" cy="598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3500"/>
              <a:t>To-Do</a:t>
            </a:r>
            <a:endParaRPr sz="3500"/>
          </a:p>
        </p:txBody>
      </p:sp>
      <p:sp>
        <p:nvSpPr>
          <p:cNvPr id="904" name="Google Shape;904;p44"/>
          <p:cNvSpPr txBox="1"/>
          <p:nvPr>
            <p:ph idx="4294967295" type="title"/>
          </p:nvPr>
        </p:nvSpPr>
        <p:spPr>
          <a:xfrm rot="390837">
            <a:off x="4047873" y="5750406"/>
            <a:ext cx="2086470" cy="598751"/>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2600">
                <a:solidFill>
                  <a:schemeClr val="dk2"/>
                </a:solidFill>
              </a:rPr>
              <a:t>We will need</a:t>
            </a:r>
            <a:endParaRPr sz="2600">
              <a:solidFill>
                <a:schemeClr val="dk2"/>
              </a:solidFill>
            </a:endParaRPr>
          </a:p>
        </p:txBody>
      </p:sp>
      <p:sp>
        <p:nvSpPr>
          <p:cNvPr id="905" name="Google Shape;905;p44"/>
          <p:cNvSpPr/>
          <p:nvPr/>
        </p:nvSpPr>
        <p:spPr>
          <a:xfrm rot="7821872">
            <a:off x="4228215" y="3882656"/>
            <a:ext cx="1005249" cy="290447"/>
          </a:xfrm>
          <a:custGeom>
            <a:rect b="b" l="l" r="r" t="t"/>
            <a:pathLst>
              <a:path extrusionOk="0" h="1673412" w="7659384">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anchorCtr="0" anchor="ctr" bIns="122825" lIns="245700" spcFirstLastPara="1" rIns="245700" wrap="square" tIns="122825">
            <a:noAutofit/>
          </a:bodyPr>
          <a:lstStyle/>
          <a:p>
            <a:pPr indent="0" lvl="0" marL="0" marR="0" rtl="0" algn="l">
              <a:lnSpc>
                <a:spcPct val="100000"/>
              </a:lnSpc>
              <a:spcBef>
                <a:spcPts val="0"/>
              </a:spcBef>
              <a:spcAft>
                <a:spcPts val="0"/>
              </a:spcAft>
              <a:buClr>
                <a:srgbClr val="000000"/>
              </a:buClr>
              <a:buFont typeface="Arial"/>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45"/>
          <p:cNvSpPr/>
          <p:nvPr/>
        </p:nvSpPr>
        <p:spPr>
          <a:xfrm>
            <a:off x="879878" y="412492"/>
            <a:ext cx="2086500" cy="252930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pic>
        <p:nvPicPr>
          <p:cNvPr id="911" name="Google Shape;911;p45"/>
          <p:cNvPicPr preferRelativeResize="0"/>
          <p:nvPr/>
        </p:nvPicPr>
        <p:blipFill rotWithShape="1">
          <a:blip r:embed="rId3">
            <a:alphaModFix/>
          </a:blip>
          <a:srcRect b="11969" l="0" r="0" t="4383"/>
          <a:stretch/>
        </p:blipFill>
        <p:spPr>
          <a:xfrm>
            <a:off x="997352" y="521100"/>
            <a:ext cx="1851550" cy="1741200"/>
          </a:xfrm>
          <a:prstGeom prst="rect">
            <a:avLst/>
          </a:prstGeom>
          <a:noFill/>
          <a:ln>
            <a:noFill/>
          </a:ln>
        </p:spPr>
      </p:pic>
      <p:sp>
        <p:nvSpPr>
          <p:cNvPr id="912" name="Google Shape;912;p45"/>
          <p:cNvSpPr/>
          <p:nvPr/>
        </p:nvSpPr>
        <p:spPr>
          <a:xfrm>
            <a:off x="651275" y="3280775"/>
            <a:ext cx="4844400" cy="2815200"/>
          </a:xfrm>
          <a:prstGeom prst="rect">
            <a:avLst/>
          </a:prstGeom>
          <a:solidFill>
            <a:schemeClr val="accent1"/>
          </a:solidFill>
          <a:ln>
            <a:noFill/>
          </a:ln>
          <a:effectLst>
            <a:outerShdw blurRad="185738" rotWithShape="0" algn="bl" dir="5400000" dist="19050">
              <a:srgbClr val="000000">
                <a:alpha val="32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pic>
        <p:nvPicPr>
          <p:cNvPr id="913" name="Google Shape;913;p45"/>
          <p:cNvPicPr preferRelativeResize="0"/>
          <p:nvPr/>
        </p:nvPicPr>
        <p:blipFill rotWithShape="1">
          <a:blip r:embed="rId4">
            <a:alphaModFix/>
          </a:blip>
          <a:srcRect b="0" l="0" r="0" t="0"/>
          <a:stretch/>
        </p:blipFill>
        <p:spPr>
          <a:xfrm flipH="1" rot="1221192">
            <a:off x="971973" y="2805450"/>
            <a:ext cx="619052" cy="773816"/>
          </a:xfrm>
          <a:prstGeom prst="rect">
            <a:avLst/>
          </a:prstGeom>
          <a:noFill/>
          <a:ln>
            <a:noFill/>
          </a:ln>
          <a:effectLst>
            <a:outerShdw blurRad="50800" rotWithShape="0" algn="tl" dir="2700000" dist="38100">
              <a:srgbClr val="000000">
                <a:alpha val="40000"/>
              </a:srgbClr>
            </a:outerShdw>
          </a:effectLst>
        </p:spPr>
      </p:pic>
      <p:grpSp>
        <p:nvGrpSpPr>
          <p:cNvPr id="914" name="Google Shape;914;p45"/>
          <p:cNvGrpSpPr/>
          <p:nvPr/>
        </p:nvGrpSpPr>
        <p:grpSpPr>
          <a:xfrm>
            <a:off x="5949606" y="3383498"/>
            <a:ext cx="2086500" cy="2529300"/>
            <a:chOff x="6046706" y="1588973"/>
            <a:chExt cx="2086500" cy="2529300"/>
          </a:xfrm>
        </p:grpSpPr>
        <p:sp>
          <p:nvSpPr>
            <p:cNvPr id="915" name="Google Shape;915;p45"/>
            <p:cNvSpPr/>
            <p:nvPr/>
          </p:nvSpPr>
          <p:spPr>
            <a:xfrm>
              <a:off x="6046706" y="1588973"/>
              <a:ext cx="2086500" cy="252930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916" name="Google Shape;916;p45"/>
            <p:cNvSpPr/>
            <p:nvPr/>
          </p:nvSpPr>
          <p:spPr>
            <a:xfrm>
              <a:off x="6186039" y="1737865"/>
              <a:ext cx="1807800" cy="16503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917" name="Google Shape;917;p45"/>
          <p:cNvGrpSpPr/>
          <p:nvPr/>
        </p:nvGrpSpPr>
        <p:grpSpPr>
          <a:xfrm>
            <a:off x="5965662" y="412506"/>
            <a:ext cx="2358900" cy="2748900"/>
            <a:chOff x="5910362" y="1479206"/>
            <a:chExt cx="2358900" cy="2748900"/>
          </a:xfrm>
        </p:grpSpPr>
        <p:sp>
          <p:nvSpPr>
            <p:cNvPr id="918" name="Google Shape;918;p45"/>
            <p:cNvSpPr/>
            <p:nvPr/>
          </p:nvSpPr>
          <p:spPr>
            <a:xfrm rot="389364">
              <a:off x="6046628" y="1589001"/>
              <a:ext cx="2086368" cy="252931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919" name="Google Shape;919;p45"/>
            <p:cNvSpPr/>
            <p:nvPr/>
          </p:nvSpPr>
          <p:spPr>
            <a:xfrm rot="389358">
              <a:off x="6218941" y="1739762"/>
              <a:ext cx="1807682" cy="1650349"/>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pic>
        <p:nvPicPr>
          <p:cNvPr id="920" name="Google Shape;920;p45"/>
          <p:cNvPicPr preferRelativeResize="0"/>
          <p:nvPr/>
        </p:nvPicPr>
        <p:blipFill rotWithShape="1">
          <a:blip r:embed="rId4">
            <a:alphaModFix/>
          </a:blip>
          <a:srcRect b="0" l="0" r="0" t="0"/>
          <a:stretch/>
        </p:blipFill>
        <p:spPr>
          <a:xfrm rot="-1258908">
            <a:off x="6911548" y="52950"/>
            <a:ext cx="619052" cy="773816"/>
          </a:xfrm>
          <a:prstGeom prst="rect">
            <a:avLst/>
          </a:prstGeom>
          <a:noFill/>
          <a:ln>
            <a:noFill/>
          </a:ln>
          <a:effectLst>
            <a:outerShdw blurRad="50800" rotWithShape="0" algn="tl" dir="2700000" dist="38100">
              <a:srgbClr val="000000">
                <a:alpha val="40000"/>
              </a:srgbClr>
            </a:outerShdw>
          </a:effectLst>
        </p:spPr>
      </p:pic>
      <p:pic>
        <p:nvPicPr>
          <p:cNvPr descr="A close up of a plant&#10;&#10;Description automatically generated with medium confidence" id="921" name="Google Shape;921;p45"/>
          <p:cNvPicPr preferRelativeResize="0"/>
          <p:nvPr/>
        </p:nvPicPr>
        <p:blipFill rotWithShape="1">
          <a:blip r:embed="rId5">
            <a:alphaModFix/>
          </a:blip>
          <a:srcRect b="0" l="0" r="0" t="0"/>
          <a:stretch/>
        </p:blipFill>
        <p:spPr>
          <a:xfrm>
            <a:off x="8933860" y="1252856"/>
            <a:ext cx="3258130" cy="5595743"/>
          </a:xfrm>
          <a:prstGeom prst="rect">
            <a:avLst/>
          </a:prstGeom>
          <a:noFill/>
          <a:ln>
            <a:noFill/>
          </a:ln>
          <a:effectLst>
            <a:outerShdw blurRad="304800" rotWithShape="0" algn="bl" dir="18900000" dist="203200">
              <a:srgbClr val="000000">
                <a:alpha val="40000"/>
              </a:srgbClr>
            </a:outerShdw>
          </a:effectLst>
        </p:spPr>
      </p:pic>
      <p:sp>
        <p:nvSpPr>
          <p:cNvPr id="922" name="Google Shape;922;p45"/>
          <p:cNvSpPr/>
          <p:nvPr/>
        </p:nvSpPr>
        <p:spPr>
          <a:xfrm rot="-264226">
            <a:off x="3304643" y="412543"/>
            <a:ext cx="2086360" cy="2529282"/>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pic>
        <p:nvPicPr>
          <p:cNvPr id="923" name="Google Shape;923;p45"/>
          <p:cNvPicPr preferRelativeResize="0"/>
          <p:nvPr/>
        </p:nvPicPr>
        <p:blipFill rotWithShape="1">
          <a:blip r:embed="rId3">
            <a:alphaModFix/>
          </a:blip>
          <a:srcRect b="11969" l="0" r="0" t="4383"/>
          <a:stretch/>
        </p:blipFill>
        <p:spPr>
          <a:xfrm rot="-264385">
            <a:off x="3400147" y="521944"/>
            <a:ext cx="1851550" cy="1741200"/>
          </a:xfrm>
          <a:prstGeom prst="rect">
            <a:avLst/>
          </a:prstGeom>
          <a:noFill/>
          <a:ln>
            <a:noFill/>
          </a:ln>
        </p:spPr>
      </p:pic>
      <p:pic>
        <p:nvPicPr>
          <p:cNvPr id="924" name="Google Shape;924;p45"/>
          <p:cNvPicPr preferRelativeResize="0"/>
          <p:nvPr/>
        </p:nvPicPr>
        <p:blipFill rotWithShape="1">
          <a:blip r:embed="rId4">
            <a:alphaModFix/>
          </a:blip>
          <a:srcRect b="0" l="0" r="0" t="0"/>
          <a:stretch/>
        </p:blipFill>
        <p:spPr>
          <a:xfrm rot="-1258908">
            <a:off x="1682423" y="8700"/>
            <a:ext cx="619052" cy="773816"/>
          </a:xfrm>
          <a:prstGeom prst="rect">
            <a:avLst/>
          </a:prstGeom>
          <a:noFill/>
          <a:ln>
            <a:noFill/>
          </a:ln>
          <a:effectLst>
            <a:outerShdw blurRad="50800" rotWithShape="0" algn="tl" dir="2700000" dist="38100">
              <a:srgbClr val="000000">
                <a:alpha val="40000"/>
              </a:srgbClr>
            </a:outerShdw>
          </a:effectLst>
        </p:spPr>
      </p:pic>
      <p:pic>
        <p:nvPicPr>
          <p:cNvPr id="925" name="Google Shape;925;p45"/>
          <p:cNvPicPr preferRelativeResize="0"/>
          <p:nvPr/>
        </p:nvPicPr>
        <p:blipFill rotWithShape="1">
          <a:blip r:embed="rId4">
            <a:alphaModFix/>
          </a:blip>
          <a:srcRect b="0" l="0" r="0" t="0"/>
          <a:stretch/>
        </p:blipFill>
        <p:spPr>
          <a:xfrm rot="-1258908">
            <a:off x="4139948" y="8700"/>
            <a:ext cx="619052" cy="773816"/>
          </a:xfrm>
          <a:prstGeom prst="rect">
            <a:avLst/>
          </a:prstGeom>
          <a:noFill/>
          <a:ln>
            <a:noFill/>
          </a:ln>
          <a:effectLst>
            <a:outerShdw blurRad="50800" rotWithShape="0" algn="tl" dir="2700000" dist="38100">
              <a:srgbClr val="000000">
                <a:alpha val="40000"/>
              </a:srgbClr>
            </a:outerShdw>
          </a:effectLst>
        </p:spPr>
      </p:pic>
      <p:pic>
        <p:nvPicPr>
          <p:cNvPr id="926" name="Google Shape;926;p45"/>
          <p:cNvPicPr preferRelativeResize="0"/>
          <p:nvPr/>
        </p:nvPicPr>
        <p:blipFill rotWithShape="1">
          <a:blip r:embed="rId4">
            <a:alphaModFix/>
          </a:blip>
          <a:srcRect b="0" l="0" r="0" t="0"/>
          <a:stretch/>
        </p:blipFill>
        <p:spPr>
          <a:xfrm rot="-1258908">
            <a:off x="6759148" y="2906363"/>
            <a:ext cx="619052" cy="773816"/>
          </a:xfrm>
          <a:prstGeom prst="rect">
            <a:avLst/>
          </a:prstGeom>
          <a:noFill/>
          <a:ln>
            <a:noFill/>
          </a:ln>
          <a:effectLst>
            <a:outerShdw blurRad="50800" rotWithShape="0" algn="tl" dir="2700000" dist="38100">
              <a:srgbClr val="000000">
                <a:alpha val="40000"/>
              </a:srgbClr>
            </a:outerShdw>
          </a:effectLst>
        </p:spPr>
      </p:pic>
      <p:sp>
        <p:nvSpPr>
          <p:cNvPr id="927" name="Google Shape;927;p45"/>
          <p:cNvSpPr/>
          <p:nvPr/>
        </p:nvSpPr>
        <p:spPr>
          <a:xfrm>
            <a:off x="8504778" y="428405"/>
            <a:ext cx="2086500" cy="2529300"/>
          </a:xfrm>
          <a:prstGeom prst="rect">
            <a:avLst/>
          </a:prstGeom>
          <a:solidFill>
            <a:schemeClr val="accent1"/>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pic>
        <p:nvPicPr>
          <p:cNvPr id="928" name="Google Shape;928;p45"/>
          <p:cNvPicPr preferRelativeResize="0"/>
          <p:nvPr/>
        </p:nvPicPr>
        <p:blipFill rotWithShape="1">
          <a:blip r:embed="rId3">
            <a:alphaModFix/>
          </a:blip>
          <a:srcRect b="11969" l="0" r="0" t="4383"/>
          <a:stretch/>
        </p:blipFill>
        <p:spPr>
          <a:xfrm>
            <a:off x="8622252" y="537012"/>
            <a:ext cx="1851550" cy="1741200"/>
          </a:xfrm>
          <a:prstGeom prst="rect">
            <a:avLst/>
          </a:prstGeom>
          <a:noFill/>
          <a:ln>
            <a:noFill/>
          </a:ln>
        </p:spPr>
      </p:pic>
      <p:pic>
        <p:nvPicPr>
          <p:cNvPr id="929" name="Google Shape;929;p45"/>
          <p:cNvPicPr preferRelativeResize="0"/>
          <p:nvPr/>
        </p:nvPicPr>
        <p:blipFill rotWithShape="1">
          <a:blip r:embed="rId4">
            <a:alphaModFix/>
          </a:blip>
          <a:srcRect b="0" l="0" r="0" t="0"/>
          <a:stretch/>
        </p:blipFill>
        <p:spPr>
          <a:xfrm rot="-1258908">
            <a:off x="9307323" y="24613"/>
            <a:ext cx="619052" cy="773816"/>
          </a:xfrm>
          <a:prstGeom prst="rect">
            <a:avLst/>
          </a:prstGeom>
          <a:noFill/>
          <a:ln>
            <a:noFill/>
          </a:ln>
          <a:effectLst>
            <a:outerShdw blurRad="50800" rotWithShape="0" algn="tl" dir="2700000" dist="38100">
              <a:srgbClr val="000000">
                <a:alpha val="40000"/>
              </a:srgbClr>
            </a:outerShdw>
          </a:effectLst>
        </p:spPr>
      </p:pic>
      <p:pic>
        <p:nvPicPr>
          <p:cNvPr id="930" name="Google Shape;930;p45"/>
          <p:cNvPicPr preferRelativeResize="0"/>
          <p:nvPr/>
        </p:nvPicPr>
        <p:blipFill rotWithShape="1">
          <a:blip r:embed="rId4">
            <a:alphaModFix/>
          </a:blip>
          <a:srcRect b="0" l="0" r="0" t="0"/>
          <a:stretch/>
        </p:blipFill>
        <p:spPr>
          <a:xfrm flipH="1" rot="1221192">
            <a:off x="4421423" y="2783875"/>
            <a:ext cx="619052" cy="773816"/>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46"/>
          <p:cNvSpPr txBox="1"/>
          <p:nvPr>
            <p:ph type="title"/>
          </p:nvPr>
        </p:nvSpPr>
        <p:spPr>
          <a:xfrm>
            <a:off x="415650" y="344900"/>
            <a:ext cx="108915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936" name="Google Shape;936;p46"/>
          <p:cNvGrpSpPr/>
          <p:nvPr/>
        </p:nvGrpSpPr>
        <p:grpSpPr>
          <a:xfrm>
            <a:off x="3199064" y="1653577"/>
            <a:ext cx="405160" cy="253589"/>
            <a:chOff x="4797800" y="1994125"/>
            <a:chExt cx="306475" cy="186025"/>
          </a:xfrm>
        </p:grpSpPr>
        <p:sp>
          <p:nvSpPr>
            <p:cNvPr id="937" name="Google Shape;937;p46"/>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8" name="Google Shape;938;p46"/>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39" name="Google Shape;939;p46"/>
          <p:cNvSpPr/>
          <p:nvPr/>
        </p:nvSpPr>
        <p:spPr>
          <a:xfrm>
            <a:off x="2641872" y="1669475"/>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0" name="Google Shape;940;p46"/>
          <p:cNvSpPr/>
          <p:nvPr/>
        </p:nvSpPr>
        <p:spPr>
          <a:xfrm>
            <a:off x="2226783" y="1586069"/>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1" name="Google Shape;941;p46"/>
          <p:cNvSpPr/>
          <p:nvPr/>
        </p:nvSpPr>
        <p:spPr>
          <a:xfrm>
            <a:off x="3753819" y="1653949"/>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2" name="Google Shape;942;p46"/>
          <p:cNvSpPr/>
          <p:nvPr/>
        </p:nvSpPr>
        <p:spPr>
          <a:xfrm>
            <a:off x="4257324" y="1611087"/>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3" name="Google Shape;943;p46"/>
          <p:cNvSpPr/>
          <p:nvPr/>
        </p:nvSpPr>
        <p:spPr>
          <a:xfrm>
            <a:off x="5246640" y="1644763"/>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44" name="Google Shape;944;p46"/>
          <p:cNvGrpSpPr/>
          <p:nvPr/>
        </p:nvGrpSpPr>
        <p:grpSpPr>
          <a:xfrm>
            <a:off x="5792358" y="1657602"/>
            <a:ext cx="352082" cy="254203"/>
            <a:chOff x="4250025" y="2848800"/>
            <a:chExt cx="266325" cy="186475"/>
          </a:xfrm>
        </p:grpSpPr>
        <p:sp>
          <p:nvSpPr>
            <p:cNvPr id="945" name="Google Shape;945;p46"/>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6" name="Google Shape;946;p46"/>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47" name="Google Shape;947;p46"/>
          <p:cNvGrpSpPr/>
          <p:nvPr/>
        </p:nvGrpSpPr>
        <p:grpSpPr>
          <a:xfrm>
            <a:off x="6389706" y="1621716"/>
            <a:ext cx="343224" cy="326555"/>
            <a:chOff x="4707700" y="2822475"/>
            <a:chExt cx="259625" cy="239550"/>
          </a:xfrm>
        </p:grpSpPr>
        <p:sp>
          <p:nvSpPr>
            <p:cNvPr id="948" name="Google Shape;948;p46"/>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9" name="Google Shape;949;p46"/>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0" name="Google Shape;950;p46"/>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51" name="Google Shape;951;p46"/>
          <p:cNvSpPr/>
          <p:nvPr/>
        </p:nvSpPr>
        <p:spPr>
          <a:xfrm>
            <a:off x="6863678" y="1625301"/>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2" name="Google Shape;952;p46"/>
          <p:cNvSpPr/>
          <p:nvPr/>
        </p:nvSpPr>
        <p:spPr>
          <a:xfrm>
            <a:off x="7387173" y="1658158"/>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53" name="Google Shape;953;p46"/>
          <p:cNvGrpSpPr/>
          <p:nvPr/>
        </p:nvGrpSpPr>
        <p:grpSpPr>
          <a:xfrm>
            <a:off x="8024872" y="1585216"/>
            <a:ext cx="351487" cy="398940"/>
            <a:chOff x="6425500" y="2795700"/>
            <a:chExt cx="265875" cy="292650"/>
          </a:xfrm>
        </p:grpSpPr>
        <p:sp>
          <p:nvSpPr>
            <p:cNvPr id="954" name="Google Shape;954;p46"/>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5" name="Google Shape;955;p46"/>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56" name="Google Shape;956;p46"/>
          <p:cNvSpPr/>
          <p:nvPr/>
        </p:nvSpPr>
        <p:spPr>
          <a:xfrm>
            <a:off x="8522578" y="1617717"/>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57" name="Google Shape;957;p46"/>
          <p:cNvGrpSpPr/>
          <p:nvPr/>
        </p:nvGrpSpPr>
        <p:grpSpPr>
          <a:xfrm>
            <a:off x="9102918" y="1639860"/>
            <a:ext cx="350297" cy="290464"/>
            <a:chOff x="5549875" y="2418425"/>
            <a:chExt cx="264975" cy="213075"/>
          </a:xfrm>
        </p:grpSpPr>
        <p:sp>
          <p:nvSpPr>
            <p:cNvPr id="958" name="Google Shape;958;p46"/>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9" name="Google Shape;959;p46"/>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60" name="Google Shape;960;p46"/>
          <p:cNvSpPr/>
          <p:nvPr/>
        </p:nvSpPr>
        <p:spPr>
          <a:xfrm>
            <a:off x="2248888" y="2248696"/>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61" name="Google Shape;961;p46"/>
          <p:cNvGrpSpPr/>
          <p:nvPr/>
        </p:nvGrpSpPr>
        <p:grpSpPr>
          <a:xfrm>
            <a:off x="3198994" y="2284367"/>
            <a:ext cx="299598" cy="308322"/>
            <a:chOff x="3739275" y="2525850"/>
            <a:chExt cx="226625" cy="226175"/>
          </a:xfrm>
        </p:grpSpPr>
        <p:sp>
          <p:nvSpPr>
            <p:cNvPr id="962" name="Google Shape;962;p46"/>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3" name="Google Shape;963;p46"/>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4" name="Google Shape;964;p46"/>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5" name="Google Shape;965;p46"/>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66" name="Google Shape;966;p46"/>
          <p:cNvGrpSpPr/>
          <p:nvPr/>
        </p:nvGrpSpPr>
        <p:grpSpPr>
          <a:xfrm>
            <a:off x="2672176" y="2257597"/>
            <a:ext cx="272464" cy="361861"/>
            <a:chOff x="4518575" y="2506200"/>
            <a:chExt cx="206100" cy="265450"/>
          </a:xfrm>
        </p:grpSpPr>
        <p:sp>
          <p:nvSpPr>
            <p:cNvPr id="967" name="Google Shape;967;p46"/>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8" name="Google Shape;968;p46"/>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9" name="Google Shape;969;p46"/>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0" name="Google Shape;970;p46"/>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1" name="Google Shape;971;p46"/>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2" name="Google Shape;972;p46"/>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3" name="Google Shape;973;p46"/>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4" name="Google Shape;974;p46"/>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5" name="Google Shape;975;p46"/>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76" name="Google Shape;976;p46"/>
          <p:cNvGrpSpPr/>
          <p:nvPr/>
        </p:nvGrpSpPr>
        <p:grpSpPr>
          <a:xfrm>
            <a:off x="3753377" y="2284567"/>
            <a:ext cx="299631" cy="308322"/>
            <a:chOff x="4164375" y="1677425"/>
            <a:chExt cx="226650" cy="226175"/>
          </a:xfrm>
        </p:grpSpPr>
        <p:sp>
          <p:nvSpPr>
            <p:cNvPr id="977" name="Google Shape;977;p46"/>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8" name="Google Shape;978;p46"/>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9" name="Google Shape;979;p46"/>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0" name="Google Shape;980;p46"/>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1" name="Google Shape;981;p46"/>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82" name="Google Shape;982;p46"/>
          <p:cNvGrpSpPr/>
          <p:nvPr/>
        </p:nvGrpSpPr>
        <p:grpSpPr>
          <a:xfrm>
            <a:off x="4807342" y="2275756"/>
            <a:ext cx="299003" cy="308322"/>
            <a:chOff x="5226025" y="1677425"/>
            <a:chExt cx="226175" cy="226175"/>
          </a:xfrm>
        </p:grpSpPr>
        <p:sp>
          <p:nvSpPr>
            <p:cNvPr id="983" name="Google Shape;983;p46"/>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4" name="Google Shape;984;p46"/>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85" name="Google Shape;985;p46"/>
          <p:cNvGrpSpPr/>
          <p:nvPr/>
        </p:nvGrpSpPr>
        <p:grpSpPr>
          <a:xfrm>
            <a:off x="4280726" y="2275849"/>
            <a:ext cx="299003" cy="308322"/>
            <a:chOff x="4835275" y="1198350"/>
            <a:chExt cx="226175" cy="226175"/>
          </a:xfrm>
        </p:grpSpPr>
        <p:sp>
          <p:nvSpPr>
            <p:cNvPr id="986" name="Google Shape;986;p46"/>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7" name="Google Shape;987;p46"/>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88" name="Google Shape;988;p46"/>
          <p:cNvGrpSpPr/>
          <p:nvPr/>
        </p:nvGrpSpPr>
        <p:grpSpPr>
          <a:xfrm>
            <a:off x="5967571" y="2259748"/>
            <a:ext cx="347356" cy="358215"/>
            <a:chOff x="968775" y="1180050"/>
            <a:chExt cx="262750" cy="262775"/>
          </a:xfrm>
        </p:grpSpPr>
        <p:sp>
          <p:nvSpPr>
            <p:cNvPr id="989" name="Google Shape;989;p46"/>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0" name="Google Shape;990;p46"/>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1" name="Google Shape;991;p46"/>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92" name="Google Shape;992;p46"/>
          <p:cNvGrpSpPr/>
          <p:nvPr/>
        </p:nvGrpSpPr>
        <p:grpSpPr>
          <a:xfrm>
            <a:off x="5332470" y="2326817"/>
            <a:ext cx="386288" cy="224042"/>
            <a:chOff x="1678900" y="1231350"/>
            <a:chExt cx="292200" cy="164350"/>
          </a:xfrm>
        </p:grpSpPr>
        <p:sp>
          <p:nvSpPr>
            <p:cNvPr id="993" name="Google Shape;993;p46"/>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4" name="Google Shape;994;p46"/>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5" name="Google Shape;995;p46"/>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96" name="Google Shape;996;p46"/>
          <p:cNvSpPr/>
          <p:nvPr/>
        </p:nvSpPr>
        <p:spPr>
          <a:xfrm>
            <a:off x="6651459" y="2248713"/>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97" name="Google Shape;997;p46"/>
          <p:cNvGrpSpPr/>
          <p:nvPr/>
        </p:nvGrpSpPr>
        <p:grpSpPr>
          <a:xfrm>
            <a:off x="7095706" y="2253356"/>
            <a:ext cx="322006" cy="353205"/>
            <a:chOff x="2405550" y="1181850"/>
            <a:chExt cx="243575" cy="259100"/>
          </a:xfrm>
        </p:grpSpPr>
        <p:sp>
          <p:nvSpPr>
            <p:cNvPr id="998" name="Google Shape;998;p46"/>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9" name="Google Shape;999;p46"/>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0" name="Google Shape;1000;p46"/>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1" name="Google Shape;1001;p46"/>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2" name="Google Shape;1002;p46"/>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3" name="Google Shape;1003;p46"/>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04" name="Google Shape;1004;p46"/>
          <p:cNvSpPr/>
          <p:nvPr/>
        </p:nvSpPr>
        <p:spPr>
          <a:xfrm>
            <a:off x="7703850" y="2276339"/>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05" name="Google Shape;1005;p46"/>
          <p:cNvGrpSpPr/>
          <p:nvPr/>
        </p:nvGrpSpPr>
        <p:grpSpPr>
          <a:xfrm>
            <a:off x="8128893" y="2251158"/>
            <a:ext cx="286610" cy="357601"/>
            <a:chOff x="3086700" y="1180050"/>
            <a:chExt cx="216800" cy="262325"/>
          </a:xfrm>
        </p:grpSpPr>
        <p:sp>
          <p:nvSpPr>
            <p:cNvPr id="1006" name="Google Shape;1006;p46"/>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7" name="Google Shape;1007;p46"/>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08" name="Google Shape;1008;p46"/>
          <p:cNvGrpSpPr/>
          <p:nvPr/>
        </p:nvGrpSpPr>
        <p:grpSpPr>
          <a:xfrm>
            <a:off x="8635487" y="2239298"/>
            <a:ext cx="228243" cy="381321"/>
            <a:chOff x="3741075" y="1171575"/>
            <a:chExt cx="172650" cy="279725"/>
          </a:xfrm>
        </p:grpSpPr>
        <p:sp>
          <p:nvSpPr>
            <p:cNvPr id="1009" name="Google Shape;1009;p46"/>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0" name="Google Shape;1010;p46"/>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1" name="Google Shape;1011;p46"/>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2" name="Google Shape;1012;p46"/>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13" name="Google Shape;1013;p46"/>
          <p:cNvSpPr/>
          <p:nvPr/>
        </p:nvSpPr>
        <p:spPr>
          <a:xfrm>
            <a:off x="9093899" y="2251695"/>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14" name="Google Shape;1014;p46"/>
          <p:cNvGrpSpPr/>
          <p:nvPr/>
        </p:nvGrpSpPr>
        <p:grpSpPr>
          <a:xfrm>
            <a:off x="2156982" y="2983402"/>
            <a:ext cx="351520" cy="253623"/>
            <a:chOff x="952700" y="1101100"/>
            <a:chExt cx="265900" cy="186050"/>
          </a:xfrm>
        </p:grpSpPr>
        <p:sp>
          <p:nvSpPr>
            <p:cNvPr id="1015" name="Google Shape;1015;p46"/>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6" name="Google Shape;1016;p46"/>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7" name="Google Shape;1017;p46"/>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18" name="Google Shape;1018;p46"/>
          <p:cNvSpPr/>
          <p:nvPr/>
        </p:nvSpPr>
        <p:spPr>
          <a:xfrm>
            <a:off x="2683453" y="2900245"/>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9" name="Google Shape;1019;p46"/>
          <p:cNvSpPr/>
          <p:nvPr/>
        </p:nvSpPr>
        <p:spPr>
          <a:xfrm>
            <a:off x="3105315" y="2927650"/>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0" name="Google Shape;1020;p46"/>
          <p:cNvSpPr/>
          <p:nvPr/>
        </p:nvSpPr>
        <p:spPr>
          <a:xfrm>
            <a:off x="3676933" y="2927718"/>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1" name="Google Shape;1021;p46"/>
          <p:cNvSpPr/>
          <p:nvPr/>
        </p:nvSpPr>
        <p:spPr>
          <a:xfrm>
            <a:off x="4286300" y="2965859"/>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22" name="Google Shape;1022;p46"/>
          <p:cNvGrpSpPr/>
          <p:nvPr/>
        </p:nvGrpSpPr>
        <p:grpSpPr>
          <a:xfrm>
            <a:off x="4848249" y="2962002"/>
            <a:ext cx="317875" cy="344208"/>
            <a:chOff x="5583325" y="1073450"/>
            <a:chExt cx="240450" cy="252500"/>
          </a:xfrm>
        </p:grpSpPr>
        <p:sp>
          <p:nvSpPr>
            <p:cNvPr id="1023" name="Google Shape;1023;p46"/>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4" name="Google Shape;1024;p46"/>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5" name="Google Shape;1025;p46"/>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6" name="Google Shape;1026;p46"/>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27" name="Google Shape;1027;p46"/>
          <p:cNvGrpSpPr/>
          <p:nvPr/>
        </p:nvGrpSpPr>
        <p:grpSpPr>
          <a:xfrm>
            <a:off x="5332122" y="2951753"/>
            <a:ext cx="386850" cy="294962"/>
            <a:chOff x="1502275" y="3638775"/>
            <a:chExt cx="292625" cy="216375"/>
          </a:xfrm>
        </p:grpSpPr>
        <p:sp>
          <p:nvSpPr>
            <p:cNvPr id="1028" name="Google Shape;1028;p46"/>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9" name="Google Shape;1029;p46"/>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0" name="Google Shape;1030;p46"/>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1" name="Google Shape;1031;p46"/>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2" name="Google Shape;1032;p46"/>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33" name="Google Shape;1033;p46"/>
          <p:cNvGrpSpPr/>
          <p:nvPr/>
        </p:nvGrpSpPr>
        <p:grpSpPr>
          <a:xfrm>
            <a:off x="5887157" y="2896239"/>
            <a:ext cx="354428" cy="362441"/>
            <a:chOff x="3171000" y="4021950"/>
            <a:chExt cx="268100" cy="265875"/>
          </a:xfrm>
        </p:grpSpPr>
        <p:sp>
          <p:nvSpPr>
            <p:cNvPr id="1034" name="Google Shape;1034;p46"/>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5" name="Google Shape;1035;p46"/>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36" name="Google Shape;1036;p46"/>
          <p:cNvSpPr/>
          <p:nvPr/>
        </p:nvSpPr>
        <p:spPr>
          <a:xfrm>
            <a:off x="6407933" y="2930581"/>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7" name="Google Shape;1037;p46"/>
          <p:cNvSpPr/>
          <p:nvPr/>
        </p:nvSpPr>
        <p:spPr>
          <a:xfrm>
            <a:off x="6962321" y="2915038"/>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38" name="Google Shape;1038;p46"/>
          <p:cNvGrpSpPr/>
          <p:nvPr/>
        </p:nvGrpSpPr>
        <p:grpSpPr>
          <a:xfrm>
            <a:off x="7476432" y="2947892"/>
            <a:ext cx="334400" cy="344821"/>
            <a:chOff x="5684575" y="4038000"/>
            <a:chExt cx="252950" cy="252950"/>
          </a:xfrm>
        </p:grpSpPr>
        <p:sp>
          <p:nvSpPr>
            <p:cNvPr id="1039" name="Google Shape;1039;p46"/>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0" name="Google Shape;1040;p46"/>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1" name="Google Shape;1041;p46"/>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2" name="Google Shape;1042;p46"/>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3" name="Google Shape;1043;p46"/>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4" name="Google Shape;1044;p46"/>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45" name="Google Shape;1045;p46"/>
          <p:cNvGrpSpPr/>
          <p:nvPr/>
        </p:nvGrpSpPr>
        <p:grpSpPr>
          <a:xfrm>
            <a:off x="8070027" y="2906326"/>
            <a:ext cx="247115" cy="399520"/>
            <a:chOff x="1982675" y="3599525"/>
            <a:chExt cx="186925" cy="293075"/>
          </a:xfrm>
        </p:grpSpPr>
        <p:sp>
          <p:nvSpPr>
            <p:cNvPr id="1046" name="Google Shape;1046;p46"/>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7" name="Google Shape;1047;p46"/>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8" name="Google Shape;1048;p46"/>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9" name="Google Shape;1049;p46"/>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0" name="Google Shape;1050;p46"/>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51" name="Google Shape;1051;p46"/>
          <p:cNvGrpSpPr/>
          <p:nvPr/>
        </p:nvGrpSpPr>
        <p:grpSpPr>
          <a:xfrm>
            <a:off x="8576035" y="2906325"/>
            <a:ext cx="178106" cy="398940"/>
            <a:chOff x="2397075" y="3602200"/>
            <a:chExt cx="134725" cy="292650"/>
          </a:xfrm>
        </p:grpSpPr>
        <p:sp>
          <p:nvSpPr>
            <p:cNvPr id="1052" name="Google Shape;1052;p46"/>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3" name="Google Shape;1053;p46"/>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4" name="Google Shape;1054;p46"/>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5" name="Google Shape;1055;p46"/>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6" name="Google Shape;1056;p46"/>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57" name="Google Shape;1057;p46"/>
          <p:cNvGrpSpPr/>
          <p:nvPr/>
        </p:nvGrpSpPr>
        <p:grpSpPr>
          <a:xfrm>
            <a:off x="2210150" y="3590749"/>
            <a:ext cx="246520" cy="383741"/>
            <a:chOff x="2717350" y="3603525"/>
            <a:chExt cx="186475" cy="281500"/>
          </a:xfrm>
        </p:grpSpPr>
        <p:sp>
          <p:nvSpPr>
            <p:cNvPr id="1058" name="Google Shape;1058;p46"/>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9" name="Google Shape;1059;p46"/>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0" name="Google Shape;1060;p46"/>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1" name="Google Shape;1061;p46"/>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62" name="Google Shape;1062;p46"/>
          <p:cNvSpPr/>
          <p:nvPr/>
        </p:nvSpPr>
        <p:spPr>
          <a:xfrm>
            <a:off x="9011991" y="2930820"/>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63" name="Google Shape;1063;p46"/>
          <p:cNvGrpSpPr/>
          <p:nvPr/>
        </p:nvGrpSpPr>
        <p:grpSpPr>
          <a:xfrm>
            <a:off x="2653070" y="3601092"/>
            <a:ext cx="332053" cy="363054"/>
            <a:chOff x="3927075" y="3612900"/>
            <a:chExt cx="251175" cy="266325"/>
          </a:xfrm>
        </p:grpSpPr>
        <p:sp>
          <p:nvSpPr>
            <p:cNvPr id="1064" name="Google Shape;1064;p46"/>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5" name="Google Shape;1065;p46"/>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66" name="Google Shape;1066;p46"/>
          <p:cNvGrpSpPr/>
          <p:nvPr/>
        </p:nvGrpSpPr>
        <p:grpSpPr>
          <a:xfrm>
            <a:off x="3181175" y="3660689"/>
            <a:ext cx="336152" cy="347241"/>
            <a:chOff x="4324975" y="3617800"/>
            <a:chExt cx="254275" cy="254725"/>
          </a:xfrm>
        </p:grpSpPr>
        <p:sp>
          <p:nvSpPr>
            <p:cNvPr id="1067" name="Google Shape;1067;p46"/>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8" name="Google Shape;1068;p46"/>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9" name="Google Shape;1069;p46"/>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70" name="Google Shape;1070;p46"/>
          <p:cNvGrpSpPr/>
          <p:nvPr/>
        </p:nvGrpSpPr>
        <p:grpSpPr>
          <a:xfrm>
            <a:off x="3714834" y="3726361"/>
            <a:ext cx="399872" cy="217737"/>
            <a:chOff x="4728650" y="3665975"/>
            <a:chExt cx="302475" cy="159725"/>
          </a:xfrm>
        </p:grpSpPr>
        <p:sp>
          <p:nvSpPr>
            <p:cNvPr id="1071" name="Google Shape;1071;p46"/>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2" name="Google Shape;1072;p46"/>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73" name="Google Shape;1073;p46"/>
          <p:cNvGrpSpPr/>
          <p:nvPr/>
        </p:nvGrpSpPr>
        <p:grpSpPr>
          <a:xfrm>
            <a:off x="4241500" y="3683521"/>
            <a:ext cx="382719" cy="282796"/>
            <a:chOff x="5164925" y="3642775"/>
            <a:chExt cx="289500" cy="207450"/>
          </a:xfrm>
        </p:grpSpPr>
        <p:sp>
          <p:nvSpPr>
            <p:cNvPr id="1074" name="Google Shape;1074;p46"/>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5" name="Google Shape;1075;p46"/>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6" name="Google Shape;1076;p46"/>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7" name="Google Shape;1077;p46"/>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8" name="Google Shape;1078;p46"/>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79" name="Google Shape;1079;p46"/>
          <p:cNvSpPr/>
          <p:nvPr/>
        </p:nvSpPr>
        <p:spPr>
          <a:xfrm>
            <a:off x="4842290" y="3597247"/>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0" name="Google Shape;1080;p46"/>
          <p:cNvSpPr/>
          <p:nvPr/>
        </p:nvSpPr>
        <p:spPr>
          <a:xfrm>
            <a:off x="5346109" y="3629168"/>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1" name="Google Shape;1081;p46"/>
          <p:cNvSpPr/>
          <p:nvPr/>
        </p:nvSpPr>
        <p:spPr>
          <a:xfrm>
            <a:off x="5823330" y="3618414"/>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2" name="Google Shape;1082;p46"/>
          <p:cNvSpPr/>
          <p:nvPr/>
        </p:nvSpPr>
        <p:spPr>
          <a:xfrm>
            <a:off x="6404332" y="3544688"/>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3" name="Google Shape;1083;p46"/>
          <p:cNvSpPr/>
          <p:nvPr/>
        </p:nvSpPr>
        <p:spPr>
          <a:xfrm>
            <a:off x="6913685" y="3544399"/>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4" name="Google Shape;1084;p46"/>
          <p:cNvSpPr/>
          <p:nvPr/>
        </p:nvSpPr>
        <p:spPr>
          <a:xfrm>
            <a:off x="7423038" y="3536849"/>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5" name="Google Shape;1085;p46"/>
          <p:cNvSpPr/>
          <p:nvPr/>
        </p:nvSpPr>
        <p:spPr>
          <a:xfrm>
            <a:off x="8037031" y="3593310"/>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86" name="Google Shape;1086;p46"/>
          <p:cNvGrpSpPr/>
          <p:nvPr/>
        </p:nvGrpSpPr>
        <p:grpSpPr>
          <a:xfrm>
            <a:off x="8562124" y="3597741"/>
            <a:ext cx="327294" cy="334632"/>
            <a:chOff x="5717150" y="2098500"/>
            <a:chExt cx="247575" cy="245475"/>
          </a:xfrm>
        </p:grpSpPr>
        <p:sp>
          <p:nvSpPr>
            <p:cNvPr id="1087" name="Google Shape;1087;p46"/>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8" name="Google Shape;1088;p46"/>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9" name="Google Shape;1089;p46"/>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90" name="Google Shape;1090;p46"/>
          <p:cNvSpPr/>
          <p:nvPr/>
        </p:nvSpPr>
        <p:spPr>
          <a:xfrm>
            <a:off x="9111741" y="3530713"/>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1" name="Google Shape;1091;p46"/>
          <p:cNvSpPr/>
          <p:nvPr/>
        </p:nvSpPr>
        <p:spPr>
          <a:xfrm>
            <a:off x="2147800" y="4329424"/>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2" name="Google Shape;1092;p46"/>
          <p:cNvSpPr/>
          <p:nvPr/>
        </p:nvSpPr>
        <p:spPr>
          <a:xfrm>
            <a:off x="2668090" y="4310269"/>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93" name="Google Shape;1093;p46"/>
          <p:cNvGrpSpPr/>
          <p:nvPr/>
        </p:nvGrpSpPr>
        <p:grpSpPr>
          <a:xfrm>
            <a:off x="3139598" y="4238667"/>
            <a:ext cx="352082" cy="317455"/>
            <a:chOff x="6435300" y="2742175"/>
            <a:chExt cx="266325" cy="232875"/>
          </a:xfrm>
        </p:grpSpPr>
        <p:sp>
          <p:nvSpPr>
            <p:cNvPr id="1094" name="Google Shape;1094;p46"/>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5" name="Google Shape;1095;p46"/>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96" name="Google Shape;1096;p46"/>
          <p:cNvGrpSpPr/>
          <p:nvPr/>
        </p:nvGrpSpPr>
        <p:grpSpPr>
          <a:xfrm>
            <a:off x="4186558" y="4317792"/>
            <a:ext cx="333805" cy="344208"/>
            <a:chOff x="674800" y="2146225"/>
            <a:chExt cx="252500" cy="252500"/>
          </a:xfrm>
        </p:grpSpPr>
        <p:sp>
          <p:nvSpPr>
            <p:cNvPr id="1097" name="Google Shape;1097;p46"/>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8" name="Google Shape;1098;p46"/>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9" name="Google Shape;1099;p46"/>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0" name="Google Shape;1100;p46"/>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01" name="Google Shape;1101;p46"/>
          <p:cNvGrpSpPr/>
          <p:nvPr/>
        </p:nvGrpSpPr>
        <p:grpSpPr>
          <a:xfrm>
            <a:off x="4713606" y="4329278"/>
            <a:ext cx="333805" cy="344208"/>
            <a:chOff x="2164225" y="2146225"/>
            <a:chExt cx="252500" cy="252500"/>
          </a:xfrm>
        </p:grpSpPr>
        <p:sp>
          <p:nvSpPr>
            <p:cNvPr id="1102" name="Google Shape;1102;p46"/>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3" name="Google Shape;1103;p46"/>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4" name="Google Shape;1104;p46"/>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5" name="Google Shape;1105;p46"/>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06" name="Google Shape;1106;p46"/>
          <p:cNvGrpSpPr/>
          <p:nvPr/>
        </p:nvGrpSpPr>
        <p:grpSpPr>
          <a:xfrm>
            <a:off x="3659517" y="4329051"/>
            <a:ext cx="334400" cy="344821"/>
            <a:chOff x="689975" y="1737200"/>
            <a:chExt cx="252950" cy="252950"/>
          </a:xfrm>
        </p:grpSpPr>
        <p:sp>
          <p:nvSpPr>
            <p:cNvPr id="1107" name="Google Shape;1107;p46"/>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8" name="Google Shape;1108;p46"/>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9" name="Google Shape;1109;p46"/>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0" name="Google Shape;1110;p46"/>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1" name="Google Shape;1111;p46"/>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2" name="Google Shape;1112;p46"/>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13" name="Google Shape;1113;p46"/>
          <p:cNvGrpSpPr/>
          <p:nvPr/>
        </p:nvGrpSpPr>
        <p:grpSpPr>
          <a:xfrm>
            <a:off x="5240375" y="4318927"/>
            <a:ext cx="334400" cy="344208"/>
            <a:chOff x="2961350" y="1740750"/>
            <a:chExt cx="252950" cy="252500"/>
          </a:xfrm>
        </p:grpSpPr>
        <p:sp>
          <p:nvSpPr>
            <p:cNvPr id="1114" name="Google Shape;1114;p46"/>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5" name="Google Shape;1115;p46"/>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6" name="Google Shape;1116;p46"/>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7" name="Google Shape;1117;p46"/>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8" name="Google Shape;1118;p46"/>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9" name="Google Shape;1119;p46"/>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20" name="Google Shape;1120;p46"/>
          <p:cNvSpPr/>
          <p:nvPr/>
        </p:nvSpPr>
        <p:spPr>
          <a:xfrm>
            <a:off x="5798054" y="4348052"/>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1121" name="Google Shape;1121;p46"/>
          <p:cNvGrpSpPr/>
          <p:nvPr/>
        </p:nvGrpSpPr>
        <p:grpSpPr>
          <a:xfrm>
            <a:off x="6324408" y="4267293"/>
            <a:ext cx="271902" cy="376448"/>
            <a:chOff x="4026550" y="3640100"/>
            <a:chExt cx="205675" cy="276150"/>
          </a:xfrm>
        </p:grpSpPr>
        <p:sp>
          <p:nvSpPr>
            <p:cNvPr id="1122" name="Google Shape;1122;p46"/>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3" name="Google Shape;1123;p46"/>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4" name="Google Shape;1124;p46"/>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5" name="Google Shape;1125;p46"/>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6" name="Google Shape;1126;p46"/>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7" name="Google Shape;1127;p46"/>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28" name="Google Shape;1128;p46"/>
          <p:cNvSpPr/>
          <p:nvPr/>
        </p:nvSpPr>
        <p:spPr>
          <a:xfrm>
            <a:off x="6818231" y="4333208"/>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29" name="Google Shape;1129;p46"/>
          <p:cNvGrpSpPr/>
          <p:nvPr/>
        </p:nvGrpSpPr>
        <p:grpSpPr>
          <a:xfrm>
            <a:off x="7361013" y="4366528"/>
            <a:ext cx="351487" cy="294826"/>
            <a:chOff x="853250" y="4006875"/>
            <a:chExt cx="265875" cy="216275"/>
          </a:xfrm>
        </p:grpSpPr>
        <p:sp>
          <p:nvSpPr>
            <p:cNvPr id="1130" name="Google Shape;1130;p46"/>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1" name="Google Shape;1131;p46"/>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32" name="Google Shape;1132;p46"/>
          <p:cNvGrpSpPr/>
          <p:nvPr/>
        </p:nvGrpSpPr>
        <p:grpSpPr>
          <a:xfrm>
            <a:off x="8538580" y="4332107"/>
            <a:ext cx="245925" cy="363668"/>
            <a:chOff x="1978675" y="3981800"/>
            <a:chExt cx="186025" cy="266775"/>
          </a:xfrm>
        </p:grpSpPr>
        <p:sp>
          <p:nvSpPr>
            <p:cNvPr id="1133" name="Google Shape;1133;p46"/>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4" name="Google Shape;1134;p46"/>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35" name="Google Shape;1135;p46"/>
          <p:cNvSpPr/>
          <p:nvPr/>
        </p:nvSpPr>
        <p:spPr>
          <a:xfrm>
            <a:off x="7935596" y="4353540"/>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36" name="Google Shape;1136;p46"/>
          <p:cNvGrpSpPr/>
          <p:nvPr/>
        </p:nvGrpSpPr>
        <p:grpSpPr>
          <a:xfrm>
            <a:off x="9068320" y="4341551"/>
            <a:ext cx="333805" cy="344821"/>
            <a:chOff x="480325" y="3970200"/>
            <a:chExt cx="252500" cy="252950"/>
          </a:xfrm>
        </p:grpSpPr>
        <p:sp>
          <p:nvSpPr>
            <p:cNvPr id="1137" name="Google Shape;1137;p46"/>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8" name="Google Shape;1138;p46"/>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9" name="Google Shape;1139;p46"/>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0" name="Google Shape;1140;p46"/>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1" name="Google Shape;1141;p46"/>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42" name="Google Shape;1142;p46"/>
          <p:cNvSpPr/>
          <p:nvPr/>
        </p:nvSpPr>
        <p:spPr>
          <a:xfrm>
            <a:off x="2235671" y="4952394"/>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43" name="Google Shape;1143;p46"/>
          <p:cNvGrpSpPr/>
          <p:nvPr/>
        </p:nvGrpSpPr>
        <p:grpSpPr>
          <a:xfrm>
            <a:off x="2644043" y="4931156"/>
            <a:ext cx="334400" cy="344208"/>
            <a:chOff x="5745250" y="4378350"/>
            <a:chExt cx="252950" cy="252500"/>
          </a:xfrm>
        </p:grpSpPr>
        <p:sp>
          <p:nvSpPr>
            <p:cNvPr id="1144" name="Google Shape;1144;p46"/>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5" name="Google Shape;1145;p46"/>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46" name="Google Shape;1146;p46"/>
          <p:cNvGrpSpPr/>
          <p:nvPr/>
        </p:nvGrpSpPr>
        <p:grpSpPr>
          <a:xfrm>
            <a:off x="3153542" y="4935416"/>
            <a:ext cx="334400" cy="344821"/>
            <a:chOff x="6130650" y="4381475"/>
            <a:chExt cx="252950" cy="252950"/>
          </a:xfrm>
        </p:grpSpPr>
        <p:sp>
          <p:nvSpPr>
            <p:cNvPr id="1147" name="Google Shape;1147;p46"/>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8" name="Google Shape;1148;p46"/>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49" name="Google Shape;1149;p46"/>
          <p:cNvSpPr/>
          <p:nvPr/>
        </p:nvSpPr>
        <p:spPr>
          <a:xfrm>
            <a:off x="3660578" y="4950315"/>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50" name="Google Shape;1150;p46"/>
          <p:cNvGrpSpPr/>
          <p:nvPr/>
        </p:nvGrpSpPr>
        <p:grpSpPr>
          <a:xfrm>
            <a:off x="4161346" y="4958499"/>
            <a:ext cx="352082" cy="299802"/>
            <a:chOff x="6919750" y="1464650"/>
            <a:chExt cx="266325" cy="219925"/>
          </a:xfrm>
        </p:grpSpPr>
        <p:sp>
          <p:nvSpPr>
            <p:cNvPr id="1151" name="Google Shape;1151;p46"/>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2" name="Google Shape;1152;p46"/>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53" name="Google Shape;1153;p46"/>
          <p:cNvGrpSpPr/>
          <p:nvPr/>
        </p:nvGrpSpPr>
        <p:grpSpPr>
          <a:xfrm>
            <a:off x="4687543" y="4933941"/>
            <a:ext cx="366855" cy="339948"/>
            <a:chOff x="4759875" y="1027050"/>
            <a:chExt cx="277500" cy="249375"/>
          </a:xfrm>
        </p:grpSpPr>
        <p:sp>
          <p:nvSpPr>
            <p:cNvPr id="1154" name="Google Shape;1154;p46"/>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5" name="Google Shape;1155;p46"/>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6" name="Google Shape;1156;p46"/>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7" name="Google Shape;1157;p46"/>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8" name="Google Shape;1158;p46"/>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59" name="Google Shape;1159;p46"/>
          <p:cNvGrpSpPr/>
          <p:nvPr/>
        </p:nvGrpSpPr>
        <p:grpSpPr>
          <a:xfrm>
            <a:off x="5228828" y="4917915"/>
            <a:ext cx="372738" cy="343186"/>
            <a:chOff x="3357900" y="1057675"/>
            <a:chExt cx="281950" cy="251750"/>
          </a:xfrm>
        </p:grpSpPr>
        <p:sp>
          <p:nvSpPr>
            <p:cNvPr id="1160" name="Google Shape;1160;p46"/>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1" name="Google Shape;1161;p46"/>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2" name="Google Shape;1162;p46"/>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63" name="Google Shape;1163;p46"/>
          <p:cNvGrpSpPr/>
          <p:nvPr/>
        </p:nvGrpSpPr>
        <p:grpSpPr>
          <a:xfrm>
            <a:off x="5792000" y="4902920"/>
            <a:ext cx="191095" cy="401974"/>
            <a:chOff x="3783900" y="1046675"/>
            <a:chExt cx="144550" cy="294875"/>
          </a:xfrm>
        </p:grpSpPr>
        <p:sp>
          <p:nvSpPr>
            <p:cNvPr id="1164" name="Google Shape;1164;p46"/>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5" name="Google Shape;1165;p46"/>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66" name="Google Shape;1166;p46"/>
          <p:cNvSpPr/>
          <p:nvPr/>
        </p:nvSpPr>
        <p:spPr>
          <a:xfrm>
            <a:off x="6317039" y="4927154"/>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67" name="Google Shape;1167;p46"/>
          <p:cNvGrpSpPr/>
          <p:nvPr/>
        </p:nvGrpSpPr>
        <p:grpSpPr>
          <a:xfrm>
            <a:off x="6691280" y="4660303"/>
            <a:ext cx="552596" cy="674409"/>
            <a:chOff x="238550" y="1487175"/>
            <a:chExt cx="418000" cy="494725"/>
          </a:xfrm>
        </p:grpSpPr>
        <p:sp>
          <p:nvSpPr>
            <p:cNvPr id="1168" name="Google Shape;1168;p46"/>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9" name="Google Shape;1169;p46"/>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0" name="Google Shape;1170;p46"/>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1" name="Google Shape;1171;p46"/>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2" name="Google Shape;1172;p46"/>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3" name="Google Shape;1173;p46"/>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4" name="Google Shape;1174;p46"/>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5" name="Google Shape;1175;p46"/>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6" name="Google Shape;1176;p46"/>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77" name="Google Shape;1177;p46"/>
          <p:cNvSpPr/>
          <p:nvPr/>
        </p:nvSpPr>
        <p:spPr>
          <a:xfrm>
            <a:off x="7360674" y="5061039"/>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8" name="Google Shape;1178;p46"/>
          <p:cNvSpPr/>
          <p:nvPr/>
        </p:nvSpPr>
        <p:spPr>
          <a:xfrm>
            <a:off x="7852136" y="4971805"/>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79" name="Google Shape;1179;p46"/>
          <p:cNvGrpSpPr/>
          <p:nvPr/>
        </p:nvGrpSpPr>
        <p:grpSpPr>
          <a:xfrm>
            <a:off x="8443658" y="4987062"/>
            <a:ext cx="364707" cy="363804"/>
            <a:chOff x="6010925" y="3998175"/>
            <a:chExt cx="275875" cy="266875"/>
          </a:xfrm>
        </p:grpSpPr>
        <p:sp>
          <p:nvSpPr>
            <p:cNvPr id="1180" name="Google Shape;1180;p46"/>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1" name="Google Shape;1181;p46"/>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2" name="Google Shape;1182;p46"/>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3" name="Google Shape;1183;p46"/>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4" name="Google Shape;1184;p46"/>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85" name="Google Shape;1185;p46"/>
          <p:cNvGrpSpPr/>
          <p:nvPr/>
        </p:nvGrpSpPr>
        <p:grpSpPr>
          <a:xfrm>
            <a:off x="9045854" y="5005687"/>
            <a:ext cx="352082" cy="308322"/>
            <a:chOff x="6866650" y="1038650"/>
            <a:chExt cx="266325" cy="226175"/>
          </a:xfrm>
        </p:grpSpPr>
        <p:sp>
          <p:nvSpPr>
            <p:cNvPr id="1186" name="Google Shape;1186;p46"/>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7" name="Google Shape;1187;p46"/>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8" name="Google Shape;1188;p46"/>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89" name="Google Shape;1189;p46"/>
          <p:cNvGrpSpPr/>
          <p:nvPr/>
        </p:nvGrpSpPr>
        <p:grpSpPr>
          <a:xfrm>
            <a:off x="4783387" y="1641837"/>
            <a:ext cx="272497" cy="362441"/>
            <a:chOff x="2033075" y="2942475"/>
            <a:chExt cx="206125" cy="265875"/>
          </a:xfrm>
        </p:grpSpPr>
        <p:sp>
          <p:nvSpPr>
            <p:cNvPr id="1190" name="Google Shape;1190;p46"/>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1" name="Google Shape;1191;p46"/>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2" name="Google Shape;1192;p46"/>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3" name="Google Shape;1193;p46"/>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4" name="Google Shape;1194;p46"/>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5" name="Google Shape;1195;p46"/>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96" name="Google Shape;1196;p46"/>
          <p:cNvSpPr/>
          <p:nvPr/>
        </p:nvSpPr>
        <p:spPr>
          <a:xfrm>
            <a:off x="2147816" y="5582248"/>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97" name="Google Shape;1197;p46"/>
          <p:cNvGrpSpPr/>
          <p:nvPr/>
        </p:nvGrpSpPr>
        <p:grpSpPr>
          <a:xfrm>
            <a:off x="2645102" y="5618239"/>
            <a:ext cx="325576" cy="362441"/>
            <a:chOff x="3081775" y="1061400"/>
            <a:chExt cx="246275" cy="265875"/>
          </a:xfrm>
        </p:grpSpPr>
        <p:sp>
          <p:nvSpPr>
            <p:cNvPr id="1198" name="Google Shape;1198;p46"/>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9" name="Google Shape;1199;p46"/>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0" name="Google Shape;1200;p46"/>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01" name="Google Shape;1201;p46"/>
          <p:cNvGrpSpPr/>
          <p:nvPr/>
        </p:nvGrpSpPr>
        <p:grpSpPr>
          <a:xfrm>
            <a:off x="3184813" y="5660359"/>
            <a:ext cx="369202" cy="325941"/>
            <a:chOff x="2847150" y="1805000"/>
            <a:chExt cx="279275" cy="239100"/>
          </a:xfrm>
        </p:grpSpPr>
        <p:sp>
          <p:nvSpPr>
            <p:cNvPr id="1202" name="Google Shape;1202;p46"/>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3" name="Google Shape;1203;p46"/>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04" name="Google Shape;1204;p46"/>
          <p:cNvSpPr/>
          <p:nvPr/>
        </p:nvSpPr>
        <p:spPr>
          <a:xfrm>
            <a:off x="3767134" y="5710135"/>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05" name="Google Shape;1205;p46"/>
          <p:cNvGrpSpPr/>
          <p:nvPr/>
        </p:nvGrpSpPr>
        <p:grpSpPr>
          <a:xfrm>
            <a:off x="4370607" y="5604616"/>
            <a:ext cx="352082" cy="363054"/>
            <a:chOff x="6435300" y="1095300"/>
            <a:chExt cx="266325" cy="266325"/>
          </a:xfrm>
        </p:grpSpPr>
        <p:sp>
          <p:nvSpPr>
            <p:cNvPr id="1206" name="Google Shape;1206;p46"/>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7" name="Google Shape;1207;p46"/>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8" name="Google Shape;1208;p46"/>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09" name="Google Shape;1209;p46"/>
          <p:cNvSpPr/>
          <p:nvPr/>
        </p:nvSpPr>
        <p:spPr>
          <a:xfrm>
            <a:off x="4934457" y="5618804"/>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0" name="Google Shape;1210;p46"/>
          <p:cNvSpPr/>
          <p:nvPr/>
        </p:nvSpPr>
        <p:spPr>
          <a:xfrm>
            <a:off x="5395207" y="5590497"/>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11" name="Google Shape;1211;p46"/>
          <p:cNvGrpSpPr/>
          <p:nvPr/>
        </p:nvGrpSpPr>
        <p:grpSpPr>
          <a:xfrm>
            <a:off x="5923676" y="5599680"/>
            <a:ext cx="301350" cy="363054"/>
            <a:chOff x="4506525" y="1060950"/>
            <a:chExt cx="227950" cy="266325"/>
          </a:xfrm>
        </p:grpSpPr>
        <p:sp>
          <p:nvSpPr>
            <p:cNvPr id="1212" name="Google Shape;1212;p46"/>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3" name="Google Shape;1213;p46"/>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4" name="Google Shape;1214;p46"/>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5" name="Google Shape;1215;p46"/>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6" name="Google Shape;1216;p46"/>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7" name="Google Shape;1217;p46"/>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8" name="Google Shape;1218;p46"/>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19" name="Google Shape;1219;p46"/>
          <p:cNvSpPr/>
          <p:nvPr/>
        </p:nvSpPr>
        <p:spPr>
          <a:xfrm>
            <a:off x="6382723" y="5722968"/>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0" name="Google Shape;1220;p46"/>
          <p:cNvSpPr/>
          <p:nvPr/>
        </p:nvSpPr>
        <p:spPr>
          <a:xfrm>
            <a:off x="7379441" y="5677328"/>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21" name="Google Shape;1221;p46"/>
          <p:cNvGrpSpPr/>
          <p:nvPr/>
        </p:nvGrpSpPr>
        <p:grpSpPr>
          <a:xfrm>
            <a:off x="6929310" y="5677536"/>
            <a:ext cx="251246" cy="356340"/>
            <a:chOff x="867500" y="3647700"/>
            <a:chExt cx="190050" cy="261400"/>
          </a:xfrm>
        </p:grpSpPr>
        <p:sp>
          <p:nvSpPr>
            <p:cNvPr id="1222" name="Google Shape;1222;p46"/>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3" name="Google Shape;1223;p46"/>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4" name="Google Shape;1224;p46"/>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5" name="Google Shape;1225;p46"/>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6" name="Google Shape;1226;p46"/>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27" name="Google Shape;1227;p46"/>
          <p:cNvSpPr/>
          <p:nvPr/>
        </p:nvSpPr>
        <p:spPr>
          <a:xfrm>
            <a:off x="7885887" y="5644181"/>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8" name="Google Shape;1228;p46"/>
          <p:cNvSpPr/>
          <p:nvPr/>
        </p:nvSpPr>
        <p:spPr>
          <a:xfrm>
            <a:off x="8487693" y="5642919"/>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29" name="Google Shape;1229;p46"/>
          <p:cNvGrpSpPr/>
          <p:nvPr/>
        </p:nvGrpSpPr>
        <p:grpSpPr>
          <a:xfrm>
            <a:off x="9071588" y="5632709"/>
            <a:ext cx="299598" cy="398327"/>
            <a:chOff x="3707175" y="1322350"/>
            <a:chExt cx="226625" cy="292200"/>
          </a:xfrm>
        </p:grpSpPr>
        <p:sp>
          <p:nvSpPr>
            <p:cNvPr id="1230" name="Google Shape;1230;p46"/>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1" name="Google Shape;1231;p46"/>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5"/>
          <p:cNvSpPr txBox="1"/>
          <p:nvPr>
            <p:ph idx="1" type="body"/>
          </p:nvPr>
        </p:nvSpPr>
        <p:spPr>
          <a:xfrm>
            <a:off x="796600" y="3070195"/>
            <a:ext cx="3294600" cy="1322700"/>
          </a:xfrm>
          <a:prstGeom prst="rect">
            <a:avLst/>
          </a:prstGeom>
        </p:spPr>
        <p:txBody>
          <a:bodyPr anchorCtr="0" anchor="t" bIns="121900" lIns="121900" spcFirstLastPara="1" rIns="121900" wrap="square" tIns="121900">
            <a:noAutofit/>
          </a:bodyPr>
          <a:lstStyle/>
          <a:p>
            <a:pPr indent="0" lvl="0" marL="0" rtl="0" algn="l">
              <a:lnSpc>
                <a:spcPct val="100000"/>
              </a:lnSpc>
              <a:spcBef>
                <a:spcPts val="0"/>
              </a:spcBef>
              <a:spcAft>
                <a:spcPts val="2100"/>
              </a:spcAft>
              <a:buNone/>
            </a:pPr>
            <a:r>
              <a:rPr lang="en"/>
              <a:t>We will talk about this first.</a:t>
            </a:r>
            <a:endParaRPr/>
          </a:p>
        </p:txBody>
      </p:sp>
      <p:sp>
        <p:nvSpPr>
          <p:cNvPr id="373" name="Google Shape;373;p25"/>
          <p:cNvSpPr txBox="1"/>
          <p:nvPr>
            <p:ph type="title"/>
          </p:nvPr>
        </p:nvSpPr>
        <p:spPr>
          <a:xfrm>
            <a:off x="720400" y="745775"/>
            <a:ext cx="8722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3000">
                <a:latin typeface="Special Elite"/>
                <a:ea typeface="Special Elite"/>
                <a:cs typeface="Special Elite"/>
                <a:sym typeface="Special Elite"/>
              </a:rPr>
              <a:t>Here is where you add your talking points.</a:t>
            </a:r>
            <a:endParaRPr sz="3000">
              <a:latin typeface="Special Elite"/>
              <a:ea typeface="Special Elite"/>
              <a:cs typeface="Special Elite"/>
              <a:sym typeface="Special Elite"/>
            </a:endParaRPr>
          </a:p>
        </p:txBody>
      </p:sp>
      <p:sp>
        <p:nvSpPr>
          <p:cNvPr id="374" name="Google Shape;374;p25"/>
          <p:cNvSpPr txBox="1"/>
          <p:nvPr>
            <p:ph idx="2" type="body"/>
          </p:nvPr>
        </p:nvSpPr>
        <p:spPr>
          <a:xfrm>
            <a:off x="4754525" y="3070195"/>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talk about this second.</a:t>
            </a:r>
            <a:endParaRPr/>
          </a:p>
        </p:txBody>
      </p:sp>
      <p:sp>
        <p:nvSpPr>
          <p:cNvPr id="375" name="Google Shape;375;p25"/>
          <p:cNvSpPr txBox="1"/>
          <p:nvPr>
            <p:ph idx="3" type="body"/>
          </p:nvPr>
        </p:nvSpPr>
        <p:spPr>
          <a:xfrm>
            <a:off x="796600" y="5111254"/>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After that we will talk about this.</a:t>
            </a:r>
            <a:endParaRPr/>
          </a:p>
        </p:txBody>
      </p:sp>
      <p:sp>
        <p:nvSpPr>
          <p:cNvPr id="376" name="Google Shape;376;p25"/>
          <p:cNvSpPr txBox="1"/>
          <p:nvPr>
            <p:ph idx="4" type="body"/>
          </p:nvPr>
        </p:nvSpPr>
        <p:spPr>
          <a:xfrm>
            <a:off x="4754525" y="5111254"/>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And we will talk about this last.</a:t>
            </a:r>
            <a:endParaRPr/>
          </a:p>
        </p:txBody>
      </p:sp>
      <p:sp>
        <p:nvSpPr>
          <p:cNvPr id="377" name="Google Shape;377;p25"/>
          <p:cNvSpPr txBox="1"/>
          <p:nvPr>
            <p:ph idx="5" type="title"/>
          </p:nvPr>
        </p:nvSpPr>
        <p:spPr>
          <a:xfrm>
            <a:off x="796600" y="2222025"/>
            <a:ext cx="3294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6000">
                <a:solidFill>
                  <a:schemeClr val="accent2"/>
                </a:solidFill>
              </a:rPr>
              <a:t>01</a:t>
            </a:r>
            <a:endParaRPr sz="6000">
              <a:solidFill>
                <a:schemeClr val="accent2"/>
              </a:solidFill>
            </a:endParaRPr>
          </a:p>
        </p:txBody>
      </p:sp>
      <p:sp>
        <p:nvSpPr>
          <p:cNvPr id="378" name="Google Shape;378;p25"/>
          <p:cNvSpPr txBox="1"/>
          <p:nvPr>
            <p:ph idx="6" type="title"/>
          </p:nvPr>
        </p:nvSpPr>
        <p:spPr>
          <a:xfrm>
            <a:off x="4754525" y="2222025"/>
            <a:ext cx="3294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6000">
                <a:solidFill>
                  <a:schemeClr val="accent2"/>
                </a:solidFill>
              </a:rPr>
              <a:t>02</a:t>
            </a:r>
            <a:endParaRPr sz="6000">
              <a:solidFill>
                <a:schemeClr val="accent2"/>
              </a:solidFill>
            </a:endParaRPr>
          </a:p>
        </p:txBody>
      </p:sp>
      <p:sp>
        <p:nvSpPr>
          <p:cNvPr id="379" name="Google Shape;379;p25"/>
          <p:cNvSpPr txBox="1"/>
          <p:nvPr>
            <p:ph idx="7" type="title"/>
          </p:nvPr>
        </p:nvSpPr>
        <p:spPr>
          <a:xfrm>
            <a:off x="796600" y="4034484"/>
            <a:ext cx="3294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6000">
                <a:solidFill>
                  <a:schemeClr val="accent2"/>
                </a:solidFill>
              </a:rPr>
              <a:t>03</a:t>
            </a:r>
            <a:endParaRPr sz="6000">
              <a:solidFill>
                <a:schemeClr val="accent2"/>
              </a:solidFill>
            </a:endParaRPr>
          </a:p>
        </p:txBody>
      </p:sp>
      <p:sp>
        <p:nvSpPr>
          <p:cNvPr id="380" name="Google Shape;380;p25"/>
          <p:cNvSpPr txBox="1"/>
          <p:nvPr>
            <p:ph idx="8" type="title"/>
          </p:nvPr>
        </p:nvSpPr>
        <p:spPr>
          <a:xfrm>
            <a:off x="4754525" y="4034484"/>
            <a:ext cx="3294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6000">
                <a:solidFill>
                  <a:schemeClr val="accent2"/>
                </a:solidFill>
              </a:rPr>
              <a:t>04</a:t>
            </a:r>
            <a:endParaRPr sz="6000">
              <a:solidFill>
                <a:schemeClr val="accent2"/>
              </a:solidFill>
            </a:endParaRPr>
          </a:p>
        </p:txBody>
      </p:sp>
      <p:grpSp>
        <p:nvGrpSpPr>
          <p:cNvPr id="381" name="Google Shape;381;p25"/>
          <p:cNvGrpSpPr/>
          <p:nvPr/>
        </p:nvGrpSpPr>
        <p:grpSpPr>
          <a:xfrm rot="942725">
            <a:off x="8466652" y="2304298"/>
            <a:ext cx="545630" cy="1220532"/>
            <a:chOff x="4093857" y="-286875"/>
            <a:chExt cx="544631" cy="1218298"/>
          </a:xfrm>
        </p:grpSpPr>
        <p:sp>
          <p:nvSpPr>
            <p:cNvPr id="382" name="Google Shape;382;p25"/>
            <p:cNvSpPr/>
            <p:nvPr/>
          </p:nvSpPr>
          <p:spPr>
            <a:xfrm>
              <a:off x="4093857" y="-286875"/>
              <a:ext cx="544631" cy="1218298"/>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Fascinate Inline"/>
                </a:rPr>
                <a:t>!</a:t>
              </a:r>
            </a:p>
          </p:txBody>
        </p:sp>
        <p:sp>
          <p:nvSpPr>
            <p:cNvPr id="383" name="Google Shape;383;p25"/>
            <p:cNvSpPr/>
            <p:nvPr/>
          </p:nvSpPr>
          <p:spPr>
            <a:xfrm>
              <a:off x="4093857" y="-286875"/>
              <a:ext cx="544631" cy="1218298"/>
            </a:xfrm>
            <a:prstGeom prst="rect">
              <a:avLst/>
            </a:prstGeom>
          </p:spPr>
          <p:txBody>
            <a:bodyPr>
              <a:prstTxWarp prst="textPlain"/>
            </a:bodyPr>
            <a:lstStyle/>
            <a:p>
              <a:pPr lvl="0" algn="ctr"/>
              <a:r>
                <a:rPr b="0" i="0">
                  <a:ln>
                    <a:noFill/>
                  </a:ln>
                  <a:solidFill>
                    <a:schemeClr val="accent5"/>
                  </a:solidFill>
                  <a:latin typeface="Fascinate Inline"/>
                </a:rPr>
                <a:t>!</a:t>
              </a: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6"/>
          <p:cNvSpPr txBox="1"/>
          <p:nvPr>
            <p:ph type="title"/>
          </p:nvPr>
        </p:nvSpPr>
        <p:spPr>
          <a:xfrm>
            <a:off x="634267" y="965000"/>
            <a:ext cx="3653700" cy="4678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01</a:t>
            </a:r>
            <a:endParaRPr/>
          </a:p>
        </p:txBody>
      </p:sp>
      <p:sp>
        <p:nvSpPr>
          <p:cNvPr id="389" name="Google Shape;389;p26"/>
          <p:cNvSpPr txBox="1"/>
          <p:nvPr>
            <p:ph idx="1" type="body"/>
          </p:nvPr>
        </p:nvSpPr>
        <p:spPr>
          <a:xfrm>
            <a:off x="4463175" y="3118025"/>
            <a:ext cx="5846100" cy="2075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Add a brief introduction of your section here.</a:t>
            </a:r>
            <a:endParaRPr/>
          </a:p>
          <a:p>
            <a:pPr indent="0" lvl="0" marL="0" rtl="0" algn="l">
              <a:spcBef>
                <a:spcPts val="2100"/>
              </a:spcBef>
              <a:spcAft>
                <a:spcPts val="2100"/>
              </a:spcAft>
              <a:buNone/>
            </a:pPr>
            <a:r>
              <a:rPr lang="en"/>
              <a:t>Let’s dive in and get to know some interesting facts about animals!</a:t>
            </a:r>
            <a:endParaRPr/>
          </a:p>
        </p:txBody>
      </p:sp>
      <p:sp>
        <p:nvSpPr>
          <p:cNvPr id="390" name="Google Shape;390;p26"/>
          <p:cNvSpPr txBox="1"/>
          <p:nvPr>
            <p:ph idx="2" type="title"/>
          </p:nvPr>
        </p:nvSpPr>
        <p:spPr>
          <a:xfrm>
            <a:off x="4463175" y="2269775"/>
            <a:ext cx="6188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3000">
                <a:latin typeface="Special Elite"/>
                <a:ea typeface="Special Elite"/>
                <a:cs typeface="Special Elite"/>
                <a:sym typeface="Special Elite"/>
              </a:rPr>
              <a:t>We will talk about this first.</a:t>
            </a:r>
            <a:endParaRPr sz="3000">
              <a:latin typeface="Special Elite"/>
              <a:ea typeface="Special Elite"/>
              <a:cs typeface="Special Elite"/>
              <a:sym typeface="Special Elite"/>
            </a:endParaRPr>
          </a:p>
        </p:txBody>
      </p:sp>
      <p:grpSp>
        <p:nvGrpSpPr>
          <p:cNvPr id="391" name="Google Shape;391;p26"/>
          <p:cNvGrpSpPr/>
          <p:nvPr/>
        </p:nvGrpSpPr>
        <p:grpSpPr>
          <a:xfrm rot="3722911">
            <a:off x="4715238" y="1365423"/>
            <a:ext cx="806659" cy="642567"/>
            <a:chOff x="4834963" y="419838"/>
            <a:chExt cx="806700" cy="642600"/>
          </a:xfrm>
        </p:grpSpPr>
        <p:sp>
          <p:nvSpPr>
            <p:cNvPr id="392" name="Google Shape;392;p26"/>
            <p:cNvSpPr/>
            <p:nvPr/>
          </p:nvSpPr>
          <p:spPr>
            <a:xfrm>
              <a:off x="4834963" y="419838"/>
              <a:ext cx="806700" cy="642600"/>
            </a:xfrm>
            <a:prstGeom prst="rightArrow">
              <a:avLst>
                <a:gd fmla="val 50000" name="adj1"/>
                <a:gd fmla="val 50000" name="adj2"/>
              </a:avLst>
            </a:prstGeom>
            <a:solidFill>
              <a:schemeClr val="accent6"/>
            </a:solidFill>
            <a:ln cap="flat" cmpd="sng" w="2286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6"/>
            <p:cNvSpPr/>
            <p:nvPr/>
          </p:nvSpPr>
          <p:spPr>
            <a:xfrm>
              <a:off x="4834963" y="419838"/>
              <a:ext cx="806700" cy="642600"/>
            </a:xfrm>
            <a:prstGeom prst="rightArrow">
              <a:avLst>
                <a:gd fmla="val 50000" name="adj1"/>
                <a:gd fmla="val 5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4" name="Google Shape;394;p26"/>
          <p:cNvSpPr/>
          <p:nvPr/>
        </p:nvSpPr>
        <p:spPr>
          <a:xfrm rot="10405083">
            <a:off x="5188286" y="1846726"/>
            <a:ext cx="1002326" cy="290145"/>
          </a:xfrm>
          <a:custGeom>
            <a:rect b="b" l="l" r="r" t="t"/>
            <a:pathLst>
              <a:path extrusionOk="0" h="1673412" w="7659384">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anchorCtr="0" anchor="ctr" bIns="122825" lIns="245700" spcFirstLastPara="1" rIns="245700" wrap="square" tIns="122825">
            <a:noAutofit/>
          </a:bodyPr>
          <a:lstStyle/>
          <a:p>
            <a:pPr indent="0" lvl="0" marL="0" marR="0" rtl="0" algn="l">
              <a:lnSpc>
                <a:spcPct val="100000"/>
              </a:lnSpc>
              <a:spcBef>
                <a:spcPts val="0"/>
              </a:spcBef>
              <a:spcAft>
                <a:spcPts val="0"/>
              </a:spcAft>
              <a:buClr>
                <a:srgbClr val="000000"/>
              </a:buClr>
              <a:buFont typeface="Arial"/>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7"/>
          <p:cNvSpPr txBox="1"/>
          <p:nvPr>
            <p:ph type="title"/>
          </p:nvPr>
        </p:nvSpPr>
        <p:spPr>
          <a:xfrm>
            <a:off x="949000" y="1279175"/>
            <a:ext cx="6266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400" name="Google Shape;400;p27"/>
          <p:cNvSpPr txBox="1"/>
          <p:nvPr>
            <p:ph idx="1" type="subTitle"/>
          </p:nvPr>
        </p:nvSpPr>
        <p:spPr>
          <a:xfrm>
            <a:off x="991492" y="2328975"/>
            <a:ext cx="62667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 and storms.</a:t>
            </a:r>
            <a:endParaRPr/>
          </a:p>
        </p:txBody>
      </p:sp>
      <p:sp>
        <p:nvSpPr>
          <p:cNvPr id="401" name="Google Shape;401;p27"/>
          <p:cNvSpPr txBox="1"/>
          <p:nvPr>
            <p:ph idx="2" type="body"/>
          </p:nvPr>
        </p:nvSpPr>
        <p:spPr>
          <a:xfrm>
            <a:off x="991500" y="2989150"/>
            <a:ext cx="6266700" cy="277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2100"/>
              </a:spcBef>
              <a:spcAft>
                <a:spcPts val="2100"/>
              </a:spcAft>
              <a:buNone/>
            </a:pPr>
            <a:r>
              <a:rPr lang="en"/>
              <a:t>Elephants may be able to detect a thunderstorm from hundreds of miles away, and will head towards it, looking for water. </a:t>
            </a:r>
            <a:endParaRPr/>
          </a:p>
        </p:txBody>
      </p:sp>
      <p:grpSp>
        <p:nvGrpSpPr>
          <p:cNvPr id="402" name="Google Shape;402;p27"/>
          <p:cNvGrpSpPr/>
          <p:nvPr/>
        </p:nvGrpSpPr>
        <p:grpSpPr>
          <a:xfrm rot="942725">
            <a:off x="6648226" y="934889"/>
            <a:ext cx="760524" cy="1228926"/>
            <a:chOff x="4093857" y="-286875"/>
            <a:chExt cx="759132" cy="1226676"/>
          </a:xfrm>
        </p:grpSpPr>
        <p:sp>
          <p:nvSpPr>
            <p:cNvPr id="403" name="Google Shape;403;p27"/>
            <p:cNvSpPr/>
            <p:nvPr/>
          </p:nvSpPr>
          <p:spPr>
            <a:xfrm>
              <a:off x="4093857" y="-286875"/>
              <a:ext cx="759132" cy="1226676"/>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Fascinate Inline"/>
                </a:rPr>
                <a:t>?</a:t>
              </a:r>
            </a:p>
          </p:txBody>
        </p:sp>
        <p:sp>
          <p:nvSpPr>
            <p:cNvPr id="404" name="Google Shape;404;p27"/>
            <p:cNvSpPr/>
            <p:nvPr/>
          </p:nvSpPr>
          <p:spPr>
            <a:xfrm>
              <a:off x="4093857" y="-286875"/>
              <a:ext cx="759132" cy="1226676"/>
            </a:xfrm>
            <a:prstGeom prst="rect">
              <a:avLst/>
            </a:prstGeom>
          </p:spPr>
          <p:txBody>
            <a:bodyPr>
              <a:prstTxWarp prst="textPlain"/>
            </a:bodyPr>
            <a:lstStyle/>
            <a:p>
              <a:pPr lvl="0" algn="ctr"/>
              <a:r>
                <a:rPr b="0" i="0">
                  <a:ln>
                    <a:noFill/>
                  </a:ln>
                  <a:solidFill>
                    <a:schemeClr val="accent5"/>
                  </a:solidFill>
                  <a:latin typeface="Fascinate Inline"/>
                </a:rPr>
                <a:t>?</a:t>
              </a: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28"/>
          <p:cNvSpPr txBox="1"/>
          <p:nvPr>
            <p:ph type="title"/>
          </p:nvPr>
        </p:nvSpPr>
        <p:spPr>
          <a:xfrm>
            <a:off x="1888950" y="760100"/>
            <a:ext cx="4260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410" name="Google Shape;410;p28"/>
          <p:cNvSpPr txBox="1"/>
          <p:nvPr>
            <p:ph idx="4" type="body"/>
          </p:nvPr>
        </p:nvSpPr>
        <p:spPr>
          <a:xfrm>
            <a:off x="6798575" y="2358050"/>
            <a:ext cx="4260900" cy="3059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800"/>
              <a:t>Did you know that a cat uses its whiskers as feelers to determine if a space is too small to squeeze through?</a:t>
            </a:r>
            <a:endParaRPr sz="1800"/>
          </a:p>
          <a:p>
            <a:pPr indent="0" lvl="0" marL="0" rtl="0" algn="l">
              <a:spcBef>
                <a:spcPts val="2100"/>
              </a:spcBef>
              <a:spcAft>
                <a:spcPts val="2100"/>
              </a:spcAft>
              <a:buNone/>
            </a:pPr>
            <a:r>
              <a:rPr lang="en" sz="1800"/>
              <a:t>Also, cats love to sleep. A fifteen-year-old cat has probably spent ten years of its life sleeping.</a:t>
            </a:r>
            <a:endParaRPr sz="1800"/>
          </a:p>
        </p:txBody>
      </p:sp>
      <p:sp>
        <p:nvSpPr>
          <p:cNvPr id="411" name="Google Shape;411;p28"/>
          <p:cNvSpPr txBox="1"/>
          <p:nvPr>
            <p:ph idx="3" type="body"/>
          </p:nvPr>
        </p:nvSpPr>
        <p:spPr>
          <a:xfrm>
            <a:off x="1816850" y="2369578"/>
            <a:ext cx="4260600" cy="3059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800"/>
              <a:t>Did you know that dogs can smell your feelings?</a:t>
            </a:r>
            <a:endParaRPr sz="1800"/>
          </a:p>
          <a:p>
            <a:pPr indent="0" lvl="0" marL="0" rtl="0" algn="l">
              <a:spcBef>
                <a:spcPts val="2100"/>
              </a:spcBef>
              <a:spcAft>
                <a:spcPts val="0"/>
              </a:spcAft>
              <a:buNone/>
            </a:pPr>
            <a:r>
              <a:rPr lang="en" sz="1800"/>
              <a:t>Dogs can pick up on subtle changes in your scent, which can help him figure out how you are feeling, such as by smelling your perspiration when you become nervous or fearful.</a:t>
            </a:r>
            <a:endParaRPr sz="1800"/>
          </a:p>
          <a:p>
            <a:pPr indent="0" lvl="0" marL="0" rtl="0" algn="l">
              <a:spcBef>
                <a:spcPts val="2100"/>
              </a:spcBef>
              <a:spcAft>
                <a:spcPts val="2100"/>
              </a:spcAft>
              <a:buNone/>
            </a:pPr>
            <a:r>
              <a:t/>
            </a:r>
            <a:endParaRPr sz="1800"/>
          </a:p>
        </p:txBody>
      </p:sp>
      <p:sp>
        <p:nvSpPr>
          <p:cNvPr id="412" name="Google Shape;412;p28"/>
          <p:cNvSpPr txBox="1"/>
          <p:nvPr>
            <p:ph idx="1" type="subTitle"/>
          </p:nvPr>
        </p:nvSpPr>
        <p:spPr>
          <a:xfrm>
            <a:off x="1816860" y="1661375"/>
            <a:ext cx="42609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highlight>
                  <a:schemeClr val="accent2"/>
                </a:highlight>
              </a:rPr>
              <a:t>A m</a:t>
            </a:r>
            <a:r>
              <a:rPr lang="en">
                <a:highlight>
                  <a:schemeClr val="accent2"/>
                </a:highlight>
              </a:rPr>
              <a:t>an's best friend...</a:t>
            </a:r>
            <a:endParaRPr>
              <a:highlight>
                <a:schemeClr val="accent2"/>
              </a:highlight>
            </a:endParaRPr>
          </a:p>
        </p:txBody>
      </p:sp>
      <p:sp>
        <p:nvSpPr>
          <p:cNvPr id="413" name="Google Shape;413;p28"/>
          <p:cNvSpPr txBox="1"/>
          <p:nvPr>
            <p:ph idx="2" type="subTitle"/>
          </p:nvPr>
        </p:nvSpPr>
        <p:spPr>
          <a:xfrm>
            <a:off x="6798583" y="1661375"/>
            <a:ext cx="42606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highlight>
                  <a:schemeClr val="accent6"/>
                </a:highlight>
              </a:rPr>
              <a:t>Mmm, can I fit in?...</a:t>
            </a:r>
            <a:endParaRPr>
              <a:highlight>
                <a:schemeClr val="accent6"/>
              </a:highlight>
            </a:endParaRPr>
          </a:p>
        </p:txBody>
      </p:sp>
      <p:grpSp>
        <p:nvGrpSpPr>
          <p:cNvPr id="414" name="Google Shape;414;p28"/>
          <p:cNvGrpSpPr/>
          <p:nvPr/>
        </p:nvGrpSpPr>
        <p:grpSpPr>
          <a:xfrm>
            <a:off x="8260490" y="888935"/>
            <a:ext cx="2585835" cy="768282"/>
            <a:chOff x="7255415" y="683485"/>
            <a:chExt cx="2585835" cy="768282"/>
          </a:xfrm>
        </p:grpSpPr>
        <p:sp>
          <p:nvSpPr>
            <p:cNvPr id="415" name="Google Shape;415;p28"/>
            <p:cNvSpPr/>
            <p:nvPr/>
          </p:nvSpPr>
          <p:spPr>
            <a:xfrm rot="1029449">
              <a:off x="9254137" y="743153"/>
              <a:ext cx="502526" cy="648948"/>
            </a:xfrm>
            <a:custGeom>
              <a:rect b="b" l="l" r="r" t="t"/>
              <a:pathLst>
                <a:path extrusionOk="0" h="26220" w="20101">
                  <a:moveTo>
                    <a:pt x="0" y="0"/>
                  </a:moveTo>
                  <a:lnTo>
                    <a:pt x="20101" y="13984"/>
                  </a:lnTo>
                  <a:lnTo>
                    <a:pt x="437" y="26220"/>
                  </a:lnTo>
                </a:path>
              </a:pathLst>
            </a:custGeom>
            <a:noFill/>
            <a:ln cap="rnd" cmpd="sng" w="114300">
              <a:solidFill>
                <a:schemeClr val="accent6"/>
              </a:solidFill>
              <a:prstDash val="solid"/>
              <a:round/>
              <a:headEnd len="med" w="med" type="none"/>
              <a:tailEnd len="med" w="med" type="none"/>
            </a:ln>
          </p:spPr>
        </p:sp>
        <p:sp>
          <p:nvSpPr>
            <p:cNvPr id="416" name="Google Shape;416;p28"/>
            <p:cNvSpPr/>
            <p:nvPr/>
          </p:nvSpPr>
          <p:spPr>
            <a:xfrm rot="312911">
              <a:off x="7264973" y="885553"/>
              <a:ext cx="2348894" cy="317288"/>
            </a:xfrm>
            <a:custGeom>
              <a:rect b="b" l="l" r="r" t="t"/>
              <a:pathLst>
                <a:path extrusionOk="0" h="12691" w="93952">
                  <a:moveTo>
                    <a:pt x="93952" y="4825"/>
                  </a:moveTo>
                  <a:cubicBezTo>
                    <a:pt x="90820" y="4097"/>
                    <a:pt x="80843" y="-419"/>
                    <a:pt x="75162" y="455"/>
                  </a:cubicBezTo>
                  <a:cubicBezTo>
                    <a:pt x="69481" y="1329"/>
                    <a:pt x="64601" y="10142"/>
                    <a:pt x="59867" y="10069"/>
                  </a:cubicBezTo>
                  <a:cubicBezTo>
                    <a:pt x="55133" y="9996"/>
                    <a:pt x="51274" y="-128"/>
                    <a:pt x="46758" y="18"/>
                  </a:cubicBezTo>
                  <a:cubicBezTo>
                    <a:pt x="42243" y="164"/>
                    <a:pt x="37654" y="10652"/>
                    <a:pt x="32774" y="10943"/>
                  </a:cubicBezTo>
                  <a:cubicBezTo>
                    <a:pt x="27894" y="11234"/>
                    <a:pt x="22941" y="1475"/>
                    <a:pt x="17479" y="1766"/>
                  </a:cubicBezTo>
                  <a:cubicBezTo>
                    <a:pt x="12017" y="2057"/>
                    <a:pt x="2913" y="10870"/>
                    <a:pt x="0" y="12691"/>
                  </a:cubicBezTo>
                </a:path>
              </a:pathLst>
            </a:custGeom>
            <a:noFill/>
            <a:ln cap="rnd" cmpd="sng" w="114300">
              <a:solidFill>
                <a:schemeClr val="accent6"/>
              </a:solidFill>
              <a:prstDash val="solid"/>
              <a:round/>
              <a:headEnd len="med" w="med" type="none"/>
              <a:tailEnd len="med" w="med" type="none"/>
            </a:ln>
          </p:spPr>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9"/>
          <p:cNvSpPr txBox="1"/>
          <p:nvPr>
            <p:ph type="title"/>
          </p:nvPr>
        </p:nvSpPr>
        <p:spPr>
          <a:xfrm>
            <a:off x="873975" y="2260800"/>
            <a:ext cx="9373500" cy="2925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500">
                <a:solidFill>
                  <a:schemeClr val="dk2"/>
                </a:solidFill>
                <a:latin typeface="Special Elite"/>
                <a:ea typeface="Special Elite"/>
                <a:cs typeface="Special Elite"/>
                <a:sym typeface="Special Elite"/>
              </a:rPr>
              <a:t>Clearly, animals know more than we think, and think a great deal more than we know.</a:t>
            </a:r>
            <a:endParaRPr sz="4500">
              <a:solidFill>
                <a:schemeClr val="dk2"/>
              </a:solidFill>
              <a:latin typeface="Special Elite"/>
              <a:ea typeface="Special Elite"/>
              <a:cs typeface="Special Elite"/>
              <a:sym typeface="Special Elite"/>
            </a:endParaRPr>
          </a:p>
        </p:txBody>
      </p:sp>
      <p:sp>
        <p:nvSpPr>
          <p:cNvPr id="422" name="Google Shape;422;p29"/>
          <p:cNvSpPr txBox="1"/>
          <p:nvPr>
            <p:ph idx="1" type="subTitle"/>
          </p:nvPr>
        </p:nvSpPr>
        <p:spPr>
          <a:xfrm>
            <a:off x="0" y="6148075"/>
            <a:ext cx="12192000" cy="717900"/>
          </a:xfrm>
          <a:prstGeom prst="rect">
            <a:avLst/>
          </a:prstGeom>
        </p:spPr>
        <p:txBody>
          <a:bodyPr anchorCtr="0" anchor="b" bIns="121900" lIns="121900" spcFirstLastPara="1" rIns="121900" wrap="square" tIns="121900">
            <a:noAutofit/>
          </a:bodyPr>
          <a:lstStyle/>
          <a:p>
            <a:pPr indent="0" lvl="0" marL="457200" rtl="0" algn="ctr">
              <a:spcBef>
                <a:spcPts val="0"/>
              </a:spcBef>
              <a:spcAft>
                <a:spcPts val="0"/>
              </a:spcAft>
              <a:buNone/>
            </a:pPr>
            <a:r>
              <a:rPr lang="en"/>
              <a:t>― Irene M. Pepperberg</a:t>
            </a:r>
            <a:endParaRPr/>
          </a:p>
        </p:txBody>
      </p:sp>
      <p:grpSp>
        <p:nvGrpSpPr>
          <p:cNvPr id="423" name="Google Shape;423;p29"/>
          <p:cNvGrpSpPr/>
          <p:nvPr/>
        </p:nvGrpSpPr>
        <p:grpSpPr>
          <a:xfrm rot="10800000">
            <a:off x="582957" y="1225176"/>
            <a:ext cx="1533524" cy="1035627"/>
            <a:chOff x="4093857" y="-286875"/>
            <a:chExt cx="645178" cy="435705"/>
          </a:xfrm>
        </p:grpSpPr>
        <p:sp>
          <p:nvSpPr>
            <p:cNvPr id="424" name="Google Shape;424;p29"/>
            <p:cNvSpPr/>
            <p:nvPr/>
          </p:nvSpPr>
          <p:spPr>
            <a:xfrm>
              <a:off x="4093857" y="-286875"/>
              <a:ext cx="645178" cy="435705"/>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Passion One"/>
                </a:rPr>
                <a:t>"</a:t>
              </a:r>
            </a:p>
          </p:txBody>
        </p:sp>
        <p:sp>
          <p:nvSpPr>
            <p:cNvPr id="425" name="Google Shape;425;p29"/>
            <p:cNvSpPr/>
            <p:nvPr/>
          </p:nvSpPr>
          <p:spPr>
            <a:xfrm>
              <a:off x="4093857" y="-286875"/>
              <a:ext cx="645178" cy="435705"/>
            </a:xfrm>
            <a:prstGeom prst="rect">
              <a:avLst/>
            </a:prstGeom>
          </p:spPr>
          <p:txBody>
            <a:bodyPr>
              <a:prstTxWarp prst="textPlain"/>
            </a:bodyPr>
            <a:lstStyle/>
            <a:p>
              <a:pPr lvl="0" algn="ctr"/>
              <a:r>
                <a:rPr b="0" i="0">
                  <a:ln>
                    <a:noFill/>
                  </a:ln>
                  <a:solidFill>
                    <a:schemeClr val="accent6"/>
                  </a:solidFill>
                  <a:latin typeface="Passion One"/>
                </a:rPr>
                <a:t>"</a:t>
              </a:r>
            </a:p>
          </p:txBody>
        </p:sp>
      </p:grpSp>
      <p:sp>
        <p:nvSpPr>
          <p:cNvPr id="426" name="Google Shape;426;p29"/>
          <p:cNvSpPr/>
          <p:nvPr/>
        </p:nvSpPr>
        <p:spPr>
          <a:xfrm rot="10405083">
            <a:off x="1648711" y="1913951"/>
            <a:ext cx="1002326" cy="290145"/>
          </a:xfrm>
          <a:custGeom>
            <a:rect b="b" l="l" r="r" t="t"/>
            <a:pathLst>
              <a:path extrusionOk="0" h="1673412" w="7659384">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anchorCtr="0" anchor="ctr" bIns="122825" lIns="245700" spcFirstLastPara="1" rIns="245700" wrap="square" tIns="122825">
            <a:noAutofit/>
          </a:bodyPr>
          <a:lstStyle/>
          <a:p>
            <a:pPr indent="0" lvl="0" marL="0" marR="0" rtl="0" algn="l">
              <a:lnSpc>
                <a:spcPct val="100000"/>
              </a:lnSpc>
              <a:spcBef>
                <a:spcPts val="0"/>
              </a:spcBef>
              <a:spcAft>
                <a:spcPts val="0"/>
              </a:spcAft>
              <a:buClr>
                <a:srgbClr val="000000"/>
              </a:buClr>
              <a:buFont typeface="Arial"/>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0"/>
          <p:cNvSpPr txBox="1"/>
          <p:nvPr>
            <p:ph type="title"/>
          </p:nvPr>
        </p:nvSpPr>
        <p:spPr>
          <a:xfrm>
            <a:off x="2617800" y="669575"/>
            <a:ext cx="76521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432" name="Google Shape;432;p30"/>
          <p:cNvSpPr txBox="1"/>
          <p:nvPr>
            <p:ph idx="1" type="subTitle"/>
          </p:nvPr>
        </p:nvSpPr>
        <p:spPr>
          <a:xfrm>
            <a:off x="2617806" y="1577575"/>
            <a:ext cx="7397400" cy="56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highlight>
                  <a:schemeClr val="accent4"/>
                </a:highlight>
              </a:rPr>
              <a:t>Pandas don’t hibernate.</a:t>
            </a:r>
            <a:endParaRPr>
              <a:highlight>
                <a:schemeClr val="accent4"/>
              </a:highlight>
            </a:endParaRPr>
          </a:p>
        </p:txBody>
      </p:sp>
      <p:sp>
        <p:nvSpPr>
          <p:cNvPr id="433" name="Google Shape;433;p30"/>
          <p:cNvSpPr txBox="1"/>
          <p:nvPr>
            <p:ph idx="5" type="body"/>
          </p:nvPr>
        </p:nvSpPr>
        <p:spPr>
          <a:xfrm>
            <a:off x="2617800" y="3317373"/>
            <a:ext cx="7397400" cy="86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434" name="Google Shape;434;p30"/>
          <p:cNvSpPr txBox="1"/>
          <p:nvPr>
            <p:ph idx="2" type="subTitle"/>
          </p:nvPr>
        </p:nvSpPr>
        <p:spPr>
          <a:xfrm>
            <a:off x="2617806" y="2920083"/>
            <a:ext cx="7397400" cy="56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highlight>
                  <a:schemeClr val="accent2"/>
                </a:highlight>
              </a:rPr>
              <a:t>T</a:t>
            </a:r>
            <a:r>
              <a:rPr lang="en">
                <a:highlight>
                  <a:schemeClr val="accent2"/>
                </a:highlight>
              </a:rPr>
              <a:t>here are more kangaroos than humans in Australia.</a:t>
            </a:r>
            <a:endParaRPr>
              <a:highlight>
                <a:schemeClr val="accent2"/>
              </a:highlight>
            </a:endParaRPr>
          </a:p>
        </p:txBody>
      </p:sp>
      <p:sp>
        <p:nvSpPr>
          <p:cNvPr id="435" name="Google Shape;435;p30"/>
          <p:cNvSpPr txBox="1"/>
          <p:nvPr>
            <p:ph idx="6" type="body"/>
          </p:nvPr>
        </p:nvSpPr>
        <p:spPr>
          <a:xfrm>
            <a:off x="2617800" y="4876157"/>
            <a:ext cx="7398300" cy="86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436" name="Google Shape;436;p30"/>
          <p:cNvSpPr txBox="1"/>
          <p:nvPr>
            <p:ph idx="3" type="subTitle"/>
          </p:nvPr>
        </p:nvSpPr>
        <p:spPr>
          <a:xfrm>
            <a:off x="2617806" y="4491192"/>
            <a:ext cx="7397400" cy="56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highlight>
                  <a:schemeClr val="accent6"/>
                </a:highlight>
              </a:rPr>
              <a:t>Koalas are even more lazy than cats.</a:t>
            </a:r>
            <a:endParaRPr>
              <a:highlight>
                <a:schemeClr val="accent6"/>
              </a:highlight>
            </a:endParaRPr>
          </a:p>
        </p:txBody>
      </p:sp>
      <p:sp>
        <p:nvSpPr>
          <p:cNvPr id="437" name="Google Shape;437;p30"/>
          <p:cNvSpPr txBox="1"/>
          <p:nvPr>
            <p:ph idx="4" type="body"/>
          </p:nvPr>
        </p:nvSpPr>
        <p:spPr>
          <a:xfrm>
            <a:off x="2617800" y="1985512"/>
            <a:ext cx="7397400" cy="861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441" name="Shape 441"/>
        <p:cNvGrpSpPr/>
        <p:nvPr/>
      </p:nvGrpSpPr>
      <p:grpSpPr>
        <a:xfrm>
          <a:off x="0" y="0"/>
          <a:ext cx="0" cy="0"/>
          <a:chOff x="0" y="0"/>
          <a:chExt cx="0" cy="0"/>
        </a:xfrm>
      </p:grpSpPr>
      <p:sp>
        <p:nvSpPr>
          <p:cNvPr id="442" name="Google Shape;442;p31"/>
          <p:cNvSpPr txBox="1"/>
          <p:nvPr>
            <p:ph type="title"/>
          </p:nvPr>
        </p:nvSpPr>
        <p:spPr>
          <a:xfrm>
            <a:off x="4259725" y="1942347"/>
            <a:ext cx="6434100" cy="1686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Very interesting!</a:t>
            </a:r>
            <a:endParaRPr/>
          </a:p>
        </p:txBody>
      </p:sp>
      <p:sp>
        <p:nvSpPr>
          <p:cNvPr id="443" name="Google Shape;443;p31"/>
          <p:cNvSpPr txBox="1"/>
          <p:nvPr>
            <p:ph idx="1" type="body"/>
          </p:nvPr>
        </p:nvSpPr>
        <p:spPr>
          <a:xfrm>
            <a:off x="4258225" y="4584650"/>
            <a:ext cx="6359400" cy="7776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sz="1400"/>
              <a:t>This is where you section ends. Duplicate this set of slides as many times you need to go over all your sections.</a:t>
            </a:r>
            <a:endParaRPr sz="1400"/>
          </a:p>
        </p:txBody>
      </p:sp>
      <p:grpSp>
        <p:nvGrpSpPr>
          <p:cNvPr id="444" name="Google Shape;444;p31"/>
          <p:cNvGrpSpPr/>
          <p:nvPr/>
        </p:nvGrpSpPr>
        <p:grpSpPr>
          <a:xfrm>
            <a:off x="7844201" y="373515"/>
            <a:ext cx="3677395" cy="972337"/>
            <a:chOff x="4093857" y="-286875"/>
            <a:chExt cx="4651986" cy="1230028"/>
          </a:xfrm>
        </p:grpSpPr>
        <p:sp>
          <p:nvSpPr>
            <p:cNvPr id="445" name="Google Shape;445;p31"/>
            <p:cNvSpPr/>
            <p:nvPr/>
          </p:nvSpPr>
          <p:spPr>
            <a:xfrm>
              <a:off x="4093857" y="-286875"/>
              <a:ext cx="4651986" cy="1230028"/>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Fascinate Inline"/>
                </a:rPr>
                <a:t>Wow!</a:t>
              </a:r>
            </a:p>
          </p:txBody>
        </p:sp>
        <p:sp>
          <p:nvSpPr>
            <p:cNvPr id="446" name="Google Shape;446;p31"/>
            <p:cNvSpPr/>
            <p:nvPr/>
          </p:nvSpPr>
          <p:spPr>
            <a:xfrm>
              <a:off x="4093857" y="-286875"/>
              <a:ext cx="4651986" cy="1230028"/>
            </a:xfrm>
            <a:prstGeom prst="rect">
              <a:avLst/>
            </a:prstGeom>
          </p:spPr>
          <p:txBody>
            <a:bodyPr>
              <a:prstTxWarp prst="textPlain"/>
            </a:bodyPr>
            <a:lstStyle/>
            <a:p>
              <a:pPr lvl="0" algn="ctr"/>
              <a:r>
                <a:rPr b="0" i="0">
                  <a:ln>
                    <a:noFill/>
                  </a:ln>
                  <a:solidFill>
                    <a:schemeClr val="accent5"/>
                  </a:solidFill>
                  <a:latin typeface="Fascinate Inline"/>
                </a:rPr>
                <a:t>Wow!</a:t>
              </a:r>
            </a:p>
          </p:txBody>
        </p:sp>
      </p:grpSp>
      <p:sp>
        <p:nvSpPr>
          <p:cNvPr id="447" name="Google Shape;447;p31"/>
          <p:cNvSpPr/>
          <p:nvPr/>
        </p:nvSpPr>
        <p:spPr>
          <a:xfrm rot="10405083">
            <a:off x="7176961" y="823226"/>
            <a:ext cx="1002326" cy="290145"/>
          </a:xfrm>
          <a:custGeom>
            <a:rect b="b" l="l" r="r" t="t"/>
            <a:pathLst>
              <a:path extrusionOk="0" h="1673412" w="7659384">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anchorCtr="0" anchor="ctr" bIns="122825" lIns="245700" spcFirstLastPara="1" rIns="245700" wrap="square" tIns="122825">
            <a:noAutofit/>
          </a:bodyPr>
          <a:lstStyle/>
          <a:p>
            <a:pPr indent="0" lvl="0" marL="0" marR="0" rtl="0" algn="l">
              <a:lnSpc>
                <a:spcPct val="100000"/>
              </a:lnSpc>
              <a:spcBef>
                <a:spcPts val="0"/>
              </a:spcBef>
              <a:spcAft>
                <a:spcPts val="0"/>
              </a:spcAft>
              <a:buClr>
                <a:srgbClr val="000000"/>
              </a:buClr>
              <a:buFont typeface="Arial"/>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46462E"/>
      </a:dk1>
      <a:lt1>
        <a:srgbClr val="A3A380"/>
      </a:lt1>
      <a:dk2>
        <a:srgbClr val="171717"/>
      </a:dk2>
      <a:lt2>
        <a:srgbClr val="EEEEEE"/>
      </a:lt2>
      <a:accent1>
        <a:srgbClr val="FFFFFF"/>
      </a:accent1>
      <a:accent2>
        <a:srgbClr val="E0D794"/>
      </a:accent2>
      <a:accent3>
        <a:srgbClr val="EFEBCE"/>
      </a:accent3>
      <a:accent4>
        <a:srgbClr val="D6CE93"/>
      </a:accent4>
      <a:accent5>
        <a:srgbClr val="757558"/>
      </a:accent5>
      <a:accent6>
        <a:srgbClr val="A0A04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