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0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1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  <p:sldMasterId id="2147483786" r:id="rId14"/>
    <p:sldMasterId id="2147483798" r:id="rId15"/>
  </p:sldMasterIdLst>
  <p:notesMasterIdLst>
    <p:notesMasterId r:id="rId94"/>
  </p:notesMasterIdLst>
  <p:sldIdLst>
    <p:sldId id="256" r:id="rId16"/>
    <p:sldId id="1029" r:id="rId17"/>
    <p:sldId id="705" r:id="rId18"/>
    <p:sldId id="847" r:id="rId19"/>
    <p:sldId id="1075" r:id="rId20"/>
    <p:sldId id="1098" r:id="rId21"/>
    <p:sldId id="1041" r:id="rId22"/>
    <p:sldId id="1040" r:id="rId23"/>
    <p:sldId id="1087" r:id="rId24"/>
    <p:sldId id="1077" r:id="rId25"/>
    <p:sldId id="1086" r:id="rId26"/>
    <p:sldId id="1201" r:id="rId27"/>
    <p:sldId id="1207" r:id="rId28"/>
    <p:sldId id="1208" r:id="rId29"/>
    <p:sldId id="1092" r:id="rId30"/>
    <p:sldId id="1150" r:id="rId31"/>
    <p:sldId id="1180" r:id="rId32"/>
    <p:sldId id="1151" r:id="rId33"/>
    <p:sldId id="1124" r:id="rId34"/>
    <p:sldId id="1175" r:id="rId35"/>
    <p:sldId id="1177" r:id="rId36"/>
    <p:sldId id="1178" r:id="rId37"/>
    <p:sldId id="645" r:id="rId38"/>
    <p:sldId id="1115" r:id="rId39"/>
    <p:sldId id="1093" r:id="rId40"/>
    <p:sldId id="1060" r:id="rId41"/>
    <p:sldId id="1062" r:id="rId42"/>
    <p:sldId id="1111" r:id="rId43"/>
    <p:sldId id="1046" r:id="rId44"/>
    <p:sldId id="1078" r:id="rId45"/>
    <p:sldId id="1067" r:id="rId46"/>
    <p:sldId id="1113" r:id="rId47"/>
    <p:sldId id="1071" r:id="rId48"/>
    <p:sldId id="1080" r:id="rId49"/>
    <p:sldId id="1073" r:id="rId50"/>
    <p:sldId id="779" r:id="rId51"/>
    <p:sldId id="1082" r:id="rId52"/>
    <p:sldId id="1096" r:id="rId53"/>
    <p:sldId id="1084" r:id="rId54"/>
    <p:sldId id="1035" r:id="rId55"/>
    <p:sldId id="1044" r:id="rId56"/>
    <p:sldId id="1133" r:id="rId57"/>
    <p:sldId id="1134" r:id="rId58"/>
    <p:sldId id="1139" r:id="rId59"/>
    <p:sldId id="1166" r:id="rId60"/>
    <p:sldId id="1186" r:id="rId61"/>
    <p:sldId id="1202" r:id="rId62"/>
    <p:sldId id="1210" r:id="rId63"/>
    <p:sldId id="1211" r:id="rId64"/>
    <p:sldId id="1103" r:id="rId65"/>
    <p:sldId id="716" r:id="rId66"/>
    <p:sldId id="1105" r:id="rId67"/>
    <p:sldId id="1205" r:id="rId68"/>
    <p:sldId id="1204" r:id="rId69"/>
    <p:sldId id="1106" r:id="rId70"/>
    <p:sldId id="1169" r:id="rId71"/>
    <p:sldId id="1212" r:id="rId72"/>
    <p:sldId id="1090" r:id="rId73"/>
    <p:sldId id="1050" r:id="rId74"/>
    <p:sldId id="1191" r:id="rId75"/>
    <p:sldId id="1192" r:id="rId76"/>
    <p:sldId id="1189" r:id="rId77"/>
    <p:sldId id="1190" r:id="rId78"/>
    <p:sldId id="1193" r:id="rId79"/>
    <p:sldId id="1194" r:id="rId80"/>
    <p:sldId id="1195" r:id="rId81"/>
    <p:sldId id="1196" r:id="rId82"/>
    <p:sldId id="1197" r:id="rId83"/>
    <p:sldId id="1198" r:id="rId84"/>
    <p:sldId id="1199" r:id="rId85"/>
    <p:sldId id="1200" r:id="rId86"/>
    <p:sldId id="1213" r:id="rId87"/>
    <p:sldId id="1214" r:id="rId88"/>
    <p:sldId id="1215" r:id="rId89"/>
    <p:sldId id="1216" r:id="rId90"/>
    <p:sldId id="1056" r:id="rId91"/>
    <p:sldId id="1057" r:id="rId92"/>
    <p:sldId id="689" r:id="rId93"/>
  </p:sldIdLst>
  <p:sldSz cx="9144000" cy="6858000" type="screen4x3"/>
  <p:notesSz cx="6735763" cy="9866313"/>
  <p:embeddedFontLst>
    <p:embeddedFont>
      <p:font typeface="Dosis" pitchFamily="2" charset="0"/>
      <p:regular r:id="rId95"/>
      <p:bold r:id="rId96"/>
    </p:embeddedFont>
    <p:embeddedFont>
      <p:font typeface="Dosis ExtraBold" pitchFamily="2" charset="0"/>
      <p:bold r:id="rId97"/>
    </p:embeddedFont>
    <p:embeddedFont>
      <p:font typeface="Dosis Medium" pitchFamily="2" charset="0"/>
      <p:regular r:id="rId98"/>
      <p:bold r:id="rId99"/>
    </p:embeddedFont>
    <p:embeddedFont>
      <p:font typeface="Dosis SemiBold" pitchFamily="2" charset="0"/>
      <p:regular r:id="rId100"/>
      <p:bold r:id="rId101"/>
    </p:embeddedFont>
    <p:embeddedFont>
      <p:font typeface="Mistral" panose="03090702030407020403" pitchFamily="66" charset="0"/>
      <p:regular r:id="rId102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1A6BC"/>
    <a:srgbClr val="565F88"/>
    <a:srgbClr val="2196B1"/>
    <a:srgbClr val="424D7B"/>
    <a:srgbClr val="2AB6D7"/>
    <a:srgbClr val="E420A3"/>
    <a:srgbClr val="EAF8FE"/>
    <a:srgbClr val="55B7DE"/>
    <a:srgbClr val="4B5377"/>
    <a:srgbClr val="F265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21" autoAdjust="0"/>
    <p:restoredTop sz="95363" autoAdjust="0"/>
  </p:normalViewPr>
  <p:slideViewPr>
    <p:cSldViewPr snapToGrid="0">
      <p:cViewPr varScale="1">
        <p:scale>
          <a:sx n="77" d="100"/>
          <a:sy n="77" d="100"/>
        </p:scale>
        <p:origin x="821" y="45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84" Type="http://schemas.openxmlformats.org/officeDocument/2006/relationships/slide" Target="slides/slide69.xml"/><Relationship Id="rId89" Type="http://schemas.openxmlformats.org/officeDocument/2006/relationships/slide" Target="slides/slide74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6.xml"/><Relationship Id="rId92" Type="http://schemas.openxmlformats.org/officeDocument/2006/relationships/slide" Target="slides/slide77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07" Type="http://schemas.microsoft.com/office/2016/11/relationships/changesInfo" Target="changesInfos/changesInfo1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openxmlformats.org/officeDocument/2006/relationships/slide" Target="slides/slide51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87" Type="http://schemas.openxmlformats.org/officeDocument/2006/relationships/slide" Target="slides/slide72.xml"/><Relationship Id="rId102" Type="http://schemas.openxmlformats.org/officeDocument/2006/relationships/font" Target="fonts/font8.fntdata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46.xml"/><Relationship Id="rId82" Type="http://schemas.openxmlformats.org/officeDocument/2006/relationships/slide" Target="slides/slide67.xml"/><Relationship Id="rId90" Type="http://schemas.openxmlformats.org/officeDocument/2006/relationships/slide" Target="slides/slide75.xml"/><Relationship Id="rId95" Type="http://schemas.openxmlformats.org/officeDocument/2006/relationships/font" Target="fonts/font1.fntdata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77" Type="http://schemas.openxmlformats.org/officeDocument/2006/relationships/slide" Target="slides/slide62.xml"/><Relationship Id="rId100" Type="http://schemas.openxmlformats.org/officeDocument/2006/relationships/font" Target="fonts/font6.fntdata"/><Relationship Id="rId105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80" Type="http://schemas.openxmlformats.org/officeDocument/2006/relationships/slide" Target="slides/slide65.xml"/><Relationship Id="rId85" Type="http://schemas.openxmlformats.org/officeDocument/2006/relationships/slide" Target="slides/slide70.xml"/><Relationship Id="rId93" Type="http://schemas.openxmlformats.org/officeDocument/2006/relationships/slide" Target="slides/slide78.xml"/><Relationship Id="rId98" Type="http://schemas.openxmlformats.org/officeDocument/2006/relationships/font" Target="fonts/font4.fntdata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103" Type="http://schemas.openxmlformats.org/officeDocument/2006/relationships/presProps" Target="presProps.xml"/><Relationship Id="rId108" Type="http://schemas.microsoft.com/office/2018/10/relationships/authors" Target="authors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83" Type="http://schemas.openxmlformats.org/officeDocument/2006/relationships/slide" Target="slides/slide68.xml"/><Relationship Id="rId88" Type="http://schemas.openxmlformats.org/officeDocument/2006/relationships/slide" Target="slides/slide73.xml"/><Relationship Id="rId91" Type="http://schemas.openxmlformats.org/officeDocument/2006/relationships/slide" Target="slides/slide76.xml"/><Relationship Id="rId96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6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81" Type="http://schemas.openxmlformats.org/officeDocument/2006/relationships/slide" Target="slides/slide66.xml"/><Relationship Id="rId86" Type="http://schemas.openxmlformats.org/officeDocument/2006/relationships/slide" Target="slides/slide71.xml"/><Relationship Id="rId94" Type="http://schemas.openxmlformats.org/officeDocument/2006/relationships/notesMaster" Target="notesMasters/notesMaster1.xml"/><Relationship Id="rId99" Type="http://schemas.openxmlformats.org/officeDocument/2006/relationships/font" Target="fonts/font5.fntdata"/><Relationship Id="rId101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97" Type="http://schemas.openxmlformats.org/officeDocument/2006/relationships/font" Target="fonts/font3.fntdata"/><Relationship Id="rId10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A95D85AC-93E5-4E30-B876-2FFFF8BF4BEB}"/>
    <pc:docChg chg="undo custSel addSld delSld modSld sldOrd">
      <pc:chgData name="LAMIAE BEZZAZ" userId="f9bc3cc0-8e1c-4944-afa8-b4b36bbf20e1" providerId="ADAL" clId="{A95D85AC-93E5-4E30-B876-2FFFF8BF4BEB}" dt="2026-02-17T01:08:26.443" v="698" actId="1076"/>
      <pc:docMkLst>
        <pc:docMk/>
      </pc:docMkLst>
      <pc:sldChg chg="addSp delSp modSp">
        <pc:chgData name="LAMIAE BEZZAZ" userId="f9bc3cc0-8e1c-4944-afa8-b4b36bbf20e1" providerId="ADAL" clId="{A95D85AC-93E5-4E30-B876-2FFFF8BF4BEB}" dt="2026-02-17T00:49:55.759" v="282"/>
        <pc:sldMkLst>
          <pc:docMk/>
          <pc:sldMk cId="4014748208" sldId="1189"/>
        </pc:sldMkLst>
        <pc:spChg chg="mod">
          <ac:chgData name="LAMIAE BEZZAZ" userId="f9bc3cc0-8e1c-4944-afa8-b4b36bbf20e1" providerId="ADAL" clId="{A95D85AC-93E5-4E30-B876-2FFFF8BF4BEB}" dt="2026-02-17T00:48:23.047" v="169"/>
          <ac:spMkLst>
            <pc:docMk/>
            <pc:sldMk cId="4014748208" sldId="1189"/>
            <ac:spMk id="6" creationId="{E3A2D228-143D-45EB-8D8C-C82788229D21}"/>
          </ac:spMkLst>
        </pc:spChg>
        <pc:spChg chg="mod">
          <ac:chgData name="LAMIAE BEZZAZ" userId="f9bc3cc0-8e1c-4944-afa8-b4b36bbf20e1" providerId="ADAL" clId="{A95D85AC-93E5-4E30-B876-2FFFF8BF4BEB}" dt="2026-02-17T00:48:16.767" v="168" actId="20577"/>
          <ac:spMkLst>
            <pc:docMk/>
            <pc:sldMk cId="4014748208" sldId="1189"/>
            <ac:spMk id="7" creationId="{5E8646D8-E7E2-AEFF-2F46-02D2B7ED3538}"/>
          </ac:spMkLst>
        </pc:spChg>
        <pc:picChg chg="del">
          <ac:chgData name="LAMIAE BEZZAZ" userId="f9bc3cc0-8e1c-4944-afa8-b4b36bbf20e1" providerId="ADAL" clId="{A95D85AC-93E5-4E30-B876-2FFFF8BF4BEB}" dt="2026-02-17T00:49:55.166" v="281" actId="478"/>
          <ac:picMkLst>
            <pc:docMk/>
            <pc:sldMk cId="4014748208" sldId="1189"/>
            <ac:picMk id="2" creationId="{3CB067FA-79DC-4B87-BB19-50E4B98DAB9C}"/>
          </ac:picMkLst>
        </pc:picChg>
        <pc:picChg chg="add">
          <ac:chgData name="LAMIAE BEZZAZ" userId="f9bc3cc0-8e1c-4944-afa8-b4b36bbf20e1" providerId="ADAL" clId="{A95D85AC-93E5-4E30-B876-2FFFF8BF4BEB}" dt="2026-02-17T00:49:55.759" v="282"/>
          <ac:picMkLst>
            <pc:docMk/>
            <pc:sldMk cId="4014748208" sldId="1189"/>
            <ac:picMk id="8" creationId="{66C3EF02-D8C2-4510-A893-D79E469D15F4}"/>
          </ac:picMkLst>
        </pc:picChg>
      </pc:sldChg>
      <pc:sldChg chg="addSp delSp modSp add del">
        <pc:chgData name="LAMIAE BEZZAZ" userId="f9bc3cc0-8e1c-4944-afa8-b4b36bbf20e1" providerId="ADAL" clId="{A95D85AC-93E5-4E30-B876-2FFFF8BF4BEB}" dt="2026-02-17T00:49:49.874" v="280" actId="1076"/>
        <pc:sldMkLst>
          <pc:docMk/>
          <pc:sldMk cId="3130740010" sldId="1190"/>
        </pc:sldMkLst>
        <pc:spChg chg="mod">
          <ac:chgData name="LAMIAE BEZZAZ" userId="f9bc3cc0-8e1c-4944-afa8-b4b36bbf20e1" providerId="ADAL" clId="{A95D85AC-93E5-4E30-B876-2FFFF8BF4BEB}" dt="2026-02-17T00:49:26.152" v="275"/>
          <ac:spMkLst>
            <pc:docMk/>
            <pc:sldMk cId="3130740010" sldId="1190"/>
            <ac:spMk id="3" creationId="{9FE74E97-3DE0-5A30-6412-5B6358BE7627}"/>
          </ac:spMkLst>
        </pc:spChg>
        <pc:spChg chg="mod">
          <ac:chgData name="LAMIAE BEZZAZ" userId="f9bc3cc0-8e1c-4944-afa8-b4b36bbf20e1" providerId="ADAL" clId="{A95D85AC-93E5-4E30-B876-2FFFF8BF4BEB}" dt="2026-02-17T00:49:17.150" v="274" actId="313"/>
          <ac:spMkLst>
            <pc:docMk/>
            <pc:sldMk cId="3130740010" sldId="1190"/>
            <ac:spMk id="7" creationId="{F7A80D38-8E5A-0993-296A-EC9025FD0013}"/>
          </ac:spMkLst>
        </pc:spChg>
        <pc:picChg chg="add mod">
          <ac:chgData name="LAMIAE BEZZAZ" userId="f9bc3cc0-8e1c-4944-afa8-b4b36bbf20e1" providerId="ADAL" clId="{A95D85AC-93E5-4E30-B876-2FFFF8BF4BEB}" dt="2026-02-17T00:49:49.874" v="280" actId="1076"/>
          <ac:picMkLst>
            <pc:docMk/>
            <pc:sldMk cId="3130740010" sldId="1190"/>
            <ac:picMk id="2" creationId="{7D2EB669-B237-4B94-B39B-27B4964CBDA2}"/>
          </ac:picMkLst>
        </pc:picChg>
        <pc:picChg chg="del">
          <ac:chgData name="LAMIAE BEZZAZ" userId="f9bc3cc0-8e1c-4944-afa8-b4b36bbf20e1" providerId="ADAL" clId="{A95D85AC-93E5-4E30-B876-2FFFF8BF4BEB}" dt="2026-02-17T00:49:35.200" v="276" actId="478"/>
          <ac:picMkLst>
            <pc:docMk/>
            <pc:sldMk cId="3130740010" sldId="1190"/>
            <ac:picMk id="11" creationId="{68C4E65B-A73F-48F6-A4D7-D8630A6CE16A}"/>
          </ac:picMkLst>
        </pc:picChg>
      </pc:sldChg>
      <pc:sldChg chg="add del ord">
        <pc:chgData name="LAMIAE BEZZAZ" userId="f9bc3cc0-8e1c-4944-afa8-b4b36bbf20e1" providerId="ADAL" clId="{A95D85AC-93E5-4E30-B876-2FFFF8BF4BEB}" dt="2026-02-17T00:44:27.752" v="10"/>
        <pc:sldMkLst>
          <pc:docMk/>
          <pc:sldMk cId="4273594782" sldId="1191"/>
        </pc:sldMkLst>
      </pc:sldChg>
      <pc:sldChg chg="addSp delSp modSp ord">
        <pc:chgData name="LAMIAE BEZZAZ" userId="f9bc3cc0-8e1c-4944-afa8-b4b36bbf20e1" providerId="ADAL" clId="{A95D85AC-93E5-4E30-B876-2FFFF8BF4BEB}" dt="2026-02-17T00:50:13.116" v="284"/>
        <pc:sldMkLst>
          <pc:docMk/>
          <pc:sldMk cId="121518254" sldId="1192"/>
        </pc:sldMkLst>
        <pc:spChg chg="mod">
          <ac:chgData name="LAMIAE BEZZAZ" userId="f9bc3cc0-8e1c-4944-afa8-b4b36bbf20e1" providerId="ADAL" clId="{A95D85AC-93E5-4E30-B876-2FFFF8BF4BEB}" dt="2026-02-17T00:45:02.836" v="15" actId="20577"/>
          <ac:spMkLst>
            <pc:docMk/>
            <pc:sldMk cId="121518254" sldId="1192"/>
            <ac:spMk id="3" creationId="{9FE74E97-3DE0-5A30-6412-5B6358BE7627}"/>
          </ac:spMkLst>
        </pc:spChg>
        <pc:spChg chg="mod">
          <ac:chgData name="LAMIAE BEZZAZ" userId="f9bc3cc0-8e1c-4944-afa8-b4b36bbf20e1" providerId="ADAL" clId="{A95D85AC-93E5-4E30-B876-2FFFF8BF4BEB}" dt="2026-02-17T00:45:11.085" v="16"/>
          <ac:spMkLst>
            <pc:docMk/>
            <pc:sldMk cId="121518254" sldId="1192"/>
            <ac:spMk id="7" creationId="{F7A80D38-8E5A-0993-296A-EC9025FD0013}"/>
          </ac:spMkLst>
        </pc:spChg>
        <pc:picChg chg="del">
          <ac:chgData name="LAMIAE BEZZAZ" userId="f9bc3cc0-8e1c-4944-afa8-b4b36bbf20e1" providerId="ADAL" clId="{A95D85AC-93E5-4E30-B876-2FFFF8BF4BEB}" dt="2026-02-17T00:50:07.307" v="283" actId="478"/>
          <ac:picMkLst>
            <pc:docMk/>
            <pc:sldMk cId="121518254" sldId="1192"/>
            <ac:picMk id="9" creationId="{11FE2402-8D61-4BD2-9745-0F32C397FA5E}"/>
          </ac:picMkLst>
        </pc:picChg>
        <pc:picChg chg="add">
          <ac:chgData name="LAMIAE BEZZAZ" userId="f9bc3cc0-8e1c-4944-afa8-b4b36bbf20e1" providerId="ADAL" clId="{A95D85AC-93E5-4E30-B876-2FFFF8BF4BEB}" dt="2026-02-17T00:50:13.116" v="284"/>
          <ac:picMkLst>
            <pc:docMk/>
            <pc:sldMk cId="121518254" sldId="1192"/>
            <ac:picMk id="11" creationId="{53B2E436-C0CD-450B-B7B3-1F0483CB7F13}"/>
          </ac:picMkLst>
        </pc:picChg>
      </pc:sldChg>
      <pc:sldChg chg="addSp delSp modSp">
        <pc:chgData name="LAMIAE BEZZAZ" userId="f9bc3cc0-8e1c-4944-afa8-b4b36bbf20e1" providerId="ADAL" clId="{A95D85AC-93E5-4E30-B876-2FFFF8BF4BEB}" dt="2026-02-17T00:52:05.427" v="343"/>
        <pc:sldMkLst>
          <pc:docMk/>
          <pc:sldMk cId="3859124607" sldId="1193"/>
        </pc:sldMkLst>
        <pc:spChg chg="mod">
          <ac:chgData name="LAMIAE BEZZAZ" userId="f9bc3cc0-8e1c-4944-afa8-b4b36bbf20e1" providerId="ADAL" clId="{A95D85AC-93E5-4E30-B876-2FFFF8BF4BEB}" dt="2026-02-17T00:52:05.427" v="343"/>
          <ac:spMkLst>
            <pc:docMk/>
            <pc:sldMk cId="3859124607" sldId="1193"/>
            <ac:spMk id="6" creationId="{E3A2D228-143D-45EB-8D8C-C82788229D21}"/>
          </ac:spMkLst>
        </pc:spChg>
        <pc:spChg chg="mod">
          <ac:chgData name="LAMIAE BEZZAZ" userId="f9bc3cc0-8e1c-4944-afa8-b4b36bbf20e1" providerId="ADAL" clId="{A95D85AC-93E5-4E30-B876-2FFFF8BF4BEB}" dt="2026-02-17T00:51:57.098" v="342" actId="20577"/>
          <ac:spMkLst>
            <pc:docMk/>
            <pc:sldMk cId="3859124607" sldId="1193"/>
            <ac:spMk id="7" creationId="{5E8646D8-E7E2-AEFF-2F46-02D2B7ED3538}"/>
          </ac:spMkLst>
        </pc:spChg>
        <pc:picChg chg="add mod">
          <ac:chgData name="LAMIAE BEZZAZ" userId="f9bc3cc0-8e1c-4944-afa8-b4b36bbf20e1" providerId="ADAL" clId="{A95D85AC-93E5-4E30-B876-2FFFF8BF4BEB}" dt="2026-02-17T00:51:09.232" v="288" actId="1076"/>
          <ac:picMkLst>
            <pc:docMk/>
            <pc:sldMk cId="3859124607" sldId="1193"/>
            <ac:picMk id="2" creationId="{458821A8-CF64-40D6-8DA7-8E5F2DE6D2A4}"/>
          </ac:picMkLst>
        </pc:picChg>
        <pc:picChg chg="del">
          <ac:chgData name="LAMIAE BEZZAZ" userId="f9bc3cc0-8e1c-4944-afa8-b4b36bbf20e1" providerId="ADAL" clId="{A95D85AC-93E5-4E30-B876-2FFFF8BF4BEB}" dt="2026-02-17T00:51:00.679" v="285" actId="478"/>
          <ac:picMkLst>
            <pc:docMk/>
            <pc:sldMk cId="3859124607" sldId="1193"/>
            <ac:picMk id="3" creationId="{1F91CD49-5BF4-4A4E-8F78-C8BB64782A25}"/>
          </ac:picMkLst>
        </pc:picChg>
      </pc:sldChg>
      <pc:sldChg chg="addSp delSp modSp">
        <pc:chgData name="LAMIAE BEZZAZ" userId="f9bc3cc0-8e1c-4944-afa8-b4b36bbf20e1" providerId="ADAL" clId="{A95D85AC-93E5-4E30-B876-2FFFF8BF4BEB}" dt="2026-02-17T01:07:45.038" v="696" actId="20577"/>
        <pc:sldMkLst>
          <pc:docMk/>
          <pc:sldMk cId="3518276413" sldId="1194"/>
        </pc:sldMkLst>
        <pc:spChg chg="mod">
          <ac:chgData name="LAMIAE BEZZAZ" userId="f9bc3cc0-8e1c-4944-afa8-b4b36bbf20e1" providerId="ADAL" clId="{A95D85AC-93E5-4E30-B876-2FFFF8BF4BEB}" dt="2026-02-17T00:52:29.026" v="347"/>
          <ac:spMkLst>
            <pc:docMk/>
            <pc:sldMk cId="3518276413" sldId="1194"/>
            <ac:spMk id="3" creationId="{9FE74E97-3DE0-5A30-6412-5B6358BE7627}"/>
          </ac:spMkLst>
        </pc:spChg>
        <pc:spChg chg="mod">
          <ac:chgData name="LAMIAE BEZZAZ" userId="f9bc3cc0-8e1c-4944-afa8-b4b36bbf20e1" providerId="ADAL" clId="{A95D85AC-93E5-4E30-B876-2FFFF8BF4BEB}" dt="2026-02-17T01:07:45.038" v="696" actId="20577"/>
          <ac:spMkLst>
            <pc:docMk/>
            <pc:sldMk cId="3518276413" sldId="1194"/>
            <ac:spMk id="7" creationId="{F7A80D38-8E5A-0993-296A-EC9025FD0013}"/>
          </ac:spMkLst>
        </pc:spChg>
        <pc:picChg chg="del">
          <ac:chgData name="LAMIAE BEZZAZ" userId="f9bc3cc0-8e1c-4944-afa8-b4b36bbf20e1" providerId="ADAL" clId="{A95D85AC-93E5-4E30-B876-2FFFF8BF4BEB}" dt="2026-02-17T00:52:10.483" v="344" actId="478"/>
          <ac:picMkLst>
            <pc:docMk/>
            <pc:sldMk cId="3518276413" sldId="1194"/>
            <ac:picMk id="9" creationId="{6E31DBF8-263B-4B66-B816-F9241E95733F}"/>
          </ac:picMkLst>
        </pc:picChg>
        <pc:picChg chg="add">
          <ac:chgData name="LAMIAE BEZZAZ" userId="f9bc3cc0-8e1c-4944-afa8-b4b36bbf20e1" providerId="ADAL" clId="{A95D85AC-93E5-4E30-B876-2FFFF8BF4BEB}" dt="2026-02-17T00:52:10.997" v="345"/>
          <ac:picMkLst>
            <pc:docMk/>
            <pc:sldMk cId="3518276413" sldId="1194"/>
            <ac:picMk id="11" creationId="{1FA09083-518F-4838-BD6E-39BFC89BF884}"/>
          </ac:picMkLst>
        </pc:picChg>
      </pc:sldChg>
      <pc:sldChg chg="addSp delSp modSp">
        <pc:chgData name="LAMIAE BEZZAZ" userId="f9bc3cc0-8e1c-4944-afa8-b4b36bbf20e1" providerId="ADAL" clId="{A95D85AC-93E5-4E30-B876-2FFFF8BF4BEB}" dt="2026-02-17T00:54:46.694" v="354" actId="1076"/>
        <pc:sldMkLst>
          <pc:docMk/>
          <pc:sldMk cId="3669196237" sldId="1195"/>
        </pc:sldMkLst>
        <pc:spChg chg="mod">
          <ac:chgData name="LAMIAE BEZZAZ" userId="f9bc3cc0-8e1c-4944-afa8-b4b36bbf20e1" providerId="ADAL" clId="{A95D85AC-93E5-4E30-B876-2FFFF8BF4BEB}" dt="2026-02-17T00:53:45.100" v="349"/>
          <ac:spMkLst>
            <pc:docMk/>
            <pc:sldMk cId="3669196237" sldId="1195"/>
            <ac:spMk id="6" creationId="{E3A2D228-143D-45EB-8D8C-C82788229D21}"/>
          </ac:spMkLst>
        </pc:spChg>
        <pc:spChg chg="mod">
          <ac:chgData name="LAMIAE BEZZAZ" userId="f9bc3cc0-8e1c-4944-afa8-b4b36bbf20e1" providerId="ADAL" clId="{A95D85AC-93E5-4E30-B876-2FFFF8BF4BEB}" dt="2026-02-17T00:53:41.540" v="348"/>
          <ac:spMkLst>
            <pc:docMk/>
            <pc:sldMk cId="3669196237" sldId="1195"/>
            <ac:spMk id="7" creationId="{5E8646D8-E7E2-AEFF-2F46-02D2B7ED3538}"/>
          </ac:spMkLst>
        </pc:spChg>
        <pc:picChg chg="add mod">
          <ac:chgData name="LAMIAE BEZZAZ" userId="f9bc3cc0-8e1c-4944-afa8-b4b36bbf20e1" providerId="ADAL" clId="{A95D85AC-93E5-4E30-B876-2FFFF8BF4BEB}" dt="2026-02-17T00:54:46.694" v="354" actId="1076"/>
          <ac:picMkLst>
            <pc:docMk/>
            <pc:sldMk cId="3669196237" sldId="1195"/>
            <ac:picMk id="2" creationId="{5923DBBF-267A-4DAD-8031-AFF744323F74}"/>
          </ac:picMkLst>
        </pc:picChg>
        <pc:picChg chg="del">
          <ac:chgData name="LAMIAE BEZZAZ" userId="f9bc3cc0-8e1c-4944-afa8-b4b36bbf20e1" providerId="ADAL" clId="{A95D85AC-93E5-4E30-B876-2FFFF8BF4BEB}" dt="2026-02-17T00:54:33.840" v="350" actId="478"/>
          <ac:picMkLst>
            <pc:docMk/>
            <pc:sldMk cId="3669196237" sldId="1195"/>
            <ac:picMk id="8" creationId="{9CA8ECF7-33B3-4A2F-86A7-DA32663994E4}"/>
          </ac:picMkLst>
        </pc:picChg>
      </pc:sldChg>
      <pc:sldChg chg="addSp delSp modSp">
        <pc:chgData name="LAMIAE BEZZAZ" userId="f9bc3cc0-8e1c-4944-afa8-b4b36bbf20e1" providerId="ADAL" clId="{A95D85AC-93E5-4E30-B876-2FFFF8BF4BEB}" dt="2026-02-17T00:55:10.710" v="358"/>
        <pc:sldMkLst>
          <pc:docMk/>
          <pc:sldMk cId="3288583630" sldId="1196"/>
        </pc:sldMkLst>
        <pc:spChg chg="mod">
          <ac:chgData name="LAMIAE BEZZAZ" userId="f9bc3cc0-8e1c-4944-afa8-b4b36bbf20e1" providerId="ADAL" clId="{A95D85AC-93E5-4E30-B876-2FFFF8BF4BEB}" dt="2026-02-17T00:55:05.513" v="356"/>
          <ac:spMkLst>
            <pc:docMk/>
            <pc:sldMk cId="3288583630" sldId="1196"/>
            <ac:spMk id="3" creationId="{9FE74E97-3DE0-5A30-6412-5B6358BE7627}"/>
          </ac:spMkLst>
        </pc:spChg>
        <pc:spChg chg="mod">
          <ac:chgData name="LAMIAE BEZZAZ" userId="f9bc3cc0-8e1c-4944-afa8-b4b36bbf20e1" providerId="ADAL" clId="{A95D85AC-93E5-4E30-B876-2FFFF8BF4BEB}" dt="2026-02-17T00:55:02.039" v="355"/>
          <ac:spMkLst>
            <pc:docMk/>
            <pc:sldMk cId="3288583630" sldId="1196"/>
            <ac:spMk id="7" creationId="{F7A80D38-8E5A-0993-296A-EC9025FD0013}"/>
          </ac:spMkLst>
        </pc:spChg>
        <pc:picChg chg="del">
          <ac:chgData name="LAMIAE BEZZAZ" userId="f9bc3cc0-8e1c-4944-afa8-b4b36bbf20e1" providerId="ADAL" clId="{A95D85AC-93E5-4E30-B876-2FFFF8BF4BEB}" dt="2026-02-17T00:55:10.240" v="357" actId="478"/>
          <ac:picMkLst>
            <pc:docMk/>
            <pc:sldMk cId="3288583630" sldId="1196"/>
            <ac:picMk id="9" creationId="{145DB4BF-CBFF-4479-A24A-B4CA5565B5E8}"/>
          </ac:picMkLst>
        </pc:picChg>
        <pc:picChg chg="add">
          <ac:chgData name="LAMIAE BEZZAZ" userId="f9bc3cc0-8e1c-4944-afa8-b4b36bbf20e1" providerId="ADAL" clId="{A95D85AC-93E5-4E30-B876-2FFFF8BF4BEB}" dt="2026-02-17T00:55:10.710" v="358"/>
          <ac:picMkLst>
            <pc:docMk/>
            <pc:sldMk cId="3288583630" sldId="1196"/>
            <ac:picMk id="11" creationId="{535424F1-1095-4ABF-8D0E-1A421ABCD565}"/>
          </ac:picMkLst>
        </pc:picChg>
      </pc:sldChg>
      <pc:sldChg chg="addSp delSp modSp">
        <pc:chgData name="LAMIAE BEZZAZ" userId="f9bc3cc0-8e1c-4944-afa8-b4b36bbf20e1" providerId="ADAL" clId="{A95D85AC-93E5-4E30-B876-2FFFF8BF4BEB}" dt="2026-02-17T00:58:04.958" v="434"/>
        <pc:sldMkLst>
          <pc:docMk/>
          <pc:sldMk cId="4153344930" sldId="1197"/>
        </pc:sldMkLst>
        <pc:spChg chg="mod">
          <ac:chgData name="LAMIAE BEZZAZ" userId="f9bc3cc0-8e1c-4944-afa8-b4b36bbf20e1" providerId="ADAL" clId="{A95D85AC-93E5-4E30-B876-2FFFF8BF4BEB}" dt="2026-02-17T00:56:34.874" v="360"/>
          <ac:spMkLst>
            <pc:docMk/>
            <pc:sldMk cId="4153344930" sldId="1197"/>
            <ac:spMk id="6" creationId="{E3A2D228-143D-45EB-8D8C-C82788229D21}"/>
          </ac:spMkLst>
        </pc:spChg>
        <pc:spChg chg="mod">
          <ac:chgData name="LAMIAE BEZZAZ" userId="f9bc3cc0-8e1c-4944-afa8-b4b36bbf20e1" providerId="ADAL" clId="{A95D85AC-93E5-4E30-B876-2FFFF8BF4BEB}" dt="2026-02-17T00:56:30.886" v="359"/>
          <ac:spMkLst>
            <pc:docMk/>
            <pc:sldMk cId="4153344930" sldId="1197"/>
            <ac:spMk id="7" creationId="{5E8646D8-E7E2-AEFF-2F46-02D2B7ED3538}"/>
          </ac:spMkLst>
        </pc:spChg>
        <pc:picChg chg="del">
          <ac:chgData name="LAMIAE BEZZAZ" userId="f9bc3cc0-8e1c-4944-afa8-b4b36bbf20e1" providerId="ADAL" clId="{A95D85AC-93E5-4E30-B876-2FFFF8BF4BEB}" dt="2026-02-17T00:58:04.492" v="433" actId="478"/>
          <ac:picMkLst>
            <pc:docMk/>
            <pc:sldMk cId="4153344930" sldId="1197"/>
            <ac:picMk id="3" creationId="{0D23F029-CBC2-4394-8008-072A3C86DF52}"/>
          </ac:picMkLst>
        </pc:picChg>
        <pc:picChg chg="add">
          <ac:chgData name="LAMIAE BEZZAZ" userId="f9bc3cc0-8e1c-4944-afa8-b4b36bbf20e1" providerId="ADAL" clId="{A95D85AC-93E5-4E30-B876-2FFFF8BF4BEB}" dt="2026-02-17T00:58:04.958" v="434"/>
          <ac:picMkLst>
            <pc:docMk/>
            <pc:sldMk cId="4153344930" sldId="1197"/>
            <ac:picMk id="8" creationId="{827FB025-B727-42D9-ABCB-83B0EB3BD22B}"/>
          </ac:picMkLst>
        </pc:picChg>
      </pc:sldChg>
      <pc:sldChg chg="addSp delSp modSp">
        <pc:chgData name="LAMIAE BEZZAZ" userId="f9bc3cc0-8e1c-4944-afa8-b4b36bbf20e1" providerId="ADAL" clId="{A95D85AC-93E5-4E30-B876-2FFFF8BF4BEB}" dt="2026-02-17T00:57:59.337" v="432" actId="1076"/>
        <pc:sldMkLst>
          <pc:docMk/>
          <pc:sldMk cId="2707922536" sldId="1198"/>
        </pc:sldMkLst>
        <pc:spChg chg="mod">
          <ac:chgData name="LAMIAE BEZZAZ" userId="f9bc3cc0-8e1c-4944-afa8-b4b36bbf20e1" providerId="ADAL" clId="{A95D85AC-93E5-4E30-B876-2FFFF8BF4BEB}" dt="2026-02-17T00:57:24.010" v="427"/>
          <ac:spMkLst>
            <pc:docMk/>
            <pc:sldMk cId="2707922536" sldId="1198"/>
            <ac:spMk id="3" creationId="{9FE74E97-3DE0-5A30-6412-5B6358BE7627}"/>
          </ac:spMkLst>
        </pc:spChg>
        <pc:spChg chg="mod">
          <ac:chgData name="LAMIAE BEZZAZ" userId="f9bc3cc0-8e1c-4944-afa8-b4b36bbf20e1" providerId="ADAL" clId="{A95D85AC-93E5-4E30-B876-2FFFF8BF4BEB}" dt="2026-02-17T00:57:16.307" v="426" actId="313"/>
          <ac:spMkLst>
            <pc:docMk/>
            <pc:sldMk cId="2707922536" sldId="1198"/>
            <ac:spMk id="7" creationId="{F7A80D38-8E5A-0993-296A-EC9025FD0013}"/>
          </ac:spMkLst>
        </pc:spChg>
        <pc:picChg chg="add mod">
          <ac:chgData name="LAMIAE BEZZAZ" userId="f9bc3cc0-8e1c-4944-afa8-b4b36bbf20e1" providerId="ADAL" clId="{A95D85AC-93E5-4E30-B876-2FFFF8BF4BEB}" dt="2026-02-17T00:57:59.337" v="432" actId="1076"/>
          <ac:picMkLst>
            <pc:docMk/>
            <pc:sldMk cId="2707922536" sldId="1198"/>
            <ac:picMk id="2" creationId="{A6057749-6D8B-4C47-8E97-3C2AAF6BF7A3}"/>
          </ac:picMkLst>
        </pc:picChg>
        <pc:picChg chg="del">
          <ac:chgData name="LAMIAE BEZZAZ" userId="f9bc3cc0-8e1c-4944-afa8-b4b36bbf20e1" providerId="ADAL" clId="{A95D85AC-93E5-4E30-B876-2FFFF8BF4BEB}" dt="2026-02-17T00:57:42.165" v="428" actId="478"/>
          <ac:picMkLst>
            <pc:docMk/>
            <pc:sldMk cId="2707922536" sldId="1198"/>
            <ac:picMk id="9" creationId="{494899F8-4A3D-429B-B8F3-B8A87D73DEFC}"/>
          </ac:picMkLst>
        </pc:picChg>
      </pc:sldChg>
      <pc:sldChg chg="addSp delSp modSp">
        <pc:chgData name="LAMIAE BEZZAZ" userId="f9bc3cc0-8e1c-4944-afa8-b4b36bbf20e1" providerId="ADAL" clId="{A95D85AC-93E5-4E30-B876-2FFFF8BF4BEB}" dt="2026-02-17T00:59:29.317" v="498" actId="1076"/>
        <pc:sldMkLst>
          <pc:docMk/>
          <pc:sldMk cId="1300796755" sldId="1199"/>
        </pc:sldMkLst>
        <pc:spChg chg="mod">
          <ac:chgData name="LAMIAE BEZZAZ" userId="f9bc3cc0-8e1c-4944-afa8-b4b36bbf20e1" providerId="ADAL" clId="{A95D85AC-93E5-4E30-B876-2FFFF8BF4BEB}" dt="2026-02-17T00:59:04.618" v="493"/>
          <ac:spMkLst>
            <pc:docMk/>
            <pc:sldMk cId="1300796755" sldId="1199"/>
            <ac:spMk id="6" creationId="{E3A2D228-143D-45EB-8D8C-C82788229D21}"/>
          </ac:spMkLst>
        </pc:spChg>
        <pc:spChg chg="mod">
          <ac:chgData name="LAMIAE BEZZAZ" userId="f9bc3cc0-8e1c-4944-afa8-b4b36bbf20e1" providerId="ADAL" clId="{A95D85AC-93E5-4E30-B876-2FFFF8BF4BEB}" dt="2026-02-17T00:58:51.988" v="491" actId="20577"/>
          <ac:spMkLst>
            <pc:docMk/>
            <pc:sldMk cId="1300796755" sldId="1199"/>
            <ac:spMk id="7" creationId="{5E8646D8-E7E2-AEFF-2F46-02D2B7ED3538}"/>
          </ac:spMkLst>
        </pc:spChg>
        <pc:picChg chg="add mod">
          <ac:chgData name="LAMIAE BEZZAZ" userId="f9bc3cc0-8e1c-4944-afa8-b4b36bbf20e1" providerId="ADAL" clId="{A95D85AC-93E5-4E30-B876-2FFFF8BF4BEB}" dt="2026-02-17T00:59:29.317" v="498" actId="1076"/>
          <ac:picMkLst>
            <pc:docMk/>
            <pc:sldMk cId="1300796755" sldId="1199"/>
            <ac:picMk id="2" creationId="{22A01BC7-B196-4405-83ED-918841E968AA}"/>
          </ac:picMkLst>
        </pc:picChg>
        <pc:picChg chg="del">
          <ac:chgData name="LAMIAE BEZZAZ" userId="f9bc3cc0-8e1c-4944-afa8-b4b36bbf20e1" providerId="ADAL" clId="{A95D85AC-93E5-4E30-B876-2FFFF8BF4BEB}" dt="2026-02-17T00:59:15.522" v="494" actId="478"/>
          <ac:picMkLst>
            <pc:docMk/>
            <pc:sldMk cId="1300796755" sldId="1199"/>
            <ac:picMk id="3" creationId="{5B2E5A01-42F8-4788-9735-90293C19FAC7}"/>
          </ac:picMkLst>
        </pc:picChg>
      </pc:sldChg>
      <pc:sldChg chg="addSp delSp modSp">
        <pc:chgData name="LAMIAE BEZZAZ" userId="f9bc3cc0-8e1c-4944-afa8-b4b36bbf20e1" providerId="ADAL" clId="{A95D85AC-93E5-4E30-B876-2FFFF8BF4BEB}" dt="2026-02-17T01:08:26.443" v="698" actId="1076"/>
        <pc:sldMkLst>
          <pc:docMk/>
          <pc:sldMk cId="3926078369" sldId="1200"/>
        </pc:sldMkLst>
        <pc:spChg chg="mod">
          <ac:chgData name="LAMIAE BEZZAZ" userId="f9bc3cc0-8e1c-4944-afa8-b4b36bbf20e1" providerId="ADAL" clId="{A95D85AC-93E5-4E30-B876-2FFFF8BF4BEB}" dt="2026-02-17T01:08:26.443" v="698" actId="1076"/>
          <ac:spMkLst>
            <pc:docMk/>
            <pc:sldMk cId="3926078369" sldId="1200"/>
            <ac:spMk id="3" creationId="{9FE74E97-3DE0-5A30-6412-5B6358BE7627}"/>
          </ac:spMkLst>
        </pc:spChg>
        <pc:spChg chg="mod">
          <ac:chgData name="LAMIAE BEZZAZ" userId="f9bc3cc0-8e1c-4944-afa8-b4b36bbf20e1" providerId="ADAL" clId="{A95D85AC-93E5-4E30-B876-2FFFF8BF4BEB}" dt="2026-02-17T01:00:25.079" v="593" actId="20577"/>
          <ac:spMkLst>
            <pc:docMk/>
            <pc:sldMk cId="3926078369" sldId="1200"/>
            <ac:spMk id="7" creationId="{F7A80D38-8E5A-0993-296A-EC9025FD0013}"/>
          </ac:spMkLst>
        </pc:spChg>
        <pc:picChg chg="del">
          <ac:chgData name="LAMIAE BEZZAZ" userId="f9bc3cc0-8e1c-4944-afa8-b4b36bbf20e1" providerId="ADAL" clId="{A95D85AC-93E5-4E30-B876-2FFFF8BF4BEB}" dt="2026-02-17T00:59:32.471" v="499" actId="478"/>
          <ac:picMkLst>
            <pc:docMk/>
            <pc:sldMk cId="3926078369" sldId="1200"/>
            <ac:picMk id="4" creationId="{53FF03B9-844A-4F25-8AFB-4488750751F3}"/>
          </ac:picMkLst>
        </pc:picChg>
        <pc:picChg chg="add">
          <ac:chgData name="LAMIAE BEZZAZ" userId="f9bc3cc0-8e1c-4944-afa8-b4b36bbf20e1" providerId="ADAL" clId="{A95D85AC-93E5-4E30-B876-2FFFF8BF4BEB}" dt="2026-02-17T00:59:33.059" v="500"/>
          <ac:picMkLst>
            <pc:docMk/>
            <pc:sldMk cId="3926078369" sldId="1200"/>
            <ac:picMk id="9" creationId="{CD4D77EC-C9F4-4582-A09B-29AC975D98F6}"/>
          </ac:picMkLst>
        </pc:picChg>
      </pc:sldChg>
      <pc:sldChg chg="addSp delSp modSp add">
        <pc:chgData name="LAMIAE BEZZAZ" userId="f9bc3cc0-8e1c-4944-afa8-b4b36bbf20e1" providerId="ADAL" clId="{A95D85AC-93E5-4E30-B876-2FFFF8BF4BEB}" dt="2026-02-17T01:02:36.211" v="603"/>
        <pc:sldMkLst>
          <pc:docMk/>
          <pc:sldMk cId="2969890662" sldId="1213"/>
        </pc:sldMkLst>
        <pc:spChg chg="mod">
          <ac:chgData name="LAMIAE BEZZAZ" userId="f9bc3cc0-8e1c-4944-afa8-b4b36bbf20e1" providerId="ADAL" clId="{A95D85AC-93E5-4E30-B876-2FFFF8BF4BEB}" dt="2026-02-17T01:02:36.211" v="603"/>
          <ac:spMkLst>
            <pc:docMk/>
            <pc:sldMk cId="2969890662" sldId="1213"/>
            <ac:spMk id="6" creationId="{E3A2D228-143D-45EB-8D8C-C82788229D21}"/>
          </ac:spMkLst>
        </pc:spChg>
        <pc:spChg chg="mod">
          <ac:chgData name="LAMIAE BEZZAZ" userId="f9bc3cc0-8e1c-4944-afa8-b4b36bbf20e1" providerId="ADAL" clId="{A95D85AC-93E5-4E30-B876-2FFFF8BF4BEB}" dt="2026-02-17T01:02:31.145" v="602"/>
          <ac:spMkLst>
            <pc:docMk/>
            <pc:sldMk cId="2969890662" sldId="1213"/>
            <ac:spMk id="7" creationId="{5E8646D8-E7E2-AEFF-2F46-02D2B7ED3538}"/>
          </ac:spMkLst>
        </pc:spChg>
        <pc:picChg chg="del">
          <ac:chgData name="LAMIAE BEZZAZ" userId="f9bc3cc0-8e1c-4944-afa8-b4b36bbf20e1" providerId="ADAL" clId="{A95D85AC-93E5-4E30-B876-2FFFF8BF4BEB}" dt="2026-02-17T01:02:01.658" v="597" actId="478"/>
          <ac:picMkLst>
            <pc:docMk/>
            <pc:sldMk cId="2969890662" sldId="1213"/>
            <ac:picMk id="2" creationId="{22A01BC7-B196-4405-83ED-918841E968AA}"/>
          </ac:picMkLst>
        </pc:picChg>
        <pc:picChg chg="add mod">
          <ac:chgData name="LAMIAE BEZZAZ" userId="f9bc3cc0-8e1c-4944-afa8-b4b36bbf20e1" providerId="ADAL" clId="{A95D85AC-93E5-4E30-B876-2FFFF8BF4BEB}" dt="2026-02-17T01:02:18.256" v="601" actId="1076"/>
          <ac:picMkLst>
            <pc:docMk/>
            <pc:sldMk cId="2969890662" sldId="1213"/>
            <ac:picMk id="3" creationId="{D153CE45-740A-4431-AD6F-41550205B4A2}"/>
          </ac:picMkLst>
        </pc:picChg>
      </pc:sldChg>
      <pc:sldChg chg="addSp delSp modSp add replId">
        <pc:chgData name="LAMIAE BEZZAZ" userId="f9bc3cc0-8e1c-4944-afa8-b4b36bbf20e1" providerId="ADAL" clId="{A95D85AC-93E5-4E30-B876-2FFFF8BF4BEB}" dt="2026-02-17T01:03:21.001" v="665"/>
        <pc:sldMkLst>
          <pc:docMk/>
          <pc:sldMk cId="85284540" sldId="1214"/>
        </pc:sldMkLst>
        <pc:spChg chg="mod">
          <ac:chgData name="LAMIAE BEZZAZ" userId="f9bc3cc0-8e1c-4944-afa8-b4b36bbf20e1" providerId="ADAL" clId="{A95D85AC-93E5-4E30-B876-2FFFF8BF4BEB}" dt="2026-02-17T01:03:13.860" v="663"/>
          <ac:spMkLst>
            <pc:docMk/>
            <pc:sldMk cId="85284540" sldId="1214"/>
            <ac:spMk id="3" creationId="{9FE74E97-3DE0-5A30-6412-5B6358BE7627}"/>
          </ac:spMkLst>
        </pc:spChg>
        <pc:spChg chg="mod">
          <ac:chgData name="LAMIAE BEZZAZ" userId="f9bc3cc0-8e1c-4944-afa8-b4b36bbf20e1" providerId="ADAL" clId="{A95D85AC-93E5-4E30-B876-2FFFF8BF4BEB}" dt="2026-02-17T01:03:05.367" v="662" actId="20577"/>
          <ac:spMkLst>
            <pc:docMk/>
            <pc:sldMk cId="85284540" sldId="1214"/>
            <ac:spMk id="7" creationId="{F7A80D38-8E5A-0993-296A-EC9025FD0013}"/>
          </ac:spMkLst>
        </pc:spChg>
        <pc:picChg chg="del">
          <ac:chgData name="LAMIAE BEZZAZ" userId="f9bc3cc0-8e1c-4944-afa8-b4b36bbf20e1" providerId="ADAL" clId="{A95D85AC-93E5-4E30-B876-2FFFF8BF4BEB}" dt="2026-02-17T01:03:20.534" v="664" actId="478"/>
          <ac:picMkLst>
            <pc:docMk/>
            <pc:sldMk cId="85284540" sldId="1214"/>
            <ac:picMk id="9" creationId="{CD4D77EC-C9F4-4582-A09B-29AC975D98F6}"/>
          </ac:picMkLst>
        </pc:picChg>
        <pc:picChg chg="add">
          <ac:chgData name="LAMIAE BEZZAZ" userId="f9bc3cc0-8e1c-4944-afa8-b4b36bbf20e1" providerId="ADAL" clId="{A95D85AC-93E5-4E30-B876-2FFFF8BF4BEB}" dt="2026-02-17T01:03:21.001" v="665"/>
          <ac:picMkLst>
            <pc:docMk/>
            <pc:sldMk cId="85284540" sldId="1214"/>
            <ac:picMk id="11" creationId="{405BF602-8FA9-4868-A9B3-41FC5B2297ED}"/>
          </ac:picMkLst>
        </pc:picChg>
      </pc:sldChg>
      <pc:sldChg chg="addSp delSp modSp add">
        <pc:chgData name="LAMIAE BEZZAZ" userId="f9bc3cc0-8e1c-4944-afa8-b4b36bbf20e1" providerId="ADAL" clId="{A95D85AC-93E5-4E30-B876-2FFFF8BF4BEB}" dt="2026-02-17T01:05:19.184" v="674" actId="1076"/>
        <pc:sldMkLst>
          <pc:docMk/>
          <pc:sldMk cId="2659421852" sldId="1215"/>
        </pc:sldMkLst>
        <pc:spChg chg="mod">
          <ac:chgData name="LAMIAE BEZZAZ" userId="f9bc3cc0-8e1c-4944-afa8-b4b36bbf20e1" providerId="ADAL" clId="{A95D85AC-93E5-4E30-B876-2FFFF8BF4BEB}" dt="2026-02-17T01:04:43.612" v="669"/>
          <ac:spMkLst>
            <pc:docMk/>
            <pc:sldMk cId="2659421852" sldId="1215"/>
            <ac:spMk id="6" creationId="{E3A2D228-143D-45EB-8D8C-C82788229D21}"/>
          </ac:spMkLst>
        </pc:spChg>
        <pc:spChg chg="mod">
          <ac:chgData name="LAMIAE BEZZAZ" userId="f9bc3cc0-8e1c-4944-afa8-b4b36bbf20e1" providerId="ADAL" clId="{A95D85AC-93E5-4E30-B876-2FFFF8BF4BEB}" dt="2026-02-17T01:04:39.008" v="668"/>
          <ac:spMkLst>
            <pc:docMk/>
            <pc:sldMk cId="2659421852" sldId="1215"/>
            <ac:spMk id="7" creationId="{5E8646D8-E7E2-AEFF-2F46-02D2B7ED3538}"/>
          </ac:spMkLst>
        </pc:spChg>
        <pc:picChg chg="add mod">
          <ac:chgData name="LAMIAE BEZZAZ" userId="f9bc3cc0-8e1c-4944-afa8-b4b36bbf20e1" providerId="ADAL" clId="{A95D85AC-93E5-4E30-B876-2FFFF8BF4BEB}" dt="2026-02-17T01:05:19.184" v="674" actId="1076"/>
          <ac:picMkLst>
            <pc:docMk/>
            <pc:sldMk cId="2659421852" sldId="1215"/>
            <ac:picMk id="2" creationId="{53EFDFC3-3214-4501-9ADE-67202200D11A}"/>
          </ac:picMkLst>
        </pc:picChg>
        <pc:picChg chg="del">
          <ac:chgData name="LAMIAE BEZZAZ" userId="f9bc3cc0-8e1c-4944-afa8-b4b36bbf20e1" providerId="ADAL" clId="{A95D85AC-93E5-4E30-B876-2FFFF8BF4BEB}" dt="2026-02-17T01:05:04.501" v="670" actId="478"/>
          <ac:picMkLst>
            <pc:docMk/>
            <pc:sldMk cId="2659421852" sldId="1215"/>
            <ac:picMk id="3" creationId="{D153CE45-740A-4431-AD6F-41550205B4A2}"/>
          </ac:picMkLst>
        </pc:picChg>
      </pc:sldChg>
      <pc:sldChg chg="addSp delSp modSp add replId">
        <pc:chgData name="LAMIAE BEZZAZ" userId="f9bc3cc0-8e1c-4944-afa8-b4b36bbf20e1" providerId="ADAL" clId="{A95D85AC-93E5-4E30-B876-2FFFF8BF4BEB}" dt="2026-02-17T01:06:23.044" v="694" actId="20577"/>
        <pc:sldMkLst>
          <pc:docMk/>
          <pc:sldMk cId="2900420113" sldId="1216"/>
        </pc:sldMkLst>
        <pc:spChg chg="mod">
          <ac:chgData name="LAMIAE BEZZAZ" userId="f9bc3cc0-8e1c-4944-afa8-b4b36bbf20e1" providerId="ADAL" clId="{A95D85AC-93E5-4E30-B876-2FFFF8BF4BEB}" dt="2026-02-17T01:06:23.044" v="694" actId="20577"/>
          <ac:spMkLst>
            <pc:docMk/>
            <pc:sldMk cId="2900420113" sldId="1216"/>
            <ac:spMk id="3" creationId="{9FE74E97-3DE0-5A30-6412-5B6358BE7627}"/>
          </ac:spMkLst>
        </pc:spChg>
        <pc:spChg chg="mod">
          <ac:chgData name="LAMIAE BEZZAZ" userId="f9bc3cc0-8e1c-4944-afa8-b4b36bbf20e1" providerId="ADAL" clId="{A95D85AC-93E5-4E30-B876-2FFFF8BF4BEB}" dt="2026-02-17T01:06:00.858" v="689" actId="20577"/>
          <ac:spMkLst>
            <pc:docMk/>
            <pc:sldMk cId="2900420113" sldId="1216"/>
            <ac:spMk id="7" creationId="{F7A80D38-8E5A-0993-296A-EC9025FD0013}"/>
          </ac:spMkLst>
        </pc:spChg>
        <pc:picChg chg="add">
          <ac:chgData name="LAMIAE BEZZAZ" userId="f9bc3cc0-8e1c-4944-afa8-b4b36bbf20e1" providerId="ADAL" clId="{A95D85AC-93E5-4E30-B876-2FFFF8BF4BEB}" dt="2026-02-17T01:05:23.128" v="676"/>
          <ac:picMkLst>
            <pc:docMk/>
            <pc:sldMk cId="2900420113" sldId="1216"/>
            <ac:picMk id="9" creationId="{F41CB5E2-7ADF-41DF-90B0-81BD2076206A}"/>
          </ac:picMkLst>
        </pc:picChg>
        <pc:picChg chg="del">
          <ac:chgData name="LAMIAE BEZZAZ" userId="f9bc3cc0-8e1c-4944-afa8-b4b36bbf20e1" providerId="ADAL" clId="{A95D85AC-93E5-4E30-B876-2FFFF8BF4BEB}" dt="2026-02-17T01:05:22.424" v="675" actId="478"/>
          <ac:picMkLst>
            <pc:docMk/>
            <pc:sldMk cId="2900420113" sldId="1216"/>
            <ac:picMk id="11" creationId="{405BF602-8FA9-4868-A9B3-41FC5B2297E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19/02/2026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51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0151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32B59-2C64-721F-9B27-7ABD6AA24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C1CF37D-3A30-A742-F47F-E6A4C43696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325AFC0-FE7F-5F69-82E8-C9750DDBE5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2F12D4-6F60-7F16-D36A-BE1D2288B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413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743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32B59-2C64-721F-9B27-7ABD6AA24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C1CF37D-3A30-A742-F47F-E6A4C43696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325AFC0-FE7F-5F69-82E8-C9750DDBE5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2F12D4-6F60-7F16-D36A-BE1D2288B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413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048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292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359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19/02/2026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7601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19/02/2026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779849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19/02/2026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05580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19/02/2026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8502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19/02/2026</a:t>
            </a:fld>
            <a:endParaRPr lang="fr-M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68543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19/02/2026</a:t>
            </a:fld>
            <a:endParaRPr lang="fr-M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99762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19/02/2026</a:t>
            </a:fld>
            <a:endParaRPr lang="fr-M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8113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19/02/2026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320618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19/02/2026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15794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19/02/2026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521576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19/02/2026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80230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737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079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347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265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975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765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091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3351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090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970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637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6168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85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image" Target="../media/image9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58CDA-051D-4D60-BF0D-2F78360884C3}" type="datetimeFigureOut">
              <a:rPr lang="fr-MA" smtClean="0"/>
              <a:t>19/02/2026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7153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74528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439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283343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31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540775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  <p:sldLayoutId id="2147483785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2.png"/><Relationship Id="rId7" Type="http://schemas.openxmlformats.org/officeDocument/2006/relationships/image" Target="../media/image5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2.png"/><Relationship Id="rId7" Type="http://schemas.openxmlformats.org/officeDocument/2006/relationships/image" Target="../media/image5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2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2.png"/><Relationship Id="rId7" Type="http://schemas.openxmlformats.org/officeDocument/2006/relationships/image" Target="../media/image6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9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2.png"/><Relationship Id="rId7" Type="http://schemas.openxmlformats.org/officeDocument/2006/relationships/image" Target="../media/image6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9.png"/><Relationship Id="rId4" Type="http://schemas.openxmlformats.org/officeDocument/2006/relationships/image" Target="../media/image3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8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1.gif"/><Relationship Id="rId5" Type="http://schemas.openxmlformats.org/officeDocument/2006/relationships/image" Target="../media/image80.png"/><Relationship Id="rId4" Type="http://schemas.openxmlformats.org/officeDocument/2006/relationships/notesSlide" Target="../notesSlides/notesSlide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3.png"/><Relationship Id="rId4" Type="http://schemas.openxmlformats.org/officeDocument/2006/relationships/image" Target="../media/image3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8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1.gif"/><Relationship Id="rId5" Type="http://schemas.openxmlformats.org/officeDocument/2006/relationships/image" Target="../media/image80.png"/><Relationship Id="rId4" Type="http://schemas.openxmlformats.org/officeDocument/2006/relationships/notesSlide" Target="../notesSlides/notesSlide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8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1.gif"/><Relationship Id="rId5" Type="http://schemas.openxmlformats.org/officeDocument/2006/relationships/image" Target="../media/image80.png"/><Relationship Id="rId4" Type="http://schemas.openxmlformats.org/officeDocument/2006/relationships/notesSlide" Target="../notesSlides/notesSlide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6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mp4"/><Relationship Id="rId7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7.png"/><Relationship Id="rId5" Type="http://schemas.openxmlformats.org/officeDocument/2006/relationships/slideLayout" Target="../slideLayouts/slideLayout27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2.mp4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3524EBD-CA18-46DB-8BFD-21D21A67C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40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 : Un oiseau – Une chemise – Un arrosoir – Une rose – Le gazon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– Une valise.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0322" y="3749092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MA" dirty="0">
                <a:solidFill>
                  <a:srgbClr val="DB03A2"/>
                </a:solidFill>
                <a:latin typeface="Dosis SemiBold" pitchFamily="2" charset="0"/>
              </a:rPr>
              <a:t> </a:t>
            </a:r>
            <a:r>
              <a:rPr lang="fr-MA" dirty="0">
                <a:latin typeface="Dosis SemiBold" pitchFamily="2" charset="0"/>
              </a:rPr>
              <a:t>oiseau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1975" y="3740420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E02467"/>
                </a:solidFill>
                <a:latin typeface="Dosis SemiBold" pitchFamily="2" charset="0"/>
              </a:rPr>
              <a:t>Une</a:t>
            </a:r>
            <a:r>
              <a:rPr lang="fr-MA" dirty="0">
                <a:solidFill>
                  <a:srgbClr val="DB03A2"/>
                </a:solidFill>
                <a:latin typeface="Dosis SemiBold" pitchFamily="2" charset="0"/>
              </a:rPr>
              <a:t> </a:t>
            </a:r>
            <a:r>
              <a:rPr lang="fr-MA" dirty="0">
                <a:latin typeface="Dosis SemiBold" pitchFamily="2" charset="0"/>
              </a:rPr>
              <a:t>chemise 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6094710" y="3740420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MA" dirty="0">
                <a:solidFill>
                  <a:srgbClr val="DB03A2"/>
                </a:solidFill>
                <a:latin typeface="Dosis SemiBold" pitchFamily="2" charset="0"/>
              </a:rPr>
              <a:t> </a:t>
            </a:r>
            <a:r>
              <a:rPr lang="fr-MA" dirty="0">
                <a:latin typeface="Dosis SemiBold" pitchFamily="2" charset="0"/>
              </a:rPr>
              <a:t>arrosoir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49451" y="6082503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 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60791" y="6098285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E02467"/>
                </a:solidFill>
                <a:latin typeface="Dosis SemiBold" pitchFamily="2" charset="0"/>
              </a:rPr>
              <a:t>Une</a:t>
            </a:r>
            <a:r>
              <a:rPr lang="fr-FR" dirty="0">
                <a:latin typeface="Dosis SemiBold" pitchFamily="2" charset="0"/>
              </a:rPr>
              <a:t> valise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456964" y="6085132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E02467"/>
                </a:solidFill>
                <a:latin typeface="Dosis SemiBold" pitchFamily="2" charset="0"/>
              </a:rPr>
              <a:t>Une</a:t>
            </a:r>
            <a:r>
              <a:rPr lang="fr-FR" dirty="0">
                <a:latin typeface="Dosis SemiBold" pitchFamily="2" charset="0"/>
              </a:rPr>
              <a:t> rose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7DB76DDE-8AB3-4F9F-88FE-F1BA5DB0DB03}"/>
              </a:ext>
            </a:extLst>
          </p:cNvPr>
          <p:cNvSpPr txBox="1">
            <a:spLocks/>
          </p:cNvSpPr>
          <p:nvPr/>
        </p:nvSpPr>
        <p:spPr>
          <a:xfrm>
            <a:off x="3657254" y="608250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070C0"/>
                </a:solidFill>
                <a:latin typeface="Dosis SemiBold" pitchFamily="2" charset="0"/>
              </a:rPr>
              <a:t>Le</a:t>
            </a:r>
            <a:r>
              <a:rPr lang="fr-FR" dirty="0">
                <a:latin typeface="Dosis SemiBold" pitchFamily="2" charset="0"/>
              </a:rPr>
              <a:t> gazon</a:t>
            </a:r>
            <a:endParaRPr lang="fr-MA" dirty="0">
              <a:latin typeface="Dosis SemiBold" pitchFamily="2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D57F339-940D-46D3-9751-35E8BA553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997" y="4230753"/>
            <a:ext cx="1692000" cy="194822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9647EC3-98C3-4911-B3F0-4C50C911A6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065" y="4230754"/>
            <a:ext cx="1692000" cy="194822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5C1B15B-B91D-41CF-AB7E-D13C63870B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678" y="1836165"/>
            <a:ext cx="1692000" cy="194822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1082148-79FD-4402-846C-AD02E26287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22" y="1836166"/>
            <a:ext cx="1692000" cy="194822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7F146C4-55A6-417B-8365-349D9684FF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254" y="1836513"/>
            <a:ext cx="1692000" cy="194822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F673239-9DB0-47A1-9506-140AB3CDD7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22" y="4195517"/>
            <a:ext cx="1692000" cy="1948225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924974E5-187E-45C0-BAA7-E8BDE13C0E05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8C6EE642-A508-4388-8633-6E57EFE29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C834F7D-4B03-4EB7-B8FA-84A6E309C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920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49451" y="6082503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B3724DB3-A412-415C-9D03-B31D0668F773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CC3CA1A7-EA4D-4531-B8AF-E7C6BE480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6C20972-6B66-475C-9D22-E53D77A684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Titre 1">
            <a:extLst>
              <a:ext uri="{FF2B5EF4-FFF2-40B4-BE49-F238E27FC236}">
                <a16:creationId xmlns:a16="http://schemas.microsoft.com/office/drawing/2014/main" id="{512FF7E5-32D0-4152-8494-98ABE26B7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926" y="755999"/>
            <a:ext cx="7187534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Les grands-parents – L’oncle – La cousine – La tante – Des cheveux – Un nœud.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0CCD4E9C-B72B-4A73-A58F-09E24ADD60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6964" y="3697072"/>
            <a:ext cx="2680936" cy="405053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Des grands-parents</a:t>
            </a: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DBDC0F34-3E93-4FFB-8CA1-60FF47517CC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1974" y="3740420"/>
            <a:ext cx="1950349" cy="368672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L’oncle</a:t>
            </a:r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7C220A18-6B20-47E3-B21F-85756C7F2316}"/>
              </a:ext>
            </a:extLst>
          </p:cNvPr>
          <p:cNvSpPr txBox="1">
            <a:spLocks/>
          </p:cNvSpPr>
          <p:nvPr/>
        </p:nvSpPr>
        <p:spPr>
          <a:xfrm>
            <a:off x="6094710" y="3740420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FB0DBD"/>
                </a:solidFill>
                <a:latin typeface="Dosis SemiBold" pitchFamily="2" charset="0"/>
              </a:rPr>
              <a:t>La</a:t>
            </a:r>
            <a:r>
              <a:rPr lang="fr-MA" dirty="0">
                <a:latin typeface="Dosis SemiBold" pitchFamily="2" charset="0"/>
              </a:rPr>
              <a:t> cousine </a:t>
            </a:r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0F52B7BB-BF76-4264-8BAC-747F12D025B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453022" y="6098628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MA" dirty="0">
                <a:solidFill>
                  <a:srgbClr val="FB0DBD"/>
                </a:solidFill>
                <a:latin typeface="Dosis SemiBold" pitchFamily="2" charset="0"/>
              </a:rPr>
              <a:t> </a:t>
            </a:r>
            <a:r>
              <a:rPr lang="fr-FR" dirty="0">
                <a:latin typeface="Dosis SemiBold" pitchFamily="2" charset="0"/>
              </a:rPr>
              <a:t>nœud </a:t>
            </a:r>
          </a:p>
        </p:txBody>
      </p:sp>
      <p:sp>
        <p:nvSpPr>
          <p:cNvPr id="15" name="Espace réservé du texte 6">
            <a:extLst>
              <a:ext uri="{FF2B5EF4-FFF2-40B4-BE49-F238E27FC236}">
                <a16:creationId xmlns:a16="http://schemas.microsoft.com/office/drawing/2014/main" id="{3283ED4A-C30F-4C89-89AD-B02B3F8E55B9}"/>
              </a:ext>
            </a:extLst>
          </p:cNvPr>
          <p:cNvSpPr txBox="1">
            <a:spLocks/>
          </p:cNvSpPr>
          <p:nvPr/>
        </p:nvSpPr>
        <p:spPr>
          <a:xfrm>
            <a:off x="456964" y="6085132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FB0DBD"/>
                </a:solidFill>
                <a:latin typeface="Dosis SemiBold" pitchFamily="2" charset="0"/>
              </a:rPr>
              <a:t>La</a:t>
            </a:r>
            <a:r>
              <a:rPr lang="fr-MA" dirty="0">
                <a:latin typeface="Dosis SemiBold" pitchFamily="2" charset="0"/>
              </a:rPr>
              <a:t> tante</a:t>
            </a:r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45E2E70F-477E-4921-B94B-B9D12C1CD9F2}"/>
              </a:ext>
            </a:extLst>
          </p:cNvPr>
          <p:cNvSpPr txBox="1">
            <a:spLocks/>
          </p:cNvSpPr>
          <p:nvPr/>
        </p:nvSpPr>
        <p:spPr>
          <a:xfrm>
            <a:off x="3657254" y="608250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latin typeface="Dosis SemiBold" pitchFamily="2" charset="0"/>
              </a:rPr>
              <a:t>Des cheveux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D45BEA6C-8880-4391-89DB-6E8D9C689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498" y="4319660"/>
            <a:ext cx="1711300" cy="187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8955A97-ADB0-4963-8FDE-22479F469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659" y="4319660"/>
            <a:ext cx="1711300" cy="1872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69A8260-72E8-4C87-ACF9-26696A7C40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82" y="1974625"/>
            <a:ext cx="1711300" cy="1872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6C3E89B-B691-4F1F-962A-D6636DCFA4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498" y="1974625"/>
            <a:ext cx="1711300" cy="1872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D865440-6013-43D6-862E-100EF61A4A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73" y="4319078"/>
            <a:ext cx="1711313" cy="1872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BDE74FC-13BA-430F-8C96-E3B54A97E9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646" y="1974625"/>
            <a:ext cx="1711313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29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Une fleur – Venir – Un œuf – Un cœur – Une sœur – Bleu.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41EF860-CD71-435F-A680-82A1B806B62B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9D6E9364-EBE0-4C83-9A3B-E707EB0EB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F2190FA-760A-48C9-B1ED-34ECFBF9F7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9E98A589-11F8-4847-95AC-0F0276A415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0322" y="3749092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FB0DBD"/>
                </a:solidFill>
                <a:latin typeface="Dosis SemiBold" pitchFamily="2" charset="0"/>
              </a:rPr>
              <a:t>Une</a:t>
            </a:r>
            <a:r>
              <a:rPr lang="fr-MA" dirty="0">
                <a:solidFill>
                  <a:srgbClr val="DB03A2"/>
                </a:solidFill>
                <a:latin typeface="Dosis SemiBold" pitchFamily="2" charset="0"/>
              </a:rPr>
              <a:t> </a:t>
            </a:r>
            <a:r>
              <a:rPr lang="fr-MA" dirty="0">
                <a:latin typeface="Dosis SemiBold" pitchFamily="2" charset="0"/>
              </a:rPr>
              <a:t>fleur</a:t>
            </a:r>
          </a:p>
        </p:txBody>
      </p:sp>
      <p:sp>
        <p:nvSpPr>
          <p:cNvPr id="7" name="Espace réservé du texte 8">
            <a:extLst>
              <a:ext uri="{FF2B5EF4-FFF2-40B4-BE49-F238E27FC236}">
                <a16:creationId xmlns:a16="http://schemas.microsoft.com/office/drawing/2014/main" id="{6C1EF37D-E5E6-4018-A14B-961A3A57CA6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1975" y="3740420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Venir 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id="{E4652F85-8A16-4963-A6D0-02924A449CB9}"/>
              </a:ext>
            </a:extLst>
          </p:cNvPr>
          <p:cNvSpPr txBox="1">
            <a:spLocks/>
          </p:cNvSpPr>
          <p:nvPr/>
        </p:nvSpPr>
        <p:spPr>
          <a:xfrm>
            <a:off x="6094710" y="3740420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MA" dirty="0">
                <a:solidFill>
                  <a:srgbClr val="DB03A2"/>
                </a:solidFill>
                <a:latin typeface="Dosis SemiBold" pitchFamily="2" charset="0"/>
              </a:rPr>
              <a:t> </a:t>
            </a:r>
            <a:r>
              <a:rPr lang="fr-MA" dirty="0">
                <a:latin typeface="Dosis SemiBold" pitchFamily="2" charset="0"/>
              </a:rPr>
              <a:t>œuf</a:t>
            </a:r>
          </a:p>
        </p:txBody>
      </p:sp>
      <p:sp>
        <p:nvSpPr>
          <p:cNvPr id="9" name="Espace réservé du texte 14">
            <a:extLst>
              <a:ext uri="{FF2B5EF4-FFF2-40B4-BE49-F238E27FC236}">
                <a16:creationId xmlns:a16="http://schemas.microsoft.com/office/drawing/2014/main" id="{71560285-1592-4002-9F0E-245833CD8489}"/>
              </a:ext>
            </a:extLst>
          </p:cNvPr>
          <p:cNvSpPr txBox="1">
            <a:spLocks/>
          </p:cNvSpPr>
          <p:nvPr/>
        </p:nvSpPr>
        <p:spPr>
          <a:xfrm>
            <a:off x="6160791" y="6098285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latin typeface="Dosis SemiBold" pitchFamily="2" charset="0"/>
              </a:rPr>
              <a:t>Bleu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61FB63DA-BBD8-440C-A2A2-C9C7ABA6DB0F}"/>
              </a:ext>
            </a:extLst>
          </p:cNvPr>
          <p:cNvSpPr txBox="1">
            <a:spLocks/>
          </p:cNvSpPr>
          <p:nvPr/>
        </p:nvSpPr>
        <p:spPr>
          <a:xfrm>
            <a:off x="456964" y="6085132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FR" dirty="0">
                <a:latin typeface="Dosis SemiBold" pitchFamily="2" charset="0"/>
              </a:rPr>
              <a:t> cœur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1" name="Espace réservé du texte 14">
            <a:extLst>
              <a:ext uri="{FF2B5EF4-FFF2-40B4-BE49-F238E27FC236}">
                <a16:creationId xmlns:a16="http://schemas.microsoft.com/office/drawing/2014/main" id="{22D199DE-21B8-45E1-B665-1F0343AF1A57}"/>
              </a:ext>
            </a:extLst>
          </p:cNvPr>
          <p:cNvSpPr txBox="1">
            <a:spLocks/>
          </p:cNvSpPr>
          <p:nvPr/>
        </p:nvSpPr>
        <p:spPr>
          <a:xfrm>
            <a:off x="3657254" y="608250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FB0DBD"/>
                </a:solidFill>
                <a:latin typeface="Dosis SemiBold" pitchFamily="2" charset="0"/>
              </a:rPr>
              <a:t>Une</a:t>
            </a:r>
            <a:r>
              <a:rPr lang="fr-FR" dirty="0">
                <a:latin typeface="Dosis SemiBold" pitchFamily="2" charset="0"/>
              </a:rPr>
              <a:t> sœur</a:t>
            </a:r>
            <a:endParaRPr lang="fr-MA" dirty="0">
              <a:latin typeface="Dosis SemiBold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17774BB-ED6F-4EC7-9744-6073EF80EC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829" y="4210503"/>
            <a:ext cx="1711300" cy="187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90FA8B1-AE2C-4663-A7ED-7A31CF4ED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72" y="4234344"/>
            <a:ext cx="1711300" cy="187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196B9D8-8EA2-440D-84BF-E9D032FD3E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829" y="1852638"/>
            <a:ext cx="1711300" cy="187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EE01FC2-5C0A-4E49-88D0-1B6E5AFE3D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72" y="1853251"/>
            <a:ext cx="1711300" cy="187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E4E7E4B-B495-45A0-93F7-41BCE5184D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750" y="4234344"/>
            <a:ext cx="1711300" cy="1872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87C2C12-AF10-45BC-B8AE-41680E514C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750" y="1853251"/>
            <a:ext cx="1711300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9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50094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 :  S’amuser – Ensemble – Des jeux vidéo – Faire ses devoirs – Un moustique – Un paquet.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6964" y="3697072"/>
            <a:ext cx="2680936" cy="405053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S’amuser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1974" y="3740420"/>
            <a:ext cx="1950349" cy="368672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Ensemble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6094710" y="3740420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latin typeface="Dosis SemiBold" pitchFamily="2" charset="0"/>
              </a:rPr>
              <a:t>Des jeux vidéo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49451" y="6082503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 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453022" y="6098628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MA" dirty="0">
                <a:solidFill>
                  <a:srgbClr val="FB0DBD"/>
                </a:solidFill>
                <a:latin typeface="Dosis SemiBold" pitchFamily="2" charset="0"/>
              </a:rPr>
              <a:t> </a:t>
            </a:r>
            <a:r>
              <a:rPr lang="fr-FR" dirty="0">
                <a:latin typeface="Dosis SemiBold" pitchFamily="2" charset="0"/>
              </a:rPr>
              <a:t>paquet </a:t>
            </a: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456964" y="6085132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latin typeface="Dosis SemiBold" pitchFamily="2" charset="0"/>
              </a:rPr>
              <a:t>Faire ses devoirs </a:t>
            </a:r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7DB76DDE-8AB3-4F9F-88FE-F1BA5DB0DB03}"/>
              </a:ext>
            </a:extLst>
          </p:cNvPr>
          <p:cNvSpPr txBox="1">
            <a:spLocks/>
          </p:cNvSpPr>
          <p:nvPr/>
        </p:nvSpPr>
        <p:spPr>
          <a:xfrm>
            <a:off x="3657253" y="6082503"/>
            <a:ext cx="1965069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MA" dirty="0">
                <a:latin typeface="Dosis SemiBold" pitchFamily="2" charset="0"/>
              </a:rPr>
              <a:t> moustique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E26932A-B157-489C-8486-36DFBF6FC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128" y="1868420"/>
            <a:ext cx="1711315" cy="187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9BF4CFA-A39D-4EAA-B8CA-B28315FE4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06" y="1868420"/>
            <a:ext cx="1711315" cy="1872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CCD09C3-1A40-423E-A367-EB39E3B73B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79" y="4329386"/>
            <a:ext cx="1711315" cy="187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B1C1B04-F8DE-4B8B-A4F6-3CD2EB1A1D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954" y="4329386"/>
            <a:ext cx="1711315" cy="187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1EC1662-840F-4231-8EFA-17C206D0B6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129" y="4329386"/>
            <a:ext cx="1711315" cy="1872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8F1AC8D-4D90-4902-A459-52F6DEC4F6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84" y="1868420"/>
            <a:ext cx="1711315" cy="1872000"/>
          </a:xfrm>
          <a:prstGeom prst="rect">
            <a:avLst/>
          </a:prstGeom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947FBA78-EF8E-4A3E-B792-1B281C79B242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871B5941-E911-41C5-BFF3-91B7824D2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9CE27EA-0850-4956-9A76-E99C2254F3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935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43655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 : Le perroquet – Un coquelicot – Un coq – Un casque – Un masque – Un pique-nique.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4254" y="3727880"/>
            <a:ext cx="2028918" cy="351328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Le</a:t>
            </a:r>
            <a:r>
              <a:rPr lang="fr-MA" dirty="0">
                <a:solidFill>
                  <a:srgbClr val="DB03A2"/>
                </a:solidFill>
                <a:latin typeface="Dosis SemiBold" pitchFamily="2" charset="0"/>
              </a:rPr>
              <a:t> </a:t>
            </a:r>
            <a:r>
              <a:rPr lang="fr-MA" dirty="0">
                <a:latin typeface="Dosis SemiBold" pitchFamily="2" charset="0"/>
              </a:rPr>
              <a:t>perroquet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1974" y="3740420"/>
            <a:ext cx="1902107" cy="338788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MA" dirty="0">
                <a:latin typeface="Dosis SemiBold" pitchFamily="2" charset="0"/>
              </a:rPr>
              <a:t> coquelicot 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6094710" y="3740420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MA" dirty="0">
                <a:solidFill>
                  <a:srgbClr val="DB03A2"/>
                </a:solidFill>
                <a:latin typeface="Dosis SemiBold" pitchFamily="2" charset="0"/>
              </a:rPr>
              <a:t> </a:t>
            </a:r>
            <a:r>
              <a:rPr lang="fr-MA" dirty="0">
                <a:latin typeface="Dosis SemiBold" pitchFamily="2" charset="0"/>
              </a:rPr>
              <a:t>coq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49451" y="6082503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 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43052" y="6113710"/>
            <a:ext cx="2198854" cy="344218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FR" dirty="0">
                <a:latin typeface="Dosis SemiBold" pitchFamily="2" charset="0"/>
              </a:rPr>
              <a:t> pique-nique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456964" y="6085132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FR" dirty="0">
                <a:latin typeface="Dosis SemiBold" pitchFamily="2" charset="0"/>
              </a:rPr>
              <a:t> casque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7DB76DDE-8AB3-4F9F-88FE-F1BA5DB0DB03}"/>
              </a:ext>
            </a:extLst>
          </p:cNvPr>
          <p:cNvSpPr txBox="1">
            <a:spLocks/>
          </p:cNvSpPr>
          <p:nvPr/>
        </p:nvSpPr>
        <p:spPr>
          <a:xfrm>
            <a:off x="3657254" y="608250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FR" dirty="0">
                <a:latin typeface="Dosis SemiBold" pitchFamily="2" charset="0"/>
              </a:rPr>
              <a:t> masque</a:t>
            </a:r>
            <a:endParaRPr lang="fr-MA" dirty="0">
              <a:latin typeface="Dosis SemiBold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0F923AE-B6BE-4885-98DC-8F71AD2A7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822" y="4346770"/>
            <a:ext cx="1711314" cy="187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FAEC12E-AB60-461E-B3EA-7C5759923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56" y="1974349"/>
            <a:ext cx="1711314" cy="1872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0F7555A-A98F-4CF3-84A6-7F44290EE7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56" y="4346770"/>
            <a:ext cx="1711314" cy="187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2D76354-E37D-4530-A696-9AE0B26382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939" y="1974349"/>
            <a:ext cx="1711314" cy="187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09287C8-02AF-4C05-AE00-FC1354692F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343" y="4346770"/>
            <a:ext cx="1711314" cy="1872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CD9E72F-BD63-4A76-B0BD-D08F6F4D00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822" y="1974349"/>
            <a:ext cx="1711314" cy="1872000"/>
          </a:xfrm>
          <a:prstGeom prst="rect">
            <a:avLst/>
          </a:prstGeom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64105623-10DD-471B-9E3A-5CE108C8395A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527D8889-672D-4A95-91A2-A880E95B6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5EB0DC6-598C-4E1F-8B32-4BE97057C2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720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8A0BC-0242-AF63-3AD6-E2BACD449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90991A-D9F1-B219-DF51-4998294F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invisibles.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F50A1B0-0777-78E1-D199-F1213C4748B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274329" y="4348665"/>
            <a:ext cx="5262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Jeu des mots invisibles.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A3286F-6401-970D-BD1E-8FA924E93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700" y="1719765"/>
            <a:ext cx="1752600" cy="2628900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803EC7EF-8C20-47EE-A00D-41ADDFEB4FA0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2AB780D2-23A4-49D0-BBFA-8261F51A7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6034F0B-F0E1-4A89-8942-665116FDC6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699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 les images. Je vais masquer deux images.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209D9AC-9C39-439A-931F-1686970C6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854749E-D85F-49F9-8B3D-165979C539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79" y="4329386"/>
            <a:ext cx="1711315" cy="1872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F9BD701-511A-4041-9227-CA4021437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954" y="4329386"/>
            <a:ext cx="1711315" cy="187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A8684E0-994D-462C-9E98-BAC811E168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127" y="1868420"/>
            <a:ext cx="1711315" cy="1872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61536AD-9491-4BFD-B418-F68B1E40CF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05" y="1868420"/>
            <a:ext cx="1711315" cy="1872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5A2C9C6-3EE7-4247-AE3B-01DA4B751F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128" y="4329386"/>
            <a:ext cx="1711315" cy="1872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0594A5F-0E06-4BE0-A981-3A2FE2AE9F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83" y="1868420"/>
            <a:ext cx="1711315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00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images qui manquent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42ADDD9-607C-44CB-BF06-093B011E95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954" y="4329386"/>
            <a:ext cx="1711315" cy="187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FA4AA75-BD9A-4A81-B175-B324496D1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05" y="1868420"/>
            <a:ext cx="1711315" cy="187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C793E79-7B6F-4606-A340-50BFFF3DB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128" y="4329386"/>
            <a:ext cx="1711315" cy="1872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059F7BF-E0EC-41F8-9A8A-A235F03C9A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83" y="1868420"/>
            <a:ext cx="1711315" cy="1872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6765BB8E-B328-45E2-99FD-D73D142A3121}"/>
              </a:ext>
            </a:extLst>
          </p:cNvPr>
          <p:cNvSpPr txBox="1"/>
          <p:nvPr/>
        </p:nvSpPr>
        <p:spPr>
          <a:xfrm>
            <a:off x="6599892" y="1720625"/>
            <a:ext cx="139778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MA" sz="11500" dirty="0">
                <a:solidFill>
                  <a:schemeClr val="accent2"/>
                </a:solidFill>
                <a:latin typeface="Dosis SemiBold" pitchFamily="2" charset="0"/>
              </a:rPr>
              <a:t>?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C5B5D45-B9CD-4606-A10F-DFCAF9C92BEE}"/>
              </a:ext>
            </a:extLst>
          </p:cNvPr>
          <p:cNvSpPr txBox="1"/>
          <p:nvPr/>
        </p:nvSpPr>
        <p:spPr>
          <a:xfrm>
            <a:off x="1086647" y="4239953"/>
            <a:ext cx="139778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MA" sz="11500" dirty="0">
                <a:solidFill>
                  <a:schemeClr val="accent2"/>
                </a:solidFill>
                <a:latin typeface="Dosis SemiBold" pitchFamily="2" charset="0"/>
              </a:rPr>
              <a:t>?</a:t>
            </a:r>
          </a:p>
        </p:txBody>
      </p:sp>
      <p:pic>
        <p:nvPicPr>
          <p:cNvPr id="2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209D9AC-9C39-439A-931F-1686970C63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286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images qui manquent sont : Des jeux vidéo et faire ses devoirs.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E051F7F-766E-41E6-ACB7-EF87982629F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EB1B7B36-7AF2-4305-A68D-BEA6DC851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34F3F81-3749-4471-9B39-14852FAB9D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1BD04A1E-54AF-4183-BBFE-DCF1B327B5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79" y="4329386"/>
            <a:ext cx="1711315" cy="1872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B0FFEB2-1FAC-4BE9-B7F6-83142A2A29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954" y="4329386"/>
            <a:ext cx="1711315" cy="1872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3762D4F-47FD-456A-900F-ACA5413C9D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127" y="1868420"/>
            <a:ext cx="1711315" cy="1872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57EE487-C421-476B-93CE-8237EF20C7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05" y="1868420"/>
            <a:ext cx="1711315" cy="1872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0E4ABF8F-F548-4AAD-B9D4-A4C9613237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128" y="4329386"/>
            <a:ext cx="1711315" cy="1872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2C6559ED-5F60-4514-AD5D-0C7BAF5918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83" y="1868420"/>
            <a:ext cx="1711315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2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DA605-D2CF-BCE6-E607-14FDD97E0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0EE017-8F3D-7CFF-D624-319FF4AB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qui bougent.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9A84810-4CED-0DB3-F0CF-09EE250153F1}"/>
              </a:ext>
            </a:extLst>
          </p:cNvPr>
          <p:cNvSpPr txBox="1"/>
          <p:nvPr/>
        </p:nvSpPr>
        <p:spPr>
          <a:xfrm>
            <a:off x="1638663" y="2278384"/>
            <a:ext cx="5866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Jeu des mots qui bougent </a:t>
            </a:r>
          </a:p>
        </p:txBody>
      </p:sp>
      <p:pic>
        <p:nvPicPr>
          <p:cNvPr id="4" name="Image 3" descr="Une image contenant vert, Graphique, Caractère coloré&#10;&#10;Description générée automatiquement">
            <a:extLst>
              <a:ext uri="{FF2B5EF4-FFF2-40B4-BE49-F238E27FC236}">
                <a16:creationId xmlns:a16="http://schemas.microsoft.com/office/drawing/2014/main" id="{4D6B1028-4B5E-4511-5A71-B26C53FEC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20" y="3299312"/>
            <a:ext cx="1491359" cy="1761598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B2B58CE2-D45F-4D61-B76B-4C1438F1533F}"/>
              </a:ext>
            </a:extLst>
          </p:cNvPr>
          <p:cNvGrpSpPr/>
          <p:nvPr/>
        </p:nvGrpSpPr>
        <p:grpSpPr>
          <a:xfrm>
            <a:off x="28805" y="655258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9C84858-B904-4430-9E3E-B81D4C38F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2E5E692-7E71-4D5E-964E-DB6C224280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681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76615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 les images. Je vais faire bouger deux images.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379225C-5CC0-470F-B52F-AE9EB31A6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2D40BEA-D9DB-4D00-8652-129856579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822" y="4346770"/>
            <a:ext cx="1711314" cy="187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3DF51B5-ABDE-42BA-8B24-0A92EE53F1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56" y="1974349"/>
            <a:ext cx="1711314" cy="1872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8D4F63D-544F-4657-A2CD-6E237715B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56" y="4346770"/>
            <a:ext cx="1711314" cy="1872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63F0B7E-53F1-4B71-B255-D15A30CD7B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939" y="1974349"/>
            <a:ext cx="1711314" cy="1872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29389C1-389F-42A0-B037-81DEF1057F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939" y="4346770"/>
            <a:ext cx="1711314" cy="1872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F363CB7-87E6-495F-B29A-8D0B72D6B6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822" y="1974349"/>
            <a:ext cx="1711314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1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76615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images qui ont bougé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379225C-5CC0-470F-B52F-AE9EB31A6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9081F77-09A2-4BB2-AA16-7D75AEEB79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822" y="4346770"/>
            <a:ext cx="1711314" cy="187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866C6C5-415A-4E69-BACC-B8C345EA0D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56" y="1974349"/>
            <a:ext cx="1711314" cy="187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2BAE2D4-75F7-4C0A-8DB5-7B90ED850F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939" y="4346770"/>
            <a:ext cx="1711314" cy="1872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98E08AC-B82E-44FB-ADA1-46B46A8F49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939" y="1974349"/>
            <a:ext cx="1711314" cy="1872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0704F47-1438-40BF-B3A8-4C8D12C29E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56" y="4346770"/>
            <a:ext cx="1711314" cy="1872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090E632-85E4-484C-9105-33F2294DB4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822" y="1974349"/>
            <a:ext cx="1711314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76615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images qui ont bougé sont : Un casque et un masque.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3DDD5088-D68B-4309-82E7-05552AAE90E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B810D843-1F16-4C0E-8528-AE8AF8DB2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FA907C-8B51-4226-B9B0-5696336B5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9DACC0B3-FF29-4A86-A182-AD8E01DF01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822" y="4346770"/>
            <a:ext cx="1711314" cy="187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2118B24-EA4A-4710-85BC-DC4CE47C9D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56" y="1974349"/>
            <a:ext cx="1711314" cy="187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A15684C-FD04-4579-8AB2-4CF9958B46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939" y="4346770"/>
            <a:ext cx="1711314" cy="1872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8EB7A70-1A98-49BA-89F6-40FF6AAEF5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939" y="1974349"/>
            <a:ext cx="1711314" cy="1872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549BBCA-DF02-499B-AA3C-C6DF6C975A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56" y="4346770"/>
            <a:ext cx="1711314" cy="1872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0300CDC-CB5D-4BA2-9B04-A56C4CD035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822" y="1974349"/>
            <a:ext cx="1711314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7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A1E6F-B0E5-41D4-BC21-E1617035D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nous allons faire de la lecture. Qui veut lire ces mots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3" name="Espace réservé du texte 15">
            <a:extLst>
              <a:ext uri="{FF2B5EF4-FFF2-40B4-BE49-F238E27FC236}">
                <a16:creationId xmlns:a16="http://schemas.microsoft.com/office/drawing/2014/main" id="{BE76396A-9C48-48C4-B06C-E24AC45AE01C}"/>
              </a:ext>
            </a:extLst>
          </p:cNvPr>
          <p:cNvSpPr txBox="1">
            <a:spLocks/>
          </p:cNvSpPr>
          <p:nvPr/>
        </p:nvSpPr>
        <p:spPr>
          <a:xfrm>
            <a:off x="177860" y="2820432"/>
            <a:ext cx="283231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lang="fr-FR" sz="4200" b="1" dirty="0">
                <a:solidFill>
                  <a:srgbClr val="002060"/>
                </a:solidFill>
                <a:latin typeface="Dosis SemiBold" pitchFamily="2" charset="0"/>
              </a:rPr>
              <a:t>casque</a:t>
            </a: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MA" sz="4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4" name="Espace réservé du texte 15">
            <a:extLst>
              <a:ext uri="{FF2B5EF4-FFF2-40B4-BE49-F238E27FC236}">
                <a16:creationId xmlns:a16="http://schemas.microsoft.com/office/drawing/2014/main" id="{D7A6A9D8-B291-42A4-9D4E-D0E7251AFFDE}"/>
              </a:ext>
            </a:extLst>
          </p:cNvPr>
          <p:cNvSpPr txBox="1">
            <a:spLocks/>
          </p:cNvSpPr>
          <p:nvPr/>
        </p:nvSpPr>
        <p:spPr>
          <a:xfrm>
            <a:off x="2872205" y="2853986"/>
            <a:ext cx="2975519" cy="612000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0" lang="fr-MA" sz="4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lang="fr-FR" sz="4200" b="1" dirty="0">
                <a:solidFill>
                  <a:srgbClr val="002060"/>
                </a:solidFill>
                <a:latin typeface="Dosis SemiBold" pitchFamily="2" charset="0"/>
              </a:rPr>
              <a:t>barque </a:t>
            </a:r>
            <a:endParaRPr lang="fr-MA" sz="4200" b="1" dirty="0">
              <a:solidFill>
                <a:srgbClr val="002060"/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endParaRPr kumimoji="0" lang="fr-MA" sz="4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5" name="Espace réservé du texte 15">
            <a:extLst>
              <a:ext uri="{FF2B5EF4-FFF2-40B4-BE49-F238E27FC236}">
                <a16:creationId xmlns:a16="http://schemas.microsoft.com/office/drawing/2014/main" id="{73DF419A-D1F9-4E62-9785-7120F1C02CC5}"/>
              </a:ext>
            </a:extLst>
          </p:cNvPr>
          <p:cNvSpPr txBox="1">
            <a:spLocks/>
          </p:cNvSpPr>
          <p:nvPr/>
        </p:nvSpPr>
        <p:spPr>
          <a:xfrm>
            <a:off x="5709759" y="2853986"/>
            <a:ext cx="283231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SemiBold" pitchFamily="2" charset="0"/>
              </a:rPr>
              <a:t> pourquoi</a:t>
            </a:r>
            <a:r>
              <a:rPr lang="fr-FR" sz="4200" b="1" dirty="0">
                <a:solidFill>
                  <a:srgbClr val="002060"/>
                </a:solidFill>
                <a:latin typeface="Dosis SemiBold" pitchFamily="2" charset="0"/>
              </a:rPr>
              <a:t> </a:t>
            </a:r>
            <a:endParaRPr lang="fr-MA" sz="4200" b="1" dirty="0">
              <a:solidFill>
                <a:srgbClr val="002060"/>
              </a:solidFill>
              <a:latin typeface="Dosis SemiBold" pitchFamily="2" charset="0"/>
            </a:endParaRP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SemiBold" pitchFamily="2" charset="0"/>
              </a:rPr>
              <a:t>  </a:t>
            </a:r>
            <a:endParaRPr kumimoji="0" lang="fr-MA" sz="4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9D85A22E-C10C-4318-BC03-AB10098E0F9A}"/>
              </a:ext>
            </a:extLst>
          </p:cNvPr>
          <p:cNvSpPr txBox="1">
            <a:spLocks/>
          </p:cNvSpPr>
          <p:nvPr/>
        </p:nvSpPr>
        <p:spPr>
          <a:xfrm>
            <a:off x="5508341" y="4446472"/>
            <a:ext cx="344371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4000" b="1" dirty="0">
                <a:solidFill>
                  <a:srgbClr val="002060"/>
                </a:solidFill>
                <a:latin typeface="Dosis SemiBold" pitchFamily="2" charset="0"/>
              </a:rPr>
              <a:t>coq </a:t>
            </a:r>
            <a:endParaRPr lang="fr-MA" sz="4000" b="1" dirty="0">
              <a:solidFill>
                <a:srgbClr val="002060"/>
              </a:solidFill>
              <a:latin typeface="Dosis SemiBold" pitchFamily="2" charset="0"/>
            </a:endParaRP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D67DACC3-0654-4622-BBED-F81C64D7513F}"/>
              </a:ext>
            </a:extLst>
          </p:cNvPr>
          <p:cNvSpPr txBox="1">
            <a:spLocks/>
          </p:cNvSpPr>
          <p:nvPr/>
        </p:nvSpPr>
        <p:spPr>
          <a:xfrm>
            <a:off x="74356" y="4394477"/>
            <a:ext cx="3323315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dirty="0">
                <a:solidFill>
                  <a:srgbClr val="002060"/>
                </a:solidFill>
                <a:latin typeface="Dosis SemiBold" pitchFamily="2" charset="0"/>
              </a:rPr>
              <a:t>liquide </a:t>
            </a:r>
            <a:endParaRPr lang="fr-MA" sz="4000" b="1" dirty="0">
              <a:solidFill>
                <a:srgbClr val="002060"/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E3D7A31C-57E4-4B3C-BED7-6ED939E9ABDE}"/>
              </a:ext>
            </a:extLst>
          </p:cNvPr>
          <p:cNvSpPr txBox="1">
            <a:spLocks/>
          </p:cNvSpPr>
          <p:nvPr/>
        </p:nvSpPr>
        <p:spPr>
          <a:xfrm>
            <a:off x="2872205" y="4428031"/>
            <a:ext cx="344371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4000" b="1" dirty="0">
                <a:solidFill>
                  <a:srgbClr val="002060"/>
                </a:solidFill>
                <a:latin typeface="Dosis SemiBold" pitchFamily="2" charset="0"/>
              </a:rPr>
              <a:t>quatre </a:t>
            </a:r>
            <a:endParaRPr lang="fr-MA" sz="4000" b="1" dirty="0">
              <a:solidFill>
                <a:srgbClr val="002060"/>
              </a:solidFill>
              <a:latin typeface="Dosis SemiBold" pitchFamily="2" charset="0"/>
            </a:endParaRP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46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B9E3C-5554-F955-00C6-1A4AC2AAE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A4E1CE4-D2C2-FD6B-1748-6BD869CE0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7956B066-E277-80CF-726B-39D2E5525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ces mots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6F5D8ED5-C69D-428B-9526-0F4D4F4AF273}"/>
              </a:ext>
            </a:extLst>
          </p:cNvPr>
          <p:cNvSpPr txBox="1">
            <a:spLocks/>
          </p:cNvSpPr>
          <p:nvPr/>
        </p:nvSpPr>
        <p:spPr>
          <a:xfrm>
            <a:off x="3258691" y="2956264"/>
            <a:ext cx="257713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SemiBold" pitchFamily="2" charset="0"/>
              </a:rPr>
              <a:t> mosquée</a:t>
            </a:r>
            <a:r>
              <a:rPr lang="fr-FR" sz="4000" b="1" dirty="0">
                <a:solidFill>
                  <a:srgbClr val="002060"/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002060"/>
              </a:solidFill>
              <a:latin typeface="Dosis SemiBold" pitchFamily="2" charset="0"/>
            </a:endParaRP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22AEEBD8-DAED-4034-A777-4E3FE2D7A078}"/>
              </a:ext>
            </a:extLst>
          </p:cNvPr>
          <p:cNvSpPr txBox="1">
            <a:spLocks/>
          </p:cNvSpPr>
          <p:nvPr/>
        </p:nvSpPr>
        <p:spPr>
          <a:xfrm>
            <a:off x="5864892" y="2950691"/>
            <a:ext cx="2430425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dirty="0">
                <a:solidFill>
                  <a:srgbClr val="002060"/>
                </a:solidFill>
                <a:latin typeface="Dosis SemiBold" pitchFamily="2" charset="0"/>
              </a:rPr>
              <a:t>quitter </a:t>
            </a:r>
            <a:endParaRPr lang="fr-MA" sz="4000" b="1" dirty="0">
              <a:solidFill>
                <a:srgbClr val="002060"/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D02DD95A-34B9-4CE8-AEB0-27534EADA8ED}"/>
              </a:ext>
            </a:extLst>
          </p:cNvPr>
          <p:cNvSpPr txBox="1">
            <a:spLocks/>
          </p:cNvSpPr>
          <p:nvPr/>
        </p:nvSpPr>
        <p:spPr>
          <a:xfrm>
            <a:off x="799199" y="2956264"/>
            <a:ext cx="249937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dirty="0">
                <a:solidFill>
                  <a:srgbClr val="002060"/>
                </a:solidFill>
                <a:latin typeface="Dosis SemiBold" pitchFamily="2" charset="0"/>
              </a:rPr>
              <a:t>briquet </a:t>
            </a:r>
            <a:endParaRPr lang="fr-MA" sz="4000" b="1" dirty="0">
              <a:solidFill>
                <a:srgbClr val="002060"/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9" name="Espace réservé du texte 15">
            <a:extLst>
              <a:ext uri="{FF2B5EF4-FFF2-40B4-BE49-F238E27FC236}">
                <a16:creationId xmlns:a16="http://schemas.microsoft.com/office/drawing/2014/main" id="{81429331-8B14-4E10-B9A8-2AB08AE6DDBF}"/>
              </a:ext>
            </a:extLst>
          </p:cNvPr>
          <p:cNvSpPr txBox="1">
            <a:spLocks/>
          </p:cNvSpPr>
          <p:nvPr/>
        </p:nvSpPr>
        <p:spPr>
          <a:xfrm>
            <a:off x="6061024" y="4519246"/>
            <a:ext cx="2470976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4000" b="1" dirty="0">
                <a:solidFill>
                  <a:srgbClr val="002060"/>
                </a:solidFill>
                <a:latin typeface="Dosis SemiBold" pitchFamily="2" charset="0"/>
              </a:rPr>
              <a:t>cinq </a:t>
            </a:r>
            <a:endParaRPr lang="fr-MA" sz="4000" b="1" dirty="0">
              <a:solidFill>
                <a:srgbClr val="002060"/>
              </a:solidFill>
              <a:latin typeface="Dosis SemiBold" pitchFamily="2" charset="0"/>
            </a:endParaRP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4000" b="1" dirty="0">
                <a:solidFill>
                  <a:srgbClr val="002060"/>
                </a:solidFill>
                <a:latin typeface="Dosis SemiBold" pitchFamily="2" charset="0"/>
              </a:rPr>
              <a:t> 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0" name="Espace réservé du texte 15">
            <a:extLst>
              <a:ext uri="{FF2B5EF4-FFF2-40B4-BE49-F238E27FC236}">
                <a16:creationId xmlns:a16="http://schemas.microsoft.com/office/drawing/2014/main" id="{86D67771-146C-4332-9125-A686BB4ACAF5}"/>
              </a:ext>
            </a:extLst>
          </p:cNvPr>
          <p:cNvSpPr txBox="1">
            <a:spLocks/>
          </p:cNvSpPr>
          <p:nvPr/>
        </p:nvSpPr>
        <p:spPr>
          <a:xfrm>
            <a:off x="3345232" y="4519246"/>
            <a:ext cx="2665402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dirty="0">
                <a:solidFill>
                  <a:srgbClr val="002060"/>
                </a:solidFill>
                <a:latin typeface="Dosis SemiBold" pitchFamily="2" charset="0"/>
              </a:rPr>
              <a:t>Pique-nique </a:t>
            </a:r>
            <a:endParaRPr lang="fr-MA" sz="4000" b="1" dirty="0">
              <a:solidFill>
                <a:srgbClr val="002060"/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1" name="Espace réservé du texte 15">
            <a:extLst>
              <a:ext uri="{FF2B5EF4-FFF2-40B4-BE49-F238E27FC236}">
                <a16:creationId xmlns:a16="http://schemas.microsoft.com/office/drawing/2014/main" id="{F62B98F3-53F3-4D02-B683-58EBABB13A0C}"/>
              </a:ext>
            </a:extLst>
          </p:cNvPr>
          <p:cNvSpPr txBox="1">
            <a:spLocks/>
          </p:cNvSpPr>
          <p:nvPr/>
        </p:nvSpPr>
        <p:spPr>
          <a:xfrm>
            <a:off x="635744" y="4519246"/>
            <a:ext cx="2709488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dirty="0">
                <a:solidFill>
                  <a:srgbClr val="002060"/>
                </a:solidFill>
                <a:latin typeface="Dosis SemiBold" pitchFamily="2" charset="0"/>
              </a:rPr>
              <a:t>piquer</a:t>
            </a:r>
            <a:endParaRPr lang="fr-MA" sz="4000" b="1" dirty="0">
              <a:solidFill>
                <a:srgbClr val="002060"/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endParaRPr lang="fr-MA" sz="4000" b="1" dirty="0">
              <a:solidFill>
                <a:srgbClr val="002060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30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F4CBA-AB0E-4FA5-2C96-C81244E6E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02EE2E-6235-E167-6348-331ED2D34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4A976B7-63BD-D1C8-26BD-01D3C9667933}"/>
              </a:ext>
            </a:extLst>
          </p:cNvPr>
          <p:cNvSpPr txBox="1"/>
          <p:nvPr/>
        </p:nvSpPr>
        <p:spPr>
          <a:xfrm>
            <a:off x="457200" y="2978877"/>
            <a:ext cx="8350786" cy="819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600" b="1" dirty="0">
                <a:solidFill>
                  <a:srgbClr val="424D7B"/>
                </a:solidFill>
                <a:latin typeface="Dosis SemiBold" pitchFamily="2" charset="0"/>
              </a:rPr>
              <a:t> Salim met un grand casque.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7203516-A028-C912-6A35-F29BAA2FC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cette phrase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DFADAA88-C077-42DA-ABC6-31D28A7F79D6}"/>
              </a:ext>
            </a:extLst>
          </p:cNvPr>
          <p:cNvSpPr/>
          <p:nvPr/>
        </p:nvSpPr>
        <p:spPr>
          <a:xfrm rot="10800000">
            <a:off x="3918856" y="3429000"/>
            <a:ext cx="348344" cy="457200"/>
          </a:xfrm>
          <a:prstGeom prst="arc">
            <a:avLst>
              <a:gd name="adj1" fmla="val 11274029"/>
              <a:gd name="adj2" fmla="val 21554718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090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1BC3-9439-5D5D-5288-00B9CDC1D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797727E-0D3C-138D-1AFD-563B395D9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306C01E-50F9-D8CD-2B30-CB6B176A741E}"/>
              </a:ext>
            </a:extLst>
          </p:cNvPr>
          <p:cNvSpPr txBox="1"/>
          <p:nvPr/>
        </p:nvSpPr>
        <p:spPr>
          <a:xfrm>
            <a:off x="395417" y="2938481"/>
            <a:ext cx="8279026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</a:rPr>
              <a:t>  Sami achète un paquet de chocolat.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245BE334-5BD4-AF3F-B303-535FA41D0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cette phrase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49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FA777-5DEE-D825-8346-C9FB42966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46473F-5D0C-5AD0-6872-4289B77BF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A291F08-EAA9-B673-E366-B0E88AF78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561772D9-4C8B-ACE1-CD31-A0B50F5528B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DB15DFC-9885-7427-23DA-FA3BA9703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85057C8-2597-9906-6B25-FA8064D81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25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850DB-1D10-0734-D3B0-E54A23310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2C807DB-FAC2-6444-5C7C-5737F25A9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Qu’est-ce que c’est ? Qui veut répondre ? </a:t>
            </a: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B507F84-9D39-1CEE-9E0F-D72F838B7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53ABBEA-B0A1-4FEE-8D87-5FC8230EE8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236" y="1737000"/>
            <a:ext cx="3093528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42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28155-B2B5-2063-5063-3A0BE2AF3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E31117C-EDEA-21C9-CAD1-113744093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sur votre ardoise.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3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1B64329-0CD1-F014-031C-3BF1830DB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842" y="756000"/>
            <a:ext cx="796683" cy="79668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33B3734-97BF-46F4-BFD5-E7199F5B19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236" y="1737000"/>
            <a:ext cx="3093528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1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10627-D486-E543-E364-D595D5BD8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BB3FA3-4440-357D-6F1C-CE3C082EC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AD9D844-A0BE-4EE3-6241-C4E0DBA9E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03DF7C25-9ECD-900B-FC67-E9037D3B9BC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02EC3207-E9D6-7697-FBEC-B4DAEEDCF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33A3A16-2224-34A9-4D01-BF36814C02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963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B9F87-AFBB-E26A-A9B6-70C3FAF02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C69FE949-5150-0985-9EEE-517627B1CFD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B9D099FA-9AD6-6BB6-E0B8-38ABB8C50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CAB9EF5-D318-ECFD-63ED-60DF1ED100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2298ADE2-10DC-5C4E-8005-196B44FA6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F8128FAE-EC96-4792-A62A-DFD60659CEFC}"/>
              </a:ext>
            </a:extLst>
          </p:cNvPr>
          <p:cNvGrpSpPr/>
          <p:nvPr/>
        </p:nvGrpSpPr>
        <p:grpSpPr>
          <a:xfrm>
            <a:off x="1692000" y="2514600"/>
            <a:ext cx="5839600" cy="2710081"/>
            <a:chOff x="1692000" y="2514600"/>
            <a:chExt cx="5839600" cy="2710081"/>
          </a:xfrm>
        </p:grpSpPr>
        <p:pic>
          <p:nvPicPr>
            <p:cNvPr id="1026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F088B131-91E0-4E50-89B0-897B954B3D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86" t="28178" r="38179" b="35543"/>
            <a:stretch/>
          </p:blipFill>
          <p:spPr bwMode="auto">
            <a:xfrm>
              <a:off x="1692000" y="2514600"/>
              <a:ext cx="5839600" cy="2710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0EA015BF-8F24-4ECF-8C35-E5E7DD709162}"/>
                </a:ext>
              </a:extLst>
            </p:cNvPr>
            <p:cNvSpPr txBox="1"/>
            <p:nvPr/>
          </p:nvSpPr>
          <p:spPr>
            <a:xfrm>
              <a:off x="2784200" y="3132382"/>
              <a:ext cx="35941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800" dirty="0">
                  <a:solidFill>
                    <a:srgbClr val="C00000"/>
                  </a:solidFill>
                  <a:latin typeface="Dosis SemiBold" panose="020B0604020202020204" charset="0"/>
                </a:rPr>
                <a:t>Le perroquet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490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C8399B-0092-3F04-E8F1-5E2E1B258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4842415-A90E-941C-2223-CE643A619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Qu’est-ce que c’est ? Qui veut répondre ? </a:t>
            </a: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C65F65B-B09C-B2BE-C516-6E0410522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4E64A68-8F9A-4EBB-8606-7D886F9F1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236" y="1737000"/>
            <a:ext cx="3093528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27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05783-7510-0764-2A4A-1E56144EC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C79BECD-8C22-0E29-EDA6-8281E9F1D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correspond à cette image.  </a:t>
            </a:r>
          </a:p>
        </p:txBody>
      </p:sp>
      <p:pic>
        <p:nvPicPr>
          <p:cNvPr id="3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8D8507C-B591-B8AB-98AA-1BDD3342C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842" y="756000"/>
            <a:ext cx="796683" cy="79668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861B5EB-7431-4411-991F-55AE06CBA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236" y="1737000"/>
            <a:ext cx="3093528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1D363-8867-2F10-9D73-0F3ACF253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A2C1CB-7DF5-6629-0C3F-19B0184C6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5423507-5C5F-8F3A-9617-83B2CD07F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7802C809-4F28-6459-2311-8C6B964BA25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2FC7AD7-CB45-B9C7-19E4-5282AE489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3AA0980-EF55-47AC-24F9-8CD8F928BE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948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95A6E-110B-9808-A07B-0D5124F81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02F39713-471D-D2C3-9E4E-945A0B80396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5CC5598B-CB9C-541C-D87B-A111CA570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210EC2C-350C-CFA3-A851-879C1CF830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E4ED9C34-0AC7-BE19-BCBD-0E028A36A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069D27FD-1989-43F2-8D36-C39074011C18}"/>
              </a:ext>
            </a:extLst>
          </p:cNvPr>
          <p:cNvGrpSpPr/>
          <p:nvPr/>
        </p:nvGrpSpPr>
        <p:grpSpPr>
          <a:xfrm>
            <a:off x="1692000" y="2438400"/>
            <a:ext cx="5839600" cy="2684681"/>
            <a:chOff x="1692000" y="2438400"/>
            <a:chExt cx="5839600" cy="2684681"/>
          </a:xfrm>
        </p:grpSpPr>
        <p:pic>
          <p:nvPicPr>
            <p:cNvPr id="10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67F31651-2BBF-4BB9-A916-2694D66865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86" t="28178" r="38179" b="35543"/>
            <a:stretch/>
          </p:blipFill>
          <p:spPr bwMode="auto">
            <a:xfrm>
              <a:off x="1692000" y="2438400"/>
              <a:ext cx="5839600" cy="2684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A2EB8E1-3409-4CED-AF77-F3505112BB48}"/>
                </a:ext>
              </a:extLst>
            </p:cNvPr>
            <p:cNvSpPr txBox="1"/>
            <p:nvPr/>
          </p:nvSpPr>
          <p:spPr>
            <a:xfrm>
              <a:off x="2784200" y="3089834"/>
              <a:ext cx="35941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dirty="0">
                  <a:solidFill>
                    <a:srgbClr val="C00000"/>
                  </a:solidFill>
                  <a:latin typeface="Dosis SemiBold" panose="020B0604020202020204" charset="0"/>
                </a:rPr>
                <a:t>Un coq </a:t>
              </a:r>
              <a:endParaRPr lang="fr-FR" sz="2000" dirty="0">
                <a:solidFill>
                  <a:srgbClr val="C00000"/>
                </a:solidFill>
                <a:latin typeface="Dosis SemiBold" panose="020B060402020202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998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8E4DCBC7-6035-8252-C846-E8EE03A3411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79E88B3-3A97-5F24-07FB-76F6325CA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4E52079-ED0B-45E1-2163-0F3D67962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7" name="Titre 3">
            <a:extLst>
              <a:ext uri="{FF2B5EF4-FFF2-40B4-BE49-F238E27FC236}">
                <a16:creationId xmlns:a16="http://schemas.microsoft.com/office/drawing/2014/main" id="{54271BB6-6ECB-D4A8-C3F8-C8A536FE5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36B49BC-5C33-CA0F-956C-60750B04208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Ces mots sont en désordre. Écrivez sur vos cahiers une phrase correcte à partir de ces mots.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57EBECE-D72C-F72A-0D79-36A8A18F74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CF5BA79-A50F-2F0B-77FD-0E2D91074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17C4D85-1AB2-8403-DA82-6B6FEE79F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23AF4812-EE0A-4FD2-957C-FF7553362E71}"/>
              </a:ext>
            </a:extLst>
          </p:cNvPr>
          <p:cNvGrpSpPr/>
          <p:nvPr/>
        </p:nvGrpSpPr>
        <p:grpSpPr>
          <a:xfrm>
            <a:off x="924439" y="3122823"/>
            <a:ext cx="7295122" cy="612353"/>
            <a:chOff x="561161" y="3122647"/>
            <a:chExt cx="7295122" cy="612353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0A2D3860-4972-C57C-A15A-A8EFA9ED05E0}"/>
                </a:ext>
              </a:extLst>
            </p:cNvPr>
            <p:cNvSpPr/>
            <p:nvPr/>
          </p:nvSpPr>
          <p:spPr>
            <a:xfrm>
              <a:off x="561161" y="3123000"/>
              <a:ext cx="1386817" cy="612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609660">
                <a:defRPr/>
              </a:pPr>
              <a:r>
                <a:rPr lang="fr-FR" sz="2800" b="1" kern="0" dirty="0">
                  <a:solidFill>
                    <a:srgbClr val="106585"/>
                  </a:solidFill>
                  <a:latin typeface="Dosis SemiBold" pitchFamily="2" charset="0"/>
                </a:rPr>
                <a:t>pouvez</a:t>
              </a:r>
            </a:p>
          </p:txBody>
        </p:sp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669A69C0-043D-C68D-AC73-773DB2A699DB}"/>
                </a:ext>
              </a:extLst>
            </p:cNvPr>
            <p:cNvSpPr/>
            <p:nvPr/>
          </p:nvSpPr>
          <p:spPr>
            <a:xfrm>
              <a:off x="2055545" y="3122647"/>
              <a:ext cx="1194388" cy="612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09660">
                <a:defRPr/>
              </a:pPr>
              <a:r>
                <a:rPr lang="fr-FR" sz="2800" b="1" kern="0" dirty="0">
                  <a:solidFill>
                    <a:srgbClr val="106585"/>
                  </a:solidFill>
                  <a:latin typeface="Dosis SemiBold" pitchFamily="2" charset="0"/>
                </a:rPr>
                <a:t>venir</a:t>
              </a:r>
            </a:p>
          </p:txBody>
        </p:sp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8053DF62-B3F8-C739-F3F9-4567E95505EC}"/>
                </a:ext>
              </a:extLst>
            </p:cNvPr>
            <p:cNvSpPr/>
            <p:nvPr/>
          </p:nvSpPr>
          <p:spPr>
            <a:xfrm>
              <a:off x="3357416" y="3122647"/>
              <a:ext cx="1296125" cy="612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b="1" kern="0" dirty="0">
                  <a:solidFill>
                    <a:srgbClr val="106585"/>
                  </a:solidFill>
                  <a:latin typeface="Dosis SemiBold" pitchFamily="2" charset="0"/>
                </a:rPr>
                <a:t>vous</a:t>
              </a: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18819E73-3BC6-498B-B305-46519F9A593C}"/>
                </a:ext>
              </a:extLst>
            </p:cNvPr>
            <p:cNvSpPr/>
            <p:nvPr/>
          </p:nvSpPr>
          <p:spPr>
            <a:xfrm>
              <a:off x="6362395" y="3122647"/>
              <a:ext cx="1493888" cy="612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b="1" kern="0" dirty="0">
                  <a:solidFill>
                    <a:srgbClr val="106585"/>
                  </a:solidFill>
                  <a:latin typeface="Dosis SemiBold" pitchFamily="2" charset="0"/>
                </a:rPr>
                <a:t>regarder</a:t>
              </a: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B2771F53-FED7-4513-87D9-0F94240C7641}"/>
                </a:ext>
              </a:extLst>
            </p:cNvPr>
            <p:cNvSpPr/>
            <p:nvPr/>
          </p:nvSpPr>
          <p:spPr>
            <a:xfrm>
              <a:off x="4761024" y="3122647"/>
              <a:ext cx="1493888" cy="612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b="1" kern="0" dirty="0">
                  <a:solidFill>
                    <a:srgbClr val="106585"/>
                  </a:solidFill>
                  <a:latin typeface="Dosis SemiBold" pitchFamily="2" charset="0"/>
                </a:rPr>
                <a:t>la télé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926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</a:t>
            </a:r>
          </a:p>
        </p:txBody>
      </p:sp>
      <p:pic>
        <p:nvPicPr>
          <p:cNvPr id="1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BD9D797-964C-414B-80C0-8E88150B0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34480"/>
            <a:ext cx="1250140" cy="98754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692FAB3-535A-DF98-F01F-CA741DA472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58" r="49809"/>
          <a:stretch>
            <a:fillRect/>
          </a:stretch>
        </p:blipFill>
        <p:spPr>
          <a:xfrm>
            <a:off x="3124422" y="1953930"/>
            <a:ext cx="2179099" cy="3368040"/>
          </a:xfrm>
          <a:prstGeom prst="roundRect">
            <a:avLst>
              <a:gd name="adj" fmla="val 28593"/>
            </a:avLst>
          </a:prstGeom>
        </p:spPr>
      </p:pic>
    </p:spTree>
    <p:extLst>
      <p:ext uri="{BB962C8B-B14F-4D97-AF65-F5344CB8AC3E}">
        <p14:creationId xmlns:p14="http://schemas.microsoft.com/office/powerpoint/2010/main" val="374450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BFC52-FE76-98B7-539B-BFCADD9DD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995E6132-E0BD-4E26-A80B-49D8EBD04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Je n’oublie pas la majuscule au début de la phrase, le point à la fin et les espaces entre les mots.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0FA09FE8-C6EE-0801-2BE9-6E0E6F72E4D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C2C253CE-91FD-F360-98AC-35596537C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022B4FD-32A1-1471-0B48-1A4E45761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7B07294B-7152-4AAA-BDA5-276513709F4A}"/>
              </a:ext>
            </a:extLst>
          </p:cNvPr>
          <p:cNvGrpSpPr/>
          <p:nvPr/>
        </p:nvGrpSpPr>
        <p:grpSpPr>
          <a:xfrm>
            <a:off x="834901" y="2842400"/>
            <a:ext cx="7571033" cy="1790700"/>
            <a:chOff x="834901" y="3429000"/>
            <a:chExt cx="7571033" cy="1790700"/>
          </a:xfrm>
        </p:grpSpPr>
        <p:pic>
          <p:nvPicPr>
            <p:cNvPr id="2050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0F6974C2-2FF4-4EE7-9663-DC2430414F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02" t="28294" b="38328"/>
            <a:stretch/>
          </p:blipFill>
          <p:spPr bwMode="auto">
            <a:xfrm>
              <a:off x="834901" y="3429000"/>
              <a:ext cx="7571033" cy="1790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6F55FFF4-3B0D-4B92-AB56-FAF9272DE78A}"/>
                </a:ext>
              </a:extLst>
            </p:cNvPr>
            <p:cNvSpPr txBox="1"/>
            <p:nvPr/>
          </p:nvSpPr>
          <p:spPr>
            <a:xfrm>
              <a:off x="1565934" y="3905245"/>
              <a:ext cx="6840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>
                  <a:solidFill>
                    <a:srgbClr val="2196B1"/>
                  </a:solidFill>
                  <a:latin typeface="Dosis SemiBold" panose="020B0604020202020204" charset="0"/>
                </a:rPr>
                <a:t>V</a:t>
              </a:r>
              <a:r>
                <a:rPr lang="fr-FR" sz="3200" dirty="0">
                  <a:solidFill>
                    <a:srgbClr val="565F88"/>
                  </a:solidFill>
                  <a:latin typeface="Dosis SemiBold" panose="020B0604020202020204" charset="0"/>
                </a:rPr>
                <a:t>ous   pouvez   venir   regarder   la   télé</a:t>
              </a:r>
              <a:r>
                <a:rPr lang="fr-FR" sz="3200" dirty="0">
                  <a:solidFill>
                    <a:srgbClr val="2196B1"/>
                  </a:solidFill>
                  <a:latin typeface="Dosis SemiBold" panose="020B060402020202020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221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260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29D47A5C-D49B-4010-9141-68E18066B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187" y="2186239"/>
            <a:ext cx="1722031" cy="3282509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2F3E0305-EC3B-4C8E-8E48-9CFFD3651B1C}"/>
              </a:ext>
            </a:extLst>
          </p:cNvPr>
          <p:cNvGrpSpPr/>
          <p:nvPr/>
        </p:nvGrpSpPr>
        <p:grpSpPr>
          <a:xfrm>
            <a:off x="3700786" y="2186239"/>
            <a:ext cx="3254130" cy="3282509"/>
            <a:chOff x="-1092602" y="0"/>
            <a:chExt cx="8836258" cy="6858000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C4F9E4D-0869-4ED6-A21D-9E093D628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2588" y="0"/>
              <a:ext cx="4471068" cy="6858000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231E8B94-011F-4292-A2FC-040E87196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92602" y="0"/>
              <a:ext cx="4471068" cy="6858000"/>
            </a:xfrm>
            <a:prstGeom prst="rect">
              <a:avLst/>
            </a:prstGeom>
          </p:spPr>
        </p:pic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6A537164-7952-40E3-B07B-BB7B20A22F57}"/>
              </a:ext>
            </a:extLst>
          </p:cNvPr>
          <p:cNvGrpSpPr/>
          <p:nvPr/>
        </p:nvGrpSpPr>
        <p:grpSpPr>
          <a:xfrm>
            <a:off x="357782" y="2186240"/>
            <a:ext cx="3254130" cy="3282509"/>
            <a:chOff x="-3161511" y="-141402"/>
            <a:chExt cx="8775511" cy="6858000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5AE7360C-4449-4A59-8EFE-0ADCAE26D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2932" y="-141402"/>
              <a:ext cx="4471068" cy="685800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6F4A32A5-0F6F-4474-8223-7C62FF21C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61511" y="-141402"/>
              <a:ext cx="4471068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561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c’est l’activité des questions en rafale. Je vais désigner des élèves au hasard pour répondre. Tenez-vous prêts.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2C28FD3-23FD-BD9E-500A-69902041B54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FFF9F7D-B6A7-AEC3-BB17-205D087F5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E5AEA62-7F07-224A-9663-607F9E6A2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86F1830-8288-2DCC-466C-1986C020D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2769949" y="3323065"/>
            <a:ext cx="2899330" cy="2290311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F0E8577-EC08-D701-9652-45F8751688B7}"/>
              </a:ext>
            </a:extLst>
          </p:cNvPr>
          <p:cNvSpPr txBox="1"/>
          <p:nvPr/>
        </p:nvSpPr>
        <p:spPr>
          <a:xfrm rot="20098563">
            <a:off x="2608445" y="2538234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85D56F4-8F63-587A-2D78-C70D9385506D}"/>
              </a:ext>
            </a:extLst>
          </p:cNvPr>
          <p:cNvSpPr txBox="1"/>
          <p:nvPr/>
        </p:nvSpPr>
        <p:spPr>
          <a:xfrm rot="931438">
            <a:off x="5767180" y="2527091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7B6F3F3-8684-8CB7-687F-CB0504201ACE}"/>
              </a:ext>
            </a:extLst>
          </p:cNvPr>
          <p:cNvSpPr txBox="1"/>
          <p:nvPr/>
        </p:nvSpPr>
        <p:spPr>
          <a:xfrm rot="931438">
            <a:off x="4416474" y="1861676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5728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5E87A-E8C4-0C60-0BAB-B35C4BF4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018FAB-364E-2F6E-A76A-BD3DD15D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tu t’appelles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FB038D7-47C9-0257-2C57-7BFAC461735F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</a:rPr>
              <a:t>Comment tu t’appelles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AB01F5-7A5F-B241-7998-3681C94B1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8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25F96FC-7C80-7975-2F0B-A5BB59C00CA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771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E505C-1C6A-3ED5-62C4-64322B563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A2A0F7-DD1E-F991-13E6-1ECDB15EC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es en quelle classe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5C02774-7A7E-E836-F6BF-107F943B612A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es en quelle classe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53EBDD6-C009-43C9-E728-39D88C0D7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D8B0359-38B2-BA29-F047-D8B1BD7DC9F6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7720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6439A-B2F4-2441-AA0C-DD45D498E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0AC43F-4A05-24F0-D02E-7088139E7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es dans quelle école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C8976FC-E32F-74E4-C430-61273A143480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es dans quelle école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42734F-5688-22AE-2C5D-CB3A6EAD1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0C0AEAE-EA19-E4AE-93DB-62870FC4101B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0643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6439A-B2F4-2441-AA0C-DD45D498E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0AC43F-4A05-24F0-D02E-7088139E7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tu vas à l’école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C8976FC-E32F-74E4-C430-61273A143480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tu vas à l’école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42734F-5688-22AE-2C5D-CB3A6EAD1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0C0AEAE-EA19-E4AE-93DB-62870FC4101B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1797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fais à l’école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1795294" y="4176310"/>
            <a:ext cx="555341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que tu fais à l’école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97155" y="2123390"/>
            <a:ext cx="1814845" cy="14336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5489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fais avec ta famille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1795294" y="4176310"/>
            <a:ext cx="555341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que tu fais avec ta famille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97155" y="2123390"/>
            <a:ext cx="1814845" cy="14336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5665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va venir à la maison ce soir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1795294" y="4176310"/>
            <a:ext cx="555341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Qui va venir à la maison ce soir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97155" y="2123390"/>
            <a:ext cx="1814845" cy="14336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1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tu peux venir chez moi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1795294" y="4176310"/>
            <a:ext cx="555341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Est-ce que tu peux venir chez moi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97155" y="2123390"/>
            <a:ext cx="1814845" cy="14336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1539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qu’on va faire chez toi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1795294" y="4176310"/>
            <a:ext cx="555341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qu’on va faire chez toi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97155" y="2123390"/>
            <a:ext cx="1814845" cy="14336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8252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30">
            <a:extLst>
              <a:ext uri="{FF2B5EF4-FFF2-40B4-BE49-F238E27FC236}">
                <a16:creationId xmlns:a16="http://schemas.microsoft.com/office/drawing/2014/main" id="{FA78663C-B4A4-66CC-78D4-9F85DA1CD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C3FAB45-22E0-4671-AAEA-F6142E3E42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B557FB24-B439-4483-B51E-646C9A62E6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34675879-28DD-4557-BCE1-9BC8494DB0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16145BCC-03D2-4DBB-A0EC-1EB036BAB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A6905B03-C307-4CF9-8745-C55CC5F86C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B645F9B2-436A-44A1-95D9-0C1661974F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27B67DEB-FA14-C68A-D306-A4EAF613FB6E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B2B40A44-646F-CFD1-8BD6-641115BE99B3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4729142" y="5275288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4951350" y="5015825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- Lettre a - A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Écriture - Lettre a - A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87D26E65-6890-E560-0F8D-1770B785B234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rganigramme : Terminateur 48">
            <a:extLst>
              <a:ext uri="{FF2B5EF4-FFF2-40B4-BE49-F238E27FC236}">
                <a16:creationId xmlns:a16="http://schemas.microsoft.com/office/drawing/2014/main" id="{F8E03BE0-12F4-D3D1-EC97-CC64DF16717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2" name="Espace réservé du texte 60">
            <a:extLst>
              <a:ext uri="{FF2B5EF4-FFF2-40B4-BE49-F238E27FC236}">
                <a16:creationId xmlns:a16="http://schemas.microsoft.com/office/drawing/2014/main" id="{B1633320-881D-3046-CC25-D40DFB941180}"/>
              </a:ext>
            </a:extLst>
          </p:cNvPr>
          <p:cNvSpPr txBox="1">
            <a:spLocks/>
          </p:cNvSpPr>
          <p:nvPr/>
        </p:nvSpPr>
        <p:spPr>
          <a:xfrm>
            <a:off x="808649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 -Syllabes et mots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Écriture - Syllabes et mots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06D8CA2-60E3-9232-FFC0-312BF804780F}"/>
              </a:ext>
            </a:extLst>
          </p:cNvPr>
          <p:cNvSpPr txBox="1">
            <a:spLocks/>
          </p:cNvSpPr>
          <p:nvPr/>
        </p:nvSpPr>
        <p:spPr>
          <a:xfrm>
            <a:off x="4932000" y="5474576"/>
            <a:ext cx="3420000" cy="792000"/>
          </a:xfrm>
          <a:prstGeom prst="roundRect">
            <a:avLst/>
          </a:prstGeom>
          <a:solidFill>
            <a:srgbClr val="EAF8FE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Lecture offerte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69B3428C-7F7F-4E71-B064-80FE895C10F7}"/>
              </a:ext>
            </a:extLst>
          </p:cNvPr>
          <p:cNvSpPr txBox="1">
            <a:spLocks/>
          </p:cNvSpPr>
          <p:nvPr/>
        </p:nvSpPr>
        <p:spPr>
          <a:xfrm>
            <a:off x="802706" y="24170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Présentation du vocabulaire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Exploitation du vocabulaire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Travail sur livret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EBFAD96D-5FEA-AA42-9005-A218CD1D9E8D}"/>
              </a:ext>
            </a:extLst>
          </p:cNvPr>
          <p:cNvSpPr txBox="1">
            <a:spLocks/>
          </p:cNvSpPr>
          <p:nvPr/>
        </p:nvSpPr>
        <p:spPr>
          <a:xfrm>
            <a:off x="4932000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Écriture – Point de langue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Lecture – Lecture et compréhension des mots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B9D94D2-948F-A6A8-1CAC-6BC21867784E}"/>
              </a:ext>
            </a:extLst>
          </p:cNvPr>
          <p:cNvSpPr txBox="1">
            <a:spLocks/>
          </p:cNvSpPr>
          <p:nvPr/>
        </p:nvSpPr>
        <p:spPr>
          <a:xfrm>
            <a:off x="4848208" y="3907288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Lecture et compréhension des phrases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Écriture – Phrases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AB5BB8-47C5-09F3-5EEC-63040EDF211B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0A5169-D56D-7E37-07C2-862CB4BAFE14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re 53">
            <a:extLst>
              <a:ext uri="{FF2B5EF4-FFF2-40B4-BE49-F238E27FC236}">
                <a16:creationId xmlns:a16="http://schemas.microsoft.com/office/drawing/2014/main" id="{2C7C8A97-7DB3-8C15-7557-C26DE5029419}"/>
              </a:ext>
            </a:extLst>
          </p:cNvPr>
          <p:cNvSpPr txBox="1">
            <a:spLocks/>
          </p:cNvSpPr>
          <p:nvPr/>
        </p:nvSpPr>
        <p:spPr>
          <a:xfrm>
            <a:off x="3072140" y="472434"/>
            <a:ext cx="2660360" cy="61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j-ea"/>
                <a:cs typeface="+mj-cs"/>
              </a:rPr>
              <a:t>Réservé à l’enseignant  (e)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B6F289E-F15B-BE40-5552-C4E81C5B3F0C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424CC895-7E10-95C3-6F57-C29149EC7D01}"/>
              </a:ext>
            </a:extLst>
          </p:cNvPr>
          <p:cNvSpPr/>
          <p:nvPr/>
        </p:nvSpPr>
        <p:spPr>
          <a:xfrm>
            <a:off x="857457" y="3437892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4358E425-9D4F-78BA-8B0D-1FD1E9281E46}"/>
              </a:ext>
            </a:extLst>
          </p:cNvPr>
          <p:cNvSpPr txBox="1">
            <a:spLocks/>
          </p:cNvSpPr>
          <p:nvPr/>
        </p:nvSpPr>
        <p:spPr>
          <a:xfrm>
            <a:off x="760565" y="3889180"/>
            <a:ext cx="34680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srgbClr val="757575"/>
                </a:solidFill>
              </a:rPr>
              <a:t>Oral – Acte de parole</a:t>
            </a:r>
          </a:p>
          <a:p>
            <a:pPr lvl="0">
              <a:defRPr/>
            </a:pPr>
            <a:r>
              <a:rPr lang="fr-FR" dirty="0">
                <a:solidFill>
                  <a:srgbClr val="757575"/>
                </a:solidFill>
              </a:rPr>
              <a:t>Lecture – Graphèmes : </a:t>
            </a:r>
            <a:r>
              <a:rPr lang="fr-FR" dirty="0" err="1">
                <a:solidFill>
                  <a:srgbClr val="757575"/>
                </a:solidFill>
              </a:rPr>
              <a:t>Qu</a:t>
            </a:r>
            <a:r>
              <a:rPr lang="fr-FR" dirty="0">
                <a:solidFill>
                  <a:srgbClr val="757575"/>
                </a:solidFill>
              </a:rPr>
              <a:t> - q. </a:t>
            </a:r>
          </a:p>
          <a:p>
            <a:pPr lvl="0">
              <a:defRPr/>
            </a:pPr>
            <a:r>
              <a:rPr lang="fr-FR" dirty="0">
                <a:solidFill>
                  <a:srgbClr val="757575"/>
                </a:solidFill>
              </a:rPr>
              <a:t>Écriture – Graphèmes : </a:t>
            </a:r>
            <a:r>
              <a:rPr lang="fr-FR" dirty="0" err="1">
                <a:solidFill>
                  <a:srgbClr val="757575"/>
                </a:solidFill>
              </a:rPr>
              <a:t>Qu</a:t>
            </a:r>
            <a:r>
              <a:rPr lang="fr-FR" dirty="0">
                <a:solidFill>
                  <a:srgbClr val="757575"/>
                </a:solidFill>
              </a:rPr>
              <a:t> - q.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4795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1E423-5451-1555-9E56-F497383C4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8B8DDE0-DC0A-851C-97E2-584D8A2496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54631" y="3994138"/>
            <a:ext cx="6246795" cy="1349939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190DCC73-BD89-1799-ED2D-5782D30A0B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3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57DF90F3-78D5-77A7-8426-8E871B8843A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BD857C9-E818-349B-BDAA-28964858B4D1}"/>
              </a:ext>
            </a:extLst>
          </p:cNvPr>
          <p:cNvSpPr txBox="1">
            <a:spLocks/>
          </p:cNvSpPr>
          <p:nvPr/>
        </p:nvSpPr>
        <p:spPr>
          <a:xfrm>
            <a:off x="2272851" y="2921218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Vocabulaire.</a:t>
            </a:r>
          </a:p>
          <a:p>
            <a:pPr lvl="0"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Lire et écrire des mots  « 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- q</a:t>
            </a:r>
            <a:r>
              <a:rPr lang="fr-FR" dirty="0">
                <a:solidFill>
                  <a:prstClr val="white">
                    <a:lumMod val="65000"/>
                  </a:prstClr>
                </a:solidFill>
              </a:rPr>
              <a:t>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».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Répondre à des questions en rafale. 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6B7BA6C0-10FD-BA08-AB78-14022360642A}"/>
              </a:ext>
            </a:extLst>
          </p:cNvPr>
          <p:cNvSpPr txBox="1">
            <a:spLocks/>
          </p:cNvSpPr>
          <p:nvPr/>
        </p:nvSpPr>
        <p:spPr>
          <a:xfrm>
            <a:off x="2272850" y="447646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Histoire de </a:t>
            </a:r>
            <a:r>
              <a:rPr lang="fr-FR" dirty="0">
                <a:solidFill>
                  <a:srgbClr val="565F88"/>
                </a:solidFill>
              </a:rPr>
              <a:t>« Reda et le petit oiseau »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7FCBE27-F36D-9E40-E4E4-612971E588B5}"/>
              </a:ext>
            </a:extLst>
          </p:cNvPr>
          <p:cNvSpPr txBox="1"/>
          <p:nvPr/>
        </p:nvSpPr>
        <p:spPr>
          <a:xfrm>
            <a:off x="2272851" y="4124915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Lecture offerte</a:t>
            </a:r>
          </a:p>
        </p:txBody>
      </p:sp>
      <p:sp>
        <p:nvSpPr>
          <p:cNvPr id="5" name="Titre 8">
            <a:extLst>
              <a:ext uri="{FF2B5EF4-FFF2-40B4-BE49-F238E27FC236}">
                <a16:creationId xmlns:a16="http://schemas.microsoft.com/office/drawing/2014/main" id="{4A21D9E9-876E-BC00-E906-3E8833E4C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BDD5AAF-9197-1374-D05E-8BF6DDF391A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F5F015A-E8E6-BD03-0111-1209A116BA3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AD5D3CB-D183-0C75-7DFB-E1EBC409031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9F838AF6-11A9-9B39-5931-63446ACF60E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318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A12B-2966-1DC4-3DFB-737DA70E4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FC8A6D36-C3AA-5240-7E56-A2A4CF072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avons déjà vu le deuxième épisode de l’histoire : « Reda et le petit oiseau ».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nous rappeler ce qu’on a vu dans cet épisode ?  En français ou dans votre langue.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1799BD5-656B-4379-8631-88E3AC816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154" y="1613185"/>
            <a:ext cx="4591691" cy="4915586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CD5F8454-1577-4368-A69F-C8EBA9EABF5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031CF115-9D6F-4707-8BA0-EC251F9C9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B1D6653-0F2E-4E18-B78E-2EBD3CD2D9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19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DDD0A-077B-22DD-8C97-C7089FEA0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ED5C58F0-7F90-8215-2DCC-5114FE129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regarder le deuxième épisode une nouvelle fois. Après, on verra le troisième épisode. Soyez attentifs.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915BE86-F37E-59B2-2121-81DAA19D4E9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B317669-2ABB-FEAD-8212-54E0467A8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5A2E31D-2C86-0125-C50A-AA752E1BB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A86233B8-61DA-4C02-A5EB-7D76AE3763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2125" y="2271402"/>
            <a:ext cx="5739749" cy="30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9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N2 Réda et le petit oiseau EP2">
            <a:hlinkClick r:id="" action="ppaction://media"/>
            <a:extLst>
              <a:ext uri="{FF2B5EF4-FFF2-40B4-BE49-F238E27FC236}">
                <a16:creationId xmlns:a16="http://schemas.microsoft.com/office/drawing/2014/main" id="{D71A2963-E430-4B47-95DE-3443A93E0C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2692" y="1922585"/>
            <a:ext cx="7678615" cy="422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25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898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DDD0A-077B-22DD-8C97-C7089FEA0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ED5C58F0-7F90-8215-2DCC-5114FE129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nous allons découvrir un nouvel épisode de notre histoire « </a:t>
            </a: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Réda est le petit oiseau »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Est-ce que vous êtes prêts ? Écoutez bien.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915BE86-F37E-59B2-2121-81DAA19D4E9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B317669-2ABB-FEAD-8212-54E0467A8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5A2E31D-2C86-0125-C50A-AA752E1BB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FAEB43AD-5DA3-479B-B593-9240EFEFC5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571" y="2211801"/>
            <a:ext cx="7112857" cy="379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N2 Réda et le petit oiseau EP3">
            <a:hlinkClick r:id="" action="ppaction://media"/>
            <a:extLst>
              <a:ext uri="{FF2B5EF4-FFF2-40B4-BE49-F238E27FC236}">
                <a16:creationId xmlns:a16="http://schemas.microsoft.com/office/drawing/2014/main" id="{E2957752-E8E9-4C2F-9CB3-FDFB298BF5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8457" y="1948543"/>
            <a:ext cx="7707086" cy="420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7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05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DA8BC-8AB4-8B05-FFD6-E0E456471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F365684D-9D6C-5C0D-BEB1-45C905BC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écouter l’histoire une deuxième fois. Soyez attentifs.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7D5B6EA-BAAC-CBCA-79CA-19EF032FA46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805CBA79-0C4A-77B1-217C-55314B7F9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E50AB1-6E08-F439-38DD-D1EB7A684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A5EEF8B7-CF76-25EE-CC5B-7D35D9D55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268057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N2 Réda et le petit oiseau EP3">
            <a:hlinkClick r:id="" action="ppaction://media"/>
            <a:extLst>
              <a:ext uri="{FF2B5EF4-FFF2-40B4-BE49-F238E27FC236}">
                <a16:creationId xmlns:a16="http://schemas.microsoft.com/office/drawing/2014/main" id="{E2957752-E8E9-4C2F-9CB3-FDFB298BF5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8457" y="1948543"/>
            <a:ext cx="7707086" cy="420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9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05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qui Reda pense-t-il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3A2D228-143D-45EB-8D8C-C82788229D21}"/>
              </a:ext>
            </a:extLst>
          </p:cNvPr>
          <p:cNvSpPr txBox="1">
            <a:spLocks/>
          </p:cNvSpPr>
          <p:nvPr/>
        </p:nvSpPr>
        <p:spPr>
          <a:xfrm>
            <a:off x="425827" y="1613185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À qui Reda pense-t-il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89B9575-EF54-4B99-9CDC-5EC019974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0213" y="2742307"/>
            <a:ext cx="3323573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3011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Reda pense à son ami Sami.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425824" y="1517282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Reda pense à son ami Sami.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8C340A39-2A05-4AFA-B6CC-00CC24A31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0213" y="2742307"/>
            <a:ext cx="3323573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1984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DEC6E-D1C1-BF6E-5268-6A94DAA26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F8BA6E4-2622-3699-410A-E8992F5C8F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54631" y="2478833"/>
            <a:ext cx="6290145" cy="1373030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3C22EC-9EA2-3AFD-D199-6C24A8C128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93409DE-34D5-7219-782F-93AD7CE6A999}"/>
              </a:ext>
            </a:extLst>
          </p:cNvPr>
          <p:cNvSpPr txBox="1">
            <a:spLocks/>
          </p:cNvSpPr>
          <p:nvPr/>
        </p:nvSpPr>
        <p:spPr>
          <a:xfrm>
            <a:off x="2272851" y="288735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Vocabulaire.</a:t>
            </a:r>
          </a:p>
          <a:p>
            <a:pPr lvl="0">
              <a:buFont typeface="Wingdings" panose="05000000000000000000" pitchFamily="2" charset="2"/>
              <a:buChar char=""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Lire et écrire des mots avec   « 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- q</a:t>
            </a:r>
            <a:r>
              <a:rPr lang="fr-FR" dirty="0">
                <a:solidFill>
                  <a:srgbClr val="565F88"/>
                </a:solidFill>
              </a:rPr>
              <a:t> ».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Répondre à des questions en rafale. 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DEFACC03-860C-9984-9815-3F76CAB91FD7}"/>
              </a:ext>
            </a:extLst>
          </p:cNvPr>
          <p:cNvSpPr txBox="1">
            <a:spLocks/>
          </p:cNvSpPr>
          <p:nvPr/>
        </p:nvSpPr>
        <p:spPr>
          <a:xfrm>
            <a:off x="2337991" y="443341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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Histoire</a:t>
            </a:r>
            <a:r>
              <a:rPr lang="fr-FR" dirty="0">
                <a:solidFill>
                  <a:prstClr val="white">
                    <a:lumMod val="65000"/>
                  </a:prstClr>
                </a:solidFill>
              </a:rPr>
              <a:t> de « Reda et le petit oiseau »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</a:p>
        </p:txBody>
      </p:sp>
      <p:pic>
        <p:nvPicPr>
          <p:cNvPr id="6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213D2324-B25C-C203-3683-F0E34C67AE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49369" y="2358099"/>
            <a:ext cx="540000" cy="5400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44F1F40-7A98-66AE-6289-6227E952D07D}"/>
              </a:ext>
            </a:extLst>
          </p:cNvPr>
          <p:cNvSpPr txBox="1"/>
          <p:nvPr/>
        </p:nvSpPr>
        <p:spPr>
          <a:xfrm>
            <a:off x="2192890" y="2515185"/>
            <a:ext cx="1053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Révision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414FA7BF-2D56-D1EE-6935-F8BA50608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882059B-64E2-F8C6-22C9-66CB5FC376E6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9DF72F-2C3C-3A7E-1A2E-DF74BD04D72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9409FF-B48F-67E2-4880-C215FF64F23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EC957C89-8083-0DDA-22FB-C25C5943F969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50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va venir chez Reda ? Qu’est-ce qu’ils vont faire ensemble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3A2D228-143D-45EB-8D8C-C82788229D21}"/>
              </a:ext>
            </a:extLst>
          </p:cNvPr>
          <p:cNvSpPr txBox="1">
            <a:spLocks/>
          </p:cNvSpPr>
          <p:nvPr/>
        </p:nvSpPr>
        <p:spPr>
          <a:xfrm>
            <a:off x="425827" y="1613185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Qui va venir chez Reda ? Qu’est-ce qu’ils vont faire ensemble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58BEB4F-7C22-4379-B081-1DBA42249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752" y="2742307"/>
            <a:ext cx="3058495" cy="30746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7359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Ses cousins vont venir et ils vont jouer aux jeux vidéo.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816650" y="1699278"/>
            <a:ext cx="7510698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Ses cousins vont venir et ils vont jouer aux jeux vidéo.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53B2E436-C0CD-450B-B7B3-1F0483CB7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7818" y="2763027"/>
            <a:ext cx="3148361" cy="3164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151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Sami peut venir chez Reda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3A2D228-143D-45EB-8D8C-C82788229D21}"/>
              </a:ext>
            </a:extLst>
          </p:cNvPr>
          <p:cNvSpPr txBox="1">
            <a:spLocks/>
          </p:cNvSpPr>
          <p:nvPr/>
        </p:nvSpPr>
        <p:spPr>
          <a:xfrm>
            <a:off x="425827" y="1613185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Est-ce que Sami peut venir chez Reda 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6C3EF02-D8C2-4510-A893-D79E469D1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359" y="2742307"/>
            <a:ext cx="3313281" cy="32883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1474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Oui, Sami répond : « Oui, je peux venir. On va bien s’amuser ! »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425825" y="1726638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Oui, Sami répond : « Oui, je peux venir. On va bien s’amuser ! »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7D2EB669-B237-4B94-B39B-27B4964CB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8567" y="2802208"/>
            <a:ext cx="3252688" cy="322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3074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montre Reda à son ami Sami et à ses cousins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3A2D228-143D-45EB-8D8C-C82788229D21}"/>
              </a:ext>
            </a:extLst>
          </p:cNvPr>
          <p:cNvSpPr txBox="1">
            <a:spLocks/>
          </p:cNvSpPr>
          <p:nvPr/>
        </p:nvSpPr>
        <p:spPr>
          <a:xfrm>
            <a:off x="425827" y="1613185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montre Reda à son ami Sami et à ses cousins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58821A8-CF64-40D6-8DA7-8E5F2DE6D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6631" y="2792775"/>
            <a:ext cx="3136564" cy="31610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5912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Reda montre son oiseau dans la boîte à Sami et à ses cousins.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425825" y="1726638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Reda montre son oiseau dans la boîte à Sami et ses cousins.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1FA09083-518F-4838-BD6E-39BFC89BF8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8181" y="2742307"/>
            <a:ext cx="3667637" cy="3696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1827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Qui veut prendre l’oiseau ?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3A2D228-143D-45EB-8D8C-C82788229D21}"/>
              </a:ext>
            </a:extLst>
          </p:cNvPr>
          <p:cNvSpPr txBox="1">
            <a:spLocks/>
          </p:cNvSpPr>
          <p:nvPr/>
        </p:nvSpPr>
        <p:spPr>
          <a:xfrm>
            <a:off x="425827" y="1613185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Qui veut prendre l’oiseau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923DBBF-267A-4DAD-8031-AFF744323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221" y="2742307"/>
            <a:ext cx="3349558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6919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Achraf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veut prendre l’oiseau.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425825" y="1726638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Achraf veut prendre l’oiseau.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535424F1-1095-4ABF-8D0E-1A421ABCD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7221" y="2742307"/>
            <a:ext cx="3349558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8858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dit Reda à Achraf 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3A2D228-143D-45EB-8D8C-C82788229D21}"/>
              </a:ext>
            </a:extLst>
          </p:cNvPr>
          <p:cNvSpPr txBox="1">
            <a:spLocks/>
          </p:cNvSpPr>
          <p:nvPr/>
        </p:nvSpPr>
        <p:spPr>
          <a:xfrm>
            <a:off x="425827" y="1613185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dit Reda à Achraf 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27FB025-B727-42D9-ABCB-83B0EB3BD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764" y="2753139"/>
            <a:ext cx="3332467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5334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Reda dit : « Laisse-le dans la boite, il est encore petit. »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1015942" y="1624017"/>
            <a:ext cx="711211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Reda dit : « Laisse-le dans la boite, il est encore petit. »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A6057749-6D8B-4C47-8E97-3C2AAF6BF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5764" y="2753139"/>
            <a:ext cx="3332467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0792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003301" y="2508402"/>
            <a:ext cx="7137400" cy="24445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87692" y="1481699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184074" y="2853538"/>
            <a:ext cx="677585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Reconnaitre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le vocabulaire  étudié.</a:t>
            </a:r>
            <a:endParaRPr kumimoji="0" lang="fr-FR" sz="2200" b="0" i="0" u="none" strike="noStrike" kern="0" cap="none" spc="0" normalizeH="0" baseline="0" noProof="0" dirty="0">
              <a:ln>
                <a:noFill/>
              </a:ln>
              <a:solidFill>
                <a:srgbClr val="2196B1"/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  <a:p>
            <a:pPr marL="342900" lvl="0" indent="-342900">
              <a:spcAft>
                <a:spcPts val="1200"/>
              </a:spcAft>
              <a:buFont typeface="Dosis Medium" pitchFamily="2" charset="0"/>
              <a:buChar char="→"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Lire et écrire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des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mots avec : </a:t>
            </a:r>
            <a:r>
              <a:rPr kumimoji="0" lang="fr-FR" sz="22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Qu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 - q</a:t>
            </a:r>
            <a:r>
              <a:rPr lang="fr-FR" sz="2200" kern="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  <a:cs typeface="Calibri" panose="020F0502020204030204" pitchFamily="34" charset="0"/>
              </a:rPr>
              <a:t>.</a:t>
            </a:r>
            <a:endParaRPr kumimoji="0" lang="fr-FR" sz="22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Répondre spontanément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à des questions sur le contenu de la semaine.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353658" y="5343331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85711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font les quatre enfants dans la chambre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3A2D228-143D-45EB-8D8C-C82788229D21}"/>
              </a:ext>
            </a:extLst>
          </p:cNvPr>
          <p:cNvSpPr txBox="1">
            <a:spLocks/>
          </p:cNvSpPr>
          <p:nvPr/>
        </p:nvSpPr>
        <p:spPr>
          <a:xfrm>
            <a:off x="425827" y="1613185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font les quatre enfants dans la chambre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2A01BC7-B196-4405-83ED-918841E96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832" y="2742307"/>
            <a:ext cx="3332336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0079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quatre enfants jouent ensemble dans la chambre, ils parlent et ils rient.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1198069" y="1613185"/>
            <a:ext cx="674786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Les quatre enfants jouent ensemble dans la chambre, ils parlent et ils rient.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CD4D77EC-C9F4-4582-A09B-29AC975D9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5832" y="2742307"/>
            <a:ext cx="3332336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2607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qu’ils prennent avec toute la famille 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3A2D228-143D-45EB-8D8C-C82788229D21}"/>
              </a:ext>
            </a:extLst>
          </p:cNvPr>
          <p:cNvSpPr txBox="1">
            <a:spLocks/>
          </p:cNvSpPr>
          <p:nvPr/>
        </p:nvSpPr>
        <p:spPr>
          <a:xfrm>
            <a:off x="425827" y="1613185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qu’ils prennent avec toute la famille 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153CE45-740A-4431-AD6F-41550205B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8847" y="2742307"/>
            <a:ext cx="3306306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6989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Ils prennent du thé et des gâteaux avec toute la famille.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425825" y="1726638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Ils prennent du thé et des gâteaux avec toute la famille.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405BF602-8FA9-4868-A9B3-41FC5B229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8847" y="2742307"/>
            <a:ext cx="3306306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528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fait l’oiseau à la fin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3A2D228-143D-45EB-8D8C-C82788229D21}"/>
              </a:ext>
            </a:extLst>
          </p:cNvPr>
          <p:cNvSpPr txBox="1">
            <a:spLocks/>
          </p:cNvSpPr>
          <p:nvPr/>
        </p:nvSpPr>
        <p:spPr>
          <a:xfrm>
            <a:off x="425827" y="1613185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fait l’oiseau à la fin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3EFDFC3-3214-4501-9ADE-67202200D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6300" y="2742307"/>
            <a:ext cx="3331399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5942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 chante : «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wit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wit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wit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».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425825" y="1726638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en-US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Il </a:t>
            </a:r>
            <a:r>
              <a:rPr lang="en-US" sz="2400" b="1" dirty="0" err="1">
                <a:ln w="0"/>
                <a:solidFill>
                  <a:srgbClr val="2196B1"/>
                </a:solidFill>
                <a:latin typeface="Dosis SemiBold" pitchFamily="2" charset="0"/>
              </a:rPr>
              <a:t>chante</a:t>
            </a:r>
            <a:r>
              <a:rPr lang="en-US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 : « wit, wit, wit »</a:t>
            </a:r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F41CB5E2-7ADF-41DF-90B0-81BD20762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6300" y="2742307"/>
            <a:ext cx="3331399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0042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8B082-D465-5762-BC57-10F30FCD4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8E693380-08AC-12AE-8C32-9B1B10D051C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BD6F968-D2E9-DA7B-BDCD-11827296C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1601C90-5833-EEAD-F5CA-66ADF09950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Titre 1">
            <a:extLst>
              <a:ext uri="{FF2B5EF4-FFF2-40B4-BE49-F238E27FC236}">
                <a16:creationId xmlns:a16="http://schemas.microsoft.com/office/drawing/2014/main" id="{82D1671D-9CD1-1589-2B54-03E06E9EA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retrouvera Reda et le petit oiseau la semaine prochaine pour la suite de l’histoire.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03E70C4-EA79-4FCE-98F7-751F3F9D2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497" y="2052430"/>
            <a:ext cx="7043006" cy="369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F9A64-B087-EB0B-FA82-ACDA2A55D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91C7BE2F-FA70-F13C-C22C-CE2804FDF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la maison, faites un dessin sur l’histoire de Reda et le petit oiseau.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BE635A2-F01C-FD82-461C-37015B3682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19A122D6-0C4D-59A8-4A09-B7D52138C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C07980-40E8-91B6-90A2-22A5E0937E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6C5E1104-7640-1A02-7FFF-70107637F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901" y="1896177"/>
            <a:ext cx="2666197" cy="399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9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bientôt.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F6DA5A08-051A-3E58-2683-BF72237949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B727B91B-DDC5-223A-7A3C-31C354CE11B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Bonjour les enfants. Aujourd’hui, nous allons réviser les leçons de la semaine passée.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239621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 : Voyager – Se promener – Regarder la télé – Un parc de jeux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– Une maison – Une chaise.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0322" y="3749092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Voyager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1974" y="3740420"/>
            <a:ext cx="1950349" cy="368672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Se promener  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6094710" y="3740420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latin typeface="Dosis SemiBold" pitchFamily="2" charset="0"/>
              </a:rPr>
              <a:t>Regarder la télé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49451" y="6082503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 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60791" y="6098285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E02467"/>
                </a:solidFill>
                <a:latin typeface="Dosis SemiBold" pitchFamily="2" charset="0"/>
              </a:rPr>
              <a:t>Une</a:t>
            </a:r>
            <a:r>
              <a:rPr lang="fr-MA" dirty="0">
                <a:solidFill>
                  <a:srgbClr val="DB03A2"/>
                </a:solidFill>
                <a:latin typeface="Dosis SemiBold" pitchFamily="2" charset="0"/>
              </a:rPr>
              <a:t> </a:t>
            </a:r>
            <a:r>
              <a:rPr lang="fr-FR" dirty="0">
                <a:latin typeface="Dosis SemiBold" pitchFamily="2" charset="0"/>
              </a:rPr>
              <a:t> chaise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456964" y="6085132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FR" dirty="0">
                <a:latin typeface="Dosis SemiBold" pitchFamily="2" charset="0"/>
              </a:rPr>
              <a:t> parc de jeux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7DB76DDE-8AB3-4F9F-88FE-F1BA5DB0DB03}"/>
              </a:ext>
            </a:extLst>
          </p:cNvPr>
          <p:cNvSpPr txBox="1">
            <a:spLocks/>
          </p:cNvSpPr>
          <p:nvPr/>
        </p:nvSpPr>
        <p:spPr>
          <a:xfrm>
            <a:off x="3657254" y="608250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E02467"/>
                </a:solidFill>
                <a:latin typeface="Dosis SemiBold" pitchFamily="2" charset="0"/>
              </a:rPr>
              <a:t>Une</a:t>
            </a:r>
            <a:r>
              <a:rPr lang="fr-MA" dirty="0">
                <a:latin typeface="Dosis SemiBold" pitchFamily="2" charset="0"/>
              </a:rPr>
              <a:t> maison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CD1737B-73B5-48FD-84CE-032514924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7" y="1868420"/>
            <a:ext cx="1711300" cy="187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D9DF97D-0502-4906-BA9C-365ACE4CC1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350" y="1868420"/>
            <a:ext cx="1711300" cy="187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D265269-6815-40CD-BEBC-23441572AD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72" y="4240841"/>
            <a:ext cx="1711300" cy="1872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6489ED1A-F230-408B-87D7-56ADB6D8EB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350" y="4244421"/>
            <a:ext cx="1711300" cy="18720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DCADE3E-B3FE-4D03-9776-CED38C825C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37" y="1868420"/>
            <a:ext cx="1711300" cy="1872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4CED5F54-AA0E-4104-BFC7-67FD7117A0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7" y="4240841"/>
            <a:ext cx="1711300" cy="1872000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810D9DF7-5D61-4A11-998C-D4E5C3E3EE66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F4DA72EB-102C-4209-BA46-FF3617B60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CFAE8E6-1560-40DB-9042-788811DAAD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137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02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760A948-3194-42B4-8D44-B6C74BFD3C6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28D756D-FE5D-4395-8FCF-F532880ECFDB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202b3bc9-e036-45c7-aea0-06aec8cd7a40"/>
    <ds:schemaRef ds:uri="http://purl.org/dc/terms/"/>
    <ds:schemaRef ds:uri="http://schemas.openxmlformats.org/package/2006/metadata/core-properties"/>
    <ds:schemaRef ds:uri="f0534ec5-868f-4ce6-85c7-99f0612daa5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DFB3A64-5E2A-45EA-8AF0-AE627080BD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6616</TotalTime>
  <Words>1518</Words>
  <PresentationFormat>Affichage à l'écran (4:3)</PresentationFormat>
  <Paragraphs>244</Paragraphs>
  <Slides>78</Slides>
  <Notes>8</Notes>
  <HiddenSlides>0</HiddenSlides>
  <MMClips>7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12</vt:i4>
      </vt:variant>
      <vt:variant>
        <vt:lpstr>Titres des diapositives</vt:lpstr>
      </vt:variant>
      <vt:variant>
        <vt:i4>78</vt:i4>
      </vt:variant>
    </vt:vector>
  </HeadingPairs>
  <TitlesOfParts>
    <vt:vector size="100" baseType="lpstr">
      <vt:lpstr>Dosis ExtraBold</vt:lpstr>
      <vt:lpstr>Dosis Medium</vt:lpstr>
      <vt:lpstr>Wingdings</vt:lpstr>
      <vt:lpstr>Dosis SemiBold</vt:lpstr>
      <vt:lpstr>Arial</vt:lpstr>
      <vt:lpstr>Dosis</vt:lpstr>
      <vt:lpstr>Calibri</vt:lpstr>
      <vt:lpstr>Aptos Display</vt:lpstr>
      <vt:lpstr>Mistral</vt:lpstr>
      <vt:lpstr>Aptos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Thème Office</vt:lpstr>
      <vt:lpstr>02_New Voc_01-Présentation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6</vt:lpstr>
      <vt:lpstr>Présentation PowerPoint</vt:lpstr>
      <vt:lpstr>Bonjour les enfants. Aujourd’hui, nous allons réviser les leçons de la semaine passée. Soyez attentifs.</vt:lpstr>
      <vt:lpstr>Répétons ensemble : Voyager – Se promener – Regarder la télé – Un parc de jeux  – Une maison – Une chaise.</vt:lpstr>
      <vt:lpstr>Répétons ensemble : Un oiseau – Une chemise – Un arrosoir – Une rose – Le gazon  – Une valise.</vt:lpstr>
      <vt:lpstr>Répétons ensemble : Les grands-parents – L’oncle – La cousine – La tante – Des cheveux – Un nœud.</vt:lpstr>
      <vt:lpstr>Répétons ensemble : Une fleur – Venir – Un œuf – Un cœur – Une sœur – Bleu.</vt:lpstr>
      <vt:lpstr>Répétons ensemble :  S’amuser – Ensemble – Des jeux vidéo – Faire ses devoirs – Un moustique – Un paquet.</vt:lpstr>
      <vt:lpstr>Répétons ensemble : Le perroquet – Un coquelicot – Un coq – Un casque – Un masque – Un pique-nique.</vt:lpstr>
      <vt:lpstr>Nous allons jouer au jeu des mots invisibles. </vt:lpstr>
      <vt:lpstr>Observez bien les images. Je vais masquer deux images. </vt:lpstr>
      <vt:lpstr>Quelles sont les images qui manquent ?</vt:lpstr>
      <vt:lpstr>Les deux images qui manquent sont : Des jeux vidéo et faire ses devoirs.</vt:lpstr>
      <vt:lpstr>Nous allons jouer au jeu des mots qui bougent. </vt:lpstr>
      <vt:lpstr>Observez bien les images. Je vais faire bouger deux images. </vt:lpstr>
      <vt:lpstr>Quelles sont les images qui ont bougé ? </vt:lpstr>
      <vt:lpstr>Les deux images qui ont bougé sont : Un casque et un masque. </vt:lpstr>
      <vt:lpstr>Maintenant, nous allons faire de la lecture. Qui veut lire ces mots ?</vt:lpstr>
      <vt:lpstr>Qui veut lire ces mots ?</vt:lpstr>
      <vt:lpstr>Qui veut lire cette phrase ?</vt:lpstr>
      <vt:lpstr>Qui veut lire cette phrase ?</vt:lpstr>
      <vt:lpstr>Prenez vos ardoises. </vt:lpstr>
      <vt:lpstr>Qu’est-ce que c’est ? Qui veut répondre ? </vt:lpstr>
      <vt:lpstr>Écrivez le mot sur votre ardoise.</vt:lpstr>
      <vt:lpstr>Levez les ardoises. Je vais vérifier votre écriture. </vt:lpstr>
      <vt:lpstr>Corrigez.</vt:lpstr>
      <vt:lpstr>Qu’est-ce que c’est ? Qui veut répondre ? </vt:lpstr>
      <vt:lpstr>Écrivez le mot qui correspond à cette image.  </vt:lpstr>
      <vt:lpstr>Levez les ardoises. Je vais vérifier votre écriture. </vt:lpstr>
      <vt:lpstr>Corrigez.</vt:lpstr>
      <vt:lpstr>Prenez vos cahiers.</vt:lpstr>
      <vt:lpstr>Ces mots sont en désordre. Écrivez sur vos cahiers une phrase correcte à partir de ces mots.</vt:lpstr>
      <vt:lpstr>Qui veut lire sa phrase ?</vt:lpstr>
      <vt:lpstr>Corrigez. Je n’oublie pas la majuscule au début de la phrase, le point à la fin et les espaces entre les mots. </vt:lpstr>
      <vt:lpstr>Maintenant, c’est l’activité des questions en rafale. Je vais désigner des élèves au hasard pour répondre. Tenez-vous prêts. </vt:lpstr>
      <vt:lpstr>Comment tu t’appelles ?</vt:lpstr>
      <vt:lpstr>Tu es en quelle classe ?</vt:lpstr>
      <vt:lpstr>Tu es dans quelle école ?</vt:lpstr>
      <vt:lpstr>Comment tu vas à l’école ?</vt:lpstr>
      <vt:lpstr>Qu’est-ce que tu fais à l’école ? </vt:lpstr>
      <vt:lpstr>Qu’est-ce que tu fais avec ta famille ? </vt:lpstr>
      <vt:lpstr>Qui va venir à la maison ce soir ?</vt:lpstr>
      <vt:lpstr>Est-ce que tu peux venir chez moi ?</vt:lpstr>
      <vt:lpstr>Qu’est-ce qu’on va faire chez toi ?</vt:lpstr>
      <vt:lpstr>Plan de la séance 6</vt:lpstr>
      <vt:lpstr>Nous avons déjà vu le deuxième épisode de l’histoire : « Reda et le petit oiseau ».  Qui veut nous rappeler ce qu’on a vu dans cet épisode ?  En français ou dans votre langue.</vt:lpstr>
      <vt:lpstr>On va regarder le deuxième épisode une nouvelle fois. Après, on verra le troisième épisode. Soyez attentifs.</vt:lpstr>
      <vt:lpstr>Lecture de la vidéo.</vt:lpstr>
      <vt:lpstr>Maintenant, nous allons découvrir un nouvel épisode de notre histoire « Réda est le petit oiseau ». Est-ce que vous êtes prêts ? Écoutez bien. </vt:lpstr>
      <vt:lpstr>Lecture de la vidéo.</vt:lpstr>
      <vt:lpstr>Nous allons écouter l’histoire une deuxième fois. Soyez attentifs.</vt:lpstr>
      <vt:lpstr>Lecture de la vidéo.</vt:lpstr>
      <vt:lpstr>À qui Reda pense-t-il ?</vt:lpstr>
      <vt:lpstr>Reda pense à son ami Sami.</vt:lpstr>
      <vt:lpstr>Qui va venir chez Reda ? Qu’est-ce qu’ils vont faire ensemble ?</vt:lpstr>
      <vt:lpstr>Ses cousins vont venir et ils vont jouer aux jeux vidéo.</vt:lpstr>
      <vt:lpstr>Est-ce que Sami peut venir chez Reda ?</vt:lpstr>
      <vt:lpstr>Oui, Sami répond : « Oui, je peux venir. On va bien s’amuser ! »</vt:lpstr>
      <vt:lpstr>Que montre Reda à son ami Sami et à ses cousins ?</vt:lpstr>
      <vt:lpstr>Reda montre son oiseau dans la boîte à Sami et à ses cousins.</vt:lpstr>
      <vt:lpstr>Qui veut prendre l’oiseau ?</vt:lpstr>
      <vt:lpstr>Achraf veut prendre l’oiseau.</vt:lpstr>
      <vt:lpstr>Que dit Reda à Achraf ?</vt:lpstr>
      <vt:lpstr>Reda dit : « Laisse-le dans la boite, il est encore petit. »</vt:lpstr>
      <vt:lpstr>Que font les quatre enfants dans la chambre ?</vt:lpstr>
      <vt:lpstr>Les quatre enfants jouent ensemble dans la chambre, ils parlent et ils rient.</vt:lpstr>
      <vt:lpstr>Qu’est-ce qu’ils prennent avec toute la famille ?</vt:lpstr>
      <vt:lpstr>Ils prennent du thé et des gâteaux avec toute la famille.</vt:lpstr>
      <vt:lpstr>Que fait l’oiseau à la fin ?</vt:lpstr>
      <vt:lpstr>Il chante : « wit, wit, wit ».</vt:lpstr>
      <vt:lpstr>On retrouvera Reda et le petit oiseau la semaine prochaine pour la suite de l’histoire.</vt:lpstr>
      <vt:lpstr>À la maison, faites un dessin sur l’histoire de Reda et le petit oiseau. </vt:lpstr>
      <vt:lpstr>La séance d’aujourd’hui est terminée. À bientôt.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2026-02-19T20:44:00Z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