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8" r:id="rId9"/>
    <p:sldMasterId id="2147483772" r:id="rId10"/>
  </p:sldMasterIdLst>
  <p:notesMasterIdLst>
    <p:notesMasterId r:id="rId66"/>
  </p:notesMasterIdLst>
  <p:sldIdLst>
    <p:sldId id="256" r:id="rId11"/>
    <p:sldId id="1029" r:id="rId12"/>
    <p:sldId id="705" r:id="rId13"/>
    <p:sldId id="847" r:id="rId14"/>
    <p:sldId id="1053" r:id="rId15"/>
    <p:sldId id="799" r:id="rId16"/>
    <p:sldId id="779" r:id="rId17"/>
    <p:sldId id="1054" r:id="rId18"/>
    <p:sldId id="1055" r:id="rId19"/>
    <p:sldId id="1079" r:id="rId20"/>
    <p:sldId id="1080" r:id="rId21"/>
    <p:sldId id="1038" r:id="rId22"/>
    <p:sldId id="780" r:id="rId23"/>
    <p:sldId id="784" r:id="rId24"/>
    <p:sldId id="1043" r:id="rId25"/>
    <p:sldId id="887" r:id="rId26"/>
    <p:sldId id="1058" r:id="rId27"/>
    <p:sldId id="1081" r:id="rId28"/>
    <p:sldId id="1082" r:id="rId29"/>
    <p:sldId id="888" r:id="rId30"/>
    <p:sldId id="800" r:id="rId31"/>
    <p:sldId id="814" r:id="rId32"/>
    <p:sldId id="819" r:id="rId33"/>
    <p:sldId id="820" r:id="rId34"/>
    <p:sldId id="821" r:id="rId35"/>
    <p:sldId id="803" r:id="rId36"/>
    <p:sldId id="815" r:id="rId37"/>
    <p:sldId id="1064" r:id="rId38"/>
    <p:sldId id="1065" r:id="rId39"/>
    <p:sldId id="816" r:id="rId40"/>
    <p:sldId id="1066" r:id="rId41"/>
    <p:sldId id="851" r:id="rId42"/>
    <p:sldId id="1067" r:id="rId43"/>
    <p:sldId id="1068" r:id="rId44"/>
    <p:sldId id="1069" r:id="rId45"/>
    <p:sldId id="1070" r:id="rId46"/>
    <p:sldId id="1072" r:id="rId47"/>
    <p:sldId id="1073" r:id="rId48"/>
    <p:sldId id="1071" r:id="rId49"/>
    <p:sldId id="1074" r:id="rId50"/>
    <p:sldId id="645" r:id="rId51"/>
    <p:sldId id="1077" r:id="rId52"/>
    <p:sldId id="1036" r:id="rId53"/>
    <p:sldId id="805" r:id="rId54"/>
    <p:sldId id="653" r:id="rId55"/>
    <p:sldId id="854" r:id="rId56"/>
    <p:sldId id="842" r:id="rId57"/>
    <p:sldId id="828" r:id="rId58"/>
    <p:sldId id="1044" r:id="rId59"/>
    <p:sldId id="1045" r:id="rId60"/>
    <p:sldId id="1059" r:id="rId61"/>
    <p:sldId id="837" r:id="rId62"/>
    <p:sldId id="818" r:id="rId63"/>
    <p:sldId id="840" r:id="rId64"/>
    <p:sldId id="679" r:id="rId65"/>
  </p:sldIdLst>
  <p:sldSz cx="9144000" cy="6858000" type="screen4x3"/>
  <p:notesSz cx="6735763" cy="9866313"/>
  <p:embeddedFontLst>
    <p:embeddedFont>
      <p:font typeface="Berlin Sans FB" panose="020E0602020502020306" pitchFamily="34" charset="0"/>
      <p:regular r:id="rId67"/>
      <p:bold r:id="rId68"/>
    </p:embeddedFont>
    <p:embeddedFont>
      <p:font typeface="Colonna MT" panose="04020805060202030203" pitchFamily="82" charset="0"/>
      <p:regular r:id="rId69"/>
    </p:embeddedFont>
    <p:embeddedFont>
      <p:font typeface="Consolas" panose="020B0609020204030204" pitchFamily="49" charset="0"/>
      <p:regular r:id="rId70"/>
      <p:bold r:id="rId71"/>
      <p:italic r:id="rId72"/>
      <p:boldItalic r:id="rId73"/>
    </p:embeddedFont>
    <p:embeddedFont>
      <p:font typeface="Dosis" pitchFamily="2" charset="0"/>
      <p:regular r:id="rId74"/>
      <p:bold r:id="rId75"/>
    </p:embeddedFont>
    <p:embeddedFont>
      <p:font typeface="Dosis ExtraBold" pitchFamily="2" charset="0"/>
      <p:bold r:id="rId76"/>
    </p:embeddedFont>
    <p:embeddedFont>
      <p:font typeface="Dosis Medium" pitchFamily="2" charset="0"/>
      <p:regular r:id="rId77"/>
      <p:bold r:id="rId78"/>
    </p:embeddedFont>
    <p:embeddedFont>
      <p:font typeface="Dosis SemiBold" pitchFamily="2" charset="0"/>
      <p:regular r:id="rId79"/>
      <p:bold r:id="rId8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F8FE"/>
    <a:srgbClr val="565F88"/>
    <a:srgbClr val="424D7B"/>
    <a:srgbClr val="E02467"/>
    <a:srgbClr val="00ACA4"/>
    <a:srgbClr val="9EE0F4"/>
    <a:srgbClr val="F26553"/>
    <a:srgbClr val="E84234"/>
    <a:srgbClr val="2AB6D7"/>
    <a:srgbClr val="55B7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404" autoAdjust="0"/>
  </p:normalViewPr>
  <p:slideViewPr>
    <p:cSldViewPr snapToGrid="0">
      <p:cViewPr varScale="1">
        <p:scale>
          <a:sx n="77" d="100"/>
          <a:sy n="77" d="100"/>
        </p:scale>
        <p:origin x="827" y="45"/>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viewProps" Target="viewProps.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6.fntdata"/><Relationship Id="rId80" Type="http://schemas.openxmlformats.org/officeDocument/2006/relationships/font" Target="fonts/font14.fntdata"/><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font" Target="fonts/font1.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86"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5AE7165A-1557-48CB-8153-E449A5BD919A}"/>
    <pc:docChg chg="custSel addSld delSld modSld">
      <pc:chgData name="LAMIAE BEZZAZ" userId="f9bc3cc0-8e1c-4944-afa8-b4b36bbf20e1" providerId="ADAL" clId="{5AE7165A-1557-48CB-8153-E449A5BD919A}" dt="2026-02-14T17:47:37.411" v="172" actId="1076"/>
      <pc:docMkLst>
        <pc:docMk/>
      </pc:docMkLst>
      <pc:sldChg chg="addSp modSp">
        <pc:chgData name="LAMIAE BEZZAZ" userId="f9bc3cc0-8e1c-4944-afa8-b4b36bbf20e1" providerId="ADAL" clId="{5AE7165A-1557-48CB-8153-E449A5BD919A}" dt="2026-02-13T17:50:40.686" v="18" actId="14100"/>
        <pc:sldMkLst>
          <pc:docMk/>
          <pc:sldMk cId="1056749084" sldId="256"/>
        </pc:sldMkLst>
        <pc:picChg chg="add mod">
          <ac:chgData name="LAMIAE BEZZAZ" userId="f9bc3cc0-8e1c-4944-afa8-b4b36bbf20e1" providerId="ADAL" clId="{5AE7165A-1557-48CB-8153-E449A5BD919A}" dt="2026-02-13T17:50:40.686" v="18" actId="14100"/>
          <ac:picMkLst>
            <pc:docMk/>
            <pc:sldMk cId="1056749084" sldId="256"/>
            <ac:picMk id="3" creationId="{9F0FB4C2-D9D0-45FD-8A7B-815DFB705142}"/>
          </ac:picMkLst>
        </pc:picChg>
      </pc:sldChg>
      <pc:sldChg chg="addSp delSp modSp">
        <pc:chgData name="LAMIAE BEZZAZ" userId="f9bc3cc0-8e1c-4944-afa8-b4b36bbf20e1" providerId="ADAL" clId="{5AE7165A-1557-48CB-8153-E449A5BD919A}" dt="2026-02-14T17:37:25.358" v="150"/>
        <pc:sldMkLst>
          <pc:docMk/>
          <pc:sldMk cId="613695729" sldId="645"/>
        </pc:sldMkLst>
        <pc:spChg chg="mod">
          <ac:chgData name="LAMIAE BEZZAZ" userId="f9bc3cc0-8e1c-4944-afa8-b4b36bbf20e1" providerId="ADAL" clId="{5AE7165A-1557-48CB-8153-E449A5BD919A}" dt="2026-02-13T18:03:16.355" v="79" actId="1076"/>
          <ac:spMkLst>
            <pc:docMk/>
            <pc:sldMk cId="613695729" sldId="645"/>
            <ac:spMk id="7" creationId="{F7E4B3A5-05E1-4989-A2B1-AC5F42AA31C4}"/>
          </ac:spMkLst>
        </pc:spChg>
        <pc:grpChg chg="add">
          <ac:chgData name="LAMIAE BEZZAZ" userId="f9bc3cc0-8e1c-4944-afa8-b4b36bbf20e1" providerId="ADAL" clId="{5AE7165A-1557-48CB-8153-E449A5BD919A}" dt="2026-02-14T17:37:25.358" v="150"/>
          <ac:grpSpMkLst>
            <pc:docMk/>
            <pc:sldMk cId="613695729" sldId="645"/>
            <ac:grpSpMk id="6" creationId="{0B5A4C96-530A-4BC3-AFA0-9582381EA611}"/>
          </ac:grpSpMkLst>
        </pc:grpChg>
        <pc:picChg chg="del">
          <ac:chgData name="LAMIAE BEZZAZ" userId="f9bc3cc0-8e1c-4944-afa8-b4b36bbf20e1" providerId="ADAL" clId="{5AE7165A-1557-48CB-8153-E449A5BD919A}" dt="2026-02-14T17:37:24.578" v="149" actId="478"/>
          <ac:picMkLst>
            <pc:docMk/>
            <pc:sldMk cId="613695729" sldId="645"/>
            <ac:picMk id="3" creationId="{40E764D0-1AAC-0F54-A02B-EBFB120C46D1}"/>
          </ac:picMkLst>
        </pc:picChg>
        <pc:picChg chg="add mod ord">
          <ac:chgData name="LAMIAE BEZZAZ" userId="f9bc3cc0-8e1c-4944-afa8-b4b36bbf20e1" providerId="ADAL" clId="{5AE7165A-1557-48CB-8153-E449A5BD919A}" dt="2026-02-13T18:03:11.822" v="78" actId="167"/>
          <ac:picMkLst>
            <pc:docMk/>
            <pc:sldMk cId="613695729" sldId="645"/>
            <ac:picMk id="5" creationId="{F08CE416-B53E-48B0-BA81-BFDC63EFB271}"/>
          </ac:picMkLst>
        </pc:picChg>
      </pc:sldChg>
      <pc:sldChg chg="modSp">
        <pc:chgData name="LAMIAE BEZZAZ" userId="f9bc3cc0-8e1c-4944-afa8-b4b36bbf20e1" providerId="ADAL" clId="{5AE7165A-1557-48CB-8153-E449A5BD919A}" dt="2026-02-13T17:45:20.228" v="13" actId="14100"/>
        <pc:sldMkLst>
          <pc:docMk/>
          <pc:sldMk cId="1552006823" sldId="780"/>
        </pc:sldMkLst>
        <pc:spChg chg="mod">
          <ac:chgData name="LAMIAE BEZZAZ" userId="f9bc3cc0-8e1c-4944-afa8-b4b36bbf20e1" providerId="ADAL" clId="{5AE7165A-1557-48CB-8153-E449A5BD919A}" dt="2026-02-13T17:45:20.228" v="13" actId="14100"/>
          <ac:spMkLst>
            <pc:docMk/>
            <pc:sldMk cId="1552006823" sldId="780"/>
            <ac:spMk id="9" creationId="{D3FE7AFC-ECB0-1948-EBB7-1EAE232ACC06}"/>
          </ac:spMkLst>
        </pc:spChg>
      </pc:sldChg>
      <pc:sldChg chg="addSp modSp modAnim">
        <pc:chgData name="LAMIAE BEZZAZ" userId="f9bc3cc0-8e1c-4944-afa8-b4b36bbf20e1" providerId="ADAL" clId="{5AE7165A-1557-48CB-8153-E449A5BD919A}" dt="2026-02-13T17:53:57.612" v="24"/>
        <pc:sldMkLst>
          <pc:docMk/>
          <pc:sldMk cId="927543826" sldId="784"/>
        </pc:sldMkLst>
        <pc:picChg chg="add mod">
          <ac:chgData name="LAMIAE BEZZAZ" userId="f9bc3cc0-8e1c-4944-afa8-b4b36bbf20e1" providerId="ADAL" clId="{5AE7165A-1557-48CB-8153-E449A5BD919A}" dt="2026-02-13T17:53:45.411" v="22" actId="1076"/>
          <ac:picMkLst>
            <pc:docMk/>
            <pc:sldMk cId="927543826" sldId="784"/>
            <ac:picMk id="2" creationId="{8E5B1D69-EA17-4A32-B3E2-3294A25BED51}"/>
          </ac:picMkLst>
        </pc:picChg>
      </pc:sldChg>
      <pc:sldChg chg="addSp modSp">
        <pc:chgData name="LAMIAE BEZZAZ" userId="f9bc3cc0-8e1c-4944-afa8-b4b36bbf20e1" providerId="ADAL" clId="{5AE7165A-1557-48CB-8153-E449A5BD919A}" dt="2026-02-13T17:56:35.387" v="40" actId="1076"/>
        <pc:sldMkLst>
          <pc:docMk/>
          <pc:sldMk cId="604817774" sldId="785"/>
        </pc:sldMkLst>
        <pc:picChg chg="add mod">
          <ac:chgData name="LAMIAE BEZZAZ" userId="f9bc3cc0-8e1c-4944-afa8-b4b36bbf20e1" providerId="ADAL" clId="{5AE7165A-1557-48CB-8153-E449A5BD919A}" dt="2026-02-13T17:56:24.857" v="38" actId="1076"/>
          <ac:picMkLst>
            <pc:docMk/>
            <pc:sldMk cId="604817774" sldId="785"/>
            <ac:picMk id="12" creationId="{05627355-4B3C-4582-AEC3-514CC6394E6D}"/>
          </ac:picMkLst>
        </pc:picChg>
        <pc:picChg chg="add mod">
          <ac:chgData name="LAMIAE BEZZAZ" userId="f9bc3cc0-8e1c-4944-afa8-b4b36bbf20e1" providerId="ADAL" clId="{5AE7165A-1557-48CB-8153-E449A5BD919A}" dt="2026-02-13T17:56:35.387" v="40" actId="1076"/>
          <ac:picMkLst>
            <pc:docMk/>
            <pc:sldMk cId="604817774" sldId="785"/>
            <ac:picMk id="14" creationId="{F4601E59-8DF5-46B3-82E5-41812FDDC67E}"/>
          </ac:picMkLst>
        </pc:picChg>
      </pc:sldChg>
      <pc:sldChg chg="addSp delSp modSp">
        <pc:chgData name="LAMIAE BEZZAZ" userId="f9bc3cc0-8e1c-4944-afa8-b4b36bbf20e1" providerId="ADAL" clId="{5AE7165A-1557-48CB-8153-E449A5BD919A}" dt="2026-02-13T18:10:17.775" v="143" actId="171"/>
        <pc:sldMkLst>
          <pc:docMk/>
          <pc:sldMk cId="4137136973" sldId="818"/>
        </pc:sldMkLst>
        <pc:picChg chg="del">
          <ac:chgData name="LAMIAE BEZZAZ" userId="f9bc3cc0-8e1c-4944-afa8-b4b36bbf20e1" providerId="ADAL" clId="{5AE7165A-1557-48CB-8153-E449A5BD919A}" dt="2026-02-13T18:09:08.591" v="128" actId="478"/>
          <ac:picMkLst>
            <pc:docMk/>
            <pc:sldMk cId="4137136973" sldId="818"/>
            <ac:picMk id="3" creationId="{D5FEE35E-E38E-4331-840E-C245B9C0DCE3}"/>
          </ac:picMkLst>
        </pc:picChg>
        <pc:picChg chg="add del">
          <ac:chgData name="LAMIAE BEZZAZ" userId="f9bc3cc0-8e1c-4944-afa8-b4b36bbf20e1" providerId="ADAL" clId="{5AE7165A-1557-48CB-8153-E449A5BD919A}" dt="2026-02-13T18:09:12.425" v="130" actId="478"/>
          <ac:picMkLst>
            <pc:docMk/>
            <pc:sldMk cId="4137136973" sldId="818"/>
            <ac:picMk id="5" creationId="{128280B7-6F8C-4CB9-A6DB-93D96FE18550}"/>
          </ac:picMkLst>
        </pc:picChg>
        <pc:picChg chg="add mod ord modCrop">
          <ac:chgData name="LAMIAE BEZZAZ" userId="f9bc3cc0-8e1c-4944-afa8-b4b36bbf20e1" providerId="ADAL" clId="{5AE7165A-1557-48CB-8153-E449A5BD919A}" dt="2026-02-13T18:10:17.775" v="143" actId="171"/>
          <ac:picMkLst>
            <pc:docMk/>
            <pc:sldMk cId="4137136973" sldId="818"/>
            <ac:picMk id="10" creationId="{11811F66-4977-42A0-8C8D-6834506A9FA5}"/>
          </ac:picMkLst>
        </pc:picChg>
      </pc:sldChg>
      <pc:sldChg chg="addSp modSp modAnim">
        <pc:chgData name="LAMIAE BEZZAZ" userId="f9bc3cc0-8e1c-4944-afa8-b4b36bbf20e1" providerId="ADAL" clId="{5AE7165A-1557-48CB-8153-E449A5BD919A}" dt="2026-02-13T17:58:25.882" v="46"/>
        <pc:sldMkLst>
          <pc:docMk/>
          <pc:sldMk cId="2956649512" sldId="819"/>
        </pc:sldMkLst>
        <pc:picChg chg="add mod">
          <ac:chgData name="LAMIAE BEZZAZ" userId="f9bc3cc0-8e1c-4944-afa8-b4b36bbf20e1" providerId="ADAL" clId="{5AE7165A-1557-48CB-8153-E449A5BD919A}" dt="2026-02-13T17:57:27.577" v="44" actId="1076"/>
          <ac:picMkLst>
            <pc:docMk/>
            <pc:sldMk cId="2956649512" sldId="819"/>
            <ac:picMk id="2" creationId="{0E429DA0-93FE-4820-B763-8C5139451DD3}"/>
          </ac:picMkLst>
        </pc:picChg>
      </pc:sldChg>
      <pc:sldChg chg="addSp modSp">
        <pc:chgData name="LAMIAE BEZZAZ" userId="f9bc3cc0-8e1c-4944-afa8-b4b36bbf20e1" providerId="ADAL" clId="{5AE7165A-1557-48CB-8153-E449A5BD919A}" dt="2026-02-13T18:07:30.433" v="116" actId="14100"/>
        <pc:sldMkLst>
          <pc:docMk/>
          <pc:sldMk cId="2083752062" sldId="828"/>
        </pc:sldMkLst>
        <pc:picChg chg="add mod">
          <ac:chgData name="LAMIAE BEZZAZ" userId="f9bc3cc0-8e1c-4944-afa8-b4b36bbf20e1" providerId="ADAL" clId="{5AE7165A-1557-48CB-8153-E449A5BD919A}" dt="2026-02-13T18:07:30.433" v="116" actId="14100"/>
          <ac:picMkLst>
            <pc:docMk/>
            <pc:sldMk cId="2083752062" sldId="828"/>
            <ac:picMk id="2" creationId="{99828D5D-1A0E-45A9-A69C-64BA4306D341}"/>
          </ac:picMkLst>
        </pc:picChg>
      </pc:sldChg>
      <pc:sldChg chg="addSp modSp">
        <pc:chgData name="LAMIAE BEZZAZ" userId="f9bc3cc0-8e1c-4944-afa8-b4b36bbf20e1" providerId="ADAL" clId="{5AE7165A-1557-48CB-8153-E449A5BD919A}" dt="2026-02-13T18:08:57.691" v="127" actId="1076"/>
        <pc:sldMkLst>
          <pc:docMk/>
          <pc:sldMk cId="3770607208" sldId="837"/>
        </pc:sldMkLst>
        <pc:spChg chg="mod">
          <ac:chgData name="LAMIAE BEZZAZ" userId="f9bc3cc0-8e1c-4944-afa8-b4b36bbf20e1" providerId="ADAL" clId="{5AE7165A-1557-48CB-8153-E449A5BD919A}" dt="2026-02-13T18:08:57.691" v="127" actId="1076"/>
          <ac:spMkLst>
            <pc:docMk/>
            <pc:sldMk cId="3770607208" sldId="837"/>
            <ac:spMk id="14" creationId="{DAB3141C-0788-4D12-91D0-9C19109E0E02}"/>
          </ac:spMkLst>
        </pc:spChg>
        <pc:picChg chg="add mod ord">
          <ac:chgData name="LAMIAE BEZZAZ" userId="f9bc3cc0-8e1c-4944-afa8-b4b36bbf20e1" providerId="ADAL" clId="{5AE7165A-1557-48CB-8153-E449A5BD919A}" dt="2026-02-13T18:08:48.557" v="126" actId="167"/>
          <ac:picMkLst>
            <pc:docMk/>
            <pc:sldMk cId="3770607208" sldId="837"/>
            <ac:picMk id="3" creationId="{E2C1C00D-46CA-495B-A0E1-16E0BFEDB402}"/>
          </ac:picMkLst>
        </pc:picChg>
      </pc:sldChg>
      <pc:sldChg chg="addSp modSp">
        <pc:chgData name="LAMIAE BEZZAZ" userId="f9bc3cc0-8e1c-4944-afa8-b4b36bbf20e1" providerId="ADAL" clId="{5AE7165A-1557-48CB-8153-E449A5BD919A}" dt="2026-02-13T18:10:41.192" v="148" actId="171"/>
        <pc:sldMkLst>
          <pc:docMk/>
          <pc:sldMk cId="3477044608" sldId="840"/>
        </pc:sldMkLst>
        <pc:picChg chg="add mod ord">
          <ac:chgData name="LAMIAE BEZZAZ" userId="f9bc3cc0-8e1c-4944-afa8-b4b36bbf20e1" providerId="ADAL" clId="{5AE7165A-1557-48CB-8153-E449A5BD919A}" dt="2026-02-13T18:10:41.192" v="148" actId="171"/>
          <ac:picMkLst>
            <pc:docMk/>
            <pc:sldMk cId="3477044608" sldId="840"/>
            <ac:picMk id="4" creationId="{5D1DEA6D-9DCE-4F1F-A548-649F29A53CF3}"/>
          </ac:picMkLst>
        </pc:picChg>
      </pc:sldChg>
      <pc:sldChg chg="addSp modSp modAnim">
        <pc:chgData name="LAMIAE BEZZAZ" userId="f9bc3cc0-8e1c-4944-afa8-b4b36bbf20e1" providerId="ADAL" clId="{5AE7165A-1557-48CB-8153-E449A5BD919A}" dt="2026-02-13T18:04:43.365" v="98"/>
        <pc:sldMkLst>
          <pc:docMk/>
          <pc:sldMk cId="4180622207" sldId="842"/>
        </pc:sldMkLst>
        <pc:picChg chg="add mod">
          <ac:chgData name="LAMIAE BEZZAZ" userId="f9bc3cc0-8e1c-4944-afa8-b4b36bbf20e1" providerId="ADAL" clId="{5AE7165A-1557-48CB-8153-E449A5BD919A}" dt="2026-02-13T18:04:34.190" v="96" actId="1076"/>
          <ac:picMkLst>
            <pc:docMk/>
            <pc:sldMk cId="4180622207" sldId="842"/>
            <ac:picMk id="4" creationId="{835CBD5D-5728-49F5-B5C4-50C2438C85DA}"/>
          </ac:picMkLst>
        </pc:picChg>
      </pc:sldChg>
      <pc:sldChg chg="add">
        <pc:chgData name="LAMIAE BEZZAZ" userId="f9bc3cc0-8e1c-4944-afa8-b4b36bbf20e1" providerId="ADAL" clId="{5AE7165A-1557-48CB-8153-E449A5BD919A}" dt="2026-02-13T17:50:10.860" v="14"/>
        <pc:sldMkLst>
          <pc:docMk/>
          <pc:sldMk cId="3005613515" sldId="847"/>
        </pc:sldMkLst>
      </pc:sldChg>
      <pc:sldChg chg="addSp modSp">
        <pc:chgData name="LAMIAE BEZZAZ" userId="f9bc3cc0-8e1c-4944-afa8-b4b36bbf20e1" providerId="ADAL" clId="{5AE7165A-1557-48CB-8153-E449A5BD919A}" dt="2026-02-13T17:59:58.364" v="52" actId="1076"/>
        <pc:sldMkLst>
          <pc:docMk/>
          <pc:sldMk cId="2581939748" sldId="851"/>
        </pc:sldMkLst>
        <pc:picChg chg="add mod">
          <ac:chgData name="LAMIAE BEZZAZ" userId="f9bc3cc0-8e1c-4944-afa8-b4b36bbf20e1" providerId="ADAL" clId="{5AE7165A-1557-48CB-8153-E449A5BD919A}" dt="2026-02-13T17:59:58.364" v="52" actId="1076"/>
          <ac:picMkLst>
            <pc:docMk/>
            <pc:sldMk cId="2581939748" sldId="851"/>
            <ac:picMk id="9" creationId="{5A7ED65D-1CF8-47C3-BADD-8E9CD3513E11}"/>
          </ac:picMkLst>
        </pc:picChg>
      </pc:sldChg>
      <pc:sldChg chg="addSp modSp">
        <pc:chgData name="LAMIAE BEZZAZ" userId="f9bc3cc0-8e1c-4944-afa8-b4b36bbf20e1" providerId="ADAL" clId="{5AE7165A-1557-48CB-8153-E449A5BD919A}" dt="2026-02-13T17:55:45.836" v="31" actId="1076"/>
        <pc:sldMkLst>
          <pc:docMk/>
          <pc:sldMk cId="3487247809" sldId="887"/>
        </pc:sldMkLst>
        <pc:picChg chg="add mod">
          <ac:chgData name="LAMIAE BEZZAZ" userId="f9bc3cc0-8e1c-4944-afa8-b4b36bbf20e1" providerId="ADAL" clId="{5AE7165A-1557-48CB-8153-E449A5BD919A}" dt="2026-02-13T17:55:45.836" v="31" actId="1076"/>
          <ac:picMkLst>
            <pc:docMk/>
            <pc:sldMk cId="3487247809" sldId="887"/>
            <ac:picMk id="9" creationId="{18814013-E947-46F0-9E88-14FB841310A0}"/>
          </ac:picMkLst>
        </pc:picChg>
      </pc:sldChg>
      <pc:sldChg chg="addSp delSp">
        <pc:chgData name="LAMIAE BEZZAZ" userId="f9bc3cc0-8e1c-4944-afa8-b4b36bbf20e1" providerId="ADAL" clId="{5AE7165A-1557-48CB-8153-E449A5BD919A}" dt="2026-02-14T17:37:32.340" v="154"/>
        <pc:sldMkLst>
          <pc:docMk/>
          <pc:sldMk cId="2006542821" sldId="1036"/>
        </pc:sldMkLst>
        <pc:grpChg chg="add">
          <ac:chgData name="LAMIAE BEZZAZ" userId="f9bc3cc0-8e1c-4944-afa8-b4b36bbf20e1" providerId="ADAL" clId="{5AE7165A-1557-48CB-8153-E449A5BD919A}" dt="2026-02-14T17:37:32.340" v="154"/>
          <ac:grpSpMkLst>
            <pc:docMk/>
            <pc:sldMk cId="2006542821" sldId="1036"/>
            <ac:grpSpMk id="13" creationId="{06D06418-53C2-40CB-8292-D143D2F5ED0F}"/>
          </ac:grpSpMkLst>
        </pc:grpChg>
        <pc:picChg chg="del">
          <ac:chgData name="LAMIAE BEZZAZ" userId="f9bc3cc0-8e1c-4944-afa8-b4b36bbf20e1" providerId="ADAL" clId="{5AE7165A-1557-48CB-8153-E449A5BD919A}" dt="2026-02-14T17:37:31.918" v="153" actId="478"/>
          <ac:picMkLst>
            <pc:docMk/>
            <pc:sldMk cId="2006542821" sldId="1036"/>
            <ac:picMk id="3" creationId="{53584C34-D9B7-B18F-7149-1AC2DBDA4094}"/>
          </ac:picMkLst>
        </pc:picChg>
      </pc:sldChg>
      <pc:sldChg chg="addSp modSp modAnim">
        <pc:chgData name="LAMIAE BEZZAZ" userId="f9bc3cc0-8e1c-4944-afa8-b4b36bbf20e1" providerId="ADAL" clId="{5AE7165A-1557-48CB-8153-E449A5BD919A}" dt="2026-02-13T18:08:12.832" v="118"/>
        <pc:sldMkLst>
          <pc:docMk/>
          <pc:sldMk cId="3091014847" sldId="1045"/>
        </pc:sldMkLst>
        <pc:picChg chg="add mod">
          <ac:chgData name="LAMIAE BEZZAZ" userId="f9bc3cc0-8e1c-4944-afa8-b4b36bbf20e1" providerId="ADAL" clId="{5AE7165A-1557-48CB-8153-E449A5BD919A}" dt="2026-02-13T18:06:47.626" v="109" actId="1076"/>
          <ac:picMkLst>
            <pc:docMk/>
            <pc:sldMk cId="3091014847" sldId="1045"/>
            <ac:picMk id="4" creationId="{54D91C39-C729-47F6-82A7-CE3206CEEE9C}"/>
          </ac:picMkLst>
        </pc:picChg>
      </pc:sldChg>
      <pc:sldChg chg="addSp modSp">
        <pc:chgData name="LAMIAE BEZZAZ" userId="f9bc3cc0-8e1c-4944-afa8-b4b36bbf20e1" providerId="ADAL" clId="{5AE7165A-1557-48CB-8153-E449A5BD919A}" dt="2026-02-14T17:43:25.347" v="157" actId="14100"/>
        <pc:sldMkLst>
          <pc:docMk/>
          <pc:sldMk cId="3575118587" sldId="1054"/>
        </pc:sldMkLst>
        <pc:spChg chg="mod">
          <ac:chgData name="LAMIAE BEZZAZ" userId="f9bc3cc0-8e1c-4944-afa8-b4b36bbf20e1" providerId="ADAL" clId="{5AE7165A-1557-48CB-8153-E449A5BD919A}" dt="2026-02-14T17:43:25.347" v="157" actId="14100"/>
          <ac:spMkLst>
            <pc:docMk/>
            <pc:sldMk cId="3575118587" sldId="1054"/>
            <ac:spMk id="8" creationId="{84DDD09A-CCD5-411C-84C5-198DDA2F0518}"/>
          </ac:spMkLst>
        </pc:spChg>
        <pc:spChg chg="add">
          <ac:chgData name="LAMIAE BEZZAZ" userId="f9bc3cc0-8e1c-4944-afa8-b4b36bbf20e1" providerId="ADAL" clId="{5AE7165A-1557-48CB-8153-E449A5BD919A}" dt="2026-02-13T17:39:46.551" v="0"/>
          <ac:spMkLst>
            <pc:docMk/>
            <pc:sldMk cId="3575118587" sldId="1054"/>
            <ac:spMk id="12" creationId="{379064BE-C2CC-4451-8A53-26A71C8AEAB6}"/>
          </ac:spMkLst>
        </pc:spChg>
        <pc:spChg chg="add">
          <ac:chgData name="LAMIAE BEZZAZ" userId="f9bc3cc0-8e1c-4944-afa8-b4b36bbf20e1" providerId="ADAL" clId="{5AE7165A-1557-48CB-8153-E449A5BD919A}" dt="2026-02-13T17:39:46.551" v="0"/>
          <ac:spMkLst>
            <pc:docMk/>
            <pc:sldMk cId="3575118587" sldId="1054"/>
            <ac:spMk id="13" creationId="{6ABD1072-8A5B-4214-8D03-88F4EEA9F9E0}"/>
          </ac:spMkLst>
        </pc:spChg>
        <pc:spChg chg="add">
          <ac:chgData name="LAMIAE BEZZAZ" userId="f9bc3cc0-8e1c-4944-afa8-b4b36bbf20e1" providerId="ADAL" clId="{5AE7165A-1557-48CB-8153-E449A5BD919A}" dt="2026-02-13T17:39:46.551" v="0"/>
          <ac:spMkLst>
            <pc:docMk/>
            <pc:sldMk cId="3575118587" sldId="1054"/>
            <ac:spMk id="14" creationId="{3A6F7A9C-A71D-4869-A5B1-2F3DD8D3E7FD}"/>
          </ac:spMkLst>
        </pc:spChg>
        <pc:spChg chg="add">
          <ac:chgData name="LAMIAE BEZZAZ" userId="f9bc3cc0-8e1c-4944-afa8-b4b36bbf20e1" providerId="ADAL" clId="{5AE7165A-1557-48CB-8153-E449A5BD919A}" dt="2026-02-13T17:39:46.551" v="0"/>
          <ac:spMkLst>
            <pc:docMk/>
            <pc:sldMk cId="3575118587" sldId="1054"/>
            <ac:spMk id="15" creationId="{CC3B3FFE-D8A4-49D7-B5AA-2617E2FC5804}"/>
          </ac:spMkLst>
        </pc:spChg>
        <pc:spChg chg="add">
          <ac:chgData name="LAMIAE BEZZAZ" userId="f9bc3cc0-8e1c-4944-afa8-b4b36bbf20e1" providerId="ADAL" clId="{5AE7165A-1557-48CB-8153-E449A5BD919A}" dt="2026-02-13T17:39:46.551" v="0"/>
          <ac:spMkLst>
            <pc:docMk/>
            <pc:sldMk cId="3575118587" sldId="1054"/>
            <ac:spMk id="16" creationId="{1253459C-B3AF-406B-A351-1FEA52B61CCF}"/>
          </ac:spMkLst>
        </pc:spChg>
        <pc:picChg chg="add">
          <ac:chgData name="LAMIAE BEZZAZ" userId="f9bc3cc0-8e1c-4944-afa8-b4b36bbf20e1" providerId="ADAL" clId="{5AE7165A-1557-48CB-8153-E449A5BD919A}" dt="2026-02-13T17:39:46.551" v="0"/>
          <ac:picMkLst>
            <pc:docMk/>
            <pc:sldMk cId="3575118587" sldId="1054"/>
            <ac:picMk id="6" creationId="{4497E7F7-2F23-4C54-85D6-1078A23AB775}"/>
          </ac:picMkLst>
        </pc:picChg>
        <pc:picChg chg="add">
          <ac:chgData name="LAMIAE BEZZAZ" userId="f9bc3cc0-8e1c-4944-afa8-b4b36bbf20e1" providerId="ADAL" clId="{5AE7165A-1557-48CB-8153-E449A5BD919A}" dt="2026-02-13T17:39:46.551" v="0"/>
          <ac:picMkLst>
            <pc:docMk/>
            <pc:sldMk cId="3575118587" sldId="1054"/>
            <ac:picMk id="7" creationId="{7BE98704-38A0-4786-BEA7-ED02C19E72F8}"/>
          </ac:picMkLst>
        </pc:picChg>
        <pc:picChg chg="add">
          <ac:chgData name="LAMIAE BEZZAZ" userId="f9bc3cc0-8e1c-4944-afa8-b4b36bbf20e1" providerId="ADAL" clId="{5AE7165A-1557-48CB-8153-E449A5BD919A}" dt="2026-02-13T17:39:46.551" v="0"/>
          <ac:picMkLst>
            <pc:docMk/>
            <pc:sldMk cId="3575118587" sldId="1054"/>
            <ac:picMk id="9" creationId="{5205ACAA-D041-4648-9E5D-CD0D4B5F0926}"/>
          </ac:picMkLst>
        </pc:picChg>
        <pc:picChg chg="add">
          <ac:chgData name="LAMIAE BEZZAZ" userId="f9bc3cc0-8e1c-4944-afa8-b4b36bbf20e1" providerId="ADAL" clId="{5AE7165A-1557-48CB-8153-E449A5BD919A}" dt="2026-02-13T17:39:46.551" v="0"/>
          <ac:picMkLst>
            <pc:docMk/>
            <pc:sldMk cId="3575118587" sldId="1054"/>
            <ac:picMk id="10" creationId="{300F55BB-0989-4A45-A7A8-BE3F663192ED}"/>
          </ac:picMkLst>
        </pc:picChg>
        <pc:picChg chg="add">
          <ac:chgData name="LAMIAE BEZZAZ" userId="f9bc3cc0-8e1c-4944-afa8-b4b36bbf20e1" providerId="ADAL" clId="{5AE7165A-1557-48CB-8153-E449A5BD919A}" dt="2026-02-13T17:39:46.551" v="0"/>
          <ac:picMkLst>
            <pc:docMk/>
            <pc:sldMk cId="3575118587" sldId="1054"/>
            <ac:picMk id="11" creationId="{DE37D0C7-B42B-4768-B518-0D130696AFB1}"/>
          </ac:picMkLst>
        </pc:picChg>
      </pc:sldChg>
      <pc:sldChg chg="addSp">
        <pc:chgData name="LAMIAE BEZZAZ" userId="f9bc3cc0-8e1c-4944-afa8-b4b36bbf20e1" providerId="ADAL" clId="{5AE7165A-1557-48CB-8153-E449A5BD919A}" dt="2026-02-13T17:43:41.804" v="12"/>
        <pc:sldMkLst>
          <pc:docMk/>
          <pc:sldMk cId="4093378568" sldId="1055"/>
        </pc:sldMkLst>
        <pc:picChg chg="add">
          <ac:chgData name="LAMIAE BEZZAZ" userId="f9bc3cc0-8e1c-4944-afa8-b4b36bbf20e1" providerId="ADAL" clId="{5AE7165A-1557-48CB-8153-E449A5BD919A}" dt="2026-02-13T17:43:41.804" v="12"/>
          <ac:picMkLst>
            <pc:docMk/>
            <pc:sldMk cId="4093378568" sldId="1055"/>
            <ac:picMk id="4" creationId="{06FCCADF-1AE4-44EF-87A5-BB35E609B7CC}"/>
          </ac:picMkLst>
        </pc:picChg>
        <pc:picChg chg="add">
          <ac:chgData name="LAMIAE BEZZAZ" userId="f9bc3cc0-8e1c-4944-afa8-b4b36bbf20e1" providerId="ADAL" clId="{5AE7165A-1557-48CB-8153-E449A5BD919A}" dt="2026-02-13T17:43:41.804" v="12"/>
          <ac:picMkLst>
            <pc:docMk/>
            <pc:sldMk cId="4093378568" sldId="1055"/>
            <ac:picMk id="5" creationId="{AB3464BE-974E-44FA-9748-52406C4F8192}"/>
          </ac:picMkLst>
        </pc:picChg>
        <pc:picChg chg="add">
          <ac:chgData name="LAMIAE BEZZAZ" userId="f9bc3cc0-8e1c-4944-afa8-b4b36bbf20e1" providerId="ADAL" clId="{5AE7165A-1557-48CB-8153-E449A5BD919A}" dt="2026-02-13T17:43:41.804" v="12"/>
          <ac:picMkLst>
            <pc:docMk/>
            <pc:sldMk cId="4093378568" sldId="1055"/>
            <ac:picMk id="6" creationId="{BA3A91A6-CDE9-41BF-8383-4A1DF0EF60A0}"/>
          </ac:picMkLst>
        </pc:picChg>
        <pc:picChg chg="add">
          <ac:chgData name="LAMIAE BEZZAZ" userId="f9bc3cc0-8e1c-4944-afa8-b4b36bbf20e1" providerId="ADAL" clId="{5AE7165A-1557-48CB-8153-E449A5BD919A}" dt="2026-02-13T17:43:41.804" v="12"/>
          <ac:picMkLst>
            <pc:docMk/>
            <pc:sldMk cId="4093378568" sldId="1055"/>
            <ac:picMk id="7" creationId="{9ADB4A6E-0C95-4385-8970-D5E5B3983FB5}"/>
          </ac:picMkLst>
        </pc:picChg>
        <pc:picChg chg="add">
          <ac:chgData name="LAMIAE BEZZAZ" userId="f9bc3cc0-8e1c-4944-afa8-b4b36bbf20e1" providerId="ADAL" clId="{5AE7165A-1557-48CB-8153-E449A5BD919A}" dt="2026-02-13T17:43:41.804" v="12"/>
          <ac:picMkLst>
            <pc:docMk/>
            <pc:sldMk cId="4093378568" sldId="1055"/>
            <ac:picMk id="8" creationId="{6A7F27D1-8637-4E51-9DCB-674A17A485D8}"/>
          </ac:picMkLst>
        </pc:picChg>
      </pc:sldChg>
      <pc:sldChg chg="addSp delSp modSp">
        <pc:chgData name="LAMIAE BEZZAZ" userId="f9bc3cc0-8e1c-4944-afa8-b4b36bbf20e1" providerId="ADAL" clId="{5AE7165A-1557-48CB-8153-E449A5BD919A}" dt="2026-02-13T17:56:03.475" v="35" actId="1076"/>
        <pc:sldMkLst>
          <pc:docMk/>
          <pc:sldMk cId="32921286" sldId="1058"/>
        </pc:sldMkLst>
        <pc:picChg chg="add del">
          <ac:chgData name="LAMIAE BEZZAZ" userId="f9bc3cc0-8e1c-4944-afa8-b4b36bbf20e1" providerId="ADAL" clId="{5AE7165A-1557-48CB-8153-E449A5BD919A}" dt="2026-02-13T17:55:52.829" v="33" actId="478"/>
          <ac:picMkLst>
            <pc:docMk/>
            <pc:sldMk cId="32921286" sldId="1058"/>
            <ac:picMk id="9" creationId="{586E88D9-AE3B-4805-B8E4-EE8C54F4210D}"/>
          </ac:picMkLst>
        </pc:picChg>
        <pc:picChg chg="add mod">
          <ac:chgData name="LAMIAE BEZZAZ" userId="f9bc3cc0-8e1c-4944-afa8-b4b36bbf20e1" providerId="ADAL" clId="{5AE7165A-1557-48CB-8153-E449A5BD919A}" dt="2026-02-13T17:56:03.475" v="35" actId="1076"/>
          <ac:picMkLst>
            <pc:docMk/>
            <pc:sldMk cId="32921286" sldId="1058"/>
            <ac:picMk id="12" creationId="{9E654B15-AD10-4420-A4F9-41055444E8C4}"/>
          </ac:picMkLst>
        </pc:picChg>
      </pc:sldChg>
      <pc:sldChg chg="addSp modSp">
        <pc:chgData name="LAMIAE BEZZAZ" userId="f9bc3cc0-8e1c-4944-afa8-b4b36bbf20e1" providerId="ADAL" clId="{5AE7165A-1557-48CB-8153-E449A5BD919A}" dt="2026-02-13T18:07:14.374" v="113" actId="1076"/>
        <pc:sldMkLst>
          <pc:docMk/>
          <pc:sldMk cId="3347213762" sldId="1059"/>
        </pc:sldMkLst>
        <pc:picChg chg="add mod">
          <ac:chgData name="LAMIAE BEZZAZ" userId="f9bc3cc0-8e1c-4944-afa8-b4b36bbf20e1" providerId="ADAL" clId="{5AE7165A-1557-48CB-8153-E449A5BD919A}" dt="2026-02-13T18:07:14.374" v="113" actId="1076"/>
          <ac:picMkLst>
            <pc:docMk/>
            <pc:sldMk cId="3347213762" sldId="1059"/>
            <ac:picMk id="2" creationId="{246F532A-0BF6-45AF-8922-223007512E11}"/>
          </ac:picMkLst>
        </pc:picChg>
      </pc:sldChg>
      <pc:sldChg chg="addSp delSp modSp">
        <pc:chgData name="LAMIAE BEZZAZ" userId="f9bc3cc0-8e1c-4944-afa8-b4b36bbf20e1" providerId="ADAL" clId="{5AE7165A-1557-48CB-8153-E449A5BD919A}" dt="2026-02-13T18:00:21.705" v="56" actId="1076"/>
        <pc:sldMkLst>
          <pc:docMk/>
          <pc:sldMk cId="387616046" sldId="1067"/>
        </pc:sldMkLst>
        <pc:picChg chg="add mod">
          <ac:chgData name="LAMIAE BEZZAZ" userId="f9bc3cc0-8e1c-4944-afa8-b4b36bbf20e1" providerId="ADAL" clId="{5AE7165A-1557-48CB-8153-E449A5BD919A}" dt="2026-02-13T18:00:21.705" v="56" actId="1076"/>
          <ac:picMkLst>
            <pc:docMk/>
            <pc:sldMk cId="387616046" sldId="1067"/>
            <ac:picMk id="9" creationId="{E6551485-DD1A-4FB0-A763-FBB0473FD1AF}"/>
          </ac:picMkLst>
        </pc:picChg>
        <pc:picChg chg="del">
          <ac:chgData name="LAMIAE BEZZAZ" userId="f9bc3cc0-8e1c-4944-afa8-b4b36bbf20e1" providerId="ADAL" clId="{5AE7165A-1557-48CB-8153-E449A5BD919A}" dt="2026-02-13T18:00:01.590" v="53" actId="478"/>
          <ac:picMkLst>
            <pc:docMk/>
            <pc:sldMk cId="387616046" sldId="1067"/>
            <ac:picMk id="2050" creationId="{6DCEAB59-FEB8-4853-9DF8-B05F23DCDD8C}"/>
          </ac:picMkLst>
        </pc:picChg>
      </pc:sldChg>
      <pc:sldChg chg="addSp delSp modSp">
        <pc:chgData name="LAMIAE BEZZAZ" userId="f9bc3cc0-8e1c-4944-afa8-b4b36bbf20e1" providerId="ADAL" clId="{5AE7165A-1557-48CB-8153-E449A5BD919A}" dt="2026-02-13T18:01:32.842" v="63" actId="1076"/>
        <pc:sldMkLst>
          <pc:docMk/>
          <pc:sldMk cId="3822129330" sldId="1069"/>
        </pc:sldMkLst>
        <pc:picChg chg="del">
          <ac:chgData name="LAMIAE BEZZAZ" userId="f9bc3cc0-8e1c-4944-afa8-b4b36bbf20e1" providerId="ADAL" clId="{5AE7165A-1557-48CB-8153-E449A5BD919A}" dt="2026-02-13T18:00:28.973" v="57" actId="478"/>
          <ac:picMkLst>
            <pc:docMk/>
            <pc:sldMk cId="3822129330" sldId="1069"/>
            <ac:picMk id="5" creationId="{876EE633-13BC-4047-9E7C-4DDE8AE693D5}"/>
          </ac:picMkLst>
        </pc:picChg>
        <pc:picChg chg="add mod">
          <ac:chgData name="LAMIAE BEZZAZ" userId="f9bc3cc0-8e1c-4944-afa8-b4b36bbf20e1" providerId="ADAL" clId="{5AE7165A-1557-48CB-8153-E449A5BD919A}" dt="2026-02-13T18:01:32.842" v="63" actId="1076"/>
          <ac:picMkLst>
            <pc:docMk/>
            <pc:sldMk cId="3822129330" sldId="1069"/>
            <ac:picMk id="6" creationId="{17808760-B6CC-42C3-B818-44BED1DCE3BD}"/>
          </ac:picMkLst>
        </pc:picChg>
      </pc:sldChg>
      <pc:sldChg chg="modSp">
        <pc:chgData name="LAMIAE BEZZAZ" userId="f9bc3cc0-8e1c-4944-afa8-b4b36bbf20e1" providerId="ADAL" clId="{5AE7165A-1557-48CB-8153-E449A5BD919A}" dt="2026-02-13T18:01:47.139" v="65" actId="1076"/>
        <pc:sldMkLst>
          <pc:docMk/>
          <pc:sldMk cId="679358725" sldId="1070"/>
        </pc:sldMkLst>
        <pc:picChg chg="mod">
          <ac:chgData name="LAMIAE BEZZAZ" userId="f9bc3cc0-8e1c-4944-afa8-b4b36bbf20e1" providerId="ADAL" clId="{5AE7165A-1557-48CB-8153-E449A5BD919A}" dt="2026-02-13T18:01:47.139" v="65" actId="1076"/>
          <ac:picMkLst>
            <pc:docMk/>
            <pc:sldMk cId="679358725" sldId="1070"/>
            <ac:picMk id="5" creationId="{766CCB27-4793-4ADF-AA05-B6633AEA246B}"/>
          </ac:picMkLst>
        </pc:picChg>
      </pc:sldChg>
      <pc:sldChg chg="addSp modSp">
        <pc:chgData name="LAMIAE BEZZAZ" userId="f9bc3cc0-8e1c-4944-afa8-b4b36bbf20e1" providerId="ADAL" clId="{5AE7165A-1557-48CB-8153-E449A5BD919A}" dt="2026-02-13T18:02:21.351" v="69" actId="1076"/>
        <pc:sldMkLst>
          <pc:docMk/>
          <pc:sldMk cId="1815579693" sldId="1071"/>
        </pc:sldMkLst>
        <pc:picChg chg="add mod">
          <ac:chgData name="LAMIAE BEZZAZ" userId="f9bc3cc0-8e1c-4944-afa8-b4b36bbf20e1" providerId="ADAL" clId="{5AE7165A-1557-48CB-8153-E449A5BD919A}" dt="2026-02-13T18:02:21.351" v="69" actId="1076"/>
          <ac:picMkLst>
            <pc:docMk/>
            <pc:sldMk cId="1815579693" sldId="1071"/>
            <ac:picMk id="5" creationId="{665070E6-663D-4B5A-A57D-0AE8737FE8B4}"/>
          </ac:picMkLst>
        </pc:picChg>
      </pc:sldChg>
      <pc:sldChg chg="addSp delSp modSp">
        <pc:chgData name="LAMIAE BEZZAZ" userId="f9bc3cc0-8e1c-4944-afa8-b4b36bbf20e1" providerId="ADAL" clId="{5AE7165A-1557-48CB-8153-E449A5BD919A}" dt="2026-02-13T18:02:07.477" v="67" actId="1076"/>
        <pc:sldMkLst>
          <pc:docMk/>
          <pc:sldMk cId="192525688" sldId="1073"/>
        </pc:sldMkLst>
        <pc:picChg chg="del">
          <ac:chgData name="LAMIAE BEZZAZ" userId="f9bc3cc0-8e1c-4944-afa8-b4b36bbf20e1" providerId="ADAL" clId="{5AE7165A-1557-48CB-8153-E449A5BD919A}" dt="2026-02-13T18:00:49.879" v="59" actId="478"/>
          <ac:picMkLst>
            <pc:docMk/>
            <pc:sldMk cId="192525688" sldId="1073"/>
            <ac:picMk id="3" creationId="{D6BB2B30-EEF5-49BA-9FA0-0E9ED5F95BB5}"/>
          </ac:picMkLst>
        </pc:picChg>
        <pc:picChg chg="add mod">
          <ac:chgData name="LAMIAE BEZZAZ" userId="f9bc3cc0-8e1c-4944-afa8-b4b36bbf20e1" providerId="ADAL" clId="{5AE7165A-1557-48CB-8153-E449A5BD919A}" dt="2026-02-13T18:02:07.477" v="67" actId="1076"/>
          <ac:picMkLst>
            <pc:docMk/>
            <pc:sldMk cId="192525688" sldId="1073"/>
            <ac:picMk id="5" creationId="{8985C906-5BD4-4357-9E4A-6BEFDB83DAA8}"/>
          </ac:picMkLst>
        </pc:picChg>
      </pc:sldChg>
      <pc:sldChg chg="modSp">
        <pc:chgData name="LAMIAE BEZZAZ" userId="f9bc3cc0-8e1c-4944-afa8-b4b36bbf20e1" providerId="ADAL" clId="{5AE7165A-1557-48CB-8153-E449A5BD919A}" dt="2026-02-13T18:02:28.294" v="71" actId="1076"/>
        <pc:sldMkLst>
          <pc:docMk/>
          <pc:sldMk cId="2013713831" sldId="1074"/>
        </pc:sldMkLst>
        <pc:picChg chg="mod">
          <ac:chgData name="LAMIAE BEZZAZ" userId="f9bc3cc0-8e1c-4944-afa8-b4b36bbf20e1" providerId="ADAL" clId="{5AE7165A-1557-48CB-8153-E449A5BD919A}" dt="2026-02-13T18:02:28.294" v="71" actId="1076"/>
          <ac:picMkLst>
            <pc:docMk/>
            <pc:sldMk cId="2013713831" sldId="1074"/>
            <ac:picMk id="6" creationId="{0E992512-A7A1-4F4D-A4DD-849A8354AA80}"/>
          </ac:picMkLst>
        </pc:picChg>
      </pc:sldChg>
      <pc:sldChg chg="addSp delSp modSp">
        <pc:chgData name="LAMIAE BEZZAZ" userId="f9bc3cc0-8e1c-4944-afa8-b4b36bbf20e1" providerId="ADAL" clId="{5AE7165A-1557-48CB-8153-E449A5BD919A}" dt="2026-02-14T17:47:37.411" v="172" actId="1076"/>
        <pc:sldMkLst>
          <pc:docMk/>
          <pc:sldMk cId="1506041939" sldId="1077"/>
        </pc:sldMkLst>
        <pc:grpChg chg="add">
          <ac:chgData name="LAMIAE BEZZAZ" userId="f9bc3cc0-8e1c-4944-afa8-b4b36bbf20e1" providerId="ADAL" clId="{5AE7165A-1557-48CB-8153-E449A5BD919A}" dt="2026-02-14T17:37:28.752" v="152"/>
          <ac:grpSpMkLst>
            <pc:docMk/>
            <pc:sldMk cId="1506041939" sldId="1077"/>
            <ac:grpSpMk id="8" creationId="{046BBE50-187E-4E2F-B478-DCC0BC84E3FE}"/>
          </ac:grpSpMkLst>
        </pc:grpChg>
        <pc:picChg chg="add mod">
          <ac:chgData name="LAMIAE BEZZAZ" userId="f9bc3cc0-8e1c-4944-afa8-b4b36bbf20e1" providerId="ADAL" clId="{5AE7165A-1557-48CB-8153-E449A5BD919A}" dt="2026-02-14T17:47:37.411" v="172" actId="1076"/>
          <ac:picMkLst>
            <pc:docMk/>
            <pc:sldMk cId="1506041939" sldId="1077"/>
            <ac:picMk id="3" creationId="{A3907C8F-A8EC-4CA1-8A78-ECDBFE0FDC43}"/>
          </ac:picMkLst>
        </pc:picChg>
        <pc:picChg chg="del">
          <ac:chgData name="LAMIAE BEZZAZ" userId="f9bc3cc0-8e1c-4944-afa8-b4b36bbf20e1" providerId="ADAL" clId="{5AE7165A-1557-48CB-8153-E449A5BD919A}" dt="2026-02-14T17:37:28.299" v="151" actId="478"/>
          <ac:picMkLst>
            <pc:docMk/>
            <pc:sldMk cId="1506041939" sldId="1077"/>
            <ac:picMk id="4" creationId="{B69DFC37-12AB-685F-63A4-964C9A6A2DC2}"/>
          </ac:picMkLst>
        </pc:picChg>
        <pc:picChg chg="add del">
          <ac:chgData name="LAMIAE BEZZAZ" userId="f9bc3cc0-8e1c-4944-afa8-b4b36bbf20e1" providerId="ADAL" clId="{5AE7165A-1557-48CB-8153-E449A5BD919A}" dt="2026-02-13T18:03:21.421" v="81" actId="478"/>
          <ac:picMkLst>
            <pc:docMk/>
            <pc:sldMk cId="1506041939" sldId="1077"/>
            <ac:picMk id="5" creationId="{45B9DFEE-5D8D-477D-A376-FD0606D5906C}"/>
          </ac:picMkLst>
        </pc:picChg>
        <pc:picChg chg="add del mod modCrop">
          <ac:chgData name="LAMIAE BEZZAZ" userId="f9bc3cc0-8e1c-4944-afa8-b4b36bbf20e1" providerId="ADAL" clId="{5AE7165A-1557-48CB-8153-E449A5BD919A}" dt="2026-02-14T17:47:29.257" v="168" actId="478"/>
          <ac:picMkLst>
            <pc:docMk/>
            <pc:sldMk cId="1506041939" sldId="1077"/>
            <ac:picMk id="6" creationId="{F6EFF477-18A2-487C-AED6-EAC7DB657C91}"/>
          </ac:picMkLst>
        </pc:picChg>
        <pc:picChg chg="del">
          <ac:chgData name="LAMIAE BEZZAZ" userId="f9bc3cc0-8e1c-4944-afa8-b4b36bbf20e1" providerId="ADAL" clId="{5AE7165A-1557-48CB-8153-E449A5BD919A}" dt="2026-02-14T17:45:42.942" v="160" actId="478"/>
          <ac:picMkLst>
            <pc:docMk/>
            <pc:sldMk cId="1506041939" sldId="1077"/>
            <ac:picMk id="7" creationId="{C497D32B-3230-D996-CA9A-964B465E2F31}"/>
          </ac:picMkLst>
        </pc:picChg>
        <pc:picChg chg="add">
          <ac:chgData name="LAMIAE BEZZAZ" userId="f9bc3cc0-8e1c-4944-afa8-b4b36bbf20e1" providerId="ADAL" clId="{5AE7165A-1557-48CB-8153-E449A5BD919A}" dt="2026-02-14T17:46:13.863" v="161"/>
          <ac:picMkLst>
            <pc:docMk/>
            <pc:sldMk cId="1506041939" sldId="1077"/>
            <ac:picMk id="11" creationId="{554435ED-3895-49AA-B1A9-CD24862A048E}"/>
          </ac:picMkLst>
        </pc:picChg>
      </pc:sldChg>
      <pc:sldChg chg="del">
        <pc:chgData name="LAMIAE BEZZAZ" userId="f9bc3cc0-8e1c-4944-afa8-b4b36bbf20e1" providerId="ADAL" clId="{5AE7165A-1557-48CB-8153-E449A5BD919A}" dt="2026-02-13T17:50:12.588" v="15" actId="47"/>
        <pc:sldMkLst>
          <pc:docMk/>
          <pc:sldMk cId="2378490524" sldId="1078"/>
        </pc:sldMkLst>
      </pc:sldChg>
      <pc:sldChg chg="addSp delSp modSp">
        <pc:chgData name="LAMIAE BEZZAZ" userId="f9bc3cc0-8e1c-4944-afa8-b4b36bbf20e1" providerId="ADAL" clId="{5AE7165A-1557-48CB-8153-E449A5BD919A}" dt="2026-02-14T17:43:40.770" v="159" actId="20577"/>
        <pc:sldMkLst>
          <pc:docMk/>
          <pc:sldMk cId="2762340049" sldId="1079"/>
        </pc:sldMkLst>
        <pc:spChg chg="add">
          <ac:chgData name="LAMIAE BEZZAZ" userId="f9bc3cc0-8e1c-4944-afa8-b4b36bbf20e1" providerId="ADAL" clId="{5AE7165A-1557-48CB-8153-E449A5BD919A}" dt="2026-02-13T17:42:28.974" v="8"/>
          <ac:spMkLst>
            <pc:docMk/>
            <pc:sldMk cId="2762340049" sldId="1079"/>
            <ac:spMk id="6" creationId="{782915FA-EECF-46BD-8F6B-DAD8FEE70468}"/>
          </ac:spMkLst>
        </pc:spChg>
        <pc:spChg chg="add">
          <ac:chgData name="LAMIAE BEZZAZ" userId="f9bc3cc0-8e1c-4944-afa8-b4b36bbf20e1" providerId="ADAL" clId="{5AE7165A-1557-48CB-8153-E449A5BD919A}" dt="2026-02-13T17:42:28.974" v="8"/>
          <ac:spMkLst>
            <pc:docMk/>
            <pc:sldMk cId="2762340049" sldId="1079"/>
            <ac:spMk id="7" creationId="{4D818697-47D6-42A3-85E2-380744099662}"/>
          </ac:spMkLst>
        </pc:spChg>
        <pc:spChg chg="del">
          <ac:chgData name="LAMIAE BEZZAZ" userId="f9bc3cc0-8e1c-4944-afa8-b4b36bbf20e1" providerId="ADAL" clId="{5AE7165A-1557-48CB-8153-E449A5BD919A}" dt="2026-02-13T17:42:51.565" v="9" actId="478"/>
          <ac:spMkLst>
            <pc:docMk/>
            <pc:sldMk cId="2762340049" sldId="1079"/>
            <ac:spMk id="8" creationId="{84DDD09A-CCD5-411C-84C5-198DDA2F0518}"/>
          </ac:spMkLst>
        </pc:spChg>
        <pc:spChg chg="add">
          <ac:chgData name="LAMIAE BEZZAZ" userId="f9bc3cc0-8e1c-4944-afa8-b4b36bbf20e1" providerId="ADAL" clId="{5AE7165A-1557-48CB-8153-E449A5BD919A}" dt="2026-02-13T17:42:28.974" v="8"/>
          <ac:spMkLst>
            <pc:docMk/>
            <pc:sldMk cId="2762340049" sldId="1079"/>
            <ac:spMk id="9" creationId="{1F661D9E-C722-4AD2-B77E-2F53B720E33B}"/>
          </ac:spMkLst>
        </pc:spChg>
        <pc:spChg chg="add">
          <ac:chgData name="LAMIAE BEZZAZ" userId="f9bc3cc0-8e1c-4944-afa8-b4b36bbf20e1" providerId="ADAL" clId="{5AE7165A-1557-48CB-8153-E449A5BD919A}" dt="2026-02-13T17:42:28.974" v="8"/>
          <ac:spMkLst>
            <pc:docMk/>
            <pc:sldMk cId="2762340049" sldId="1079"/>
            <ac:spMk id="15" creationId="{174DDEB6-30FF-462F-B876-225335C00574}"/>
          </ac:spMkLst>
        </pc:spChg>
        <pc:spChg chg="add">
          <ac:chgData name="LAMIAE BEZZAZ" userId="f9bc3cc0-8e1c-4944-afa8-b4b36bbf20e1" providerId="ADAL" clId="{5AE7165A-1557-48CB-8153-E449A5BD919A}" dt="2026-02-13T17:42:28.974" v="8"/>
          <ac:spMkLst>
            <pc:docMk/>
            <pc:sldMk cId="2762340049" sldId="1079"/>
            <ac:spMk id="16" creationId="{7A2B58EB-107A-4B93-B152-06F707AD2292}"/>
          </ac:spMkLst>
        </pc:spChg>
        <pc:spChg chg="add mod">
          <ac:chgData name="LAMIAE BEZZAZ" userId="f9bc3cc0-8e1c-4944-afa8-b4b36bbf20e1" providerId="ADAL" clId="{5AE7165A-1557-48CB-8153-E449A5BD919A}" dt="2026-02-14T17:43:40.770" v="159" actId="20577"/>
          <ac:spMkLst>
            <pc:docMk/>
            <pc:sldMk cId="2762340049" sldId="1079"/>
            <ac:spMk id="17" creationId="{8EECFE3E-142E-4E8F-B468-B911EF5F28B7}"/>
          </ac:spMkLst>
        </pc:spChg>
        <pc:picChg chg="add">
          <ac:chgData name="LAMIAE BEZZAZ" userId="f9bc3cc0-8e1c-4944-afa8-b4b36bbf20e1" providerId="ADAL" clId="{5AE7165A-1557-48CB-8153-E449A5BD919A}" dt="2026-02-13T17:42:28.974" v="8"/>
          <ac:picMkLst>
            <pc:docMk/>
            <pc:sldMk cId="2762340049" sldId="1079"/>
            <ac:picMk id="10" creationId="{3E272FD6-629C-4410-AE63-1810B367713D}"/>
          </ac:picMkLst>
        </pc:picChg>
        <pc:picChg chg="add">
          <ac:chgData name="LAMIAE BEZZAZ" userId="f9bc3cc0-8e1c-4944-afa8-b4b36bbf20e1" providerId="ADAL" clId="{5AE7165A-1557-48CB-8153-E449A5BD919A}" dt="2026-02-13T17:42:28.974" v="8"/>
          <ac:picMkLst>
            <pc:docMk/>
            <pc:sldMk cId="2762340049" sldId="1079"/>
            <ac:picMk id="11" creationId="{5FBA29E9-B8DD-4F81-B6BF-CA0B762CB7A4}"/>
          </ac:picMkLst>
        </pc:picChg>
        <pc:picChg chg="add">
          <ac:chgData name="LAMIAE BEZZAZ" userId="f9bc3cc0-8e1c-4944-afa8-b4b36bbf20e1" providerId="ADAL" clId="{5AE7165A-1557-48CB-8153-E449A5BD919A}" dt="2026-02-13T17:42:28.974" v="8"/>
          <ac:picMkLst>
            <pc:docMk/>
            <pc:sldMk cId="2762340049" sldId="1079"/>
            <ac:picMk id="12" creationId="{B2C1ED88-194A-482D-90C2-D4D2C6153AFE}"/>
          </ac:picMkLst>
        </pc:picChg>
        <pc:picChg chg="add">
          <ac:chgData name="LAMIAE BEZZAZ" userId="f9bc3cc0-8e1c-4944-afa8-b4b36bbf20e1" providerId="ADAL" clId="{5AE7165A-1557-48CB-8153-E449A5BD919A}" dt="2026-02-13T17:42:28.974" v="8"/>
          <ac:picMkLst>
            <pc:docMk/>
            <pc:sldMk cId="2762340049" sldId="1079"/>
            <ac:picMk id="13" creationId="{C56B7F94-E348-402D-8DAB-D6DD6E3A8A61}"/>
          </ac:picMkLst>
        </pc:picChg>
        <pc:picChg chg="add">
          <ac:chgData name="LAMIAE BEZZAZ" userId="f9bc3cc0-8e1c-4944-afa8-b4b36bbf20e1" providerId="ADAL" clId="{5AE7165A-1557-48CB-8153-E449A5BD919A}" dt="2026-02-13T17:42:28.974" v="8"/>
          <ac:picMkLst>
            <pc:docMk/>
            <pc:sldMk cId="2762340049" sldId="1079"/>
            <ac:picMk id="14" creationId="{763755AB-3C6C-4303-9AAE-CC2E3BFAAD9A}"/>
          </ac:picMkLst>
        </pc:picChg>
      </pc:sldChg>
      <pc:sldChg chg="addSp">
        <pc:chgData name="LAMIAE BEZZAZ" userId="f9bc3cc0-8e1c-4944-afa8-b4b36bbf20e1" providerId="ADAL" clId="{5AE7165A-1557-48CB-8153-E449A5BD919A}" dt="2026-02-13T17:43:32.635" v="11"/>
        <pc:sldMkLst>
          <pc:docMk/>
          <pc:sldMk cId="3245369190" sldId="1080"/>
        </pc:sldMkLst>
        <pc:picChg chg="add">
          <ac:chgData name="LAMIAE BEZZAZ" userId="f9bc3cc0-8e1c-4944-afa8-b4b36bbf20e1" providerId="ADAL" clId="{5AE7165A-1557-48CB-8153-E449A5BD919A}" dt="2026-02-13T17:43:32.635" v="11"/>
          <ac:picMkLst>
            <pc:docMk/>
            <pc:sldMk cId="3245369190" sldId="1080"/>
            <ac:picMk id="4" creationId="{5DE55B42-E8BB-4D25-B5F7-C480657A09DB}"/>
          </ac:picMkLst>
        </pc:picChg>
        <pc:picChg chg="add">
          <ac:chgData name="LAMIAE BEZZAZ" userId="f9bc3cc0-8e1c-4944-afa8-b4b36bbf20e1" providerId="ADAL" clId="{5AE7165A-1557-48CB-8153-E449A5BD919A}" dt="2026-02-13T17:43:32.635" v="11"/>
          <ac:picMkLst>
            <pc:docMk/>
            <pc:sldMk cId="3245369190" sldId="1080"/>
            <ac:picMk id="5" creationId="{E1BDD794-96BC-4723-B7A9-EFD283EBEF48}"/>
          </ac:picMkLst>
        </pc:picChg>
        <pc:picChg chg="add">
          <ac:chgData name="LAMIAE BEZZAZ" userId="f9bc3cc0-8e1c-4944-afa8-b4b36bbf20e1" providerId="ADAL" clId="{5AE7165A-1557-48CB-8153-E449A5BD919A}" dt="2026-02-13T17:43:32.635" v="11"/>
          <ac:picMkLst>
            <pc:docMk/>
            <pc:sldMk cId="3245369190" sldId="1080"/>
            <ac:picMk id="6" creationId="{2BAB31B3-BD0D-4886-AFEA-5CCF1E6DC737}"/>
          </ac:picMkLst>
        </pc:picChg>
        <pc:picChg chg="add">
          <ac:chgData name="LAMIAE BEZZAZ" userId="f9bc3cc0-8e1c-4944-afa8-b4b36bbf20e1" providerId="ADAL" clId="{5AE7165A-1557-48CB-8153-E449A5BD919A}" dt="2026-02-13T17:43:32.635" v="11"/>
          <ac:picMkLst>
            <pc:docMk/>
            <pc:sldMk cId="3245369190" sldId="1080"/>
            <ac:picMk id="7" creationId="{1493D7A5-3E0E-45A8-9E94-A55992732AE2}"/>
          </ac:picMkLst>
        </pc:picChg>
        <pc:picChg chg="add">
          <ac:chgData name="LAMIAE BEZZAZ" userId="f9bc3cc0-8e1c-4944-afa8-b4b36bbf20e1" providerId="ADAL" clId="{5AE7165A-1557-48CB-8153-E449A5BD919A}" dt="2026-02-13T17:43:32.635" v="11"/>
          <ac:picMkLst>
            <pc:docMk/>
            <pc:sldMk cId="3245369190" sldId="1080"/>
            <ac:picMk id="8" creationId="{C0648B47-2012-4C41-8738-6BF9EBB185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15/02/2026</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fld id="{7136E571-1CA0-4C8D-985D-594239BEC5F6}" type="slidenum">
              <a:rPr lang="fr-MA" smtClean="0"/>
              <a:t>4</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1162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830760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1485045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366332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727596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565203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806983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8" name="Footer Placeholder 7"/>
          <p:cNvSpPr>
            <a:spLocks noGrp="1"/>
          </p:cNvSpPr>
          <p:nvPr>
            <p:ph type="ftr" sz="quarter" idx="11"/>
          </p:nvPr>
        </p:nvSpPr>
        <p:spPr/>
        <p:txBody>
          <a:bodyPr/>
          <a:lstStyle/>
          <a:p>
            <a:endParaRPr lang="fr-MA" dirty="0"/>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71738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4" name="Footer Placeholder 3"/>
          <p:cNvSpPr>
            <a:spLocks noGrp="1"/>
          </p:cNvSpPr>
          <p:nvPr>
            <p:ph type="ftr" sz="quarter" idx="11"/>
          </p:nvPr>
        </p:nvSpPr>
        <p:spPr/>
        <p:txBody>
          <a:bodyPr/>
          <a:lstStyle/>
          <a:p>
            <a:endParaRPr lang="fr-MA" dirty="0"/>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96680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3" name="Footer Placeholder 2"/>
          <p:cNvSpPr>
            <a:spLocks noGrp="1"/>
          </p:cNvSpPr>
          <p:nvPr>
            <p:ph type="ftr" sz="quarter" idx="11"/>
          </p:nvPr>
        </p:nvSpPr>
        <p:spPr/>
        <p:txBody>
          <a:bodyPr/>
          <a:lstStyle/>
          <a:p>
            <a:endParaRPr lang="fr-MA" dirty="0"/>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4196214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678433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235536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25218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15/02/2026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348450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7893164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7099643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448067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18019683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40878719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862618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5805896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055395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0025073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635471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767376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09369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10907931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1920239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4178401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800089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7.jpg"/><Relationship Id="rId2" Type="http://schemas.openxmlformats.org/officeDocument/2006/relationships/slideLayout" Target="../slideLayouts/slideLayout11.xml"/><Relationship Id="rId16" Type="http://schemas.openxmlformats.org/officeDocument/2006/relationships/theme" Target="../theme/theme3.xml"/><Relationship Id="rId20"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9.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7.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5" Type="http://schemas.openxmlformats.org/officeDocument/2006/relationships/image" Target="../media/image10.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5" Type="http://schemas.openxmlformats.org/officeDocument/2006/relationships/image" Target="../media/image10.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7.jpg"/><Relationship Id="rId3" Type="http://schemas.openxmlformats.org/officeDocument/2006/relationships/slideLayout" Target="../slideLayouts/slideLayout58.xml"/><Relationship Id="rId21" Type="http://schemas.openxmlformats.org/officeDocument/2006/relationships/image" Target="../media/image10.pn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7.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56"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5">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7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70"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15/02/2026</a:t>
            </a:fld>
            <a:endParaRPr lang="fr-M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dirty="0"/>
          </a:p>
        </p:txBody>
      </p:sp>
    </p:spTree>
    <p:extLst>
      <p:ext uri="{BB962C8B-B14F-4D97-AF65-F5344CB8AC3E}">
        <p14:creationId xmlns:p14="http://schemas.microsoft.com/office/powerpoint/2010/main" val="290968591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8" y="209734"/>
            <a:ext cx="141848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Point de langue</a:t>
            </a:r>
          </a:p>
        </p:txBody>
      </p:sp>
    </p:spTree>
    <p:extLst>
      <p:ext uri="{BB962C8B-B14F-4D97-AF65-F5344CB8AC3E}">
        <p14:creationId xmlns:p14="http://schemas.microsoft.com/office/powerpoint/2010/main" val="402473971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5.png"/><Relationship Id="rId7" Type="http://schemas.openxmlformats.org/officeDocument/2006/relationships/image" Target="../media/image35.jpg"/><Relationship Id="rId2"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28.jp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29.jp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7.png"/><Relationship Id="rId5" Type="http://schemas.openxmlformats.org/officeDocument/2006/relationships/image" Target="../media/image39.gif"/><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33.xml"/><Relationship Id="rId5" Type="http://schemas.openxmlformats.org/officeDocument/2006/relationships/image" Target="../media/image33.jp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33.xml"/><Relationship Id="rId5" Type="http://schemas.openxmlformats.org/officeDocument/2006/relationships/image" Target="../media/image34.jp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8.png"/><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4.xml"/><Relationship Id="rId5" Type="http://schemas.openxmlformats.org/officeDocument/2006/relationships/image" Target="../media/image53.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4.png"/><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3.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6.png"/><Relationship Id="rId5" Type="http://schemas.openxmlformats.org/officeDocument/2006/relationships/image" Target="../media/image39.gif"/><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Layout" Target="../slideLayouts/slideLayout40.xml"/><Relationship Id="rId5" Type="http://schemas.openxmlformats.org/officeDocument/2006/relationships/image" Target="../media/image58.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9.png"/><Relationship Id="rId5" Type="http://schemas.openxmlformats.org/officeDocument/2006/relationships/image" Target="../media/image39.gif"/><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Layout" Target="../slideLayouts/slideLayout40.xml"/><Relationship Id="rId5" Type="http://schemas.openxmlformats.org/officeDocument/2006/relationships/image" Target="../media/image60.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43.xml"/><Relationship Id="rId6" Type="http://schemas.microsoft.com/office/2007/relationships/hdphoto" Target="../media/hdphoto5.wdp"/><Relationship Id="rId5" Type="http://schemas.openxmlformats.org/officeDocument/2006/relationships/image" Target="../media/image61.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2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9.mp4"/><Relationship Id="rId7" Type="http://schemas.openxmlformats.org/officeDocument/2006/relationships/image" Target="../media/image2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5" Type="http://schemas.openxmlformats.org/officeDocument/2006/relationships/slideLayout" Target="../slideLayouts/slideLayout35.xml"/><Relationship Id="rId4" Type="http://schemas.openxmlformats.org/officeDocument/2006/relationships/video" Target="../media/media9.mp4"/></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Image 2">
            <a:extLst>
              <a:ext uri="{FF2B5EF4-FFF2-40B4-BE49-F238E27FC236}">
                <a16:creationId xmlns:a16="http://schemas.microsoft.com/office/drawing/2014/main" id="{9F0FB4C2-D9D0-45FD-8A7B-815DFB705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14"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grpSp>
        <p:nvGrpSpPr>
          <p:cNvPr id="27" name="Groupe 26">
            <a:extLst>
              <a:ext uri="{FF2B5EF4-FFF2-40B4-BE49-F238E27FC236}">
                <a16:creationId xmlns:a16="http://schemas.microsoft.com/office/drawing/2014/main" id="{FA1EF636-80E4-4177-96F5-D291012DD05A}"/>
              </a:ext>
            </a:extLst>
          </p:cNvPr>
          <p:cNvGrpSpPr/>
          <p:nvPr/>
        </p:nvGrpSpPr>
        <p:grpSpPr>
          <a:xfrm>
            <a:off x="113769" y="634753"/>
            <a:ext cx="1147140" cy="980797"/>
            <a:chOff x="113769" y="634753"/>
            <a:chExt cx="1147140" cy="980797"/>
          </a:xfrm>
        </p:grpSpPr>
        <p:pic>
          <p:nvPicPr>
            <p:cNvPr id="28" name="Image 27">
              <a:extLst>
                <a:ext uri="{FF2B5EF4-FFF2-40B4-BE49-F238E27FC236}">
                  <a16:creationId xmlns:a16="http://schemas.microsoft.com/office/drawing/2014/main" id="{3FF04DEA-A324-41A2-9B45-DC96CA671E6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54128FD-59F3-477D-AFF9-2658512FEC83}"/>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6" name="Espace réservé du texte 6">
            <a:extLst>
              <a:ext uri="{FF2B5EF4-FFF2-40B4-BE49-F238E27FC236}">
                <a16:creationId xmlns:a16="http://schemas.microsoft.com/office/drawing/2014/main" id="{782915FA-EECF-46BD-8F6B-DAD8FEE70468}"/>
              </a:ext>
            </a:extLst>
          </p:cNvPr>
          <p:cNvSpPr>
            <a:spLocks noGrp="1"/>
          </p:cNvSpPr>
          <p:nvPr>
            <p:ph type="body" sz="quarter" idx="11"/>
          </p:nvPr>
        </p:nvSpPr>
        <p:spPr>
          <a:xfrm>
            <a:off x="1414084" y="3742400"/>
            <a:ext cx="1620000" cy="360000"/>
          </a:xfrm>
        </p:spPr>
        <p:txBody>
          <a:bodyPr/>
          <a:lstStyle/>
          <a:p>
            <a:r>
              <a:rPr lang="fr-MA" sz="2400" dirty="0">
                <a:solidFill>
                  <a:srgbClr val="FB0DBD"/>
                </a:solidFill>
              </a:rPr>
              <a:t>Une</a:t>
            </a:r>
            <a:r>
              <a:rPr lang="fr-MA" sz="2400" dirty="0"/>
              <a:t> tasse</a:t>
            </a:r>
          </a:p>
        </p:txBody>
      </p:sp>
      <p:sp>
        <p:nvSpPr>
          <p:cNvPr id="7" name="Espace réservé du texte 8">
            <a:extLst>
              <a:ext uri="{FF2B5EF4-FFF2-40B4-BE49-F238E27FC236}">
                <a16:creationId xmlns:a16="http://schemas.microsoft.com/office/drawing/2014/main" id="{4D818697-47D6-42A3-85E2-380744099662}"/>
              </a:ext>
            </a:extLst>
          </p:cNvPr>
          <p:cNvSpPr>
            <a:spLocks noGrp="1"/>
          </p:cNvSpPr>
          <p:nvPr>
            <p:ph type="body" sz="quarter" idx="23"/>
          </p:nvPr>
        </p:nvSpPr>
        <p:spPr>
          <a:xfrm>
            <a:off x="3723742" y="3816761"/>
            <a:ext cx="1696515" cy="360000"/>
          </a:xfrm>
        </p:spPr>
        <p:txBody>
          <a:bodyPr/>
          <a:lstStyle/>
          <a:p>
            <a:r>
              <a:rPr lang="fr-MA" sz="2400" dirty="0">
                <a:solidFill>
                  <a:srgbClr val="DB03A2"/>
                </a:solidFill>
              </a:rPr>
              <a:t> </a:t>
            </a:r>
            <a:r>
              <a:rPr lang="fr-MA" sz="2400" dirty="0">
                <a:solidFill>
                  <a:srgbClr val="FB0DBD"/>
                </a:solidFill>
              </a:rPr>
              <a:t>Une</a:t>
            </a:r>
            <a:r>
              <a:rPr lang="fr-MA" sz="2400" dirty="0">
                <a:solidFill>
                  <a:srgbClr val="DB03A2"/>
                </a:solidFill>
              </a:rPr>
              <a:t> </a:t>
            </a:r>
            <a:r>
              <a:rPr lang="fr-MA" sz="2400" dirty="0">
                <a:solidFill>
                  <a:srgbClr val="424D7B"/>
                </a:solidFill>
              </a:rPr>
              <a:t>patate</a:t>
            </a:r>
          </a:p>
        </p:txBody>
      </p:sp>
      <p:sp>
        <p:nvSpPr>
          <p:cNvPr id="9" name="Espace réservé du texte 10">
            <a:extLst>
              <a:ext uri="{FF2B5EF4-FFF2-40B4-BE49-F238E27FC236}">
                <a16:creationId xmlns:a16="http://schemas.microsoft.com/office/drawing/2014/main" id="{1F661D9E-C722-4AD2-B77E-2F53B720E33B}"/>
              </a:ext>
            </a:extLst>
          </p:cNvPr>
          <p:cNvSpPr>
            <a:spLocks noGrp="1"/>
          </p:cNvSpPr>
          <p:nvPr>
            <p:ph type="body" sz="quarter" idx="24"/>
          </p:nvPr>
        </p:nvSpPr>
        <p:spPr>
          <a:xfrm>
            <a:off x="5905971" y="3756757"/>
            <a:ext cx="1860121" cy="360000"/>
          </a:xfrm>
          <a:prstGeom prst="roundRect">
            <a:avLst>
              <a:gd name="adj" fmla="val 16667"/>
            </a:avLst>
          </a:prstGeom>
        </p:spPr>
        <p:txBody>
          <a:bodyPr/>
          <a:lstStyle/>
          <a:p>
            <a:r>
              <a:rPr lang="fr-MA" sz="2400" dirty="0"/>
              <a:t> </a:t>
            </a:r>
            <a:r>
              <a:rPr lang="fr-MA" sz="2400" dirty="0">
                <a:solidFill>
                  <a:srgbClr val="0070C0"/>
                </a:solidFill>
              </a:rPr>
              <a:t>Le</a:t>
            </a:r>
            <a:r>
              <a:rPr lang="fr-MA" sz="2400" dirty="0">
                <a:solidFill>
                  <a:schemeClr val="accent5">
                    <a:lumMod val="75000"/>
                  </a:schemeClr>
                </a:solidFill>
              </a:rPr>
              <a:t> </a:t>
            </a:r>
            <a:r>
              <a:rPr lang="fr-MA" sz="2400" dirty="0">
                <a:solidFill>
                  <a:srgbClr val="424D7B"/>
                </a:solidFill>
              </a:rPr>
              <a:t>papi</a:t>
            </a:r>
          </a:p>
        </p:txBody>
      </p:sp>
      <p:pic>
        <p:nvPicPr>
          <p:cNvPr id="10" name="Image 9">
            <a:extLst>
              <a:ext uri="{FF2B5EF4-FFF2-40B4-BE49-F238E27FC236}">
                <a16:creationId xmlns:a16="http://schemas.microsoft.com/office/drawing/2014/main" id="{3E272FD6-629C-4410-AE63-1810B3677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998" y="4267137"/>
            <a:ext cx="1875674" cy="2052000"/>
          </a:xfrm>
          <a:prstGeom prst="rect">
            <a:avLst/>
          </a:prstGeom>
        </p:spPr>
      </p:pic>
      <p:pic>
        <p:nvPicPr>
          <p:cNvPr id="11" name="Image 10">
            <a:extLst>
              <a:ext uri="{FF2B5EF4-FFF2-40B4-BE49-F238E27FC236}">
                <a16:creationId xmlns:a16="http://schemas.microsoft.com/office/drawing/2014/main" id="{5FBA29E9-B8DD-4F81-B6BF-CA0B762CB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079" y="1764761"/>
            <a:ext cx="1875674" cy="2052000"/>
          </a:xfrm>
          <a:prstGeom prst="rect">
            <a:avLst/>
          </a:prstGeom>
        </p:spPr>
      </p:pic>
      <p:pic>
        <p:nvPicPr>
          <p:cNvPr id="12" name="Image 11">
            <a:extLst>
              <a:ext uri="{FF2B5EF4-FFF2-40B4-BE49-F238E27FC236}">
                <a16:creationId xmlns:a16="http://schemas.microsoft.com/office/drawing/2014/main" id="{B2C1ED88-194A-482D-90C2-D4D2C6153A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163" y="1764761"/>
            <a:ext cx="1875674" cy="2052000"/>
          </a:xfrm>
          <a:prstGeom prst="rect">
            <a:avLst/>
          </a:prstGeom>
        </p:spPr>
      </p:pic>
      <p:pic>
        <p:nvPicPr>
          <p:cNvPr id="13" name="Image 12">
            <a:extLst>
              <a:ext uri="{FF2B5EF4-FFF2-40B4-BE49-F238E27FC236}">
                <a16:creationId xmlns:a16="http://schemas.microsoft.com/office/drawing/2014/main" id="{C56B7F94-E348-402D-8DAB-D6DD6E3A8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4084" y="4267137"/>
            <a:ext cx="1875674" cy="2052000"/>
          </a:xfrm>
          <a:prstGeom prst="rect">
            <a:avLst/>
          </a:prstGeom>
        </p:spPr>
      </p:pic>
      <p:pic>
        <p:nvPicPr>
          <p:cNvPr id="14" name="Image 13">
            <a:extLst>
              <a:ext uri="{FF2B5EF4-FFF2-40B4-BE49-F238E27FC236}">
                <a16:creationId xmlns:a16="http://schemas.microsoft.com/office/drawing/2014/main" id="{763755AB-3C6C-4303-9AAE-CC2E3BFAAD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6247" y="1764761"/>
            <a:ext cx="1875674" cy="2052000"/>
          </a:xfrm>
          <a:prstGeom prst="rect">
            <a:avLst/>
          </a:prstGeom>
        </p:spPr>
      </p:pic>
      <p:sp>
        <p:nvSpPr>
          <p:cNvPr id="15" name="Espace réservé du texte 14">
            <a:extLst>
              <a:ext uri="{FF2B5EF4-FFF2-40B4-BE49-F238E27FC236}">
                <a16:creationId xmlns:a16="http://schemas.microsoft.com/office/drawing/2014/main" id="{174DDEB6-30FF-462F-B876-225335C00574}"/>
              </a:ext>
            </a:extLst>
          </p:cNvPr>
          <p:cNvSpPr>
            <a:spLocks noGrp="1"/>
          </p:cNvSpPr>
          <p:nvPr>
            <p:ph type="body" sz="quarter" idx="25"/>
          </p:nvPr>
        </p:nvSpPr>
        <p:spPr>
          <a:xfrm>
            <a:off x="2224084" y="6170414"/>
            <a:ext cx="1703886" cy="360000"/>
          </a:xfrm>
        </p:spPr>
        <p:txBody>
          <a:bodyPr/>
          <a:lstStyle/>
          <a:p>
            <a:r>
              <a:rPr lang="fr-MA" sz="2400" dirty="0">
                <a:solidFill>
                  <a:srgbClr val="0070C0"/>
                </a:solidFill>
              </a:rPr>
              <a:t>Un</a:t>
            </a:r>
            <a:r>
              <a:rPr lang="fr-MA" sz="2400" dirty="0"/>
              <a:t> tapis</a:t>
            </a:r>
          </a:p>
        </p:txBody>
      </p:sp>
      <p:sp>
        <p:nvSpPr>
          <p:cNvPr id="16" name="Espace réservé du texte 14">
            <a:extLst>
              <a:ext uri="{FF2B5EF4-FFF2-40B4-BE49-F238E27FC236}">
                <a16:creationId xmlns:a16="http://schemas.microsoft.com/office/drawing/2014/main" id="{7A2B58EB-107A-4B93-B152-06F707AD2292}"/>
              </a:ext>
            </a:extLst>
          </p:cNvPr>
          <p:cNvSpPr txBox="1">
            <a:spLocks/>
          </p:cNvSpPr>
          <p:nvPr/>
        </p:nvSpPr>
        <p:spPr>
          <a:xfrm>
            <a:off x="5216032" y="6170414"/>
            <a:ext cx="162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0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MA" sz="2400" dirty="0">
                <a:solidFill>
                  <a:srgbClr val="FB0DBD"/>
                </a:solidFill>
              </a:rPr>
              <a:t>La</a:t>
            </a:r>
            <a:r>
              <a:rPr lang="fr-MA" sz="2400" dirty="0"/>
              <a:t> poste</a:t>
            </a:r>
          </a:p>
        </p:txBody>
      </p:sp>
      <p:sp>
        <p:nvSpPr>
          <p:cNvPr id="17" name="Titre 35">
            <a:extLst>
              <a:ext uri="{FF2B5EF4-FFF2-40B4-BE49-F238E27FC236}">
                <a16:creationId xmlns:a16="http://schemas.microsoft.com/office/drawing/2014/main" id="{8EECFE3E-142E-4E8F-B468-B911EF5F28B7}"/>
              </a:ext>
            </a:extLst>
          </p:cNvPr>
          <p:cNvSpPr>
            <a:spLocks noGrp="1"/>
          </p:cNvSpPr>
          <p:nvPr>
            <p:ph type="title"/>
          </p:nvPr>
        </p:nvSpPr>
        <p:spPr>
          <a:xfrm>
            <a:off x="1628500" y="775249"/>
            <a:ext cx="7071000" cy="612000"/>
          </a:xfrm>
        </p:spPr>
        <p:txBody>
          <a:bodyPr>
            <a:normAutofit/>
          </a:bodyPr>
          <a:lstStyle/>
          <a:p>
            <a:r>
              <a:rPr lang="fr-FR" dirty="0">
                <a:solidFill>
                  <a:schemeClr val="tx1">
                    <a:lumMod val="65000"/>
                    <a:lumOff val="35000"/>
                  </a:schemeClr>
                </a:solidFill>
                <a:latin typeface="Dosis Medium" pitchFamily="2" charset="0"/>
              </a:rPr>
              <a:t>Répétons ensemble : Une tasse – Une patate – Le papi – Un tapis – La poste. </a:t>
            </a:r>
          </a:p>
        </p:txBody>
      </p:sp>
    </p:spTree>
    <p:extLst>
      <p:ext uri="{BB962C8B-B14F-4D97-AF65-F5344CB8AC3E}">
        <p14:creationId xmlns:p14="http://schemas.microsoft.com/office/powerpoint/2010/main" val="27623400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MA" dirty="0">
              <a:solidFill>
                <a:schemeClr val="tx1">
                  <a:lumMod val="65000"/>
                  <a:lumOff val="35000"/>
                </a:schemeClr>
              </a:solidFill>
              <a:latin typeface="Dosis Medium" pitchFamily="2" charset="0"/>
            </a:endParaRPr>
          </a:p>
        </p:txBody>
      </p:sp>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CC2A74-F73C-4400-A9B4-6570FAABE614}"/>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a:extLst>
              <a:ext uri="{FF2B5EF4-FFF2-40B4-BE49-F238E27FC236}">
                <a16:creationId xmlns:a16="http://schemas.microsoft.com/office/drawing/2014/main" id="{5DE55B42-E8BB-4D25-B5F7-C480657A0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998" y="4267137"/>
            <a:ext cx="1875674" cy="2052000"/>
          </a:xfrm>
          <a:prstGeom prst="rect">
            <a:avLst/>
          </a:prstGeom>
        </p:spPr>
      </p:pic>
      <p:pic>
        <p:nvPicPr>
          <p:cNvPr id="5" name="Image 4">
            <a:extLst>
              <a:ext uri="{FF2B5EF4-FFF2-40B4-BE49-F238E27FC236}">
                <a16:creationId xmlns:a16="http://schemas.microsoft.com/office/drawing/2014/main" id="{E1BDD794-96BC-4723-B7A9-EFD283EBE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2079" y="1764761"/>
            <a:ext cx="1875674" cy="2052000"/>
          </a:xfrm>
          <a:prstGeom prst="rect">
            <a:avLst/>
          </a:prstGeom>
        </p:spPr>
      </p:pic>
      <p:pic>
        <p:nvPicPr>
          <p:cNvPr id="6" name="Image 5">
            <a:extLst>
              <a:ext uri="{FF2B5EF4-FFF2-40B4-BE49-F238E27FC236}">
                <a16:creationId xmlns:a16="http://schemas.microsoft.com/office/drawing/2014/main" id="{2BAB31B3-BD0D-4886-AFEA-5CCF1E6DC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4163" y="1764761"/>
            <a:ext cx="1875674" cy="2052000"/>
          </a:xfrm>
          <a:prstGeom prst="rect">
            <a:avLst/>
          </a:prstGeom>
        </p:spPr>
      </p:pic>
      <p:pic>
        <p:nvPicPr>
          <p:cNvPr id="7" name="Image 6">
            <a:extLst>
              <a:ext uri="{FF2B5EF4-FFF2-40B4-BE49-F238E27FC236}">
                <a16:creationId xmlns:a16="http://schemas.microsoft.com/office/drawing/2014/main" id="{1493D7A5-3E0E-45A8-9E94-A55992732A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4084" y="4267137"/>
            <a:ext cx="1875674" cy="2052000"/>
          </a:xfrm>
          <a:prstGeom prst="rect">
            <a:avLst/>
          </a:prstGeom>
        </p:spPr>
      </p:pic>
      <p:pic>
        <p:nvPicPr>
          <p:cNvPr id="8" name="Image 7">
            <a:extLst>
              <a:ext uri="{FF2B5EF4-FFF2-40B4-BE49-F238E27FC236}">
                <a16:creationId xmlns:a16="http://schemas.microsoft.com/office/drawing/2014/main" id="{C0648B47-2012-4C41-8738-6BF9EBB185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6247" y="1764761"/>
            <a:ext cx="1875674" cy="2052000"/>
          </a:xfrm>
          <a:prstGeom prst="rect">
            <a:avLst/>
          </a:prstGeom>
        </p:spPr>
      </p:pic>
    </p:spTree>
    <p:extLst>
      <p:ext uri="{BB962C8B-B14F-4D97-AF65-F5344CB8AC3E}">
        <p14:creationId xmlns:p14="http://schemas.microsoft.com/office/powerpoint/2010/main" val="32453691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570897" y="1608083"/>
            <a:ext cx="7886700" cy="3641833"/>
          </a:xfrm>
        </p:spPr>
        <p:txBody>
          <a:bodyPr/>
          <a:lstStyle/>
          <a:p>
            <a:pPr algn="just"/>
            <a:r>
              <a:rPr lang="fr-MA" sz="2800" dirty="0">
                <a:solidFill>
                  <a:schemeClr val="accent1">
                    <a:lumMod val="50000"/>
                  </a:schemeClr>
                </a:solidFill>
              </a:rPr>
              <a:t>          A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a:xfrm>
            <a:off x="1658951" y="756000"/>
            <a:ext cx="7154545" cy="612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Aujourd’hui, nous allons apprendre à poser une question en français avec Majd et Nada. </a:t>
            </a:r>
            <a:endParaRPr lang="fr-FR" dirty="0">
              <a:solidFill>
                <a:schemeClr val="tx1">
                  <a:lumMod val="65000"/>
                  <a:lumOff val="35000"/>
                </a:schemeClr>
              </a:solidFill>
              <a:latin typeface="Dosis Medium" pitchFamily="2" charset="0"/>
            </a:endParaRPr>
          </a:p>
        </p:txBody>
      </p:sp>
      <p:grpSp>
        <p:nvGrpSpPr>
          <p:cNvPr id="16" name="Groupe 15">
            <a:extLst>
              <a:ext uri="{FF2B5EF4-FFF2-40B4-BE49-F238E27FC236}">
                <a16:creationId xmlns:a16="http://schemas.microsoft.com/office/drawing/2014/main" id="{148E8F3B-8549-19A9-5778-CFC81235BCA1}"/>
              </a:ext>
            </a:extLst>
          </p:cNvPr>
          <p:cNvGrpSpPr/>
          <p:nvPr/>
        </p:nvGrpSpPr>
        <p:grpSpPr>
          <a:xfrm>
            <a:off x="113769" y="634753"/>
            <a:ext cx="1147140" cy="980797"/>
            <a:chOff x="113769" y="634753"/>
            <a:chExt cx="1147140" cy="980797"/>
          </a:xfrm>
        </p:grpSpPr>
        <p:pic>
          <p:nvPicPr>
            <p:cNvPr id="17" name="Image 16">
              <a:extLst>
                <a:ext uri="{FF2B5EF4-FFF2-40B4-BE49-F238E27FC236}">
                  <a16:creationId xmlns:a16="http://schemas.microsoft.com/office/drawing/2014/main" id="{9548A912-F830-53C2-8F44-E198A2D9CCB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D8D9387-E133-E793-A09F-4B39E0779FB4}"/>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4"/>
          <a:stretch>
            <a:fillRect/>
          </a:stretch>
        </p:blipFill>
        <p:spPr>
          <a:xfrm>
            <a:off x="2156059" y="2232110"/>
            <a:ext cx="4831882" cy="3898765"/>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8" name="Image 7" descr="Une image contenant noir, obscurité&#10;&#10;Le contenu généré par l’IA peut être incorrect.">
            <a:extLst>
              <a:ext uri="{FF2B5EF4-FFF2-40B4-BE49-F238E27FC236}">
                <a16:creationId xmlns:a16="http://schemas.microsoft.com/office/drawing/2014/main" id="{004D3437-279D-4452-A6FB-789A7FDF7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464" y="5944805"/>
            <a:ext cx="812539" cy="812539"/>
          </a:xfrm>
          <a:prstGeom prst="rect">
            <a:avLst/>
          </a:prstGeom>
        </p:spPr>
      </p:pic>
      <p:pic>
        <p:nvPicPr>
          <p:cNvPr id="2" name="FR_N1_P3_W3_S2_Adp_P01">
            <a:hlinkClick r:id="" action="ppaction://media"/>
            <a:extLst>
              <a:ext uri="{FF2B5EF4-FFF2-40B4-BE49-F238E27FC236}">
                <a16:creationId xmlns:a16="http://schemas.microsoft.com/office/drawing/2014/main" id="{8E5B1D69-EA17-4A32-B3E2-3294A25BED5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5812" y="2004663"/>
            <a:ext cx="8032376" cy="4097337"/>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4" fill="hold"/>
                                        <p:tgtEl>
                                          <p:spTgt spid="2"/>
                                        </p:tgtEl>
                                      </p:cBhvr>
                                    </p:cmd>
                                  </p:childTnLst>
                                </p:cTn>
                              </p:par>
                            </p:childTnLst>
                          </p:cTn>
                        </p:par>
                        <p:par>
                          <p:cTn id="7" fill="hold">
                            <p:stCondLst>
                              <p:cond delay="53034"/>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a:t>
            </a:r>
          </a:p>
        </p:txBody>
      </p:sp>
      <p:sp>
        <p:nvSpPr>
          <p:cNvPr id="2" name="Rectangle : coins arrondis 1">
            <a:extLst>
              <a:ext uri="{FF2B5EF4-FFF2-40B4-BE49-F238E27FC236}">
                <a16:creationId xmlns:a16="http://schemas.microsoft.com/office/drawing/2014/main" id="{14E66F81-8F0E-C786-E7F8-FF8A400799CB}"/>
              </a:ext>
            </a:extLst>
          </p:cNvPr>
          <p:cNvSpPr/>
          <p:nvPr/>
        </p:nvSpPr>
        <p:spPr>
          <a:xfrm>
            <a:off x="990766" y="2509068"/>
            <a:ext cx="6978858" cy="2348089"/>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7E43ABAB-21E5-E70C-FEF4-442F21C09674}"/>
              </a:ext>
            </a:extLst>
          </p:cNvPr>
          <p:cNvSpPr txBox="1"/>
          <p:nvPr/>
        </p:nvSpPr>
        <p:spPr>
          <a:xfrm>
            <a:off x="1266374" y="2863658"/>
            <a:ext cx="6611252" cy="81945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Dosis SemiBold" pitchFamily="2" charset="0"/>
                <a:ea typeface="+mn-ea"/>
                <a:cs typeface="+mn-cs"/>
              </a:rPr>
              <a:t>Il y a combien de</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 chambres </a:t>
            </a:r>
            <a:r>
              <a:rPr kumimoji="0" lang="fr-FR" sz="2800" b="1" i="0" u="none" strike="noStrike" kern="1200" cap="none" spc="0" normalizeH="0" baseline="0" noProof="0" dirty="0">
                <a:ln>
                  <a:noFill/>
                </a:ln>
                <a:solidFill>
                  <a:srgbClr val="002060"/>
                </a:solidFill>
                <a:effectLst/>
                <a:uLnTx/>
                <a:uFillTx/>
                <a:latin typeface="Dosis SemiBold" pitchFamily="2" charset="0"/>
                <a:ea typeface="+mn-ea"/>
                <a:cs typeface="+mn-cs"/>
              </a:rPr>
              <a:t>dans</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 ta maison</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 ?</a:t>
            </a:r>
          </a:p>
        </p:txBody>
      </p:sp>
      <p:grpSp>
        <p:nvGrpSpPr>
          <p:cNvPr id="5" name="Groupe 4">
            <a:extLst>
              <a:ext uri="{FF2B5EF4-FFF2-40B4-BE49-F238E27FC236}">
                <a16:creationId xmlns:a16="http://schemas.microsoft.com/office/drawing/2014/main" id="{64D573D7-27A8-4B35-CA94-21A1E230E2C8}"/>
              </a:ext>
            </a:extLst>
          </p:cNvPr>
          <p:cNvGrpSpPr/>
          <p:nvPr/>
        </p:nvGrpSpPr>
        <p:grpSpPr>
          <a:xfrm>
            <a:off x="96835" y="643220"/>
            <a:ext cx="1147140" cy="980797"/>
            <a:chOff x="113769" y="634753"/>
            <a:chExt cx="1147140" cy="980797"/>
          </a:xfrm>
        </p:grpSpPr>
        <p:pic>
          <p:nvPicPr>
            <p:cNvPr id="6" name="Image 5">
              <a:extLst>
                <a:ext uri="{FF2B5EF4-FFF2-40B4-BE49-F238E27FC236}">
                  <a16:creationId xmlns:a16="http://schemas.microsoft.com/office/drawing/2014/main" id="{12E2BD4C-8801-647D-33BD-54C2E00DC5A6}"/>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73BDFBA-BD64-B0BE-E2DF-045433B617C9}"/>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894725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F6C1686-6897-4E60-83C9-C8F4561E16AE}"/>
              </a:ext>
            </a:extLst>
          </p:cNvPr>
          <p:cNvSpPr/>
          <p:nvPr/>
        </p:nvSpPr>
        <p:spPr>
          <a:xfrm>
            <a:off x="699426" y="3329186"/>
            <a:ext cx="2584628"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768930" y="2802187"/>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F5793345-D6B2-DC7F-74AB-AD4E4C717018}"/>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a:t>
            </a:r>
          </a:p>
        </p:txBody>
      </p:sp>
      <p:pic>
        <p:nvPicPr>
          <p:cNvPr id="18" name="Image 17">
            <a:extLst>
              <a:ext uri="{FF2B5EF4-FFF2-40B4-BE49-F238E27FC236}">
                <a16:creationId xmlns:a16="http://schemas.microsoft.com/office/drawing/2014/main" id="{703EC2E4-EBF4-50E6-2622-573F75232851}"/>
              </a:ext>
            </a:extLst>
          </p:cNvPr>
          <p:cNvPicPr>
            <a:picLocks noChangeAspect="1"/>
          </p:cNvPicPr>
          <p:nvPr/>
        </p:nvPicPr>
        <p:blipFill>
          <a:blip r:embed="rId4"/>
          <a:stretch>
            <a:fillRect/>
          </a:stretch>
        </p:blipFill>
        <p:spPr>
          <a:xfrm>
            <a:off x="2652513" y="2055068"/>
            <a:ext cx="1218404" cy="1102789"/>
          </a:xfrm>
          <a:prstGeom prst="rect">
            <a:avLst/>
          </a:prstGeom>
        </p:spPr>
      </p:pic>
      <p:sp>
        <p:nvSpPr>
          <p:cNvPr id="12" name="ZoneTexte 11">
            <a:extLst>
              <a:ext uri="{FF2B5EF4-FFF2-40B4-BE49-F238E27FC236}">
                <a16:creationId xmlns:a16="http://schemas.microsoft.com/office/drawing/2014/main" id="{53A16EE4-4C6F-01E8-4800-2D676F5D6D7E}"/>
              </a:ext>
            </a:extLst>
          </p:cNvPr>
          <p:cNvSpPr txBox="1"/>
          <p:nvPr/>
        </p:nvSpPr>
        <p:spPr>
          <a:xfrm>
            <a:off x="852615" y="3591344"/>
            <a:ext cx="2232108" cy="646331"/>
          </a:xfrm>
          <a:prstGeom prst="rect">
            <a:avLst/>
          </a:prstGeom>
          <a:noFill/>
        </p:spPr>
        <p:txBody>
          <a:bodyPr wrap="square" rtlCol="0">
            <a:spAutoFit/>
          </a:bodyPr>
          <a:lstStyle/>
          <a:p>
            <a:pPr lvl="0" algn="ctr">
              <a:defRPr/>
            </a:pPr>
            <a:r>
              <a:rPr kumimoji="0" lang="fr-FR" b="1" i="0" u="none" strike="noStrike" kern="1200" cap="none" spc="0" normalizeH="0" baseline="0" noProof="0" dirty="0">
                <a:ln>
                  <a:noFill/>
                </a:ln>
                <a:solidFill>
                  <a:srgbClr val="445C80"/>
                </a:solidFill>
                <a:effectLst/>
                <a:uLnTx/>
                <a:uFillTx/>
                <a:latin typeface="Dosis SemiBold" pitchFamily="2" charset="0"/>
              </a:rPr>
              <a:t> </a:t>
            </a:r>
            <a:r>
              <a:rPr lang="fr-FR" b="1" dirty="0">
                <a:solidFill>
                  <a:srgbClr val="445C80"/>
                </a:solidFill>
                <a:latin typeface="Dosis SemiBold" pitchFamily="2" charset="0"/>
              </a:rPr>
              <a:t>Il y a combien de  ______ dans ta maison ? </a:t>
            </a:r>
            <a:endParaRPr kumimoji="0" lang="fr-FR" b="1" i="0" u="none" strike="noStrike" kern="1200" cap="none" spc="0" normalizeH="0" baseline="0" noProof="0" dirty="0">
              <a:ln>
                <a:noFill/>
              </a:ln>
              <a:solidFill>
                <a:srgbClr val="445C80"/>
              </a:solidFill>
              <a:effectLst/>
              <a:uLnTx/>
              <a:uFillTx/>
              <a:latin typeface="Dosis SemiBold" pitchFamily="2" charset="0"/>
            </a:endParaRPr>
          </a:p>
        </p:txBody>
      </p:sp>
      <p:pic>
        <p:nvPicPr>
          <p:cNvPr id="9" name="Image 8">
            <a:extLst>
              <a:ext uri="{FF2B5EF4-FFF2-40B4-BE49-F238E27FC236}">
                <a16:creationId xmlns:a16="http://schemas.microsoft.com/office/drawing/2014/main" id="{18814013-E947-46F0-9E88-14FB84131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0463" y="4517513"/>
            <a:ext cx="1142553" cy="1249961"/>
          </a:xfrm>
          <a:prstGeom prst="rect">
            <a:avLst/>
          </a:prstGeom>
        </p:spPr>
      </p:pic>
    </p:spTree>
    <p:extLst>
      <p:ext uri="{BB962C8B-B14F-4D97-AF65-F5344CB8AC3E}">
        <p14:creationId xmlns:p14="http://schemas.microsoft.com/office/powerpoint/2010/main" val="34872478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D5EB-BA8B-A963-91EF-471CDA98F09F}"/>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8F4912C-2256-0D21-DDCA-B006CCD28979}"/>
              </a:ext>
            </a:extLst>
          </p:cNvPr>
          <p:cNvSpPr/>
          <p:nvPr/>
        </p:nvSpPr>
        <p:spPr>
          <a:xfrm>
            <a:off x="5923923" y="3473570"/>
            <a:ext cx="2480323"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BF6031D6-801F-1C45-731C-67D990BD48E9}"/>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264706"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BAEA0502-55DC-5FBB-A700-8D39403342D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9D0858A3-D881-A016-D798-AB81C5968FF7}"/>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BB71C9AA-EC60-B832-F44A-CD3786FD730A}"/>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0" name="Image 9">
            <a:extLst>
              <a:ext uri="{FF2B5EF4-FFF2-40B4-BE49-F238E27FC236}">
                <a16:creationId xmlns:a16="http://schemas.microsoft.com/office/drawing/2014/main" id="{858718A5-1F0B-1CE9-73C0-7CA94056EC87}"/>
              </a:ext>
            </a:extLst>
          </p:cNvPr>
          <p:cNvPicPr>
            <a:picLocks noChangeAspect="1"/>
          </p:cNvPicPr>
          <p:nvPr/>
        </p:nvPicPr>
        <p:blipFill>
          <a:blip r:embed="rId4"/>
          <a:stretch>
            <a:fillRect/>
          </a:stretch>
        </p:blipFill>
        <p:spPr>
          <a:xfrm>
            <a:off x="5246011" y="2083690"/>
            <a:ext cx="1219370" cy="1086002"/>
          </a:xfrm>
          <a:prstGeom prst="rect">
            <a:avLst/>
          </a:prstGeom>
        </p:spPr>
      </p:pic>
      <p:sp>
        <p:nvSpPr>
          <p:cNvPr id="13" name="ZoneTexte 12">
            <a:extLst>
              <a:ext uri="{FF2B5EF4-FFF2-40B4-BE49-F238E27FC236}">
                <a16:creationId xmlns:a16="http://schemas.microsoft.com/office/drawing/2014/main" id="{F9D6D923-7BDF-3A04-9BB0-8531F0FB82AA}"/>
              </a:ext>
            </a:extLst>
          </p:cNvPr>
          <p:cNvSpPr txBox="1"/>
          <p:nvPr/>
        </p:nvSpPr>
        <p:spPr>
          <a:xfrm>
            <a:off x="6042213" y="3656767"/>
            <a:ext cx="2151528" cy="646331"/>
          </a:xfrm>
          <a:prstGeom prst="rect">
            <a:avLst/>
          </a:prstGeom>
          <a:noFill/>
        </p:spPr>
        <p:txBody>
          <a:bodyPr wrap="square" rtlCol="0">
            <a:spAutoFit/>
          </a:bodyPr>
          <a:lstStyle/>
          <a:p>
            <a:pPr lvl="0" algn="ctr">
              <a:defRPr/>
            </a:pPr>
            <a:r>
              <a:rPr lang="fr-FR" b="1" dirty="0">
                <a:solidFill>
                  <a:srgbClr val="8D6F91"/>
                </a:solidFill>
                <a:latin typeface="Dosis SemiBold" pitchFamily="2" charset="0"/>
              </a:rPr>
              <a:t> Il y a combien de _____ dans ta maison ? </a:t>
            </a:r>
          </a:p>
        </p:txBody>
      </p:sp>
      <p:pic>
        <p:nvPicPr>
          <p:cNvPr id="2" name="Image 1">
            <a:extLst>
              <a:ext uri="{FF2B5EF4-FFF2-40B4-BE49-F238E27FC236}">
                <a16:creationId xmlns:a16="http://schemas.microsoft.com/office/drawing/2014/main" id="{C19D38D7-31A7-5C6A-E213-D73C58573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0266" y="4622928"/>
            <a:ext cx="965741" cy="1056527"/>
          </a:xfrm>
          <a:prstGeom prst="rect">
            <a:avLst/>
          </a:prstGeom>
        </p:spPr>
      </p:pic>
    </p:spTree>
    <p:extLst>
      <p:ext uri="{BB962C8B-B14F-4D97-AF65-F5344CB8AC3E}">
        <p14:creationId xmlns:p14="http://schemas.microsoft.com/office/powerpoint/2010/main" val="329212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6080A-8924-245C-A51A-491A7B40E4EE}"/>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2DB0713-395D-66E6-A863-C9EC9620DD42}"/>
              </a:ext>
            </a:extLst>
          </p:cNvPr>
          <p:cNvSpPr/>
          <p:nvPr/>
        </p:nvSpPr>
        <p:spPr>
          <a:xfrm>
            <a:off x="699426" y="3329186"/>
            <a:ext cx="2584628"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E6ECD453-9ED1-3FD0-1F27-364067B40C97}"/>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768930" y="2802187"/>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61ED9C5F-4890-C66D-DD19-08E7D917D1F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DD8E8110-A6E3-9440-2A21-EBCBD7EEEC80}"/>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F2C8B6C9-29F5-8A33-ECC7-5B694D32F803}"/>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a:t>
            </a:r>
          </a:p>
        </p:txBody>
      </p:sp>
      <p:pic>
        <p:nvPicPr>
          <p:cNvPr id="18" name="Image 17">
            <a:extLst>
              <a:ext uri="{FF2B5EF4-FFF2-40B4-BE49-F238E27FC236}">
                <a16:creationId xmlns:a16="http://schemas.microsoft.com/office/drawing/2014/main" id="{9D2CB21F-0559-2340-A000-BCAAF7F4B9C7}"/>
              </a:ext>
            </a:extLst>
          </p:cNvPr>
          <p:cNvPicPr>
            <a:picLocks noChangeAspect="1"/>
          </p:cNvPicPr>
          <p:nvPr/>
        </p:nvPicPr>
        <p:blipFill>
          <a:blip r:embed="rId4"/>
          <a:stretch>
            <a:fillRect/>
          </a:stretch>
        </p:blipFill>
        <p:spPr>
          <a:xfrm>
            <a:off x="2652513" y="2055068"/>
            <a:ext cx="1218404" cy="1102789"/>
          </a:xfrm>
          <a:prstGeom prst="rect">
            <a:avLst/>
          </a:prstGeom>
        </p:spPr>
      </p:pic>
      <p:sp>
        <p:nvSpPr>
          <p:cNvPr id="12" name="ZoneTexte 11">
            <a:extLst>
              <a:ext uri="{FF2B5EF4-FFF2-40B4-BE49-F238E27FC236}">
                <a16:creationId xmlns:a16="http://schemas.microsoft.com/office/drawing/2014/main" id="{CCC68F00-61E7-F465-ABE8-465FD170EDF2}"/>
              </a:ext>
            </a:extLst>
          </p:cNvPr>
          <p:cNvSpPr txBox="1"/>
          <p:nvPr/>
        </p:nvSpPr>
        <p:spPr>
          <a:xfrm>
            <a:off x="852615" y="3591344"/>
            <a:ext cx="2232108" cy="646331"/>
          </a:xfrm>
          <a:prstGeom prst="rect">
            <a:avLst/>
          </a:prstGeom>
          <a:noFill/>
        </p:spPr>
        <p:txBody>
          <a:bodyPr wrap="square" rtlCol="0">
            <a:spAutoFit/>
          </a:bodyPr>
          <a:lstStyle/>
          <a:p>
            <a:pPr lvl="0" algn="ctr">
              <a:defRPr/>
            </a:pPr>
            <a:r>
              <a:rPr kumimoji="0" lang="fr-FR" b="1" i="0" u="none" strike="noStrike" kern="1200" cap="none" spc="0" normalizeH="0" baseline="0" noProof="0" dirty="0">
                <a:ln>
                  <a:noFill/>
                </a:ln>
                <a:solidFill>
                  <a:srgbClr val="445C80"/>
                </a:solidFill>
                <a:effectLst/>
                <a:uLnTx/>
                <a:uFillTx/>
                <a:latin typeface="Dosis SemiBold" pitchFamily="2" charset="0"/>
              </a:rPr>
              <a:t> </a:t>
            </a:r>
            <a:r>
              <a:rPr lang="fr-FR" b="1" dirty="0">
                <a:solidFill>
                  <a:srgbClr val="445C80"/>
                </a:solidFill>
                <a:latin typeface="Dosis SemiBold" pitchFamily="2" charset="0"/>
              </a:rPr>
              <a:t>Il y a combien de  ______ dans ta maison ? </a:t>
            </a:r>
            <a:endParaRPr kumimoji="0" lang="fr-FR" b="1" i="0" u="none" strike="noStrike" kern="1200" cap="none" spc="0" normalizeH="0" baseline="0" noProof="0" dirty="0">
              <a:ln>
                <a:noFill/>
              </a:ln>
              <a:solidFill>
                <a:srgbClr val="445C80"/>
              </a:solidFill>
              <a:effectLst/>
              <a:uLnTx/>
              <a:uFillTx/>
              <a:latin typeface="Dosis SemiBold" pitchFamily="2" charset="0"/>
            </a:endParaRPr>
          </a:p>
        </p:txBody>
      </p:sp>
      <p:pic>
        <p:nvPicPr>
          <p:cNvPr id="3" name="Image 2">
            <a:extLst>
              <a:ext uri="{FF2B5EF4-FFF2-40B4-BE49-F238E27FC236}">
                <a16:creationId xmlns:a16="http://schemas.microsoft.com/office/drawing/2014/main" id="{1CD76BB3-8B33-122B-F7A8-8484CB2ABE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243" y="4431463"/>
            <a:ext cx="1103090" cy="1206788"/>
          </a:xfrm>
          <a:prstGeom prst="rect">
            <a:avLst/>
          </a:prstGeom>
        </p:spPr>
      </p:pic>
    </p:spTree>
    <p:extLst>
      <p:ext uri="{BB962C8B-B14F-4D97-AF65-F5344CB8AC3E}">
        <p14:creationId xmlns:p14="http://schemas.microsoft.com/office/powerpoint/2010/main" val="26686894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EDFD7-2761-192A-7395-9FBE8BB3E1A8}"/>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93824E2-E4E3-7D0E-298B-F39299F4493D}"/>
              </a:ext>
            </a:extLst>
          </p:cNvPr>
          <p:cNvSpPr/>
          <p:nvPr/>
        </p:nvSpPr>
        <p:spPr>
          <a:xfrm>
            <a:off x="5923923" y="3473570"/>
            <a:ext cx="2480323"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83C9D628-2085-24C0-DE27-36B2FFB409AF}"/>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264706"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E0C9B8D0-A532-2F04-D822-B8E7B2FE2A2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4868671C-7907-07C6-E254-5BECC2B2008F}"/>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42D03344-EC9B-C523-D35B-A6941A03C181}"/>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0" name="Image 9">
            <a:extLst>
              <a:ext uri="{FF2B5EF4-FFF2-40B4-BE49-F238E27FC236}">
                <a16:creationId xmlns:a16="http://schemas.microsoft.com/office/drawing/2014/main" id="{C7010882-164B-AA5E-03B8-CE760E232994}"/>
              </a:ext>
            </a:extLst>
          </p:cNvPr>
          <p:cNvPicPr>
            <a:picLocks noChangeAspect="1"/>
          </p:cNvPicPr>
          <p:nvPr/>
        </p:nvPicPr>
        <p:blipFill>
          <a:blip r:embed="rId4"/>
          <a:stretch>
            <a:fillRect/>
          </a:stretch>
        </p:blipFill>
        <p:spPr>
          <a:xfrm>
            <a:off x="5246011" y="2083690"/>
            <a:ext cx="1219370" cy="1086002"/>
          </a:xfrm>
          <a:prstGeom prst="rect">
            <a:avLst/>
          </a:prstGeom>
        </p:spPr>
      </p:pic>
      <p:sp>
        <p:nvSpPr>
          <p:cNvPr id="13" name="ZoneTexte 12">
            <a:extLst>
              <a:ext uri="{FF2B5EF4-FFF2-40B4-BE49-F238E27FC236}">
                <a16:creationId xmlns:a16="http://schemas.microsoft.com/office/drawing/2014/main" id="{BF26F461-697B-107D-622E-A1BF8E511F26}"/>
              </a:ext>
            </a:extLst>
          </p:cNvPr>
          <p:cNvSpPr txBox="1"/>
          <p:nvPr/>
        </p:nvSpPr>
        <p:spPr>
          <a:xfrm>
            <a:off x="6042213" y="3656767"/>
            <a:ext cx="2151528" cy="646331"/>
          </a:xfrm>
          <a:prstGeom prst="rect">
            <a:avLst/>
          </a:prstGeom>
          <a:noFill/>
        </p:spPr>
        <p:txBody>
          <a:bodyPr wrap="square" rtlCol="0">
            <a:spAutoFit/>
          </a:bodyPr>
          <a:lstStyle/>
          <a:p>
            <a:pPr lvl="0" algn="ctr">
              <a:defRPr/>
            </a:pPr>
            <a:r>
              <a:rPr lang="fr-FR" b="1" dirty="0">
                <a:solidFill>
                  <a:srgbClr val="8D6F91"/>
                </a:solidFill>
                <a:latin typeface="Dosis SemiBold" pitchFamily="2" charset="0"/>
              </a:rPr>
              <a:t> Il y a combien de _____ dans ta maison ? </a:t>
            </a:r>
          </a:p>
        </p:txBody>
      </p:sp>
      <p:pic>
        <p:nvPicPr>
          <p:cNvPr id="4" name="Image 3">
            <a:extLst>
              <a:ext uri="{FF2B5EF4-FFF2-40B4-BE49-F238E27FC236}">
                <a16:creationId xmlns:a16="http://schemas.microsoft.com/office/drawing/2014/main" id="{37EF0FFD-3C67-99DC-241F-F34F65B95D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702" y="4472724"/>
            <a:ext cx="1107190" cy="1211273"/>
          </a:xfrm>
          <a:prstGeom prst="rect">
            <a:avLst/>
          </a:prstGeom>
        </p:spPr>
      </p:pic>
    </p:spTree>
    <p:extLst>
      <p:ext uri="{BB962C8B-B14F-4D97-AF65-F5344CB8AC3E}">
        <p14:creationId xmlns:p14="http://schemas.microsoft.com/office/powerpoint/2010/main" val="11267270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pose la question à son voisin. </a:t>
            </a:r>
          </a:p>
        </p:txBody>
      </p:sp>
      <p:grpSp>
        <p:nvGrpSpPr>
          <p:cNvPr id="12" name="Groupe 11">
            <a:extLst>
              <a:ext uri="{FF2B5EF4-FFF2-40B4-BE49-F238E27FC236}">
                <a16:creationId xmlns:a16="http://schemas.microsoft.com/office/drawing/2014/main" id="{8554010C-6F2E-929F-88A0-9D562BE48187}"/>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8EA0E314-1312-B4AD-8C68-DBE0E9C79DD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F91ABA2-FCCF-1EC8-954D-5CBE862A5BD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4"/>
          <a:stretch>
            <a:fillRect/>
          </a:stretch>
        </p:blipFill>
        <p:spPr>
          <a:xfrm flipH="1">
            <a:off x="256646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5"/>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6"/>
          <a:stretch>
            <a:fillRect/>
          </a:stretch>
        </p:blipFill>
        <p:spPr>
          <a:xfrm>
            <a:off x="6095226" y="2252068"/>
            <a:ext cx="1219370" cy="1086002"/>
          </a:xfrm>
          <a:prstGeom prst="rect">
            <a:avLst/>
          </a:prstGeom>
        </p:spPr>
      </p:pic>
      <p:sp>
        <p:nvSpPr>
          <p:cNvPr id="3" name="ZoneTexte 2">
            <a:extLst>
              <a:ext uri="{FF2B5EF4-FFF2-40B4-BE49-F238E27FC236}">
                <a16:creationId xmlns:a16="http://schemas.microsoft.com/office/drawing/2014/main" id="{684176B4-A45E-468F-A553-E56143093AFB}"/>
              </a:ext>
            </a:extLst>
          </p:cNvPr>
          <p:cNvSpPr txBox="1"/>
          <p:nvPr/>
        </p:nvSpPr>
        <p:spPr>
          <a:xfrm>
            <a:off x="588836" y="3878573"/>
            <a:ext cx="2676715" cy="707886"/>
          </a:xfrm>
          <a:prstGeom prst="rect">
            <a:avLst/>
          </a:prstGeom>
          <a:noFill/>
        </p:spPr>
        <p:txBody>
          <a:bodyPr wrap="square" rtlCol="0">
            <a:spAutoFit/>
          </a:bodyPr>
          <a:lstStyle/>
          <a:p>
            <a:pPr lvl="0" algn="ctr">
              <a:defRPr/>
            </a:pPr>
            <a:r>
              <a:rPr lang="fr-FR" sz="2000" b="1" dirty="0">
                <a:solidFill>
                  <a:srgbClr val="445C80"/>
                </a:solidFill>
                <a:latin typeface="Dosis SemiBold" pitchFamily="2" charset="0"/>
              </a:rPr>
              <a:t> Il y a combien de ________  dans ta maison ? </a:t>
            </a:r>
          </a:p>
        </p:txBody>
      </p:sp>
      <p:sp>
        <p:nvSpPr>
          <p:cNvPr id="4" name="ZoneTexte 3">
            <a:extLst>
              <a:ext uri="{FF2B5EF4-FFF2-40B4-BE49-F238E27FC236}">
                <a16:creationId xmlns:a16="http://schemas.microsoft.com/office/drawing/2014/main" id="{560237B7-85C4-D47C-0635-AD8D20925387}"/>
              </a:ext>
            </a:extLst>
          </p:cNvPr>
          <p:cNvSpPr txBox="1"/>
          <p:nvPr/>
        </p:nvSpPr>
        <p:spPr>
          <a:xfrm>
            <a:off x="6194505" y="3848965"/>
            <a:ext cx="2458679" cy="707886"/>
          </a:xfrm>
          <a:prstGeom prst="rect">
            <a:avLst/>
          </a:prstGeom>
          <a:noFill/>
        </p:spPr>
        <p:txBody>
          <a:bodyPr wrap="square" rtlCol="0">
            <a:spAutoFit/>
          </a:bodyPr>
          <a:lstStyle/>
          <a:p>
            <a:pPr lvl="0" algn="ctr">
              <a:defRPr/>
            </a:pPr>
            <a:r>
              <a:rPr lang="fr-FR" sz="2000" b="1" dirty="0">
                <a:solidFill>
                  <a:srgbClr val="8D6F91"/>
                </a:solidFill>
                <a:latin typeface="Dosis SemiBold" pitchFamily="2" charset="0"/>
              </a:rPr>
              <a:t> Il y a combien de ______ dans ta maison ?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Poser la question : « Il y a combien de chambres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Écriture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p - P</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2</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p.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3" name="Groupe 12">
            <a:extLst>
              <a:ext uri="{FF2B5EF4-FFF2-40B4-BE49-F238E27FC236}">
                <a16:creationId xmlns:a16="http://schemas.microsoft.com/office/drawing/2014/main" id="{6AD2975D-2481-776A-8C8D-22C6DA8A8F0A}"/>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E5FE2C62-96E5-BDA7-132E-00670F3477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65AA067-7EC6-6627-D11A-0AE8EDB82CD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4"/>
          <a:stretch>
            <a:fillRect/>
          </a:stretch>
        </p:blipFill>
        <p:spPr>
          <a:xfrm>
            <a:off x="2045970" y="2261937"/>
            <a:ext cx="5052060" cy="3368040"/>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0B55819B-4B5C-C676-83F1-4160CF0F0C7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sp>
        <p:nvSpPr>
          <p:cNvPr id="12" name="Titre 8">
            <a:extLst>
              <a:ext uri="{FF2B5EF4-FFF2-40B4-BE49-F238E27FC236}">
                <a16:creationId xmlns:a16="http://schemas.microsoft.com/office/drawing/2014/main" id="{21A8927E-D3C1-E300-60C5-B06CCC1254E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8" name="Image 7" descr="Une image contenant noir, obscurité&#10;&#10;Le contenu généré par l’IA peut être incorrect.">
            <a:extLst>
              <a:ext uri="{FF2B5EF4-FFF2-40B4-BE49-F238E27FC236}">
                <a16:creationId xmlns:a16="http://schemas.microsoft.com/office/drawing/2014/main" id="{BF51579D-2548-7CD1-70CD-C00A8CEBB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56" y="6047291"/>
            <a:ext cx="812539" cy="812539"/>
          </a:xfrm>
          <a:prstGeom prst="rect">
            <a:avLst/>
          </a:prstGeom>
        </p:spPr>
      </p:pic>
      <p:pic>
        <p:nvPicPr>
          <p:cNvPr id="2" name="FR_N1_P3_SEM3_S2_lecture P">
            <a:hlinkClick r:id="" action="ppaction://media"/>
            <a:extLst>
              <a:ext uri="{FF2B5EF4-FFF2-40B4-BE49-F238E27FC236}">
                <a16:creationId xmlns:a16="http://schemas.microsoft.com/office/drawing/2014/main" id="{0E429DA0-93FE-4820-B763-8C5139451D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2662" y="2170695"/>
            <a:ext cx="7818676" cy="4398005"/>
          </a:xfrm>
          <a:prstGeom prst="rect">
            <a:avLst/>
          </a:prstGeom>
        </p:spPr>
      </p:pic>
    </p:spTree>
    <p:extLst>
      <p:ext uri="{BB962C8B-B14F-4D97-AF65-F5344CB8AC3E}">
        <p14:creationId xmlns:p14="http://schemas.microsoft.com/office/powerpoint/2010/main" val="2956649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88" fill="hold"/>
                                        <p:tgtEl>
                                          <p:spTgt spid="2"/>
                                        </p:tgtEl>
                                      </p:cBhvr>
                                    </p:cmd>
                                  </p:childTnLst>
                                </p:cTn>
                              </p:par>
                            </p:childTnLst>
                          </p:cTn>
                        </p:par>
                        <p:par>
                          <p:cTn id="7" fill="hold">
                            <p:stCondLst>
                              <p:cond delay="39488"/>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Titre 1">
            <a:extLst>
              <a:ext uri="{FF2B5EF4-FFF2-40B4-BE49-F238E27FC236}">
                <a16:creationId xmlns:a16="http://schemas.microsoft.com/office/drawing/2014/main" id="{49E6B5CA-39CD-6825-2950-4FD13D321A4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Lisons ensemble : p - P.</a:t>
            </a:r>
          </a:p>
        </p:txBody>
      </p:sp>
      <p:grpSp>
        <p:nvGrpSpPr>
          <p:cNvPr id="13" name="Groupe 12">
            <a:extLst>
              <a:ext uri="{FF2B5EF4-FFF2-40B4-BE49-F238E27FC236}">
                <a16:creationId xmlns:a16="http://schemas.microsoft.com/office/drawing/2014/main" id="{11F55E95-1923-1BD9-7590-355C1EE52FFD}"/>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B54D4B4D-D289-D5A2-9927-F2943D50838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37DE250-9CD7-0FA7-248B-6A1FAFD4169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id="{FBDF6F01-3538-4E99-B2FB-54AE556D58ED}"/>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p    </a:t>
            </a:r>
            <a:r>
              <a:rPr lang="fr-FR" sz="13800" dirty="0" err="1">
                <a:solidFill>
                  <a:srgbClr val="424D7B"/>
                </a:solidFill>
                <a:latin typeface="Dosis SemiBold" panose="020B0604020202020204" charset="0"/>
              </a:rPr>
              <a:t>P</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420807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46B2-2BBA-FD32-DFEC-5E8A88949C3D}"/>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77E62522-262C-4F89-13C2-9220782D2503}"/>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Qui veut lire ? Levez la main. </a:t>
            </a:r>
          </a:p>
        </p:txBody>
      </p:sp>
      <p:pic>
        <p:nvPicPr>
          <p:cNvPr id="2" name="Espace réservé pour une image  6" descr="Une image contenant habits, sourire, dessin humoristique, clipart&#10;&#10;Le contenu généré par l’IA peut être incorrect.">
            <a:extLst>
              <a:ext uri="{FF2B5EF4-FFF2-40B4-BE49-F238E27FC236}">
                <a16:creationId xmlns:a16="http://schemas.microsoft.com/office/drawing/2014/main" id="{6C0FE82C-1351-DF33-E397-D6B5917034E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5" name="ZoneTexte 4">
            <a:extLst>
              <a:ext uri="{FF2B5EF4-FFF2-40B4-BE49-F238E27FC236}">
                <a16:creationId xmlns:a16="http://schemas.microsoft.com/office/drawing/2014/main" id="{EC12FE66-53D1-4D61-882F-A1D9C3037D86}"/>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p    </a:t>
            </a:r>
            <a:r>
              <a:rPr lang="fr-FR" sz="13800" dirty="0" err="1">
                <a:solidFill>
                  <a:srgbClr val="424D7B"/>
                </a:solidFill>
                <a:latin typeface="Dosis SemiBold" panose="020B0604020202020204" charset="0"/>
              </a:rPr>
              <a:t>P</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60475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C3D8-DDA1-85D6-7E96-EC15E4642B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12D5B1-C67F-1EC3-777E-39E8502919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Regardez cette liste. Qui veut passer au tableau pour montrer la lettre p ?</a:t>
            </a:r>
            <a:endParaRPr lang="fr-MA" dirty="0">
              <a:latin typeface="Dosis Medium" pitchFamily="2" charset="0"/>
            </a:endParaRPr>
          </a:p>
        </p:txBody>
      </p:sp>
      <p:sp>
        <p:nvSpPr>
          <p:cNvPr id="3" name="Rectangle 2">
            <a:extLst>
              <a:ext uri="{FF2B5EF4-FFF2-40B4-BE49-F238E27FC236}">
                <a16:creationId xmlns:a16="http://schemas.microsoft.com/office/drawing/2014/main" id="{10EF00E4-B124-4C3E-89CB-993C66B576D1}"/>
              </a:ext>
            </a:extLst>
          </p:cNvPr>
          <p:cNvSpPr/>
          <p:nvPr/>
        </p:nvSpPr>
        <p:spPr>
          <a:xfrm>
            <a:off x="412377" y="2951947"/>
            <a:ext cx="8301318" cy="769441"/>
          </a:xfrm>
          <a:prstGeom prst="rect">
            <a:avLst/>
          </a:prstGeom>
        </p:spPr>
        <p:txBody>
          <a:bodyPr wrap="square">
            <a:spAutoFit/>
          </a:bodyPr>
          <a:lstStyle/>
          <a:p>
            <a:pPr algn="ctr"/>
            <a:r>
              <a:rPr lang="pt-BR" sz="4400" dirty="0">
                <a:solidFill>
                  <a:srgbClr val="424D7B"/>
                </a:solidFill>
                <a:latin typeface="Dosis SemiBold" panose="020B0604020202020204" charset="0"/>
              </a:rPr>
              <a:t>A</a:t>
            </a:r>
            <a:r>
              <a:rPr lang="pt-BR" sz="4400" b="1" dirty="0">
                <a:solidFill>
                  <a:srgbClr val="424D7B"/>
                </a:solidFill>
                <a:latin typeface="Dosis SemiBold" panose="020B0604020202020204" charset="0"/>
              </a:rPr>
              <a:t>    T    i    P   O    a   R   p</a:t>
            </a:r>
            <a:r>
              <a:rPr lang="fr-FR" sz="4400" dirty="0">
                <a:solidFill>
                  <a:srgbClr val="424D7B"/>
                </a:solidFill>
                <a:latin typeface="Dosis SemiBold" panose="020B0604020202020204" charset="0"/>
              </a:rPr>
              <a:t>   E   s   M</a:t>
            </a:r>
            <a:endParaRPr lang="pt-BR" sz="4400" dirty="0">
              <a:latin typeface="Dosis SemiBold" panose="020B0604020202020204" charset="0"/>
            </a:endParaRP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AB3C59DB-4014-4292-9CC5-D4B6D1A17CE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288882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EB5A-56FD-F1DB-3D2D-6E77EE4E9C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7A2B24-C8B9-7135-F164-81EDC394288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une autre liste. Qui veut passer au tableau pour montrer la lettre p ?</a:t>
            </a:r>
            <a:endParaRPr lang="fr-MA" dirty="0">
              <a:latin typeface="Dosis Medium" pitchFamily="2" charset="0"/>
            </a:endParaRPr>
          </a:p>
        </p:txBody>
      </p:sp>
      <p:sp>
        <p:nvSpPr>
          <p:cNvPr id="5" name="Rectangle 4">
            <a:extLst>
              <a:ext uri="{FF2B5EF4-FFF2-40B4-BE49-F238E27FC236}">
                <a16:creationId xmlns:a16="http://schemas.microsoft.com/office/drawing/2014/main" id="{3BCD4F60-CCA0-44D2-A3CC-FE4130408705}"/>
              </a:ext>
            </a:extLst>
          </p:cNvPr>
          <p:cNvSpPr/>
          <p:nvPr/>
        </p:nvSpPr>
        <p:spPr>
          <a:xfrm>
            <a:off x="490193" y="2951947"/>
            <a:ext cx="8286161" cy="769441"/>
          </a:xfrm>
          <a:prstGeom prst="rect">
            <a:avLst/>
          </a:prstGeom>
        </p:spPr>
        <p:txBody>
          <a:bodyPr wrap="square">
            <a:spAutoFit/>
          </a:bodyPr>
          <a:lstStyle/>
          <a:p>
            <a:pPr algn="ctr"/>
            <a:r>
              <a:rPr lang="fr-FR" sz="4400" dirty="0">
                <a:solidFill>
                  <a:srgbClr val="424D7B"/>
                </a:solidFill>
                <a:latin typeface="Dosis SemiBold" panose="020B0604020202020204" charset="0"/>
              </a:rPr>
              <a:t>P   </a:t>
            </a:r>
            <a:r>
              <a:rPr lang="pt-BR" sz="4400" dirty="0">
                <a:solidFill>
                  <a:srgbClr val="424D7B"/>
                </a:solidFill>
                <a:latin typeface="Berlin Sans FB" panose="020E0602020502020306" pitchFamily="34" charset="0"/>
                <a:cs typeface="Aharoni" panose="02010803020104030203" pitchFamily="2" charset="-79"/>
              </a:rPr>
              <a:t>a</a:t>
            </a:r>
            <a:r>
              <a:rPr lang="pt-BR" sz="4400" b="1" dirty="0">
                <a:solidFill>
                  <a:srgbClr val="424D7B"/>
                </a:solidFill>
                <a:latin typeface="Dosis SemiBold" panose="020B0604020202020204" charset="0"/>
              </a:rPr>
              <a:t>    p   m    T    i    E   r   </a:t>
            </a:r>
            <a:r>
              <a:rPr lang="pt-BR" sz="4400" dirty="0">
                <a:solidFill>
                  <a:srgbClr val="424D7B"/>
                </a:solidFill>
                <a:latin typeface="Consolas" panose="020B0609020204030204" pitchFamily="49" charset="0"/>
              </a:rPr>
              <a:t>P</a:t>
            </a:r>
            <a:r>
              <a:rPr lang="pt-BR" sz="4400" b="1" dirty="0">
                <a:solidFill>
                  <a:srgbClr val="424D7B"/>
                </a:solidFill>
                <a:latin typeface="Dosis" panose="020B0604020202020204" charset="0"/>
              </a:rPr>
              <a:t> </a:t>
            </a:r>
            <a:r>
              <a:rPr lang="pt-BR" sz="4400" b="1" dirty="0">
                <a:solidFill>
                  <a:srgbClr val="424D7B"/>
                </a:solidFill>
                <a:latin typeface="Dosis SemiBold" panose="020B0604020202020204" charset="0"/>
              </a:rPr>
              <a:t>   R</a:t>
            </a:r>
            <a:endParaRPr lang="pt-BR" sz="4400" dirty="0">
              <a:latin typeface="Dosis SemiBold" panose="020B0604020202020204" charset="0"/>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61ECFE5B-572C-47F9-8814-79FF8EB41F7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3622980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p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pomme</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CBBF6620-643F-4736-A95C-6478217317B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2061816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p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Papa</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72DCC347-A875-4C1E-B589-A74F7AF63E3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1137150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p dans ce mot ?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robe</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057C0D9B-108E-49C7-A2CE-869DA027BC7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740272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p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0" b="0" i="0" u="none" strike="noStrike" kern="1200" cap="none" spc="0" normalizeH="0" baseline="0" noProof="0" dirty="0">
                <a:ln w="0"/>
                <a:solidFill>
                  <a:srgbClr val="565F88"/>
                </a:solidFill>
                <a:effectLst/>
                <a:uLnTx/>
                <a:uFillTx/>
                <a:latin typeface="Dosis SemiBold" panose="020B0604020202020204" charset="0"/>
                <a:cs typeface="Aharoni" panose="02010803020104030203" pitchFamily="2" charset="-79"/>
              </a:rPr>
              <a:t>parasol </a:t>
            </a:r>
            <a:endPar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9B243FA4-BC29-4301-8320-9737870CBCA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1232213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t>
            </a:r>
            <a:r>
              <a:rPr lang="fr-FR" dirty="0">
                <a:solidFill>
                  <a:prstClr val="black">
                    <a:lumMod val="65000"/>
                    <a:lumOff val="35000"/>
                  </a:prstClr>
                </a:solidFill>
                <a:latin typeface="Dosis Medium" pitchFamily="2" charset="0"/>
              </a:rPr>
              <a:t>Papi</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Dans le mot « </a:t>
            </a:r>
            <a:r>
              <a:rPr lang="fr-FR" dirty="0">
                <a:solidFill>
                  <a:prstClr val="black">
                    <a:lumMod val="65000"/>
                    <a:lumOff val="35000"/>
                  </a:prstClr>
                </a:solidFill>
                <a:latin typeface="Dosis Medium" pitchFamily="2" charset="0"/>
              </a:rPr>
              <a:t>Papi</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j’entends le son « p ». « </a:t>
            </a:r>
            <a:r>
              <a:rPr lang="fr-FR" dirty="0">
                <a:solidFill>
                  <a:prstClr val="black">
                    <a:lumMod val="65000"/>
                    <a:lumOff val="35000"/>
                  </a:prstClr>
                </a:solidFill>
                <a:latin typeface="Dosis Medium" pitchFamily="2" charset="0"/>
              </a:rPr>
              <a:t>Papi</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grpSp>
        <p:nvGrpSpPr>
          <p:cNvPr id="6" name="Groupe 5">
            <a:extLst>
              <a:ext uri="{FF2B5EF4-FFF2-40B4-BE49-F238E27FC236}">
                <a16:creationId xmlns:a16="http://schemas.microsoft.com/office/drawing/2014/main" id="{B05E2CF0-8CA0-4C3E-961B-8C53459091E1}"/>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00083C3-B200-4B12-8770-4D16ACE351D5}"/>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5D24B72-F168-4BB6-AAC5-77FE9AB6D3E4}"/>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Image 8">
            <a:extLst>
              <a:ext uri="{FF2B5EF4-FFF2-40B4-BE49-F238E27FC236}">
                <a16:creationId xmlns:a16="http://schemas.microsoft.com/office/drawing/2014/main" id="{5A7ED65D-1CF8-47C3-BADD-8E9CD3513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385" y="2387228"/>
            <a:ext cx="2797057" cy="3060000"/>
          </a:xfrm>
          <a:prstGeom prst="rect">
            <a:avLst/>
          </a:prstGeom>
        </p:spPr>
      </p:pic>
    </p:spTree>
    <p:extLst>
      <p:ext uri="{BB962C8B-B14F-4D97-AF65-F5344CB8AC3E}">
        <p14:creationId xmlns:p14="http://schemas.microsoft.com/office/powerpoint/2010/main" val="258193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Patate ». Dans le mot « patate », j’entends le son « p ». « </a:t>
            </a:r>
            <a:r>
              <a:rPr lang="fr-FR" dirty="0">
                <a:solidFill>
                  <a:prstClr val="black">
                    <a:lumMod val="65000"/>
                    <a:lumOff val="35000"/>
                  </a:prstClr>
                </a:solidFill>
                <a:latin typeface="Dosis Medium" pitchFamily="2" charset="0"/>
              </a:rPr>
              <a:t>Patate</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grpSp>
        <p:nvGrpSpPr>
          <p:cNvPr id="5" name="Groupe 4">
            <a:extLst>
              <a:ext uri="{FF2B5EF4-FFF2-40B4-BE49-F238E27FC236}">
                <a16:creationId xmlns:a16="http://schemas.microsoft.com/office/drawing/2014/main" id="{2B386F33-3BE0-4104-B04F-EC2933A2A094}"/>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33720C05-ED59-4B74-BA55-05DFBE0A21D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828A077-9934-4196-8465-743A9294C92E}"/>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Image 8">
            <a:extLst>
              <a:ext uri="{FF2B5EF4-FFF2-40B4-BE49-F238E27FC236}">
                <a16:creationId xmlns:a16="http://schemas.microsoft.com/office/drawing/2014/main" id="{E6551485-DD1A-4FB0-A763-FBB0473FD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278" y="2387228"/>
            <a:ext cx="2797057" cy="3060000"/>
          </a:xfrm>
          <a:prstGeom prst="rect">
            <a:avLst/>
          </a:prstGeom>
        </p:spPr>
      </p:pic>
    </p:spTree>
    <p:extLst>
      <p:ext uri="{BB962C8B-B14F-4D97-AF65-F5344CB8AC3E}">
        <p14:creationId xmlns:p14="http://schemas.microsoft.com/office/powerpoint/2010/main" val="38761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7CFCA-646C-3A9E-9EEB-F76310476E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7A4DE34-B75A-87EE-C9D2-769D1CBCF8DD}"/>
              </a:ext>
            </a:extLst>
          </p:cNvPr>
          <p:cNvSpPr>
            <a:spLocks noGrp="1"/>
          </p:cNvSpPr>
          <p:nvPr>
            <p:ph type="title"/>
          </p:nvPr>
        </p:nvSpPr>
        <p:spPr>
          <a:xfrm>
            <a:off x="1692000" y="756000"/>
            <a:ext cx="6564494" cy="612000"/>
          </a:xfrm>
        </p:spPr>
        <p:txBody>
          <a:bodyPr/>
          <a:lstStyle/>
          <a:p>
            <a:r>
              <a:rPr lang="fr-FR" dirty="0">
                <a:solidFill>
                  <a:schemeClr val="tx1">
                    <a:lumMod val="65000"/>
                    <a:lumOff val="35000"/>
                  </a:schemeClr>
                </a:solidFill>
                <a:latin typeface="Dosis Medium" pitchFamily="2" charset="0"/>
              </a:rPr>
              <a:t>Maintenant, vous allez écouter des mots. Je vais vous demander si vous entendez le son « p ». </a:t>
            </a:r>
            <a:endParaRPr lang="fr-MA" dirty="0">
              <a:latin typeface="Dosis Medium" pitchFamily="2" charset="0"/>
            </a:endParaRPr>
          </a:p>
        </p:txBody>
      </p:sp>
      <p:pic>
        <p:nvPicPr>
          <p:cNvPr id="11" name="Image 10">
            <a:extLst>
              <a:ext uri="{FF2B5EF4-FFF2-40B4-BE49-F238E27FC236}">
                <a16:creationId xmlns:a16="http://schemas.microsoft.com/office/drawing/2014/main" id="{1B0E992A-EBBC-AD5F-486B-2FFE1857D603}"/>
              </a:ext>
            </a:extLst>
          </p:cNvPr>
          <p:cNvPicPr>
            <a:picLocks noChangeAspect="1"/>
          </p:cNvPicPr>
          <p:nvPr/>
        </p:nvPicPr>
        <p:blipFill>
          <a:blip r:embed="rId2"/>
          <a:stretch>
            <a:fillRect/>
          </a:stretch>
        </p:blipFill>
        <p:spPr>
          <a:xfrm>
            <a:off x="3019927" y="2136809"/>
            <a:ext cx="3104146" cy="3104146"/>
          </a:xfrm>
          <a:prstGeom prst="roundRect">
            <a:avLst>
              <a:gd name="adj" fmla="val 10201"/>
            </a:avLst>
          </a:prstGeom>
        </p:spPr>
      </p:pic>
      <p:grpSp>
        <p:nvGrpSpPr>
          <p:cNvPr id="5" name="Groupe 4">
            <a:extLst>
              <a:ext uri="{FF2B5EF4-FFF2-40B4-BE49-F238E27FC236}">
                <a16:creationId xmlns:a16="http://schemas.microsoft.com/office/drawing/2014/main" id="{37C4C050-D37D-4A1F-A234-9C644C22276A}"/>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0F2082D1-DE29-40BC-A081-880A7CFA4092}"/>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C205B5F-E302-47D4-BDA2-F9255602F9D0}"/>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706673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Poste ». Est-ce que vous entendez le son « p » dans « poste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C1ACF8BF-EE21-4BFE-A287-A81AF6157F5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6" name="Image 5">
            <a:extLst>
              <a:ext uri="{FF2B5EF4-FFF2-40B4-BE49-F238E27FC236}">
                <a16:creationId xmlns:a16="http://schemas.microsoft.com/office/drawing/2014/main" id="{17808760-B6CC-42C3-B818-44BED1DCE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471" y="1899000"/>
            <a:ext cx="2797057" cy="3060000"/>
          </a:xfrm>
          <a:prstGeom prst="rect">
            <a:avLst/>
          </a:prstGeom>
        </p:spPr>
      </p:pic>
    </p:spTree>
    <p:extLst>
      <p:ext uri="{BB962C8B-B14F-4D97-AF65-F5344CB8AC3E}">
        <p14:creationId xmlns:p14="http://schemas.microsoft.com/office/powerpoint/2010/main" val="382212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Parapluie ». Est-ce que vous entendez le son « p » dans « parapluie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FCD0E3ED-F45D-4B22-A997-6384AF9B85A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766CCB27-4793-4ADF-AA05-B6633AEA2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8107" y="1325438"/>
            <a:ext cx="3127786" cy="4207123"/>
          </a:xfrm>
          <a:prstGeom prst="rect">
            <a:avLst/>
          </a:prstGeom>
        </p:spPr>
      </p:pic>
    </p:spTree>
    <p:extLst>
      <p:ext uri="{BB962C8B-B14F-4D97-AF65-F5344CB8AC3E}">
        <p14:creationId xmlns:p14="http://schemas.microsoft.com/office/powerpoint/2010/main" val="679358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Toupie ». Est-ce que vous entendez le son « p » dans « toupie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7CDBB892-3334-4450-AAAD-DCDAF65FEC6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24753289-0D4E-431A-AC24-193D7DDA8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415" y="1863000"/>
            <a:ext cx="2863170" cy="3132000"/>
          </a:xfrm>
          <a:prstGeom prst="rect">
            <a:avLst/>
          </a:prstGeom>
        </p:spPr>
      </p:pic>
    </p:spTree>
    <p:extLst>
      <p:ext uri="{BB962C8B-B14F-4D97-AF65-F5344CB8AC3E}">
        <p14:creationId xmlns:p14="http://schemas.microsoft.com/office/powerpoint/2010/main" val="3308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Tapis ». Est-ce que vous entendez le son « p » dans « tapis » ? </a:t>
            </a:r>
            <a:endParaRPr lang="fr-MA" dirty="0">
              <a:latin typeface="Dosis Medium" pitchFamily="2" charset="0"/>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2C30285A-F8E5-4F62-9049-42EB9D8F9C5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8985C906-5BD4-4357-9E4A-6BEFDB83D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471" y="1899000"/>
            <a:ext cx="2797057" cy="3060000"/>
          </a:xfrm>
          <a:prstGeom prst="rect">
            <a:avLst/>
          </a:prstGeom>
        </p:spPr>
      </p:pic>
    </p:spTree>
    <p:extLst>
      <p:ext uri="{BB962C8B-B14F-4D97-AF65-F5344CB8AC3E}">
        <p14:creationId xmlns:p14="http://schemas.microsoft.com/office/powerpoint/2010/main" val="19252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Chambre ». Est-ce que vous entendez le son « p » dans « chambre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7F310D92-1A2F-4E5D-94DE-7E09CBC01C0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665070E6-663D-4B5A-A57D-0AE8737FE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471" y="1899000"/>
            <a:ext cx="2797057" cy="3060000"/>
          </a:xfrm>
          <a:prstGeom prst="rect">
            <a:avLst/>
          </a:prstGeom>
        </p:spPr>
      </p:pic>
    </p:spTree>
    <p:extLst>
      <p:ext uri="{BB962C8B-B14F-4D97-AF65-F5344CB8AC3E}">
        <p14:creationId xmlns:p14="http://schemas.microsoft.com/office/powerpoint/2010/main" val="1815579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15" name="Groupe 14">
            <a:extLst>
              <a:ext uri="{FF2B5EF4-FFF2-40B4-BE49-F238E27FC236}">
                <a16:creationId xmlns:a16="http://schemas.microsoft.com/office/drawing/2014/main" id="{89809D0B-39B1-4B0A-8CAD-2EE9BF98B14C}"/>
              </a:ext>
            </a:extLst>
          </p:cNvPr>
          <p:cNvGrpSpPr/>
          <p:nvPr/>
        </p:nvGrpSpPr>
        <p:grpSpPr>
          <a:xfrm>
            <a:off x="4620125" y="2194778"/>
            <a:ext cx="3996000" cy="3780000"/>
            <a:chOff x="2864314" y="0"/>
            <a:chExt cx="8942136" cy="6858000"/>
          </a:xfrm>
        </p:grpSpPr>
        <p:pic>
          <p:nvPicPr>
            <p:cNvPr id="7" name="Image 6">
              <a:extLst>
                <a:ext uri="{FF2B5EF4-FFF2-40B4-BE49-F238E27FC236}">
                  <a16:creationId xmlns:a16="http://schemas.microsoft.com/office/drawing/2014/main" id="{EEA7B794-216F-40FB-94F5-A8C754C58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314" y="0"/>
              <a:ext cx="4471068" cy="6858000"/>
            </a:xfrm>
            <a:prstGeom prst="rect">
              <a:avLst/>
            </a:prstGeom>
          </p:spPr>
        </p:pic>
        <p:pic>
          <p:nvPicPr>
            <p:cNvPr id="12" name="Image 11">
              <a:extLst>
                <a:ext uri="{FF2B5EF4-FFF2-40B4-BE49-F238E27FC236}">
                  <a16:creationId xmlns:a16="http://schemas.microsoft.com/office/drawing/2014/main" id="{30595E09-508A-4381-8018-0C20A2C95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382" y="0"/>
              <a:ext cx="4471068" cy="6858000"/>
            </a:xfrm>
            <a:prstGeom prst="rect">
              <a:avLst/>
            </a:prstGeom>
          </p:spPr>
        </p:pic>
      </p:grpSp>
      <p:grpSp>
        <p:nvGrpSpPr>
          <p:cNvPr id="17" name="Groupe 16">
            <a:extLst>
              <a:ext uri="{FF2B5EF4-FFF2-40B4-BE49-F238E27FC236}">
                <a16:creationId xmlns:a16="http://schemas.microsoft.com/office/drawing/2014/main" id="{0EA89CFC-C979-4968-ACFD-6877FE700398}"/>
              </a:ext>
            </a:extLst>
          </p:cNvPr>
          <p:cNvGrpSpPr/>
          <p:nvPr/>
        </p:nvGrpSpPr>
        <p:grpSpPr>
          <a:xfrm>
            <a:off x="395114" y="2194778"/>
            <a:ext cx="3996000" cy="3780000"/>
            <a:chOff x="-2028325" y="0"/>
            <a:chExt cx="8935815" cy="6858000"/>
          </a:xfrm>
        </p:grpSpPr>
        <p:pic>
          <p:nvPicPr>
            <p:cNvPr id="14" name="Image 13">
              <a:extLst>
                <a:ext uri="{FF2B5EF4-FFF2-40B4-BE49-F238E27FC236}">
                  <a16:creationId xmlns:a16="http://schemas.microsoft.com/office/drawing/2014/main" id="{CC54192B-ECE9-4EB2-9D06-F15BB91E0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8325" y="0"/>
              <a:ext cx="4471068" cy="6858000"/>
            </a:xfrm>
            <a:prstGeom prst="rect">
              <a:avLst/>
            </a:prstGeom>
          </p:spPr>
        </p:pic>
        <p:pic>
          <p:nvPicPr>
            <p:cNvPr id="16" name="Image 15">
              <a:extLst>
                <a:ext uri="{FF2B5EF4-FFF2-40B4-BE49-F238E27FC236}">
                  <a16:creationId xmlns:a16="http://schemas.microsoft.com/office/drawing/2014/main" id="{C857361F-CC51-4C08-B6D6-1E0EAC05F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422" y="0"/>
              <a:ext cx="4471068" cy="6858000"/>
            </a:xfrm>
            <a:prstGeom prst="rect">
              <a:avLst/>
            </a:prstGeom>
          </p:spPr>
        </p:pic>
      </p:grpSp>
    </p:spTree>
    <p:extLst>
      <p:ext uri="{BB962C8B-B14F-4D97-AF65-F5344CB8AC3E}">
        <p14:creationId xmlns:p14="http://schemas.microsoft.com/office/powerpoint/2010/main" val="30056135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Canapé ». Est-ce que vous entendez le son « p » dans « canapé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6DBD6BC7-9F6E-464C-A996-B4E06A3397F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6" name="Image 5">
            <a:extLst>
              <a:ext uri="{FF2B5EF4-FFF2-40B4-BE49-F238E27FC236}">
                <a16:creationId xmlns:a16="http://schemas.microsoft.com/office/drawing/2014/main" id="{0E992512-A7A1-4F4D-A4DD-849A8354A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3248" y="1992405"/>
            <a:ext cx="3777504" cy="2873190"/>
          </a:xfrm>
          <a:prstGeom prst="rect">
            <a:avLst/>
          </a:prstGeom>
        </p:spPr>
      </p:pic>
    </p:spTree>
    <p:extLst>
      <p:ext uri="{BB962C8B-B14F-4D97-AF65-F5344CB8AC3E}">
        <p14:creationId xmlns:p14="http://schemas.microsoft.com/office/powerpoint/2010/main" val="2013713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08CE416-B53E-48B0-BA81-BFDC63EFB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387" y="1758106"/>
            <a:ext cx="3119226" cy="4786129"/>
          </a:xfrm>
          <a:prstGeom prst="rect">
            <a:avLst/>
          </a:prstGeom>
        </p:spPr>
      </p:pic>
      <p:sp>
        <p:nvSpPr>
          <p:cNvPr id="2" name="Titre 1">
            <a:extLst>
              <a:ext uri="{FF2B5EF4-FFF2-40B4-BE49-F238E27FC236}">
                <a16:creationId xmlns:a16="http://schemas.microsoft.com/office/drawing/2014/main" id="{3C57744B-8346-4FC3-BADA-54A0FBB7CCD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le livret, page 68. </a:t>
            </a:r>
            <a:endParaRPr lang="fr-MA" dirty="0">
              <a:solidFill>
                <a:schemeClr val="tx1">
                  <a:lumMod val="65000"/>
                  <a:lumOff val="35000"/>
                </a:schemeClr>
              </a:solidFill>
              <a:latin typeface="Dosis Medium" pitchFamily="2" charset="0"/>
            </a:endParaRPr>
          </a:p>
        </p:txBody>
      </p:sp>
      <p:sp>
        <p:nvSpPr>
          <p:cNvPr id="7" name="Rectangle : coins arrondis 6">
            <a:extLst>
              <a:ext uri="{FF2B5EF4-FFF2-40B4-BE49-F238E27FC236}">
                <a16:creationId xmlns:a16="http://schemas.microsoft.com/office/drawing/2014/main" id="{F7E4B3A5-05E1-4989-A2B1-AC5F42AA31C4}"/>
              </a:ext>
            </a:extLst>
          </p:cNvPr>
          <p:cNvSpPr/>
          <p:nvPr/>
        </p:nvSpPr>
        <p:spPr>
          <a:xfrm>
            <a:off x="3012387" y="2447365"/>
            <a:ext cx="3119226" cy="1255060"/>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e 5">
            <a:extLst>
              <a:ext uri="{FF2B5EF4-FFF2-40B4-BE49-F238E27FC236}">
                <a16:creationId xmlns:a16="http://schemas.microsoft.com/office/drawing/2014/main" id="{0B5A4C96-530A-4BC3-AFA0-9582381EA611}"/>
              </a:ext>
            </a:extLst>
          </p:cNvPr>
          <p:cNvGrpSpPr/>
          <p:nvPr/>
        </p:nvGrpSpPr>
        <p:grpSpPr>
          <a:xfrm>
            <a:off x="113769" y="634753"/>
            <a:ext cx="1147140" cy="980797"/>
            <a:chOff x="113769" y="634753"/>
            <a:chExt cx="1147140" cy="980797"/>
          </a:xfrm>
        </p:grpSpPr>
        <p:pic>
          <p:nvPicPr>
            <p:cNvPr id="8" name="Image 7">
              <a:extLst>
                <a:ext uri="{FF2B5EF4-FFF2-40B4-BE49-F238E27FC236}">
                  <a16:creationId xmlns:a16="http://schemas.microsoft.com/office/drawing/2014/main" id="{368D54E0-6124-4E14-A8C9-70AD445F31CF}"/>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AD02C80-1809-49C9-8571-9AB2D1E77814}"/>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613695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D84E-C7BE-A7A4-D0BD-A483E4B673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82E54B-F50A-A5BD-EBD8-B5B5CF3F2CB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1 et 2.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grpSp>
        <p:nvGrpSpPr>
          <p:cNvPr id="8" name="Groupe 7">
            <a:extLst>
              <a:ext uri="{FF2B5EF4-FFF2-40B4-BE49-F238E27FC236}">
                <a16:creationId xmlns:a16="http://schemas.microsoft.com/office/drawing/2014/main" id="{046BBE50-187E-4E2F-B478-DCC0BC84E3FE}"/>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2FD5E8EF-5172-4028-B2C0-5A723BA2579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CBCBD19-F12E-4109-92CC-A410043828DE}"/>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1" name="Image 10">
            <a:extLst>
              <a:ext uri="{FF2B5EF4-FFF2-40B4-BE49-F238E27FC236}">
                <a16:creationId xmlns:a16="http://schemas.microsoft.com/office/drawing/2014/main" id="{554435ED-3895-49AA-B1A9-CD24862A0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471" y="2175310"/>
            <a:ext cx="3034318" cy="3034318"/>
          </a:xfrm>
          <a:prstGeom prst="rect">
            <a:avLst/>
          </a:prstGeom>
        </p:spPr>
      </p:pic>
      <p:pic>
        <p:nvPicPr>
          <p:cNvPr id="3" name="Image 2">
            <a:extLst>
              <a:ext uri="{FF2B5EF4-FFF2-40B4-BE49-F238E27FC236}">
                <a16:creationId xmlns:a16="http://schemas.microsoft.com/office/drawing/2014/main" id="{A3907C8F-A8EC-4CA1-8A78-ECDBFE0FDC43}"/>
              </a:ext>
            </a:extLst>
          </p:cNvPr>
          <p:cNvPicPr>
            <a:picLocks noChangeAspect="1"/>
          </p:cNvPicPr>
          <p:nvPr/>
        </p:nvPicPr>
        <p:blipFill>
          <a:blip r:embed="rId5"/>
          <a:stretch>
            <a:fillRect/>
          </a:stretch>
        </p:blipFill>
        <p:spPr>
          <a:xfrm>
            <a:off x="744805" y="2890291"/>
            <a:ext cx="4633178" cy="2319337"/>
          </a:xfrm>
          <a:prstGeom prst="rect">
            <a:avLst/>
          </a:prstGeom>
        </p:spPr>
      </p:pic>
    </p:spTree>
    <p:extLst>
      <p:ext uri="{BB962C8B-B14F-4D97-AF65-F5344CB8AC3E}">
        <p14:creationId xmlns:p14="http://schemas.microsoft.com/office/powerpoint/2010/main" val="15060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F8D4-9A3C-14AD-59ED-4687BD75E9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832EAE-156B-FC8D-EA6F-AECFDFE268F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endParaRPr lang="fr-MA" dirty="0">
              <a:solidFill>
                <a:schemeClr val="tx1">
                  <a:lumMod val="65000"/>
                  <a:lumOff val="35000"/>
                </a:schemeClr>
              </a:solidFill>
              <a:latin typeface="Dosis Medium" pitchFamily="2" charset="0"/>
            </a:endParaRPr>
          </a:p>
        </p:txBody>
      </p:sp>
      <p:grpSp>
        <p:nvGrpSpPr>
          <p:cNvPr id="22" name="Groupe 21">
            <a:extLst>
              <a:ext uri="{FF2B5EF4-FFF2-40B4-BE49-F238E27FC236}">
                <a16:creationId xmlns:a16="http://schemas.microsoft.com/office/drawing/2014/main" id="{D8AEA95B-6FF5-44C4-ACAE-85B39AC1F674}"/>
              </a:ext>
            </a:extLst>
          </p:cNvPr>
          <p:cNvGrpSpPr/>
          <p:nvPr/>
        </p:nvGrpSpPr>
        <p:grpSpPr>
          <a:xfrm>
            <a:off x="710005" y="2085294"/>
            <a:ext cx="7723990" cy="3872372"/>
            <a:chOff x="710005" y="2085294"/>
            <a:chExt cx="7723990" cy="3872372"/>
          </a:xfrm>
        </p:grpSpPr>
        <p:pic>
          <p:nvPicPr>
            <p:cNvPr id="4" name="Image 3">
              <a:extLst>
                <a:ext uri="{FF2B5EF4-FFF2-40B4-BE49-F238E27FC236}">
                  <a16:creationId xmlns:a16="http://schemas.microsoft.com/office/drawing/2014/main" id="{98F2C931-5FE2-4291-96FB-075BC7257DCB}"/>
                </a:ext>
              </a:extLst>
            </p:cNvPr>
            <p:cNvPicPr>
              <a:picLocks noChangeAspect="1"/>
            </p:cNvPicPr>
            <p:nvPr/>
          </p:nvPicPr>
          <p:blipFill rotWithShape="1">
            <a:blip r:embed="rId2"/>
            <a:srcRect l="1414"/>
            <a:stretch/>
          </p:blipFill>
          <p:spPr>
            <a:xfrm>
              <a:off x="710005" y="2085294"/>
              <a:ext cx="7723990" cy="3872372"/>
            </a:xfrm>
            <a:prstGeom prst="rect">
              <a:avLst/>
            </a:prstGeom>
          </p:spPr>
        </p:pic>
        <p:sp>
          <p:nvSpPr>
            <p:cNvPr id="10" name="Ellipse 9">
              <a:extLst>
                <a:ext uri="{FF2B5EF4-FFF2-40B4-BE49-F238E27FC236}">
                  <a16:creationId xmlns:a16="http://schemas.microsoft.com/office/drawing/2014/main" id="{8C1075F0-F871-4727-AACF-1F04D154247D}"/>
                </a:ext>
              </a:extLst>
            </p:cNvPr>
            <p:cNvSpPr/>
            <p:nvPr/>
          </p:nvSpPr>
          <p:spPr>
            <a:xfrm>
              <a:off x="3200400" y="2922494"/>
              <a:ext cx="134471" cy="367553"/>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7" name="Ellipse 16">
              <a:extLst>
                <a:ext uri="{FF2B5EF4-FFF2-40B4-BE49-F238E27FC236}">
                  <a16:creationId xmlns:a16="http://schemas.microsoft.com/office/drawing/2014/main" id="{6AE8FEE1-4096-43D3-A5B5-590AF1DB126E}"/>
                </a:ext>
              </a:extLst>
            </p:cNvPr>
            <p:cNvSpPr/>
            <p:nvPr/>
          </p:nvSpPr>
          <p:spPr>
            <a:xfrm>
              <a:off x="7835153" y="2922493"/>
              <a:ext cx="134471" cy="367553"/>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8" name="Ellipse 17">
              <a:extLst>
                <a:ext uri="{FF2B5EF4-FFF2-40B4-BE49-F238E27FC236}">
                  <a16:creationId xmlns:a16="http://schemas.microsoft.com/office/drawing/2014/main" id="{8CDE7CCC-68DD-402F-936F-ED35490B15A2}"/>
                </a:ext>
              </a:extLst>
            </p:cNvPr>
            <p:cNvSpPr/>
            <p:nvPr/>
          </p:nvSpPr>
          <p:spPr>
            <a:xfrm>
              <a:off x="5995595" y="2922494"/>
              <a:ext cx="199017" cy="367553"/>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9" name="Ellipse 18">
              <a:extLst>
                <a:ext uri="{FF2B5EF4-FFF2-40B4-BE49-F238E27FC236}">
                  <a16:creationId xmlns:a16="http://schemas.microsoft.com/office/drawing/2014/main" id="{84DD793D-769A-419B-A75D-958456951E93}"/>
                </a:ext>
              </a:extLst>
            </p:cNvPr>
            <p:cNvSpPr/>
            <p:nvPr/>
          </p:nvSpPr>
          <p:spPr>
            <a:xfrm>
              <a:off x="4365812" y="2922494"/>
              <a:ext cx="199017" cy="367553"/>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20" name="Ellipse 19">
              <a:extLst>
                <a:ext uri="{FF2B5EF4-FFF2-40B4-BE49-F238E27FC236}">
                  <a16:creationId xmlns:a16="http://schemas.microsoft.com/office/drawing/2014/main" id="{CBFEC31E-825A-4FEB-A3D1-ACE7E1DF2AF1}"/>
                </a:ext>
              </a:extLst>
            </p:cNvPr>
            <p:cNvSpPr/>
            <p:nvPr/>
          </p:nvSpPr>
          <p:spPr>
            <a:xfrm>
              <a:off x="3899647" y="4320990"/>
              <a:ext cx="1524000" cy="1461246"/>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21" name="Ellipse 20">
              <a:extLst>
                <a:ext uri="{FF2B5EF4-FFF2-40B4-BE49-F238E27FC236}">
                  <a16:creationId xmlns:a16="http://schemas.microsoft.com/office/drawing/2014/main" id="{2D5A8A28-EE9C-47E5-8DA2-ABB08F11D3A0}"/>
                </a:ext>
              </a:extLst>
            </p:cNvPr>
            <p:cNvSpPr/>
            <p:nvPr/>
          </p:nvSpPr>
          <p:spPr>
            <a:xfrm>
              <a:off x="6909995" y="4361331"/>
              <a:ext cx="1524000" cy="1461246"/>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grpSp>
      <p:sp>
        <p:nvSpPr>
          <p:cNvPr id="23" name="Ellipse 22">
            <a:extLst>
              <a:ext uri="{FF2B5EF4-FFF2-40B4-BE49-F238E27FC236}">
                <a16:creationId xmlns:a16="http://schemas.microsoft.com/office/drawing/2014/main" id="{CF8345D5-CC11-45C6-A024-5CFD8D09539C}"/>
              </a:ext>
            </a:extLst>
          </p:cNvPr>
          <p:cNvSpPr/>
          <p:nvPr/>
        </p:nvSpPr>
        <p:spPr>
          <a:xfrm>
            <a:off x="2394473" y="4361331"/>
            <a:ext cx="1524000" cy="1461246"/>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grpSp>
        <p:nvGrpSpPr>
          <p:cNvPr id="13" name="Groupe 12">
            <a:extLst>
              <a:ext uri="{FF2B5EF4-FFF2-40B4-BE49-F238E27FC236}">
                <a16:creationId xmlns:a16="http://schemas.microsoft.com/office/drawing/2014/main" id="{06D06418-53C2-40CB-8292-D143D2F5ED0F}"/>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558723E2-D5B7-41CF-B48A-C6D7A94E7DBA}"/>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CCAB409-3CD5-4F7B-8934-C617AFD7FF0A}"/>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006542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p - P.</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Poser la question : « Il y a combien de chambres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Écriture.</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2</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a:xfrm>
            <a:off x="1589901" y="756000"/>
            <a:ext cx="6942099" cy="612000"/>
          </a:xfrm>
        </p:spPr>
        <p:txBody>
          <a:bodyPr/>
          <a:lstStyle/>
          <a:p>
            <a:r>
              <a:rPr lang="fr-MA" dirty="0">
                <a:solidFill>
                  <a:schemeClr val="tx1">
                    <a:lumMod val="65000"/>
                    <a:lumOff val="35000"/>
                  </a:schemeClr>
                </a:solidFill>
                <a:latin typeface="Dosis Medium" pitchFamily="2" charset="0"/>
              </a:rPr>
              <a:t>Maintenant, nous allons faire de l’écriture. Nous allons écrire la lettre p en majuscule et en minuscule. </a:t>
            </a:r>
          </a:p>
        </p:txBody>
      </p:sp>
      <p:grpSp>
        <p:nvGrpSpPr>
          <p:cNvPr id="6" name="Groupe 5">
            <a:extLst>
              <a:ext uri="{FF2B5EF4-FFF2-40B4-BE49-F238E27FC236}">
                <a16:creationId xmlns:a16="http://schemas.microsoft.com/office/drawing/2014/main" id="{22A67420-9AA8-E7D8-2318-B9026EC86982}"/>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D06D0ED-D633-C560-7673-6EECE2F55E4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1B974AF-2124-6697-97DD-8E78BB59554E}"/>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4"/>
          <a:stretch>
            <a:fillRect/>
          </a:stretch>
        </p:blipFill>
        <p:spPr>
          <a:xfrm>
            <a:off x="1994635" y="2184935"/>
            <a:ext cx="4907681" cy="3271787"/>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p majuscule. </a:t>
            </a:r>
          </a:p>
        </p:txBody>
      </p:sp>
      <p:sp>
        <p:nvSpPr>
          <p:cNvPr id="2" name="ZoneTexte 1">
            <a:extLst>
              <a:ext uri="{FF2B5EF4-FFF2-40B4-BE49-F238E27FC236}">
                <a16:creationId xmlns:a16="http://schemas.microsoft.com/office/drawing/2014/main" id="{D675B8AB-B333-4E11-B668-16FEA3888E86}"/>
              </a:ext>
            </a:extLst>
          </p:cNvPr>
          <p:cNvSpPr txBox="1"/>
          <p:nvPr/>
        </p:nvSpPr>
        <p:spPr>
          <a:xfrm>
            <a:off x="2675823" y="2167001"/>
            <a:ext cx="3590223" cy="2754600"/>
          </a:xfrm>
          <a:prstGeom prst="rect">
            <a:avLst/>
          </a:prstGeom>
          <a:noFill/>
        </p:spPr>
        <p:txBody>
          <a:bodyPr wrap="square" rtlCol="0">
            <a:spAutoFit/>
          </a:bodyPr>
          <a:lstStyle/>
          <a:p>
            <a:pPr algn="ctr"/>
            <a:r>
              <a:rPr lang="fr-FR" sz="17300" dirty="0">
                <a:solidFill>
                  <a:srgbClr val="424D7B"/>
                </a:solidFill>
                <a:latin typeface="Dosis SemiBold" panose="020B0604020202020204" charset="0"/>
              </a:rPr>
              <a:t>P</a:t>
            </a:r>
            <a:endParaRPr lang="fr-MA" sz="17300" dirty="0">
              <a:solidFill>
                <a:srgbClr val="424D7B"/>
              </a:solidFill>
              <a:latin typeface="Dosis SemiBold" panose="020B0604020202020204" charset="0"/>
            </a:endParaRPr>
          </a:p>
        </p:txBody>
      </p:sp>
      <p:grpSp>
        <p:nvGrpSpPr>
          <p:cNvPr id="5" name="Groupe 4">
            <a:extLst>
              <a:ext uri="{FF2B5EF4-FFF2-40B4-BE49-F238E27FC236}">
                <a16:creationId xmlns:a16="http://schemas.microsoft.com/office/drawing/2014/main" id="{87F278AC-4C03-4C2D-B569-65E3B14E21E0}"/>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6C6CAF04-D02E-431C-A18A-9787AEE2D96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973B4BE-8B17-4E76-95C4-F2C0143E734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42569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5" name="écriture P maj N1 S2">
            <a:hlinkClick r:id="" action="ppaction://media"/>
            <a:extLst>
              <a:ext uri="{FF2B5EF4-FFF2-40B4-BE49-F238E27FC236}">
                <a16:creationId xmlns:a16="http://schemas.microsoft.com/office/drawing/2014/main" id="{FE812EC6-75B9-52E9-9F4D-51907C5C3E9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40622" y="1983035"/>
            <a:ext cx="6575846" cy="3698913"/>
          </a:xfrm>
          <a:prstGeom prst="rect">
            <a:avLst/>
          </a:prstGeom>
        </p:spPr>
      </p:pic>
    </p:spTree>
    <p:extLst>
      <p:ext uri="{BB962C8B-B14F-4D97-AF65-F5344CB8AC3E}">
        <p14:creationId xmlns:p14="http://schemas.microsoft.com/office/powerpoint/2010/main" val="418062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3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5"/>
                                        </p:tgtEl>
                                      </p:cBhvr>
                                    </p:cmd>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a:xfrm>
            <a:off x="1589901" y="756000"/>
            <a:ext cx="6942099" cy="612000"/>
          </a:xfrm>
        </p:spPr>
        <p:txBody>
          <a:bodyPr/>
          <a:lstStyle/>
          <a:p>
            <a:r>
              <a:rPr lang="fr-FR" dirty="0">
                <a:solidFill>
                  <a:schemeClr val="tx1">
                    <a:lumMod val="65000"/>
                    <a:lumOff val="35000"/>
                  </a:schemeClr>
                </a:solidFill>
                <a:latin typeface="Dosis Medium" pitchFamily="2" charset="0"/>
              </a:rPr>
              <a:t>On va écrire la lettre p majuscule en l’air avec le doigt. Faites comme moi.</a:t>
            </a: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99828D5D-1A0E-45A9-A69C-64BA4306D341}"/>
              </a:ext>
            </a:extLst>
          </p:cNvPr>
          <p:cNvPicPr>
            <a:picLocks noChangeAspect="1"/>
          </p:cNvPicPr>
          <p:nvPr/>
        </p:nvPicPr>
        <p:blipFill>
          <a:blip r:embed="rId5"/>
          <a:stretch>
            <a:fillRect/>
          </a:stretch>
        </p:blipFill>
        <p:spPr>
          <a:xfrm>
            <a:off x="4158114" y="2416674"/>
            <a:ext cx="3291557" cy="3020353"/>
          </a:xfrm>
          <a:prstGeom prst="rect">
            <a:avLst/>
          </a:prstGeom>
        </p:spPr>
      </p:pic>
    </p:spTree>
    <p:extLst>
      <p:ext uri="{BB962C8B-B14F-4D97-AF65-F5344CB8AC3E}">
        <p14:creationId xmlns:p14="http://schemas.microsoft.com/office/powerpoint/2010/main" val="208375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p minuscule. </a:t>
            </a:r>
          </a:p>
        </p:txBody>
      </p:sp>
      <p:sp>
        <p:nvSpPr>
          <p:cNvPr id="2" name="ZoneTexte 1">
            <a:extLst>
              <a:ext uri="{FF2B5EF4-FFF2-40B4-BE49-F238E27FC236}">
                <a16:creationId xmlns:a16="http://schemas.microsoft.com/office/drawing/2014/main" id="{1E1F6009-F256-47CD-AA03-1E469A2FF36D}"/>
              </a:ext>
            </a:extLst>
          </p:cNvPr>
          <p:cNvSpPr txBox="1"/>
          <p:nvPr/>
        </p:nvSpPr>
        <p:spPr>
          <a:xfrm>
            <a:off x="3623911" y="1920895"/>
            <a:ext cx="1896177" cy="3016210"/>
          </a:xfrm>
          <a:prstGeom prst="rect">
            <a:avLst/>
          </a:prstGeom>
          <a:noFill/>
        </p:spPr>
        <p:txBody>
          <a:bodyPr wrap="square" rtlCol="0">
            <a:spAutoFit/>
          </a:bodyPr>
          <a:lstStyle/>
          <a:p>
            <a:r>
              <a:rPr lang="fr-FR" sz="19000" dirty="0">
                <a:solidFill>
                  <a:srgbClr val="424D7B"/>
                </a:solidFill>
                <a:latin typeface="Dosis" pitchFamily="2" charset="0"/>
                <a:ea typeface="Cascadia Mono SemiBold" panose="020B0609020000020004" pitchFamily="49" charset="0"/>
                <a:cs typeface="Arial" panose="020B0604020202020204" pitchFamily="34" charset="0"/>
              </a:rPr>
              <a:t>p</a:t>
            </a:r>
            <a:endParaRPr lang="fr-MA" sz="19000" dirty="0">
              <a:solidFill>
                <a:srgbClr val="424D7B"/>
              </a:solidFill>
              <a:latin typeface="Dosis" pitchFamily="2" charset="0"/>
              <a:ea typeface="Cascadia Mono SemiBold" panose="020B0609020000020004" pitchFamily="49" charset="0"/>
              <a:cs typeface="Arial" panose="020B0604020202020204" pitchFamily="34" charset="0"/>
            </a:endParaRPr>
          </a:p>
        </p:txBody>
      </p:sp>
      <p:grpSp>
        <p:nvGrpSpPr>
          <p:cNvPr id="5" name="Groupe 4">
            <a:extLst>
              <a:ext uri="{FF2B5EF4-FFF2-40B4-BE49-F238E27FC236}">
                <a16:creationId xmlns:a16="http://schemas.microsoft.com/office/drawing/2014/main" id="{6DB8D063-8976-4893-9F84-AD72ED768984}"/>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CA3320DE-8107-4C5C-A3A5-A7F09E9CCF29}"/>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372E95B8-9E34-4779-8AE8-CE3B7BBC65A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86163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2E565E66-5B1F-448F-8D25-7AFEA83D9819}"/>
              </a:ext>
            </a:extLst>
          </p:cNvPr>
          <p:cNvSpPr/>
          <p:nvPr/>
        </p:nvSpPr>
        <p:spPr>
          <a:xfrm>
            <a:off x="620611" y="3733763"/>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8" name="Rectangle : coins arrondis 27">
            <a:extLst>
              <a:ext uri="{FF2B5EF4-FFF2-40B4-BE49-F238E27FC236}">
                <a16:creationId xmlns:a16="http://schemas.microsoft.com/office/drawing/2014/main" id="{7617E146-871E-4678-A075-541072E5B3C7}"/>
              </a:ext>
            </a:extLst>
          </p:cNvPr>
          <p:cNvSpPr/>
          <p:nvPr/>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9" name="Organigramme : Terminateur 28">
            <a:extLst>
              <a:ext uri="{FF2B5EF4-FFF2-40B4-BE49-F238E27FC236}">
                <a16:creationId xmlns:a16="http://schemas.microsoft.com/office/drawing/2014/main"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id="{FB0F2F3E-CA2F-B476-F947-B346215F4290}"/>
              </a:ext>
            </a:extLst>
          </p:cNvPr>
          <p:cNvSpPr>
            <a:spLocks noGrp="1"/>
          </p:cNvSpPr>
          <p:nvPr>
            <p:ph type="body" sz="quarter" idx="10"/>
          </p:nvPr>
        </p:nvSpPr>
        <p:spPr/>
        <p:txBody>
          <a:bodyPr/>
          <a:lstStyle/>
          <a:p>
            <a:pPr>
              <a:buFont typeface="Wingdings" panose="05000000000000000000" pitchFamily="2" charset="2"/>
              <a:buChar char="m"/>
            </a:pPr>
            <a:r>
              <a:rPr lang="fr-FR" dirty="0"/>
              <a:t>Présentation du vocabulaire </a:t>
            </a:r>
          </a:p>
          <a:p>
            <a:pPr>
              <a:buFont typeface="Wingdings" panose="05000000000000000000" pitchFamily="2" charset="2"/>
              <a:buChar char="m"/>
            </a:pPr>
            <a:r>
              <a:rPr lang="fr-FR" dirty="0"/>
              <a:t>Exploitation du vocabulaire</a:t>
            </a:r>
          </a:p>
          <a:p>
            <a:pPr>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id="{83C28088-0DA7-C997-EDDA-2D9D922584DF}"/>
              </a:ext>
            </a:extLst>
          </p:cNvPr>
          <p:cNvSpPr>
            <a:spLocks noGrp="1"/>
          </p:cNvSpPr>
          <p:nvPr>
            <p:ph type="body" sz="quarter" idx="12"/>
          </p:nvPr>
        </p:nvSpPr>
        <p:spPr/>
        <p:txBody>
          <a:bodyPr/>
          <a:lstStyle/>
          <a:p>
            <a:endParaRPr lang="fr-MA" dirty="0"/>
          </a:p>
        </p:txBody>
      </p:sp>
      <p:sp>
        <p:nvSpPr>
          <p:cNvPr id="59" name="Espace réservé du texte 58">
            <a:extLst>
              <a:ext uri="{FF2B5EF4-FFF2-40B4-BE49-F238E27FC236}">
                <a16:creationId xmlns:a16="http://schemas.microsoft.com/office/drawing/2014/main" id="{62C06DA7-2D2D-B997-D56D-159384BF0029}"/>
              </a:ext>
            </a:extLst>
          </p:cNvPr>
          <p:cNvSpPr>
            <a:spLocks noGrp="1"/>
          </p:cNvSpPr>
          <p:nvPr>
            <p:ph type="body" sz="quarter" idx="13"/>
          </p:nvPr>
        </p:nvSpPr>
        <p:spPr/>
        <p:txBody>
          <a:bodyPr/>
          <a:lstStyle/>
          <a:p>
            <a:endParaRPr lang="fr-MA" dirty="0"/>
          </a:p>
        </p:txBody>
      </p:sp>
      <p:sp>
        <p:nvSpPr>
          <p:cNvPr id="60" name="Espace réservé du texte 59">
            <a:extLst>
              <a:ext uri="{FF2B5EF4-FFF2-40B4-BE49-F238E27FC236}">
                <a16:creationId xmlns:a16="http://schemas.microsoft.com/office/drawing/2014/main"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id="{4FA87CEC-D652-B9BE-46F0-2FCE5C272FE0}"/>
              </a:ext>
            </a:extLst>
          </p:cNvPr>
          <p:cNvSpPr>
            <a:spLocks noGrp="1"/>
          </p:cNvSpPr>
          <p:nvPr>
            <p:ph type="body" sz="quarter" idx="15"/>
          </p:nvPr>
        </p:nvSpPr>
        <p:spPr>
          <a:xfrm>
            <a:off x="808649" y="5474576"/>
            <a:ext cx="3420000" cy="792000"/>
          </a:xfrm>
        </p:spPr>
        <p:txBody>
          <a:bodyPr/>
          <a:lstStyle/>
          <a:p>
            <a:pPr marL="269875" indent="-269875">
              <a:lnSpc>
                <a:spcPct val="100000"/>
              </a:lnSpc>
              <a:spcBef>
                <a:spcPts val="300"/>
              </a:spcBef>
              <a:buFont typeface="Wingdings" panose="05000000000000000000" pitchFamily="2" charset="2"/>
              <a:buChar char="m"/>
            </a:pPr>
            <a:r>
              <a:rPr lang="fr-FR" dirty="0"/>
              <a:t>Oral  - Acte de parole </a:t>
            </a:r>
          </a:p>
          <a:p>
            <a:pPr marL="269875" indent="-269875">
              <a:lnSpc>
                <a:spcPct val="100000"/>
              </a:lnSpc>
              <a:spcBef>
                <a:spcPts val="300"/>
              </a:spcBef>
              <a:buFont typeface="Wingdings" panose="05000000000000000000" pitchFamily="2" charset="2"/>
              <a:buChar char="m"/>
            </a:pPr>
            <a:r>
              <a:rPr lang="fr-FR" dirty="0"/>
              <a:t>Lecture  -Lettre p - P</a:t>
            </a:r>
          </a:p>
          <a:p>
            <a:pPr marL="269875" indent="-269875">
              <a:lnSpc>
                <a:spcPct val="100000"/>
              </a:lnSpc>
              <a:spcBef>
                <a:spcPts val="300"/>
              </a:spcBef>
              <a:buFont typeface="Wingdings" panose="05000000000000000000" pitchFamily="2" charset="2"/>
              <a:buChar char="m"/>
            </a:pPr>
            <a:r>
              <a:rPr lang="fr-FR" dirty="0"/>
              <a:t>Ecriture - Lettre p - P</a:t>
            </a:r>
          </a:p>
        </p:txBody>
      </p:sp>
      <p:sp>
        <p:nvSpPr>
          <p:cNvPr id="14" name="Espace réservé du texte 5">
            <a:extLst>
              <a:ext uri="{FF2B5EF4-FFF2-40B4-BE49-F238E27FC236}">
                <a16:creationId xmlns:a16="http://schemas.microsoft.com/office/drawing/2014/main"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p - P</a:t>
            </a:r>
          </a:p>
          <a:p>
            <a:r>
              <a:rPr lang="fr-FR" dirty="0"/>
              <a:t>Ecriture - Lettre p - P</a:t>
            </a:r>
          </a:p>
        </p:txBody>
      </p:sp>
      <p:sp>
        <p:nvSpPr>
          <p:cNvPr id="4" name="Espace réservé du texte 5">
            <a:extLst>
              <a:ext uri="{FF2B5EF4-FFF2-40B4-BE49-F238E27FC236}">
                <a16:creationId xmlns:a16="http://schemas.microsoft.com/office/drawing/2014/main" id="{4156B678-2D97-2B12-8AD7-9C658CD60DD8}"/>
              </a:ext>
            </a:extLst>
          </p:cNvPr>
          <p:cNvSpPr txBox="1">
            <a:spLocks/>
          </p:cNvSpPr>
          <p:nvPr/>
        </p:nvSpPr>
        <p:spPr>
          <a:xfrm>
            <a:off x="808649" y="3936813"/>
            <a:ext cx="3420000" cy="792000"/>
          </a:xfrm>
          <a:prstGeom prst="roundRect">
            <a:avLst/>
          </a:prstGeom>
          <a:solidFill>
            <a:srgbClr val="EAF8FE"/>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Wingdings" panose="05000000000000000000" pitchFamily="2" charset="2"/>
              <a:buChar char=""/>
            </a:pPr>
            <a:r>
              <a:rPr lang="fr-FR" dirty="0">
                <a:solidFill>
                  <a:srgbClr val="474F71"/>
                </a:solidFill>
                <a:sym typeface="Wingdings" panose="05000000000000000000" pitchFamily="2" charset="2"/>
              </a:rPr>
              <a:t>Oral – Acte de parole</a:t>
            </a:r>
          </a:p>
          <a:p>
            <a:pPr>
              <a:buFont typeface="Wingdings" panose="05000000000000000000" pitchFamily="2" charset="2"/>
              <a:buChar char=""/>
            </a:pPr>
            <a:r>
              <a:rPr lang="fr-FR" dirty="0">
                <a:solidFill>
                  <a:srgbClr val="474F71"/>
                </a:solidFill>
                <a:sym typeface="Wingdings" panose="05000000000000000000" pitchFamily="2" charset="2"/>
              </a:rPr>
              <a:t>Lecture - Lettre p - P</a:t>
            </a:r>
          </a:p>
          <a:p>
            <a:pPr>
              <a:buFont typeface="Wingdings" panose="05000000000000000000" pitchFamily="2" charset="2"/>
              <a:buChar char=""/>
            </a:pPr>
            <a:r>
              <a:rPr lang="fr-FR" dirty="0">
                <a:solidFill>
                  <a:srgbClr val="474F71"/>
                </a:solidFill>
                <a:sym typeface="Wingdings" panose="05000000000000000000" pitchFamily="2" charset="2"/>
              </a:rPr>
              <a:t>Ecriture - Lettre p - P</a:t>
            </a:r>
          </a:p>
        </p:txBody>
      </p:sp>
      <p:sp>
        <p:nvSpPr>
          <p:cNvPr id="5" name="Espace réservé du texte 5">
            <a:extLst>
              <a:ext uri="{FF2B5EF4-FFF2-40B4-BE49-F238E27FC236}">
                <a16:creationId xmlns:a16="http://schemas.microsoft.com/office/drawing/2014/main"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p - P</a:t>
            </a:r>
          </a:p>
          <a:p>
            <a:r>
              <a:rPr lang="fr-FR" dirty="0"/>
              <a:t>Ecriture - Lettre p - P</a:t>
            </a:r>
          </a:p>
        </p:txBody>
      </p:sp>
      <p:grpSp>
        <p:nvGrpSpPr>
          <p:cNvPr id="11" name="Groupe 10">
            <a:extLst>
              <a:ext uri="{FF2B5EF4-FFF2-40B4-BE49-F238E27FC236}">
                <a16:creationId xmlns:a16="http://schemas.microsoft.com/office/drawing/2014/main"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4" name="Organigramme : Terminateur 23">
            <a:extLst>
              <a:ext uri="{FF2B5EF4-FFF2-40B4-BE49-F238E27FC236}">
                <a16:creationId xmlns:a16="http://schemas.microsoft.com/office/drawing/2014/main" id="{5C4BA392-9B92-43D7-819E-AD101CD784BC}"/>
              </a:ext>
            </a:extLst>
          </p:cNvPr>
          <p:cNvSpPr/>
          <p:nvPr/>
        </p:nvSpPr>
        <p:spPr>
          <a:xfrm>
            <a:off x="844649" y="3472139"/>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2</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FR_N1_P3_SEM3_S2_Écriture p min">
            <a:hlinkClick r:id="" action="ppaction://media"/>
            <a:extLst>
              <a:ext uri="{FF2B5EF4-FFF2-40B4-BE49-F238E27FC236}">
                <a16:creationId xmlns:a16="http://schemas.microsoft.com/office/drawing/2014/main" id="{54D91C39-C729-47F6-82A7-CE3206CEEE9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2063" y="1987301"/>
            <a:ext cx="7799874" cy="4387429"/>
          </a:xfrm>
          <a:prstGeom prst="rect">
            <a:avLst/>
          </a:prstGeom>
        </p:spPr>
      </p:pic>
    </p:spTree>
    <p:extLst>
      <p:ext uri="{BB962C8B-B14F-4D97-AF65-F5344CB8AC3E}">
        <p14:creationId xmlns:p14="http://schemas.microsoft.com/office/powerpoint/2010/main" val="309101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94" fill="hold"/>
                                        <p:tgtEl>
                                          <p:spTgt spid="4"/>
                                        </p:tgtEl>
                                      </p:cBhvr>
                                    </p:cmd>
                                  </p:childTnLst>
                                </p:cTn>
                              </p:par>
                            </p:childTnLst>
                          </p:cTn>
                        </p:par>
                        <p:par>
                          <p:cTn id="7" fill="hold">
                            <p:stCondLst>
                              <p:cond delay="33194"/>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a:xfrm>
            <a:off x="1589901" y="756000"/>
            <a:ext cx="6942099" cy="612000"/>
          </a:xfrm>
        </p:spPr>
        <p:txBody>
          <a:bodyPr/>
          <a:lstStyle/>
          <a:p>
            <a:r>
              <a:rPr lang="fr-FR" dirty="0">
                <a:solidFill>
                  <a:schemeClr val="tx1">
                    <a:lumMod val="65000"/>
                    <a:lumOff val="35000"/>
                  </a:schemeClr>
                </a:solidFill>
                <a:latin typeface="Dosis Medium" pitchFamily="2" charset="0"/>
              </a:rPr>
              <a:t>On va écrire la lettre p minuscule en l’air avec le doigt. Faites comme moi.</a:t>
            </a: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246F532A-0BF6-45AF-8922-223007512E11}"/>
              </a:ext>
            </a:extLst>
          </p:cNvPr>
          <p:cNvPicPr>
            <a:picLocks noChangeAspect="1"/>
          </p:cNvPicPr>
          <p:nvPr/>
        </p:nvPicPr>
        <p:blipFill>
          <a:blip r:embed="rId5"/>
          <a:stretch>
            <a:fillRect/>
          </a:stretch>
        </p:blipFill>
        <p:spPr>
          <a:xfrm>
            <a:off x="3791784" y="2416674"/>
            <a:ext cx="3725697" cy="3007592"/>
          </a:xfrm>
          <a:prstGeom prst="rect">
            <a:avLst/>
          </a:prstGeom>
        </p:spPr>
      </p:pic>
    </p:spTree>
    <p:extLst>
      <p:ext uri="{BB962C8B-B14F-4D97-AF65-F5344CB8AC3E}">
        <p14:creationId xmlns:p14="http://schemas.microsoft.com/office/powerpoint/2010/main" val="3347213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2C1C00D-46CA-495B-A0E1-16E0BFEDB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226" y="1615550"/>
            <a:ext cx="3282748" cy="5035282"/>
          </a:xfrm>
          <a:prstGeom prst="rect">
            <a:avLst/>
          </a:prstGeom>
        </p:spPr>
      </p:pic>
      <p:sp>
        <p:nvSpPr>
          <p:cNvPr id="13" name="Titre 5">
            <a:extLst>
              <a:ext uri="{FF2B5EF4-FFF2-40B4-BE49-F238E27FC236}">
                <a16:creationId xmlns:a16="http://schemas.microsoft.com/office/drawing/2014/main" id="{4CDD66ED-4C95-FB1D-57A1-15D932035699}"/>
              </a:ext>
            </a:extLst>
          </p:cNvPr>
          <p:cNvSpPr txBox="1">
            <a:spLocks/>
          </p:cNvSpPr>
          <p:nvPr/>
        </p:nvSpPr>
        <p:spPr>
          <a:xfrm>
            <a:off x="1589901" y="756000"/>
            <a:ext cx="6942099"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69.</a:t>
            </a:r>
          </a:p>
        </p:txBody>
      </p:sp>
      <p:sp>
        <p:nvSpPr>
          <p:cNvPr id="4" name="AutoShape 2" descr="Image générée">
            <a:extLst>
              <a:ext uri="{FF2B5EF4-FFF2-40B4-BE49-F238E27FC236}">
                <a16:creationId xmlns:a16="http://schemas.microsoft.com/office/drawing/2014/main" id="{AE186DF6-A93C-20A5-08AB-D74B1B1A7A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DAB3141C-0788-4D12-91D0-9C19109E0E02}"/>
              </a:ext>
            </a:extLst>
          </p:cNvPr>
          <p:cNvSpPr/>
          <p:nvPr/>
        </p:nvSpPr>
        <p:spPr>
          <a:xfrm>
            <a:off x="2916149" y="3137647"/>
            <a:ext cx="2862586" cy="726142"/>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B48A47B8-FEF4-48F9-BF91-B4C54A81919D}"/>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62C0DEB4-EDC6-45F2-8ECB-61E06D3C699A}"/>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A44C0B4-DB90-4734-8394-8E9270905AC8}"/>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770607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9D43-3449-7748-F872-1C33F407DF0E}"/>
            </a:ext>
          </a:extLst>
        </p:cNvPr>
        <p:cNvGrpSpPr/>
        <p:nvPr/>
      </p:nvGrpSpPr>
      <p:grpSpPr>
        <a:xfrm>
          <a:off x="0" y="0"/>
          <a:ext cx="0" cy="0"/>
          <a:chOff x="0" y="0"/>
          <a:chExt cx="0" cy="0"/>
        </a:xfrm>
      </p:grpSpPr>
      <p:sp>
        <p:nvSpPr>
          <p:cNvPr id="2" name="Titre 5">
            <a:extLst>
              <a:ext uri="{FF2B5EF4-FFF2-40B4-BE49-F238E27FC236}">
                <a16:creationId xmlns:a16="http://schemas.microsoft.com/office/drawing/2014/main" id="{EBAF27E3-974C-8D28-7BB0-112295C0845B}"/>
              </a:ext>
            </a:extLst>
          </p:cNvPr>
          <p:cNvSpPr txBox="1">
            <a:spLocks/>
          </p:cNvSpPr>
          <p:nvPr/>
        </p:nvSpPr>
        <p:spPr>
          <a:xfrm>
            <a:off x="1589901" y="777385"/>
            <a:ext cx="6914499"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Tracez la lettre p en majuscule et en minuscule comme dans l’exemple. Je vais circuler entre les rangs pour vous aider. </a:t>
            </a:r>
          </a:p>
        </p:txBody>
      </p:sp>
      <p:pic>
        <p:nvPicPr>
          <p:cNvPr id="9" name="Image 8">
            <a:extLst>
              <a:ext uri="{FF2B5EF4-FFF2-40B4-BE49-F238E27FC236}">
                <a16:creationId xmlns:a16="http://schemas.microsoft.com/office/drawing/2014/main" id="{CC8FBEB2-B247-D21D-17EC-3612B16B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287" y="2175310"/>
            <a:ext cx="3034318" cy="3034318"/>
          </a:xfrm>
          <a:prstGeom prst="rect">
            <a:avLst/>
          </a:prstGeom>
        </p:spPr>
      </p:pic>
      <p:grpSp>
        <p:nvGrpSpPr>
          <p:cNvPr id="4" name="Groupe 3">
            <a:extLst>
              <a:ext uri="{FF2B5EF4-FFF2-40B4-BE49-F238E27FC236}">
                <a16:creationId xmlns:a16="http://schemas.microsoft.com/office/drawing/2014/main" id="{1E88AC7B-142C-53D7-C52A-0BAD196AD8DD}"/>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9E1D0DC8-9E07-11FB-E55F-2A4C27D601FE}"/>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2A7E3E5-8275-6217-4851-EC3E48683C9F}"/>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0" name="Image 9">
            <a:extLst>
              <a:ext uri="{FF2B5EF4-FFF2-40B4-BE49-F238E27FC236}">
                <a16:creationId xmlns:a16="http://schemas.microsoft.com/office/drawing/2014/main" id="{11811F66-4977-42A0-8C8D-6834506A9FA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8897" t="30065" r="10300" b="54726"/>
          <a:stretch/>
        </p:blipFill>
        <p:spPr>
          <a:xfrm>
            <a:off x="452482" y="3096838"/>
            <a:ext cx="4830176" cy="1699312"/>
          </a:xfrm>
          <a:prstGeom prst="rect">
            <a:avLst/>
          </a:prstGeom>
        </p:spPr>
      </p:pic>
      <p:sp>
        <p:nvSpPr>
          <p:cNvPr id="13" name="Rectangle : coins arrondis 12">
            <a:extLst>
              <a:ext uri="{FF2B5EF4-FFF2-40B4-BE49-F238E27FC236}">
                <a16:creationId xmlns:a16="http://schemas.microsoft.com/office/drawing/2014/main" id="{CFA1A437-6208-4635-807F-C08A18FD68D7}"/>
              </a:ext>
            </a:extLst>
          </p:cNvPr>
          <p:cNvSpPr/>
          <p:nvPr/>
        </p:nvSpPr>
        <p:spPr>
          <a:xfrm>
            <a:off x="452482" y="3104896"/>
            <a:ext cx="4807088" cy="169125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Tree>
    <p:extLst>
      <p:ext uri="{BB962C8B-B14F-4D97-AF65-F5344CB8AC3E}">
        <p14:creationId xmlns:p14="http://schemas.microsoft.com/office/powerpoint/2010/main" val="413713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589901" y="756000"/>
            <a:ext cx="7111338" cy="612000"/>
          </a:xfrm>
        </p:spPr>
        <p:txBody>
          <a:bodyPr/>
          <a:lstStyle/>
          <a:p>
            <a:r>
              <a:rPr lang="fr-FR">
                <a:solidFill>
                  <a:schemeClr val="tx1">
                    <a:lumMod val="65000"/>
                    <a:lumOff val="35000"/>
                  </a:schemeClr>
                </a:solidFill>
                <a:latin typeface="Dosis Medium" pitchFamily="2" charset="0"/>
              </a:rPr>
              <a:t>À </a:t>
            </a:r>
            <a:r>
              <a:rPr lang="fr-FR" dirty="0">
                <a:solidFill>
                  <a:schemeClr val="tx1">
                    <a:lumMod val="65000"/>
                    <a:lumOff val="35000"/>
                  </a:schemeClr>
                </a:solidFill>
                <a:latin typeface="Dosis Medium" pitchFamily="2" charset="0"/>
              </a:rPr>
              <a:t>la maison, vous aller </a:t>
            </a:r>
            <a:r>
              <a:rPr lang="fr-FR" b="1" dirty="0">
                <a:solidFill>
                  <a:schemeClr val="tx1">
                    <a:lumMod val="65000"/>
                    <a:lumOff val="35000"/>
                  </a:schemeClr>
                </a:solidFill>
                <a:latin typeface="Dosis Medium" pitchFamily="2" charset="0"/>
              </a:rPr>
              <a:t>tracer </a:t>
            </a:r>
            <a:r>
              <a:rPr lang="fr-FR" dirty="0">
                <a:solidFill>
                  <a:schemeClr val="tx1">
                    <a:lumMod val="65000"/>
                    <a:lumOff val="35000"/>
                  </a:schemeClr>
                </a:solidFill>
                <a:latin typeface="Dosis Medium" pitchFamily="2" charset="0"/>
              </a:rPr>
              <a:t>et </a:t>
            </a:r>
            <a:r>
              <a:rPr lang="fr-FR" b="1" dirty="0">
                <a:solidFill>
                  <a:schemeClr val="tx1">
                    <a:lumMod val="65000"/>
                    <a:lumOff val="35000"/>
                  </a:schemeClr>
                </a:solidFill>
                <a:latin typeface="Dosis Medium" pitchFamily="2" charset="0"/>
              </a:rPr>
              <a:t>colorier</a:t>
            </a:r>
            <a:r>
              <a:rPr lang="fr-FR" dirty="0">
                <a:solidFill>
                  <a:schemeClr val="tx1">
                    <a:lumMod val="65000"/>
                    <a:lumOff val="35000"/>
                  </a:schemeClr>
                </a:solidFill>
                <a:latin typeface="Dosis Medium" pitchFamily="2" charset="0"/>
              </a:rPr>
              <a:t> la lettre p. À demain.</a:t>
            </a:r>
            <a:endParaRPr lang="fr-MA" dirty="0">
              <a:solidFill>
                <a:schemeClr val="tx1">
                  <a:lumMod val="65000"/>
                  <a:lumOff val="35000"/>
                </a:schemeClr>
              </a:solidFill>
              <a:latin typeface="Dosis Medium" pitchFamily="2" charset="0"/>
            </a:endParaRPr>
          </a:p>
        </p:txBody>
      </p:sp>
      <p:pic>
        <p:nvPicPr>
          <p:cNvPr id="5" name="majd_wave">
            <a:hlinkClick r:id="" action="ppaction://media"/>
            <a:extLst>
              <a:ext uri="{FF2B5EF4-FFF2-40B4-BE49-F238E27FC236}">
                <a16:creationId xmlns:a16="http://schemas.microsoft.com/office/drawing/2014/main"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1569" y="1945129"/>
            <a:ext cx="2192756" cy="3898900"/>
          </a:xfrm>
          <a:prstGeom prst="rect">
            <a:avLst/>
          </a:prstGeom>
        </p:spPr>
      </p:pic>
      <p:pic>
        <p:nvPicPr>
          <p:cNvPr id="4" name="Image 3">
            <a:extLst>
              <a:ext uri="{FF2B5EF4-FFF2-40B4-BE49-F238E27FC236}">
                <a16:creationId xmlns:a16="http://schemas.microsoft.com/office/drawing/2014/main" id="{5D1DEA6D-9DCE-4F1F-A548-649F29A53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9928" y="1588656"/>
            <a:ext cx="3261250" cy="5002306"/>
          </a:xfrm>
          <a:prstGeom prst="rect">
            <a:avLst/>
          </a:prstGeom>
        </p:spPr>
      </p:pic>
      <p:sp>
        <p:nvSpPr>
          <p:cNvPr id="10" name="Rectangle : coins arrondis 9">
            <a:extLst>
              <a:ext uri="{FF2B5EF4-FFF2-40B4-BE49-F238E27FC236}">
                <a16:creationId xmlns:a16="http://schemas.microsoft.com/office/drawing/2014/main" id="{A5FB09E5-B418-4DC0-A9C3-983C8600C521}"/>
              </a:ext>
            </a:extLst>
          </p:cNvPr>
          <p:cNvSpPr/>
          <p:nvPr/>
        </p:nvSpPr>
        <p:spPr>
          <a:xfrm>
            <a:off x="4229928" y="2375646"/>
            <a:ext cx="3035744" cy="744072"/>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1578F868-7BAC-4365-A824-8BFBE994BB53}"/>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BDC2BF10-B8E8-4399-9DC5-80C2CEA045F7}"/>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B8A5EA6-3CAA-4606-8A1D-07A18B7683D9}"/>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a:t>
            </a:r>
            <a:r>
              <a:rPr lang="fr-FR">
                <a:solidFill>
                  <a:schemeClr val="tx1">
                    <a:lumMod val="65000"/>
                    <a:lumOff val="35000"/>
                  </a:schemeClr>
                </a:solidFill>
                <a:latin typeface="Dosis Medium" pitchFamily="2" charset="0"/>
              </a:rPr>
              <a:t>À bientôt.</a:t>
            </a:r>
            <a:endParaRPr lang="fr-MA" dirty="0">
              <a:solidFill>
                <a:schemeClr val="tx1">
                  <a:lumMod val="65000"/>
                  <a:lumOff val="35000"/>
                </a:schemeClr>
              </a:solidFill>
              <a:latin typeface="Dosis Medium" pitchFamily="2" charset="0"/>
            </a:endParaRPr>
          </a:p>
        </p:txBody>
      </p:sp>
      <p:pic>
        <p:nvPicPr>
          <p:cNvPr id="5" name="Nada-Wave">
            <a:hlinkClick r:id="" action="ppaction://media"/>
            <a:extLst>
              <a:ext uri="{FF2B5EF4-FFF2-40B4-BE49-F238E27FC236}">
                <a16:creationId xmlns:a16="http://schemas.microsoft.com/office/drawing/2014/main" id="{23EB48AF-EAED-E94A-23C6-A4FCF227B7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a:prstGeom prst="rect">
            <a:avLst/>
          </a:prstGeom>
        </p:spPr>
      </p:pic>
      <p:pic>
        <p:nvPicPr>
          <p:cNvPr id="6" name="majd_wave">
            <a:hlinkClick r:id="" action="ppaction://media"/>
            <a:extLst>
              <a:ext uri="{FF2B5EF4-FFF2-40B4-BE49-F238E27FC236}">
                <a16:creationId xmlns:a16="http://schemas.microsoft.com/office/drawing/2014/main" id="{5D4751D2-AD6B-9ED2-11BD-BF53AB6E89C5}"/>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flipH="1">
            <a:off x="2144109" y="2156059"/>
            <a:ext cx="2065294" cy="3703624"/>
          </a:xfrm>
          <a:prstGeom prst="rect">
            <a:avLst/>
          </a:prstGeom>
        </p:spPr>
      </p:pic>
      <p:pic>
        <p:nvPicPr>
          <p:cNvPr id="8" name="Image 7">
            <a:extLst>
              <a:ext uri="{FF2B5EF4-FFF2-40B4-BE49-F238E27FC236}">
                <a16:creationId xmlns:a16="http://schemas.microsoft.com/office/drawing/2014/main" id="{28B4FA45-F76A-4854-93AB-F0C2D74EE99A}"/>
              </a:ext>
            </a:extLst>
          </p:cNvPr>
          <p:cNvPicPr>
            <a:picLocks noChangeAspect="1"/>
          </p:cNvPicPr>
          <p:nvPr/>
        </p:nvPicPr>
        <p:blipFill>
          <a:blip r:embed="rId8">
            <a:extLst>
              <a:ext uri="{28A0092B-C50C-407E-A947-70E740481C1C}">
                <a14:useLocalDpi xmlns:a14="http://schemas.microsoft.com/office/drawing/2010/main" val="0"/>
              </a:ext>
            </a:extLst>
          </a:blip>
          <a:srcRect b="26481"/>
          <a:stretch>
            <a:fillRect/>
          </a:stretch>
        </p:blipFill>
        <p:spPr>
          <a:xfrm>
            <a:off x="69048" y="575254"/>
            <a:ext cx="1393241" cy="1024294"/>
          </a:xfrm>
          <a:prstGeom prst="ellipse">
            <a:avLst/>
          </a:prstGeom>
        </p:spPr>
      </p:pic>
    </p:spTree>
    <p:extLst>
      <p:ext uri="{BB962C8B-B14F-4D97-AF65-F5344CB8AC3E}">
        <p14:creationId xmlns:p14="http://schemas.microsoft.com/office/powerpoint/2010/main" val="426165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5"/>
                                        </p:tgtEl>
                                      </p:cBhvr>
                                    </p:cmd>
                                  </p:childTnLst>
                                </p:cTn>
                              </p:par>
                              <p:par>
                                <p:cTn id="7" presetID="1" presetClass="mediacall" presetSubtype="0" fill="hold" nodeType="withEffect">
                                  <p:stCondLst>
                                    <p:cond delay="0"/>
                                  </p:stCondLst>
                                  <p:childTnLst>
                                    <p:cmd type="call" cmd="playFrom(0.0)">
                                      <p:cBhvr>
                                        <p:cTn id="8" dur="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3EAB5EC-681A-B7A2-B95A-E274C344C13F}"/>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Lire  la lettre   p - P</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Écriture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Poser la question : « Il y a combien de chambres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2</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
        <p:nvSpPr>
          <p:cNvPr id="16" name="ZoneTexte 15">
            <a:extLst>
              <a:ext uri="{FF2B5EF4-FFF2-40B4-BE49-F238E27FC236}">
                <a16:creationId xmlns:a16="http://schemas.microsoft.com/office/drawing/2014/main" id="{82B5FAC4-ACF8-1ECD-6767-F343568C1958}"/>
              </a:ext>
            </a:extLst>
          </p:cNvPr>
          <p:cNvSpPr txBox="1"/>
          <p:nvPr/>
        </p:nvSpPr>
        <p:spPr>
          <a:xfrm>
            <a:off x="2209730" y="2152247"/>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grpSp>
        <p:nvGrpSpPr>
          <p:cNvPr id="2" name="Groupe 1">
            <a:extLst>
              <a:ext uri="{FF2B5EF4-FFF2-40B4-BE49-F238E27FC236}">
                <a16:creationId xmlns:a16="http://schemas.microsoft.com/office/drawing/2014/main" id="{5FFD38A6-4A30-A33E-E94F-9C42E8ADACBB}"/>
              </a:ext>
            </a:extLst>
          </p:cNvPr>
          <p:cNvGrpSpPr/>
          <p:nvPr/>
        </p:nvGrpSpPr>
        <p:grpSpPr>
          <a:xfrm>
            <a:off x="113769" y="634753"/>
            <a:ext cx="1147140" cy="980797"/>
            <a:chOff x="113769" y="634753"/>
            <a:chExt cx="1147140" cy="980797"/>
          </a:xfrm>
        </p:grpSpPr>
        <p:pic>
          <p:nvPicPr>
            <p:cNvPr id="3" name="Image 2">
              <a:extLst>
                <a:ext uri="{FF2B5EF4-FFF2-40B4-BE49-F238E27FC236}">
                  <a16:creationId xmlns:a16="http://schemas.microsoft.com/office/drawing/2014/main" id="{38DF8422-320A-5BD3-D99C-349DD0E10871}"/>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ED76F37-FAE0-9098-CCB2-90EAD46E9A99}"/>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grpSp>
        <p:nvGrpSpPr>
          <p:cNvPr id="27" name="Groupe 26">
            <a:extLst>
              <a:ext uri="{FF2B5EF4-FFF2-40B4-BE49-F238E27FC236}">
                <a16:creationId xmlns:a16="http://schemas.microsoft.com/office/drawing/2014/main" id="{FA1EF636-80E4-4177-96F5-D291012DD05A}"/>
              </a:ext>
            </a:extLst>
          </p:cNvPr>
          <p:cNvGrpSpPr/>
          <p:nvPr/>
        </p:nvGrpSpPr>
        <p:grpSpPr>
          <a:xfrm>
            <a:off x="113769" y="634753"/>
            <a:ext cx="1147140" cy="980797"/>
            <a:chOff x="113769" y="634753"/>
            <a:chExt cx="1147140" cy="980797"/>
          </a:xfrm>
        </p:grpSpPr>
        <p:pic>
          <p:nvPicPr>
            <p:cNvPr id="28" name="Image 27">
              <a:extLst>
                <a:ext uri="{FF2B5EF4-FFF2-40B4-BE49-F238E27FC236}">
                  <a16:creationId xmlns:a16="http://schemas.microsoft.com/office/drawing/2014/main" id="{3FF04DEA-A324-41A2-9B45-DC96CA671E6F}"/>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2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54128FD-59F3-477D-AFF9-2658512FEC83}"/>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8" name="Titre 1">
            <a:extLst>
              <a:ext uri="{FF2B5EF4-FFF2-40B4-BE49-F238E27FC236}">
                <a16:creationId xmlns:a16="http://schemas.microsoft.com/office/drawing/2014/main" id="{84DDD09A-CCD5-411C-84C5-198DDA2F0518}"/>
              </a:ext>
            </a:extLst>
          </p:cNvPr>
          <p:cNvSpPr txBox="1">
            <a:spLocks/>
          </p:cNvSpPr>
          <p:nvPr/>
        </p:nvSpPr>
        <p:spPr>
          <a:xfrm>
            <a:off x="1627343" y="765646"/>
            <a:ext cx="7073896"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Répétons ensemble : Le salon – La cuisine – Une chambre – La salle de bain – Le jardin.</a:t>
            </a:r>
          </a:p>
        </p:txBody>
      </p:sp>
      <p:pic>
        <p:nvPicPr>
          <p:cNvPr id="6" name="Image 5">
            <a:extLst>
              <a:ext uri="{FF2B5EF4-FFF2-40B4-BE49-F238E27FC236}">
                <a16:creationId xmlns:a16="http://schemas.microsoft.com/office/drawing/2014/main" id="{4497E7F7-2F23-4C54-85D6-1078A23AB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163" y="1830746"/>
            <a:ext cx="1875674" cy="2052000"/>
          </a:xfrm>
          <a:prstGeom prst="rect">
            <a:avLst/>
          </a:prstGeom>
        </p:spPr>
      </p:pic>
      <p:pic>
        <p:nvPicPr>
          <p:cNvPr id="7" name="Image 6">
            <a:extLst>
              <a:ext uri="{FF2B5EF4-FFF2-40B4-BE49-F238E27FC236}">
                <a16:creationId xmlns:a16="http://schemas.microsoft.com/office/drawing/2014/main" id="{7BE98704-38A0-4786-BEA7-ED02C19E7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972" y="4176946"/>
            <a:ext cx="1875674" cy="2052000"/>
          </a:xfrm>
          <a:prstGeom prst="rect">
            <a:avLst/>
          </a:prstGeom>
        </p:spPr>
      </p:pic>
      <p:pic>
        <p:nvPicPr>
          <p:cNvPr id="9" name="Image 8">
            <a:extLst>
              <a:ext uri="{FF2B5EF4-FFF2-40B4-BE49-F238E27FC236}">
                <a16:creationId xmlns:a16="http://schemas.microsoft.com/office/drawing/2014/main" id="{5205ACAA-D041-4648-9E5D-CD0D4B5F09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8354" y="4176946"/>
            <a:ext cx="1875674" cy="2052000"/>
          </a:xfrm>
          <a:prstGeom prst="rect">
            <a:avLst/>
          </a:prstGeom>
        </p:spPr>
      </p:pic>
      <p:pic>
        <p:nvPicPr>
          <p:cNvPr id="10" name="Image 9">
            <a:extLst>
              <a:ext uri="{FF2B5EF4-FFF2-40B4-BE49-F238E27FC236}">
                <a16:creationId xmlns:a16="http://schemas.microsoft.com/office/drawing/2014/main" id="{300F55BB-0989-4A45-A7A8-BE3F66319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945" y="1830746"/>
            <a:ext cx="1875674" cy="2052000"/>
          </a:xfrm>
          <a:prstGeom prst="rect">
            <a:avLst/>
          </a:prstGeom>
        </p:spPr>
      </p:pic>
      <p:pic>
        <p:nvPicPr>
          <p:cNvPr id="11" name="Image 10">
            <a:extLst>
              <a:ext uri="{FF2B5EF4-FFF2-40B4-BE49-F238E27FC236}">
                <a16:creationId xmlns:a16="http://schemas.microsoft.com/office/drawing/2014/main" id="{DE37D0C7-B42B-4768-B518-0D130696A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1381" y="1830746"/>
            <a:ext cx="1875674" cy="2052000"/>
          </a:xfrm>
          <a:prstGeom prst="rect">
            <a:avLst/>
          </a:prstGeom>
        </p:spPr>
      </p:pic>
      <p:sp>
        <p:nvSpPr>
          <p:cNvPr id="12" name="Espace réservé du texte 6">
            <a:extLst>
              <a:ext uri="{FF2B5EF4-FFF2-40B4-BE49-F238E27FC236}">
                <a16:creationId xmlns:a16="http://schemas.microsoft.com/office/drawing/2014/main" id="{379064BE-C2CC-4451-8A53-26A71C8AEAB6}"/>
              </a:ext>
            </a:extLst>
          </p:cNvPr>
          <p:cNvSpPr>
            <a:spLocks noGrp="1"/>
          </p:cNvSpPr>
          <p:nvPr>
            <p:ph type="body" sz="quarter" idx="11"/>
          </p:nvPr>
        </p:nvSpPr>
        <p:spPr>
          <a:xfrm>
            <a:off x="1363373" y="3762670"/>
            <a:ext cx="1682818" cy="342703"/>
          </a:xfrm>
        </p:spPr>
        <p:txBody>
          <a:bodyPr/>
          <a:lstStyle/>
          <a:p>
            <a:r>
              <a:rPr lang="fr-MA" dirty="0">
                <a:solidFill>
                  <a:srgbClr val="0070C0"/>
                </a:solidFill>
              </a:rPr>
              <a:t>Le</a:t>
            </a:r>
            <a:r>
              <a:rPr lang="fr-MA" dirty="0">
                <a:solidFill>
                  <a:srgbClr val="424D7B"/>
                </a:solidFill>
              </a:rPr>
              <a:t> salon</a:t>
            </a:r>
          </a:p>
        </p:txBody>
      </p:sp>
      <p:sp>
        <p:nvSpPr>
          <p:cNvPr id="13" name="Espace réservé du texte 8">
            <a:extLst>
              <a:ext uri="{FF2B5EF4-FFF2-40B4-BE49-F238E27FC236}">
                <a16:creationId xmlns:a16="http://schemas.microsoft.com/office/drawing/2014/main" id="{6ABD1072-8A5B-4214-8D03-88F4EEA9F9E0}"/>
              </a:ext>
            </a:extLst>
          </p:cNvPr>
          <p:cNvSpPr>
            <a:spLocks noGrp="1"/>
          </p:cNvSpPr>
          <p:nvPr>
            <p:ph type="body" sz="quarter" idx="23"/>
          </p:nvPr>
        </p:nvSpPr>
        <p:spPr>
          <a:xfrm>
            <a:off x="3641761" y="3760571"/>
            <a:ext cx="1800000" cy="342703"/>
          </a:xfrm>
        </p:spPr>
        <p:txBody>
          <a:bodyPr/>
          <a:lstStyle/>
          <a:p>
            <a:r>
              <a:rPr lang="fr-MA" dirty="0">
                <a:solidFill>
                  <a:srgbClr val="FB0DBD"/>
                </a:solidFill>
              </a:rPr>
              <a:t>La</a:t>
            </a:r>
            <a:r>
              <a:rPr lang="fr-MA" dirty="0">
                <a:solidFill>
                  <a:srgbClr val="424D7B"/>
                </a:solidFill>
              </a:rPr>
              <a:t> cuisine</a:t>
            </a:r>
          </a:p>
        </p:txBody>
      </p:sp>
      <p:sp>
        <p:nvSpPr>
          <p:cNvPr id="14" name="Espace réservé du texte 10">
            <a:extLst>
              <a:ext uri="{FF2B5EF4-FFF2-40B4-BE49-F238E27FC236}">
                <a16:creationId xmlns:a16="http://schemas.microsoft.com/office/drawing/2014/main" id="{3A6F7A9C-A71D-4869-A5B1-2F3DD8D3E7FD}"/>
              </a:ext>
            </a:extLst>
          </p:cNvPr>
          <p:cNvSpPr>
            <a:spLocks noGrp="1"/>
          </p:cNvSpPr>
          <p:nvPr>
            <p:ph type="body" sz="quarter" idx="24"/>
          </p:nvPr>
        </p:nvSpPr>
        <p:spPr>
          <a:xfrm>
            <a:off x="5844475" y="3751922"/>
            <a:ext cx="2189485" cy="360000"/>
          </a:xfrm>
        </p:spPr>
        <p:txBody>
          <a:bodyPr/>
          <a:lstStyle/>
          <a:p>
            <a:r>
              <a:rPr lang="fr-FR" dirty="0">
                <a:solidFill>
                  <a:srgbClr val="FB0DBD"/>
                </a:solidFill>
              </a:rPr>
              <a:t>Une</a:t>
            </a:r>
            <a:r>
              <a:rPr lang="fr-FR" dirty="0"/>
              <a:t> chambre</a:t>
            </a:r>
            <a:endParaRPr lang="fr-MA" dirty="0"/>
          </a:p>
        </p:txBody>
      </p:sp>
      <p:sp>
        <p:nvSpPr>
          <p:cNvPr id="15" name="Espace réservé du texte 14">
            <a:extLst>
              <a:ext uri="{FF2B5EF4-FFF2-40B4-BE49-F238E27FC236}">
                <a16:creationId xmlns:a16="http://schemas.microsoft.com/office/drawing/2014/main" id="{CC3B3FFE-D8A4-49D7-B5AA-2617E2FC5804}"/>
              </a:ext>
            </a:extLst>
          </p:cNvPr>
          <p:cNvSpPr>
            <a:spLocks noGrp="1"/>
          </p:cNvSpPr>
          <p:nvPr>
            <p:ph type="body" sz="quarter" idx="25"/>
          </p:nvPr>
        </p:nvSpPr>
        <p:spPr>
          <a:xfrm>
            <a:off x="1880779" y="6129167"/>
            <a:ext cx="2330824" cy="342703"/>
          </a:xfrm>
        </p:spPr>
        <p:txBody>
          <a:bodyPr/>
          <a:lstStyle/>
          <a:p>
            <a:r>
              <a:rPr lang="fr-FR" dirty="0">
                <a:solidFill>
                  <a:srgbClr val="FB0DBD"/>
                </a:solidFill>
              </a:rPr>
              <a:t>La</a:t>
            </a:r>
            <a:r>
              <a:rPr lang="fr-FR" dirty="0"/>
              <a:t> salle de bain</a:t>
            </a:r>
            <a:endParaRPr lang="fr-MA" dirty="0"/>
          </a:p>
        </p:txBody>
      </p:sp>
      <p:sp>
        <p:nvSpPr>
          <p:cNvPr id="16" name="Espace réservé du texte 14">
            <a:extLst>
              <a:ext uri="{FF2B5EF4-FFF2-40B4-BE49-F238E27FC236}">
                <a16:creationId xmlns:a16="http://schemas.microsoft.com/office/drawing/2014/main" id="{1253459C-B3AF-406B-A351-1FEA52B61CCF}"/>
              </a:ext>
            </a:extLst>
          </p:cNvPr>
          <p:cNvSpPr txBox="1">
            <a:spLocks/>
          </p:cNvSpPr>
          <p:nvPr/>
        </p:nvSpPr>
        <p:spPr>
          <a:xfrm>
            <a:off x="5235646" y="6102001"/>
            <a:ext cx="180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4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FR" dirty="0">
                <a:solidFill>
                  <a:srgbClr val="0070C0"/>
                </a:solidFill>
              </a:rPr>
              <a:t>Le</a:t>
            </a:r>
            <a:r>
              <a:rPr lang="fr-FR" dirty="0">
                <a:solidFill>
                  <a:srgbClr val="424D7B"/>
                </a:solidFill>
              </a:rPr>
              <a:t> jardin</a:t>
            </a:r>
            <a:endParaRPr lang="fr-MA" dirty="0">
              <a:solidFill>
                <a:srgbClr val="424D7B"/>
              </a:solidFill>
            </a:endParaRPr>
          </a:p>
        </p:txBody>
      </p:sp>
    </p:spTree>
    <p:extLst>
      <p:ext uri="{BB962C8B-B14F-4D97-AF65-F5344CB8AC3E}">
        <p14:creationId xmlns:p14="http://schemas.microsoft.com/office/powerpoint/2010/main" val="35751185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MA" dirty="0">
              <a:solidFill>
                <a:schemeClr val="tx1">
                  <a:lumMod val="65000"/>
                  <a:lumOff val="35000"/>
                </a:schemeClr>
              </a:solidFill>
              <a:latin typeface="Dosis Medium" pitchFamily="2" charset="0"/>
            </a:endParaRPr>
          </a:p>
        </p:txBody>
      </p:sp>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CC2A74-F73C-4400-A9B4-6570FAABE614}"/>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a:extLst>
              <a:ext uri="{FF2B5EF4-FFF2-40B4-BE49-F238E27FC236}">
                <a16:creationId xmlns:a16="http://schemas.microsoft.com/office/drawing/2014/main" id="{06FCCADF-1AE4-44EF-87A5-BB35E609B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163" y="1830746"/>
            <a:ext cx="1875674" cy="2052000"/>
          </a:xfrm>
          <a:prstGeom prst="rect">
            <a:avLst/>
          </a:prstGeom>
        </p:spPr>
      </p:pic>
      <p:pic>
        <p:nvPicPr>
          <p:cNvPr id="5" name="Image 4">
            <a:extLst>
              <a:ext uri="{FF2B5EF4-FFF2-40B4-BE49-F238E27FC236}">
                <a16:creationId xmlns:a16="http://schemas.microsoft.com/office/drawing/2014/main" id="{AB3464BE-974E-44FA-9748-52406C4F8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972" y="4176946"/>
            <a:ext cx="1875674" cy="2052000"/>
          </a:xfrm>
          <a:prstGeom prst="rect">
            <a:avLst/>
          </a:prstGeom>
        </p:spPr>
      </p:pic>
      <p:pic>
        <p:nvPicPr>
          <p:cNvPr id="6" name="Image 5">
            <a:extLst>
              <a:ext uri="{FF2B5EF4-FFF2-40B4-BE49-F238E27FC236}">
                <a16:creationId xmlns:a16="http://schemas.microsoft.com/office/drawing/2014/main" id="{BA3A91A6-CDE9-41BF-8383-4A1DF0EF6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354" y="4176946"/>
            <a:ext cx="1875674" cy="2052000"/>
          </a:xfrm>
          <a:prstGeom prst="rect">
            <a:avLst/>
          </a:prstGeom>
        </p:spPr>
      </p:pic>
      <p:pic>
        <p:nvPicPr>
          <p:cNvPr id="7" name="Image 6">
            <a:extLst>
              <a:ext uri="{FF2B5EF4-FFF2-40B4-BE49-F238E27FC236}">
                <a16:creationId xmlns:a16="http://schemas.microsoft.com/office/drawing/2014/main" id="{9ADB4A6E-0C95-4385-8970-D5E5B3983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945" y="1830746"/>
            <a:ext cx="1875674" cy="2052000"/>
          </a:xfrm>
          <a:prstGeom prst="rect">
            <a:avLst/>
          </a:prstGeom>
        </p:spPr>
      </p:pic>
      <p:pic>
        <p:nvPicPr>
          <p:cNvPr id="8" name="Image 7">
            <a:extLst>
              <a:ext uri="{FF2B5EF4-FFF2-40B4-BE49-F238E27FC236}">
                <a16:creationId xmlns:a16="http://schemas.microsoft.com/office/drawing/2014/main" id="{6A7F27D1-8637-4E51-9DCB-674A17A48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1381" y="1830746"/>
            <a:ext cx="1875674" cy="2052000"/>
          </a:xfrm>
          <a:prstGeom prst="rect">
            <a:avLst/>
          </a:prstGeom>
        </p:spPr>
      </p:pic>
    </p:spTree>
    <p:extLst>
      <p:ext uri="{BB962C8B-B14F-4D97-AF65-F5344CB8AC3E}">
        <p14:creationId xmlns:p14="http://schemas.microsoft.com/office/powerpoint/2010/main" val="40933785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E52A7F-2007-47B6-8A33-F40192196F10}">
  <ds:schemaRefs>
    <ds:schemaRef ds:uri="http://schemas.microsoft.com/sharepoint/v3/contenttype/forms"/>
  </ds:schemaRefs>
</ds:datastoreItem>
</file>

<file path=customXml/itemProps2.xml><?xml version="1.0" encoding="utf-8"?>
<ds:datastoreItem xmlns:ds="http://schemas.openxmlformats.org/officeDocument/2006/customXml" ds:itemID="{072B6B4C-99CB-4E92-9801-08E4A7C8D9B1}">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202b3bc9-e036-45c7-aea0-06aec8cd7a40"/>
    <ds:schemaRef ds:uri="http://schemas.microsoft.com/office/infopath/2007/PartnerControls"/>
    <ds:schemaRef ds:uri="f0534ec5-868f-4ce6-85c7-99f0612daa52"/>
    <ds:schemaRef ds:uri="http://www.w3.org/XML/1998/namespace"/>
    <ds:schemaRef ds:uri="http://purl.org/dc/dcmitype/"/>
  </ds:schemaRefs>
</ds:datastoreItem>
</file>

<file path=customXml/itemProps3.xml><?xml version="1.0" encoding="utf-8"?>
<ds:datastoreItem xmlns:ds="http://schemas.openxmlformats.org/officeDocument/2006/customXml" ds:itemID="{54264B73-ECE3-41C0-829C-57B6C8BA4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8547</TotalTime>
  <Words>1059</Words>
  <PresentationFormat>Affichage à l'écran (4:3)</PresentationFormat>
  <Paragraphs>124</Paragraphs>
  <Slides>55</Slides>
  <Notes>2</Notes>
  <HiddenSlides>0</HiddenSlides>
  <MMClips>9</MMClips>
  <ScaleCrop>false</ScaleCrop>
  <HeadingPairs>
    <vt:vector size="6" baseType="variant">
      <vt:variant>
        <vt:lpstr>Polices utilisées</vt:lpstr>
      </vt:variant>
      <vt:variant>
        <vt:i4>12</vt:i4>
      </vt:variant>
      <vt:variant>
        <vt:lpstr>Thème</vt:lpstr>
      </vt:variant>
      <vt:variant>
        <vt:i4>7</vt:i4>
      </vt:variant>
      <vt:variant>
        <vt:lpstr>Titres des diapositives</vt:lpstr>
      </vt:variant>
      <vt:variant>
        <vt:i4>55</vt:i4>
      </vt:variant>
    </vt:vector>
  </HeadingPairs>
  <TitlesOfParts>
    <vt:vector size="74" baseType="lpstr">
      <vt:lpstr>Colonna MT</vt:lpstr>
      <vt:lpstr>Dosis ExtraBold</vt:lpstr>
      <vt:lpstr>Wingdings</vt:lpstr>
      <vt:lpstr>Arial</vt:lpstr>
      <vt:lpstr>Calibri</vt:lpstr>
      <vt:lpstr>Dosis Medium</vt:lpstr>
      <vt:lpstr>Consolas</vt:lpstr>
      <vt:lpstr>Aptos Display</vt:lpstr>
      <vt:lpstr>Dosis SemiBold</vt:lpstr>
      <vt:lpstr>Berlin Sans FB</vt:lpstr>
      <vt:lpstr>Dosis</vt:lpstr>
      <vt:lpstr>Aptos</vt:lpstr>
      <vt:lpstr>2_Conception personnalisée</vt:lpstr>
      <vt:lpstr>00_Env-Enseignant</vt:lpstr>
      <vt:lpstr>Oral</vt:lpstr>
      <vt:lpstr>Lecture</vt:lpstr>
      <vt:lpstr>Ecriture</vt:lpstr>
      <vt:lpstr>Thème Office</vt:lpstr>
      <vt:lpstr>1_Oral</vt:lpstr>
      <vt:lpstr>Présentation PowerPoint</vt:lpstr>
      <vt:lpstr>Il convient de lancer le mode diaporama pour la diffusion de la leçon en classe</vt:lpstr>
      <vt:lpstr>Pictogrammes</vt:lpstr>
      <vt:lpstr>Contenu de la semaine </vt:lpstr>
      <vt:lpstr>Organisation de la semaine</vt:lpstr>
      <vt:lpstr>Plan de la séance 2</vt:lpstr>
      <vt:lpstr>Bonjour les enfants ! La leçon de français commence maintenant. Soyez attentifs.</vt:lpstr>
      <vt:lpstr>Présentation PowerPoint</vt:lpstr>
      <vt:lpstr>Qui veut passer au tableau pour nommer les images ? </vt:lpstr>
      <vt:lpstr>Répétons ensemble : Une tasse – Une patate – Le papi – Un tapis – La poste. </vt:lpstr>
      <vt:lpstr>Qui veut passer au tableau pour nommer les images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Aujourd’hui, nous allons apprendre à poser une question en français avec Majd et Nada. </vt:lpstr>
      <vt:lpstr>Lecture de la vidéo. </vt:lpstr>
      <vt:lpstr>Répétons ensemble. </vt:lpstr>
      <vt:lpstr>Présentation PowerPoint</vt:lpstr>
      <vt:lpstr>Présentation PowerPoint</vt:lpstr>
      <vt:lpstr>Présentation PowerPoint</vt:lpstr>
      <vt:lpstr>Présentation PowerPoint</vt:lpstr>
      <vt:lpstr>Chacun pose la question à son voisin. </vt:lpstr>
      <vt:lpstr>Plan de la séance 2</vt:lpstr>
      <vt:lpstr>Maintenant, on va faire de la lecture. On va apprendre à lire la lettre p. </vt:lpstr>
      <vt:lpstr>Lecture de la vidéo. </vt:lpstr>
      <vt:lpstr>Lisons ensemble : p - P.</vt:lpstr>
      <vt:lpstr>Qui veut lire ? Levez la main. </vt:lpstr>
      <vt:lpstr>Regardez cette liste. Qui veut passer au tableau pour montrer la lettre p ?</vt:lpstr>
      <vt:lpstr>Voici une autre liste. Qui veut passer au tableau pour montrer la lettre p ?</vt:lpstr>
      <vt:lpstr>Est-ce qu’il y a la lettre p dans ce mot ? Qui veut passer au tableau pour la montrer ?</vt:lpstr>
      <vt:lpstr>Est-ce qu’il y a la lettre p dans ce mot ? Qui veut passer au tableau pour la montrer ?</vt:lpstr>
      <vt:lpstr>Est-ce qu’il y a la lettre p dans ce mot ? </vt:lpstr>
      <vt:lpstr>Est-ce qu’il y a la lettre p dans ce mot ? Qui veut passer au tableau pour la montrer ?</vt:lpstr>
      <vt:lpstr>Présentation PowerPoint</vt:lpstr>
      <vt:lpstr>Présentation PowerPoint</vt:lpstr>
      <vt:lpstr>Maintenant, vous allez écouter des mots. Je vais vous demander si vous entendez le son « p ». </vt:lpstr>
      <vt:lpstr>« Poste ». Est-ce que vous entendez le son « p » dans « poste » ? </vt:lpstr>
      <vt:lpstr>« Parapluie ». Est-ce que vous entendez le son « p » dans « parapluie » ? </vt:lpstr>
      <vt:lpstr>« Toupie ». Est-ce que vous entendez le son « p » dans « toupie » ? </vt:lpstr>
      <vt:lpstr>« Tapis ». Est-ce que vous entendez le son « p » dans « tapis » ? </vt:lpstr>
      <vt:lpstr>« Chambre ». Est-ce que vous entendez le son « p » dans « chambre » ? </vt:lpstr>
      <vt:lpstr>« Canapé ». Est-ce que vous entendez le son « p » dans « canapé » ? </vt:lpstr>
      <vt:lpstr>Prenez le livret, page 68. </vt:lpstr>
      <vt:lpstr>On va faire l’activité 1 et 2. Je vais vous expliquer la consigne. Ensuite, je vais circuler entre les rangs pour vous aider. </vt:lpstr>
      <vt:lpstr>Corrigez.</vt:lpstr>
      <vt:lpstr>Plan de la séance 2</vt:lpstr>
      <vt:lpstr>Maintenant, nous allons faire de l’écriture. Nous allons écrire la lettre p en majuscule et en minuscule. </vt:lpstr>
      <vt:lpstr>Regardez bien comment on va écrire la lettre p majuscule. </vt:lpstr>
      <vt:lpstr>Lecture de la vidéo.</vt:lpstr>
      <vt:lpstr>On va écrire la lettre p majuscule en l’air avec le doigt. Faites comme moi.</vt:lpstr>
      <vt:lpstr>Regardez bien comment on va écrire la lettre p minuscule. </vt:lpstr>
      <vt:lpstr>Lecture de la vidéo.</vt:lpstr>
      <vt:lpstr>On va écrire la lettre p minuscule en l’air avec le doigt. Faites comme moi.</vt:lpstr>
      <vt:lpstr>Présentation PowerPoint</vt:lpstr>
      <vt:lpstr>Présentation PowerPoint</vt:lpstr>
      <vt:lpstr>À la maison, vous aller tracer et colorier la lettre p. À demain.</vt:lpstr>
      <vt:lpstr>La séance d’aujourd’hui est terminée. À bientôt.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2026-02-15T23:21:56Z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