
<file path=[Content_Types].xml><?xml version="1.0" encoding="utf-8"?>
<Types xmlns="http://schemas.openxmlformats.org/package/2006/content-types">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1.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Lst>
  <p:sldSz cy="13716000" cx="24387175"/>
  <p:notesSz cx="13716000" cy="24387175"/>
  <p:embeddedFontLst>
    <p:embeddedFont>
      <p:font typeface="Montserrat"/>
      <p:bold r:id="rId52"/>
      <p:boldItalic r:id="rId53"/>
    </p:embeddedFont>
    <p:embeddedFont>
      <p:font typeface="Yeseva One"/>
      <p:regular r:id="rId54"/>
    </p:embeddedFont>
    <p:embeddedFont>
      <p:font typeface="DM Serif Display"/>
      <p:regular r:id="rId55"/>
      <p: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7" roundtripDataSignature="AMtx7mgZcX7NiW8SoMeeLnkBjswlGZgch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font" Target="fonts/Montserrat-boldItalic.fntdata"/><Relationship Id="rId52" Type="http://schemas.openxmlformats.org/officeDocument/2006/relationships/font" Target="fonts/Montserrat-bold.fntdata"/><Relationship Id="rId11" Type="http://schemas.openxmlformats.org/officeDocument/2006/relationships/slide" Target="slides/slide7.xml"/><Relationship Id="rId55" Type="http://schemas.openxmlformats.org/officeDocument/2006/relationships/font" Target="fonts/DMSerifDisplay-regular.fntdata"/><Relationship Id="rId10" Type="http://schemas.openxmlformats.org/officeDocument/2006/relationships/slide" Target="slides/slide6.xml"/><Relationship Id="rId54" Type="http://schemas.openxmlformats.org/officeDocument/2006/relationships/font" Target="fonts/YesevaOne-regular.fntdata"/><Relationship Id="rId13" Type="http://schemas.openxmlformats.org/officeDocument/2006/relationships/slide" Target="slides/slide9.xml"/><Relationship Id="rId57" Type="http://customschemas.google.com/relationships/presentationmetadata" Target="metadata"/><Relationship Id="rId12" Type="http://schemas.openxmlformats.org/officeDocument/2006/relationships/slide" Target="slides/slide8.xml"/><Relationship Id="rId56" Type="http://schemas.openxmlformats.org/officeDocument/2006/relationships/font" Target="fonts/DMSerifDisplay-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28"/>
          <c:y val="7.5582700000000003E-2"/>
          <c:w val="0.86793600000000004"/>
          <c:h val="0.802257"/>
        </c:manualLayout>
      </c:layout>
      <c:lineChart>
        <c:grouping val="standard"/>
        <c:varyColors val="0"/>
        <c:ser>
          <c:idx val="0"/>
          <c:order val="0"/>
          <c:tx>
            <c:strRef>
              <c:f>Sheet1!$A$2</c:f>
              <c:strCache>
                <c:ptCount val="1"/>
                <c:pt idx="0">
                  <c:v>Region 2</c:v>
                </c:pt>
              </c:strCache>
            </c:strRef>
          </c:tx>
          <c:spPr>
            <a:ln w="12700" cap="flat">
              <a:solidFill>
                <a:srgbClr val="454A4E"/>
              </a:solidFill>
              <a:prstDash val="solid"/>
              <a:miter lim="400000"/>
            </a:ln>
            <a:effectLst/>
          </c:spPr>
          <c:marker>
            <c:symbol val="circle"/>
            <c:size val="10"/>
            <c:spPr>
              <a:solidFill>
                <a:srgbClr val="FFFFFF"/>
              </a:solidFill>
              <a:ln w="25400" cap="flat">
                <a:solidFill>
                  <a:srgbClr val="454A4E"/>
                </a:solidFill>
                <a:prstDash val="solid"/>
                <a:miter lim="400000"/>
              </a:ln>
              <a:effectLst/>
            </c:spPr>
          </c:marker>
          <c:cat>
            <c:strRef>
              <c:f>Sheet1!$B$1:$E$1</c:f>
              <c:strCache>
                <c:ptCount val="4"/>
                <c:pt idx="0">
                  <c:v>April</c:v>
                </c:pt>
                <c:pt idx="1">
                  <c:v>May</c:v>
                </c:pt>
                <c:pt idx="2">
                  <c:v>June</c:v>
                </c:pt>
                <c:pt idx="3">
                  <c:v>July</c:v>
                </c:pt>
              </c:strCache>
            </c:strRef>
          </c:cat>
          <c:val>
            <c:numRef>
              <c:f>Sheet1!$B$2:$E$2</c:f>
              <c:numCache>
                <c:formatCode>General</c:formatCode>
                <c:ptCount val="4"/>
                <c:pt idx="0">
                  <c:v>35</c:v>
                </c:pt>
                <c:pt idx="1">
                  <c:v>10</c:v>
                </c:pt>
                <c:pt idx="2">
                  <c:v>70</c:v>
                </c:pt>
                <c:pt idx="3">
                  <c:v>58</c:v>
                </c:pt>
              </c:numCache>
            </c:numRef>
          </c:val>
          <c:smooth val="0"/>
          <c:extLst>
            <c:ext xmlns:c16="http://schemas.microsoft.com/office/drawing/2014/chart" uri="{C3380CC4-5D6E-409C-BE32-E72D297353CC}">
              <c16:uniqueId val="{00000000-613A-034B-BFCC-A58DA0B9C387}"/>
            </c:ext>
          </c:extLst>
        </c:ser>
        <c:dLbls>
          <c:showLegendKey val="0"/>
          <c:showVal val="0"/>
          <c:showCatName val="0"/>
          <c:showSerName val="0"/>
          <c:showPercent val="0"/>
          <c:showBubbleSize val="0"/>
        </c:dLbls>
        <c:marker val="1"/>
        <c:smooth val="0"/>
        <c:axId val="2094734552"/>
        <c:axId val="2094734553"/>
      </c:line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200" b="0" i="0" u="none" strike="noStrike">
                <a:solidFill>
                  <a:srgbClr val="454A4E"/>
                </a:solidFill>
                <a:latin typeface="Avenir Book"/>
              </a:defRPr>
            </a:pPr>
            <a:endParaRPr lang="en-VN"/>
          </a:p>
        </c:txPr>
        <c:crossAx val="2094734553"/>
        <c:crosses val="autoZero"/>
        <c:auto val="1"/>
        <c:lblAlgn val="ctr"/>
        <c:lblOffset val="100"/>
        <c:noMultiLvlLbl val="1"/>
      </c:catAx>
      <c:valAx>
        <c:axId val="2094734553"/>
        <c:scaling>
          <c:orientation val="minMax"/>
        </c:scaling>
        <c:delete val="0"/>
        <c:axPos val="l"/>
        <c:majorGridlines>
          <c:spPr>
            <a:ln w="3175" cap="flat">
              <a:solidFill>
                <a:srgbClr val="929292"/>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200" b="0" i="0" u="none" strike="noStrike">
                <a:solidFill>
                  <a:srgbClr val="454A4E"/>
                </a:solidFill>
                <a:latin typeface="Avenir Book"/>
              </a:defRPr>
            </a:pPr>
            <a:endParaRPr lang="en-VN"/>
          </a:p>
        </c:txPr>
        <c:crossAx val="2094734552"/>
        <c:crosses val="autoZero"/>
        <c:crossBetween val="midCat"/>
        <c:majorUnit val="17.5"/>
        <c:minorUnit val="8.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431600000000005E-2"/>
          <c:y val="6.70095E-2"/>
          <c:w val="0.91556800000000005"/>
          <c:h val="0.82330199999999998"/>
        </c:manualLayout>
      </c:layout>
      <c:barChart>
        <c:barDir val="col"/>
        <c:grouping val="clustered"/>
        <c:varyColors val="0"/>
        <c:ser>
          <c:idx val="0"/>
          <c:order val="0"/>
          <c:tx>
            <c:strRef>
              <c:f>Sheet1!$A$2</c:f>
              <c:strCache>
                <c:ptCount val="1"/>
                <c:pt idx="0">
                  <c:v>Region 1</c:v>
                </c:pt>
              </c:strCache>
            </c:strRef>
          </c:tx>
          <c:spPr>
            <a:solidFill>
              <a:srgbClr val="9E7F5F"/>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17</c:v>
                </c:pt>
                <c:pt idx="1">
                  <c:v>26</c:v>
                </c:pt>
                <c:pt idx="2">
                  <c:v>53</c:v>
                </c:pt>
                <c:pt idx="3">
                  <c:v>96</c:v>
                </c:pt>
              </c:numCache>
            </c:numRef>
          </c:val>
          <c:extLst>
            <c:ext xmlns:c16="http://schemas.microsoft.com/office/drawing/2014/chart" uri="{C3380CC4-5D6E-409C-BE32-E72D297353CC}">
              <c16:uniqueId val="{00000000-C23B-914D-8572-E9002C87D45F}"/>
            </c:ext>
          </c:extLst>
        </c:ser>
        <c:ser>
          <c:idx val="1"/>
          <c:order val="1"/>
          <c:tx>
            <c:strRef>
              <c:f>Sheet1!$A$3</c:f>
              <c:strCache>
                <c:ptCount val="1"/>
                <c:pt idx="0">
                  <c:v>Region 2</c:v>
                </c:pt>
              </c:strCache>
            </c:strRef>
          </c:tx>
          <c:spPr>
            <a:solidFill>
              <a:srgbClr val="C7B88B"/>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70</c:v>
                </c:pt>
                <c:pt idx="3">
                  <c:v>58</c:v>
                </c:pt>
              </c:numCache>
            </c:numRef>
          </c:val>
          <c:extLst>
            <c:ext xmlns:c16="http://schemas.microsoft.com/office/drawing/2014/chart" uri="{C3380CC4-5D6E-409C-BE32-E72D297353CC}">
              <c16:uniqueId val="{00000001-C23B-914D-8572-E9002C87D45F}"/>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000" b="0" i="0" u="none" strike="noStrike">
                <a:solidFill>
                  <a:srgbClr val="757575"/>
                </a:solidFill>
                <a:latin typeface="Avenir Book"/>
              </a:defRPr>
            </a:pPr>
            <a:endParaRPr lang="en-VN"/>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a:noFill/>
            <a:prstDash val="solid"/>
            <a:miter lim="400000"/>
          </a:ln>
        </c:spPr>
        <c:txPr>
          <a:bodyPr rot="0"/>
          <a:lstStyle/>
          <a:p>
            <a:pPr>
              <a:defRPr sz="2000" b="0" i="0" u="none" strike="noStrike">
                <a:solidFill>
                  <a:srgbClr val="757575"/>
                </a:solidFill>
                <a:latin typeface="Avenir Book"/>
              </a:defRPr>
            </a:pPr>
            <a:endParaRPr lang="en-VN"/>
          </a:p>
        </c:txPr>
        <c:crossAx val="2094734552"/>
        <c:crosses val="autoZero"/>
        <c:crossBetween val="between"/>
        <c:majorUnit val="25"/>
        <c:minorUnit val="1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496063"/>
            </a:solidFill>
            <a:ln w="12700" cap="flat">
              <a:noFill/>
              <a:miter lim="400000"/>
            </a:ln>
            <a:effectLst/>
          </c:spPr>
          <c:dPt>
            <c:idx val="0"/>
            <c:bubble3D val="0"/>
            <c:extLst>
              <c:ext xmlns:c16="http://schemas.microsoft.com/office/drawing/2014/chart" uri="{C3380CC4-5D6E-409C-BE32-E72D297353CC}">
                <c16:uniqueId val="{00000000-C8A2-7F48-8F26-C661DA18F2BA}"/>
              </c:ext>
            </c:extLst>
          </c:dPt>
          <c:dPt>
            <c:idx val="1"/>
            <c:bubble3D val="0"/>
            <c:spPr>
              <a:solidFill>
                <a:srgbClr val="6C6F39"/>
              </a:solidFill>
              <a:ln w="12700" cap="flat">
                <a:noFill/>
                <a:miter lim="400000"/>
              </a:ln>
              <a:effectLst/>
            </c:spPr>
            <c:extLst>
              <c:ext xmlns:c16="http://schemas.microsoft.com/office/drawing/2014/chart" uri="{C3380CC4-5D6E-409C-BE32-E72D297353CC}">
                <c16:uniqueId val="{00000002-C8A2-7F48-8F26-C661DA18F2BA}"/>
              </c:ext>
            </c:extLst>
          </c:dPt>
          <c:dPt>
            <c:idx val="2"/>
            <c:bubble3D val="0"/>
            <c:spPr>
              <a:solidFill>
                <a:srgbClr val="F0B24F"/>
              </a:solidFill>
              <a:ln w="12700" cap="flat">
                <a:noFill/>
                <a:miter lim="400000"/>
              </a:ln>
              <a:effectLst/>
            </c:spPr>
            <c:extLst>
              <c:ext xmlns:c16="http://schemas.microsoft.com/office/drawing/2014/chart" uri="{C3380CC4-5D6E-409C-BE32-E72D297353CC}">
                <c16:uniqueId val="{00000004-C8A2-7F48-8F26-C661DA18F2BA}"/>
              </c:ext>
            </c:extLst>
          </c:dPt>
          <c:dPt>
            <c:idx val="3"/>
            <c:bubble3D val="0"/>
            <c:spPr>
              <a:solidFill>
                <a:srgbClr val="BC5B07"/>
              </a:solidFill>
              <a:ln w="12700" cap="flat">
                <a:noFill/>
                <a:miter lim="400000"/>
              </a:ln>
              <a:effectLst/>
            </c:spPr>
            <c:extLst>
              <c:ext xmlns:c16="http://schemas.microsoft.com/office/drawing/2014/chart" uri="{C3380CC4-5D6E-409C-BE32-E72D297353CC}">
                <c16:uniqueId val="{00000006-C8A2-7F48-8F26-C661DA18F2BA}"/>
              </c:ext>
            </c:extLst>
          </c:dPt>
          <c:cat>
            <c:strRef>
              <c:f>Sheet1!$B$1:$E$1</c:f>
              <c:strCache>
                <c:ptCount val="4"/>
                <c:pt idx="0">
                  <c:v>April</c:v>
                </c:pt>
                <c:pt idx="1">
                  <c:v>May</c:v>
                </c:pt>
                <c:pt idx="2">
                  <c:v>June</c:v>
                </c:pt>
                <c:pt idx="3">
                  <c:v>July</c:v>
                </c:pt>
              </c:strCache>
            </c:strRef>
          </c:cat>
          <c:val>
            <c:numRef>
              <c:f>Sheet1!$B$2:$E$2</c:f>
              <c:numCache>
                <c:formatCode>General</c:formatCode>
                <c:ptCount val="4"/>
                <c:pt idx="0">
                  <c:v>35</c:v>
                </c:pt>
                <c:pt idx="1">
                  <c:v>25</c:v>
                </c:pt>
                <c:pt idx="2">
                  <c:v>15</c:v>
                </c:pt>
                <c:pt idx="3">
                  <c:v>25</c:v>
                </c:pt>
              </c:numCache>
            </c:numRef>
          </c:val>
          <c:extLst>
            <c:ext xmlns:c16="http://schemas.microsoft.com/office/drawing/2014/chart" uri="{C3380CC4-5D6E-409C-BE32-E72D297353CC}">
              <c16:uniqueId val="{00000007-C8A2-7F48-8F26-C661DA18F2BA}"/>
            </c:ext>
          </c:extLst>
        </c:ser>
        <c:dLbls>
          <c:showLegendKey val="0"/>
          <c:showVal val="0"/>
          <c:showCatName val="0"/>
          <c:showSerName val="0"/>
          <c:showPercent val="0"/>
          <c:showBubbleSize val="0"/>
          <c:showLeaderLines val="1"/>
        </c:dLbls>
        <c:firstSliceAng val="0"/>
        <c:holeSize val="75"/>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2286450" y="1829025"/>
            <a:ext cx="9144450" cy="91451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371600" y="11583900"/>
            <a:ext cx="10972800" cy="10974225"/>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 name="Shape 7"/>
        <p:cNvGrpSpPr/>
        <p:nvPr/>
      </p:nvGrpSpPr>
      <p:grpSpPr>
        <a:xfrm>
          <a:off x="0" y="0"/>
          <a:ext cx="0" cy="0"/>
          <a:chOff x="0" y="0"/>
          <a:chExt cx="0" cy="0"/>
        </a:xfrm>
      </p:grpSpPr>
      <p:sp>
        <p:nvSpPr>
          <p:cNvPr id="8" name="Google Shape;8;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 name="Google Shape;9;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 name="Google Shape;10;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 name="Google Shape;250;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51" name="Google Shape;251;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1" name="Google Shape;261;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62" name="Google Shape;262;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9" name="Google Shape;279;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80" name="Google Shape;280;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1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5" name="Google Shape;295;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96" name="Google Shape;296;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2" name="Google Shape;312;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13" name="Google Shape;313;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7" name="Google Shape;337;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38" name="Google Shape;338;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9" name="Google Shape;359;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60" name="Google Shape;360;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1" name="Google Shape;381;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82" name="Google Shape;382;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6" name="Google Shape;416;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17" name="Google Shape;417;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3" name="Google Shape;443;p1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44" name="Google Shape;444;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 name="Google Shape;29;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0" name="Google Shape;30;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2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9" name="Google Shape;459;p2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60" name="Google Shape;460;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2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4" name="Google Shape;474;p2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75" name="Google Shape;475;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3" name="Google Shape;503;p2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04" name="Google Shape;504;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2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9" name="Google Shape;529;p2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30" name="Google Shape;530;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2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2" name="Google Shape;552;p2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53" name="Google Shape;553;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2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7" name="Google Shape;567;p2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68" name="Google Shape;568;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1" name="Google Shape;591;p2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92" name="Google Shape;592;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2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3" name="Google Shape;603;p2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04" name="Google Shape;604;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2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3" name="Google Shape;623;p2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24" name="Google Shape;624;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2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1" name="Google Shape;641;p2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42" name="Google Shape;642;p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 name="Google Shape;55;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6" name="Google Shape;56;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3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0" name="Google Shape;660;p3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61" name="Google Shape;661;p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7" name="Google Shape;677;p3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78" name="Google Shape;678;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p3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5" name="Google Shape;695;p3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96" name="Google Shape;696;p3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3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3" name="Google Shape;713;p3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14" name="Google Shape;714;p3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p3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9" name="Google Shape;749;p3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50" name="Google Shape;750;p3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3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3" name="Google Shape;773;p3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74" name="Google Shape;774;p3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3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9" name="Google Shape;799;p3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00" name="Google Shape;800;p3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p3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3" name="Google Shape;823;p3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24" name="Google Shape;824;p3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p3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5" name="Google Shape;865;p3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66" name="Google Shape;866;p3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3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0" name="Google Shape;910;p3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11" name="Google Shape;911;p3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4" name="Google Shape;104;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5" name="Google Shape;105;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4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6" name="Google Shape;946;p4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47" name="Google Shape;947;p4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4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1" name="Google Shape;981;p4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82" name="Google Shape;982;p4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4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12" name="Google Shape;1012;p4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13" name="Google Shape;1013;p4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p4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2" name="Google Shape;1032;p4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33" name="Google Shape;1033;p4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4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8" name="Google Shape;1058;p4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59" name="Google Shape;1059;p4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4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6" name="Google Shape;1076;p4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77" name="Google Shape;1077;p4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p4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8" name="Google Shape;1098;p4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99" name="Google Shape;1099;p4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4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3" name="Google Shape;1133;p4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34" name="Google Shape;1134;p4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9" name="Google Shape;129;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 name="Google Shape;145;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46" name="Google Shape;146;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2" name="Google Shape;172;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73" name="Google Shape;173;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 name="Google Shape;193;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94" name="Google Shape;194;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4" name="Google Shape;224;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25" name="Google Shape;225;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6" name="Shape 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7.png"/><Relationship Id="rId10" Type="http://schemas.openxmlformats.org/officeDocument/2006/relationships/image" Target="../media/image21.png"/><Relationship Id="rId9"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1.png"/><Relationship Id="rId7" Type="http://schemas.openxmlformats.org/officeDocument/2006/relationships/image" Target="../media/image11.png"/><Relationship Id="rId8" Type="http://schemas.openxmlformats.org/officeDocument/2006/relationships/image" Target="../media/image6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50.png"/></Relationships>
</file>

<file path=ppt/slides/_rels/slide11.xml.rels><?xml version="1.0" encoding="UTF-8" standalone="yes"?><Relationships xmlns="http://schemas.openxmlformats.org/package/2006/relationships"><Relationship Id="rId10"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48.png"/><Relationship Id="rId5" Type="http://schemas.openxmlformats.org/officeDocument/2006/relationships/image" Target="../media/image53.png"/><Relationship Id="rId6" Type="http://schemas.openxmlformats.org/officeDocument/2006/relationships/image" Target="../media/image35.png"/><Relationship Id="rId7" Type="http://schemas.openxmlformats.org/officeDocument/2006/relationships/image" Target="../media/image43.png"/><Relationship Id="rId8" Type="http://schemas.openxmlformats.org/officeDocument/2006/relationships/image" Target="../media/image7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35.png"/><Relationship Id="rId7" Type="http://schemas.openxmlformats.org/officeDocument/2006/relationships/image" Target="../media/image43.png"/><Relationship Id="rId8" Type="http://schemas.openxmlformats.org/officeDocument/2006/relationships/image" Target="../media/image45.png"/></Relationships>
</file>

<file path=ppt/slides/_rels/slide13.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43.png"/><Relationship Id="rId5" Type="http://schemas.openxmlformats.org/officeDocument/2006/relationships/image" Target="../media/image49.png"/><Relationship Id="rId6" Type="http://schemas.openxmlformats.org/officeDocument/2006/relationships/image" Target="../media/image82.png"/><Relationship Id="rId7" Type="http://schemas.openxmlformats.org/officeDocument/2006/relationships/image" Target="../media/image62.png"/><Relationship Id="rId8"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63.png"/><Relationship Id="rId6" Type="http://schemas.openxmlformats.org/officeDocument/2006/relationships/image" Target="../media/image66.png"/><Relationship Id="rId7" Type="http://schemas.openxmlformats.org/officeDocument/2006/relationships/image" Target="../media/image54.png"/><Relationship Id="rId8" Type="http://schemas.openxmlformats.org/officeDocument/2006/relationships/image" Target="../media/image56.png"/></Relationships>
</file>

<file path=ppt/slides/_rels/slide15.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66.png"/><Relationship Id="rId13" Type="http://schemas.openxmlformats.org/officeDocument/2006/relationships/image" Target="../media/image43.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61.png"/><Relationship Id="rId5" Type="http://schemas.openxmlformats.org/officeDocument/2006/relationships/image" Target="../media/image80.png"/><Relationship Id="rId6" Type="http://schemas.openxmlformats.org/officeDocument/2006/relationships/image" Target="../media/image64.png"/><Relationship Id="rId7" Type="http://schemas.openxmlformats.org/officeDocument/2006/relationships/image" Target="../media/image60.png"/><Relationship Id="rId8" Type="http://schemas.openxmlformats.org/officeDocument/2006/relationships/image" Target="../media/image59.png"/></Relationships>
</file>

<file path=ppt/slides/_rels/slide16.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43.png"/><Relationship Id="rId5" Type="http://schemas.openxmlformats.org/officeDocument/2006/relationships/image" Target="../media/image68.png"/><Relationship Id="rId6" Type="http://schemas.openxmlformats.org/officeDocument/2006/relationships/image" Target="../media/image66.png"/><Relationship Id="rId7" Type="http://schemas.openxmlformats.org/officeDocument/2006/relationships/image" Target="../media/image56.png"/><Relationship Id="rId8" Type="http://schemas.openxmlformats.org/officeDocument/2006/relationships/image" Target="../media/image35.png"/></Relationships>
</file>

<file path=ppt/slides/_rels/slide17.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88.png"/><Relationship Id="rId13" Type="http://schemas.openxmlformats.org/officeDocument/2006/relationships/image" Target="../media/image54.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73.png"/><Relationship Id="rId15" Type="http://schemas.openxmlformats.org/officeDocument/2006/relationships/image" Target="../media/image43.png"/><Relationship Id="rId14" Type="http://schemas.openxmlformats.org/officeDocument/2006/relationships/image" Target="../media/image35.png"/><Relationship Id="rId17" Type="http://schemas.openxmlformats.org/officeDocument/2006/relationships/image" Target="../media/image79.png"/><Relationship Id="rId16" Type="http://schemas.openxmlformats.org/officeDocument/2006/relationships/image" Target="../media/image71.png"/><Relationship Id="rId5" Type="http://schemas.openxmlformats.org/officeDocument/2006/relationships/image" Target="../media/image70.png"/><Relationship Id="rId6" Type="http://schemas.openxmlformats.org/officeDocument/2006/relationships/image" Target="../media/image76.png"/><Relationship Id="rId7" Type="http://schemas.openxmlformats.org/officeDocument/2006/relationships/image" Target="../media/image90.png"/><Relationship Id="rId8" Type="http://schemas.openxmlformats.org/officeDocument/2006/relationships/image" Target="../media/image98.png"/></Relationships>
</file>

<file path=ppt/slides/_rels/slide18.xml.rels><?xml version="1.0" encoding="UTF-8" standalone="yes"?><Relationships xmlns="http://schemas.openxmlformats.org/package/2006/relationships"><Relationship Id="rId10"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66.png"/><Relationship Id="rId5" Type="http://schemas.openxmlformats.org/officeDocument/2006/relationships/image" Target="../media/image99.png"/><Relationship Id="rId6" Type="http://schemas.openxmlformats.org/officeDocument/2006/relationships/image" Target="../media/image93.png"/><Relationship Id="rId7" Type="http://schemas.openxmlformats.org/officeDocument/2006/relationships/image" Target="../media/image35.png"/><Relationship Id="rId8"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95.png"/><Relationship Id="rId6" Type="http://schemas.openxmlformats.org/officeDocument/2006/relationships/image" Target="../media/image89.png"/><Relationship Id="rId7" Type="http://schemas.openxmlformats.org/officeDocument/2006/relationships/image" Target="../media/image35.png"/><Relationship Id="rId8"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7.png"/><Relationship Id="rId11" Type="http://schemas.openxmlformats.org/officeDocument/2006/relationships/image" Target="../media/image14.png"/><Relationship Id="rId10" Type="http://schemas.openxmlformats.org/officeDocument/2006/relationships/image" Target="../media/image29.png"/><Relationship Id="rId12" Type="http://schemas.openxmlformats.org/officeDocument/2006/relationships/image" Target="../media/image9.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2.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81.png"/><Relationship Id="rId6" Type="http://schemas.openxmlformats.org/officeDocument/2006/relationships/image" Target="../media/image35.png"/><Relationship Id="rId7" Type="http://schemas.openxmlformats.org/officeDocument/2006/relationships/image" Target="../media/image43.png"/><Relationship Id="rId8" Type="http://schemas.openxmlformats.org/officeDocument/2006/relationships/image" Target="../media/image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111.png"/><Relationship Id="rId6" Type="http://schemas.openxmlformats.org/officeDocument/2006/relationships/image" Target="../media/image83.png"/></Relationships>
</file>

<file path=ppt/slides/_rels/slide22.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9.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2.png"/><Relationship Id="rId8"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54.png"/><Relationship Id="rId5" Type="http://schemas.openxmlformats.org/officeDocument/2006/relationships/image" Target="../media/image35.png"/><Relationship Id="rId6" Type="http://schemas.openxmlformats.org/officeDocument/2006/relationships/image" Target="../media/image43.png"/><Relationship Id="rId7" Type="http://schemas.openxmlformats.org/officeDocument/2006/relationships/image" Target="../media/image45.png"/><Relationship Id="rId8"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84.png"/><Relationship Id="rId6" Type="http://schemas.openxmlformats.org/officeDocument/2006/relationships/image" Target="../media/image113.png"/><Relationship Id="rId7" Type="http://schemas.openxmlformats.org/officeDocument/2006/relationships/image" Target="../media/image45.png"/><Relationship Id="rId8" Type="http://schemas.openxmlformats.org/officeDocument/2006/relationships/image" Target="../media/image87.png"/></Relationships>
</file>

<file path=ppt/slides/_rels/slide25.xml.rels><?xml version="1.0" encoding="UTF-8" standalone="yes"?><Relationships xmlns="http://schemas.openxmlformats.org/package/2006/relationships"><Relationship Id="rId11" Type="http://schemas.openxmlformats.org/officeDocument/2006/relationships/chart" Target="../charts/chart2.xml"/><Relationship Id="rId10" Type="http://schemas.openxmlformats.org/officeDocument/2006/relationships/chart" Target="../charts/chart1.xml"/><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45.png"/><Relationship Id="rId5" Type="http://schemas.openxmlformats.org/officeDocument/2006/relationships/image" Target="../media/image66.png"/><Relationship Id="rId6" Type="http://schemas.openxmlformats.org/officeDocument/2006/relationships/image" Target="../media/image56.png"/><Relationship Id="rId7" Type="http://schemas.openxmlformats.org/officeDocument/2006/relationships/image" Target="../media/image35.png"/><Relationship Id="rId8"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147.png"/><Relationship Id="rId5" Type="http://schemas.openxmlformats.org/officeDocument/2006/relationships/image" Target="../media/image27.png"/><Relationship Id="rId6" Type="http://schemas.openxmlformats.org/officeDocument/2006/relationships/image" Target="../media/image35.png"/><Relationship Id="rId7"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96.png"/><Relationship Id="rId5" Type="http://schemas.openxmlformats.org/officeDocument/2006/relationships/image" Target="../media/image100.png"/><Relationship Id="rId6" Type="http://schemas.openxmlformats.org/officeDocument/2006/relationships/image" Target="../media/image35.png"/><Relationship Id="rId7" Type="http://schemas.openxmlformats.org/officeDocument/2006/relationships/image" Target="../media/image43.png"/><Relationship Id="rId8" Type="http://schemas.openxmlformats.org/officeDocument/2006/relationships/image" Target="../media/image66.png"/></Relationships>
</file>

<file path=ppt/slides/_rels/slide28.xml.rels><?xml version="1.0" encoding="UTF-8" standalone="yes"?><Relationships xmlns="http://schemas.openxmlformats.org/package/2006/relationships"><Relationship Id="rId11" Type="http://schemas.openxmlformats.org/officeDocument/2006/relationships/image" Target="../media/image74.png"/><Relationship Id="rId10"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35.png"/><Relationship Id="rId5" Type="http://schemas.openxmlformats.org/officeDocument/2006/relationships/image" Target="../media/image128.png"/><Relationship Id="rId6" Type="http://schemas.openxmlformats.org/officeDocument/2006/relationships/image" Target="../media/image119.png"/><Relationship Id="rId7" Type="http://schemas.openxmlformats.org/officeDocument/2006/relationships/image" Target="../media/image66.png"/><Relationship Id="rId8" Type="http://schemas.openxmlformats.org/officeDocument/2006/relationships/image" Target="../media/image96.png"/></Relationships>
</file>

<file path=ppt/slides/_rels/slide29.xml.rels><?xml version="1.0" encoding="UTF-8" standalone="yes"?><Relationships xmlns="http://schemas.openxmlformats.org/package/2006/relationships"><Relationship Id="rId10"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66.png"/><Relationship Id="rId5" Type="http://schemas.openxmlformats.org/officeDocument/2006/relationships/image" Target="../media/image144.png"/><Relationship Id="rId6" Type="http://schemas.openxmlformats.org/officeDocument/2006/relationships/image" Target="../media/image106.png"/><Relationship Id="rId7" Type="http://schemas.openxmlformats.org/officeDocument/2006/relationships/image" Target="../media/image35.png"/><Relationship Id="rId8" Type="http://schemas.openxmlformats.org/officeDocument/2006/relationships/image" Target="../media/image43.png"/></Relationships>
</file>

<file path=ppt/slides/_rels/slide3.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4.png"/><Relationship Id="rId13" Type="http://schemas.openxmlformats.org/officeDocument/2006/relationships/image" Target="../media/image28.png"/><Relationship Id="rId12"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6.png"/><Relationship Id="rId5" Type="http://schemas.openxmlformats.org/officeDocument/2006/relationships/image" Target="../media/image27.png"/><Relationship Id="rId6" Type="http://schemas.openxmlformats.org/officeDocument/2006/relationships/image" Target="../media/image1.png"/><Relationship Id="rId7" Type="http://schemas.openxmlformats.org/officeDocument/2006/relationships/image" Target="../media/image34.png"/><Relationship Id="rId8" Type="http://schemas.openxmlformats.org/officeDocument/2006/relationships/image" Target="../media/image2.png"/></Relationships>
</file>

<file path=ppt/slides/_rels/slide30.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35.png"/><Relationship Id="rId5" Type="http://schemas.openxmlformats.org/officeDocument/2006/relationships/image" Target="../media/image116.png"/><Relationship Id="rId6" Type="http://schemas.openxmlformats.org/officeDocument/2006/relationships/image" Target="../media/image127.png"/><Relationship Id="rId7" Type="http://schemas.openxmlformats.org/officeDocument/2006/relationships/image" Target="../media/image102.png"/><Relationship Id="rId8" Type="http://schemas.openxmlformats.org/officeDocument/2006/relationships/image" Target="../media/image10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107.png"/><Relationship Id="rId6" Type="http://schemas.openxmlformats.org/officeDocument/2006/relationships/image" Target="../media/image35.png"/><Relationship Id="rId7" Type="http://schemas.openxmlformats.org/officeDocument/2006/relationships/image" Target="../media/image43.png"/><Relationship Id="rId8" Type="http://schemas.openxmlformats.org/officeDocument/2006/relationships/image" Target="../media/image7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143.png"/><Relationship Id="rId6" Type="http://schemas.openxmlformats.org/officeDocument/2006/relationships/image" Target="../media/image66.png"/><Relationship Id="rId7" Type="http://schemas.openxmlformats.org/officeDocument/2006/relationships/image" Target="../media/image96.png"/><Relationship Id="rId8" Type="http://schemas.openxmlformats.org/officeDocument/2006/relationships/image" Target="../media/image146.png"/></Relationships>
</file>

<file path=ppt/slides/_rels/slide33.xml.rels><?xml version="1.0" encoding="UTF-8" standalone="yes"?><Relationships xmlns="http://schemas.openxmlformats.org/package/2006/relationships"><Relationship Id="rId10"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74.png"/><Relationship Id="rId5" Type="http://schemas.openxmlformats.org/officeDocument/2006/relationships/image" Target="../media/image117.png"/><Relationship Id="rId6" Type="http://schemas.openxmlformats.org/officeDocument/2006/relationships/image" Target="../media/image66.png"/><Relationship Id="rId7" Type="http://schemas.openxmlformats.org/officeDocument/2006/relationships/image" Target="../media/image96.png"/><Relationship Id="rId8" Type="http://schemas.openxmlformats.org/officeDocument/2006/relationships/image" Target="../media/image35.png"/></Relationships>
</file>

<file path=ppt/slides/_rels/slide34.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96.png"/><Relationship Id="rId5" Type="http://schemas.openxmlformats.org/officeDocument/2006/relationships/image" Target="../media/image101.png"/><Relationship Id="rId6" Type="http://schemas.openxmlformats.org/officeDocument/2006/relationships/image" Target="../media/image35.png"/><Relationship Id="rId7" Type="http://schemas.openxmlformats.org/officeDocument/2006/relationships/image" Target="../media/image43.png"/><Relationship Id="rId8" Type="http://schemas.openxmlformats.org/officeDocument/2006/relationships/image" Target="../media/image66.png"/></Relationships>
</file>

<file path=ppt/slides/_rels/slide35.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9.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2.png"/><Relationship Id="rId8"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105.png"/><Relationship Id="rId6" Type="http://schemas.openxmlformats.org/officeDocument/2006/relationships/image" Target="../media/image66.png"/><Relationship Id="rId7" Type="http://schemas.openxmlformats.org/officeDocument/2006/relationships/image" Target="../media/image96.png"/></Relationships>
</file>

<file path=ppt/slides/_rels/slide37.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112.png"/><Relationship Id="rId13" Type="http://schemas.openxmlformats.org/officeDocument/2006/relationships/image" Target="../media/image66.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140.png"/><Relationship Id="rId14" Type="http://schemas.openxmlformats.org/officeDocument/2006/relationships/image" Target="../media/image96.png"/><Relationship Id="rId5" Type="http://schemas.openxmlformats.org/officeDocument/2006/relationships/image" Target="../media/image70.png"/><Relationship Id="rId6" Type="http://schemas.openxmlformats.org/officeDocument/2006/relationships/image" Target="../media/image130.png"/><Relationship Id="rId7" Type="http://schemas.openxmlformats.org/officeDocument/2006/relationships/image" Target="../media/image108.png"/><Relationship Id="rId8" Type="http://schemas.openxmlformats.org/officeDocument/2006/relationships/image" Target="../media/image132.png"/></Relationships>
</file>

<file path=ppt/slides/_rels/slide38.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35.png"/><Relationship Id="rId13" Type="http://schemas.openxmlformats.org/officeDocument/2006/relationships/image" Target="../media/image96.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125.png"/><Relationship Id="rId5" Type="http://schemas.openxmlformats.org/officeDocument/2006/relationships/image" Target="../media/image110.png"/><Relationship Id="rId6" Type="http://schemas.openxmlformats.org/officeDocument/2006/relationships/image" Target="../media/image118.png"/><Relationship Id="rId7" Type="http://schemas.openxmlformats.org/officeDocument/2006/relationships/image" Target="../media/image150.png"/><Relationship Id="rId8" Type="http://schemas.openxmlformats.org/officeDocument/2006/relationships/image" Target="../media/image115.png"/></Relationships>
</file>

<file path=ppt/slides/_rels/slide39.xml.rels><?xml version="1.0" encoding="UTF-8" standalone="yes"?><Relationships xmlns="http://schemas.openxmlformats.org/package/2006/relationships"><Relationship Id="rId11" Type="http://schemas.openxmlformats.org/officeDocument/2006/relationships/image" Target="../media/image45.png"/><Relationship Id="rId10" Type="http://schemas.openxmlformats.org/officeDocument/2006/relationships/image" Target="../media/image43.png"/><Relationship Id="rId13" Type="http://schemas.openxmlformats.org/officeDocument/2006/relationships/image" Target="../media/image96.png"/><Relationship Id="rId12"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35.png"/><Relationship Id="rId5" Type="http://schemas.openxmlformats.org/officeDocument/2006/relationships/image" Target="../media/image126.png"/><Relationship Id="rId6" Type="http://schemas.openxmlformats.org/officeDocument/2006/relationships/image" Target="../media/image120.png"/><Relationship Id="rId7" Type="http://schemas.openxmlformats.org/officeDocument/2006/relationships/image" Target="../media/image122.png"/><Relationship Id="rId8" Type="http://schemas.openxmlformats.org/officeDocument/2006/relationships/image" Target="../media/image121.png"/></Relationships>
</file>

<file path=ppt/slides/_rels/slide4.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29.png"/><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6.png"/><Relationship Id="rId8" Type="http://schemas.openxmlformats.org/officeDocument/2006/relationships/image" Target="../media/image11.png"/></Relationships>
</file>

<file path=ppt/slides/_rels/slide40.xml.rels><?xml version="1.0" encoding="UTF-8" standalone="yes"?><Relationships xmlns="http://schemas.openxmlformats.org/package/2006/relationships"><Relationship Id="rId11" Type="http://schemas.openxmlformats.org/officeDocument/2006/relationships/chart" Target="../charts/chart3.xml"/><Relationship Id="rId10"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66.png"/><Relationship Id="rId5" Type="http://schemas.openxmlformats.org/officeDocument/2006/relationships/image" Target="../media/image142.png"/><Relationship Id="rId6" Type="http://schemas.openxmlformats.org/officeDocument/2006/relationships/image" Target="../media/image148.png"/><Relationship Id="rId7" Type="http://schemas.openxmlformats.org/officeDocument/2006/relationships/image" Target="../media/image35.png"/><Relationship Id="rId8" Type="http://schemas.openxmlformats.org/officeDocument/2006/relationships/image" Target="../media/image43.png"/></Relationships>
</file>

<file path=ppt/slides/_rels/slide41.xml.rels><?xml version="1.0" encoding="UTF-8" standalone="yes"?><Relationships xmlns="http://schemas.openxmlformats.org/package/2006/relationships"><Relationship Id="rId11" Type="http://schemas.openxmlformats.org/officeDocument/2006/relationships/image" Target="../media/image43.png"/><Relationship Id="rId10"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96.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4.png"/><Relationship Id="rId8" Type="http://schemas.openxmlformats.org/officeDocument/2006/relationships/image" Target="../media/image66.png"/></Relationships>
</file>

<file path=ppt/slides/_rels/slide42.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43.png"/><Relationship Id="rId5" Type="http://schemas.openxmlformats.org/officeDocument/2006/relationships/image" Target="../media/image129.png"/><Relationship Id="rId6" Type="http://schemas.openxmlformats.org/officeDocument/2006/relationships/image" Target="../media/image66.png"/><Relationship Id="rId7" Type="http://schemas.openxmlformats.org/officeDocument/2006/relationships/image" Target="../media/image96.png"/><Relationship Id="rId8" Type="http://schemas.openxmlformats.org/officeDocument/2006/relationships/image" Target="../media/image35.png"/></Relationships>
</file>

<file path=ppt/slides/_rels/slide43.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9.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2.png"/><Relationship Id="rId8" Type="http://schemas.openxmlformats.org/officeDocument/2006/relationships/image" Target="../media/image6.png"/></Relationships>
</file>

<file path=ppt/slides/_rels/slide44.xml.rels><?xml version="1.0" encoding="UTF-8" standalone="yes"?><Relationships xmlns="http://schemas.openxmlformats.org/package/2006/relationships"><Relationship Id="rId10"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131.png"/><Relationship Id="rId9" Type="http://schemas.openxmlformats.org/officeDocument/2006/relationships/image" Target="../media/image66.png"/><Relationship Id="rId5" Type="http://schemas.openxmlformats.org/officeDocument/2006/relationships/image" Target="../media/image27.png"/><Relationship Id="rId6" Type="http://schemas.openxmlformats.org/officeDocument/2006/relationships/image" Target="../media/image135.png"/><Relationship Id="rId7" Type="http://schemas.openxmlformats.org/officeDocument/2006/relationships/image" Target="../media/image35.png"/><Relationship Id="rId8" Type="http://schemas.openxmlformats.org/officeDocument/2006/relationships/image" Target="../media/image43.png"/></Relationships>
</file>

<file path=ppt/slides/_rels/slide45.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145.png"/><Relationship Id="rId13" Type="http://schemas.openxmlformats.org/officeDocument/2006/relationships/image" Target="../media/image45.png"/><Relationship Id="rId12"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138.png"/><Relationship Id="rId15" Type="http://schemas.openxmlformats.org/officeDocument/2006/relationships/image" Target="../media/image96.png"/><Relationship Id="rId14" Type="http://schemas.openxmlformats.org/officeDocument/2006/relationships/image" Target="../media/image66.png"/><Relationship Id="rId5" Type="http://schemas.openxmlformats.org/officeDocument/2006/relationships/image" Target="../media/image139.png"/><Relationship Id="rId6" Type="http://schemas.openxmlformats.org/officeDocument/2006/relationships/image" Target="../media/image133.png"/><Relationship Id="rId7" Type="http://schemas.openxmlformats.org/officeDocument/2006/relationships/image" Target="../media/image152.png"/><Relationship Id="rId8" Type="http://schemas.openxmlformats.org/officeDocument/2006/relationships/image" Target="../media/image1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35.png"/><Relationship Id="rId6" Type="http://schemas.openxmlformats.org/officeDocument/2006/relationships/image" Target="../media/image43.png"/><Relationship Id="rId7" Type="http://schemas.openxmlformats.org/officeDocument/2006/relationships/image" Target="../media/image66.png"/><Relationship Id="rId8"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43.png"/><Relationship Id="rId5" Type="http://schemas.openxmlformats.org/officeDocument/2006/relationships/image" Target="../media/image66.png"/><Relationship Id="rId6" Type="http://schemas.openxmlformats.org/officeDocument/2006/relationships/image" Target="../media/image96.png"/><Relationship Id="rId7" Type="http://schemas.openxmlformats.org/officeDocument/2006/relationships/image" Target="../media/image35.png"/><Relationship Id="rId8" Type="http://schemas.openxmlformats.org/officeDocument/2006/relationships/image" Target="../media/image45.png"/></Relationships>
</file>

<file path=ppt/slides/_rels/slide5.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2.png"/><Relationship Id="rId9" Type="http://schemas.openxmlformats.org/officeDocument/2006/relationships/image" Target="../media/image9.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51.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9.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2.png"/><Relationship Id="rId8"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40.png"/><Relationship Id="rId7" Type="http://schemas.openxmlformats.org/officeDocument/2006/relationships/image" Target="../media/image31.png"/><Relationship Id="rId8" Type="http://schemas.openxmlformats.org/officeDocument/2006/relationships/image" Target="../media/image57.png"/></Relationships>
</file>

<file path=ppt/slides/_rels/slide8.xml.rels><?xml version="1.0" encoding="UTF-8" standalone="yes"?><Relationships xmlns="http://schemas.openxmlformats.org/package/2006/relationships"><Relationship Id="rId11" Type="http://schemas.openxmlformats.org/officeDocument/2006/relationships/image" Target="../media/image78.png"/><Relationship Id="rId10" Type="http://schemas.openxmlformats.org/officeDocument/2006/relationships/image" Target="../media/image38.png"/><Relationship Id="rId13" Type="http://schemas.openxmlformats.org/officeDocument/2006/relationships/image" Target="../media/image9.png"/><Relationship Id="rId12"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33.png"/><Relationship Id="rId15" Type="http://schemas.openxmlformats.org/officeDocument/2006/relationships/image" Target="../media/image29.png"/><Relationship Id="rId1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6.png"/><Relationship Id="rId7" Type="http://schemas.openxmlformats.org/officeDocument/2006/relationships/image" Target="../media/image35.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29.png"/><Relationship Id="rId12"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2.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 name="Shape 11"/>
        <p:cNvGrpSpPr/>
        <p:nvPr/>
      </p:nvGrpSpPr>
      <p:grpSpPr>
        <a:xfrm>
          <a:off x="0" y="0"/>
          <a:ext cx="0" cy="0"/>
          <a:chOff x="0" y="0"/>
          <a:chExt cx="0" cy="0"/>
        </a:xfrm>
      </p:grpSpPr>
      <p:pic>
        <p:nvPicPr>
          <p:cNvPr descr="preencoded.png" id="12" name="Google Shape;12;p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3" name="Google Shape;13;p1"/>
          <p:cNvSpPr/>
          <p:nvPr/>
        </p:nvSpPr>
        <p:spPr>
          <a:xfrm>
            <a:off x="-4470959" y="1016000"/>
            <a:ext cx="24399900" cy="8636100"/>
          </a:xfrm>
          <a:prstGeom prst="roundRect">
            <a:avLst>
              <a:gd fmla="val 44153"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 name="Google Shape;14;p1"/>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5" name="Google Shape;15;p1"/>
          <p:cNvSpPr/>
          <p:nvPr/>
        </p:nvSpPr>
        <p:spPr>
          <a:xfrm>
            <a:off x="1854432" y="1270000"/>
            <a:ext cx="14454407" cy="805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0" i="0" lang="en-US" sz="24000" u="none" cap="none" strike="noStrike">
                <a:solidFill>
                  <a:srgbClr val="064C30"/>
                </a:solidFill>
                <a:latin typeface="Yeseva One"/>
                <a:ea typeface="Yeseva One"/>
                <a:cs typeface="Yeseva One"/>
                <a:sym typeface="Yeseva One"/>
              </a:rPr>
              <a:t>Abstract Line</a:t>
            </a:r>
            <a:endParaRPr b="0" i="0" sz="24000" u="none" cap="none" strike="noStrike">
              <a:solidFill>
                <a:schemeClr val="dk1"/>
              </a:solidFill>
              <a:latin typeface="Calibri"/>
              <a:ea typeface="Calibri"/>
              <a:cs typeface="Calibri"/>
              <a:sym typeface="Calibri"/>
            </a:endParaRPr>
          </a:p>
        </p:txBody>
      </p:sp>
      <p:sp>
        <p:nvSpPr>
          <p:cNvPr id="16" name="Google Shape;16;p1"/>
          <p:cNvSpPr/>
          <p:nvPr/>
        </p:nvSpPr>
        <p:spPr>
          <a:xfrm>
            <a:off x="16410451" y="9931400"/>
            <a:ext cx="7434663" cy="3242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i="0" lang="en-US" sz="6400" u="none" cap="none" strike="noStrike">
                <a:solidFill>
                  <a:srgbClr val="064C30"/>
                </a:solidFill>
                <a:latin typeface="Montserrat"/>
                <a:ea typeface="Montserrat"/>
                <a:cs typeface="Montserrat"/>
                <a:sym typeface="Montserrat"/>
              </a:rPr>
              <a:t>FREE PRESENTATION TEMPLATE</a:t>
            </a:r>
            <a:endParaRPr b="0" i="0" sz="6400" u="none" cap="none" strike="noStrike">
              <a:solidFill>
                <a:schemeClr val="dk1"/>
              </a:solidFill>
              <a:latin typeface="Calibri"/>
              <a:ea typeface="Calibri"/>
              <a:cs typeface="Calibri"/>
              <a:sym typeface="Calibri"/>
            </a:endParaRPr>
          </a:p>
        </p:txBody>
      </p:sp>
      <p:pic>
        <p:nvPicPr>
          <p:cNvPr descr="preencoded.png" id="17" name="Google Shape;17;p1"/>
          <p:cNvPicPr preferRelativeResize="0"/>
          <p:nvPr/>
        </p:nvPicPr>
        <p:blipFill rotWithShape="1">
          <a:blip r:embed="rId5">
            <a:alphaModFix/>
          </a:blip>
          <a:srcRect b="0" l="0" r="0" t="0"/>
          <a:stretch/>
        </p:blipFill>
        <p:spPr>
          <a:xfrm>
            <a:off x="0" y="8674098"/>
            <a:ext cx="24387048" cy="25402"/>
          </a:xfrm>
          <a:prstGeom prst="rect">
            <a:avLst/>
          </a:prstGeom>
          <a:noFill/>
          <a:ln>
            <a:noFill/>
          </a:ln>
        </p:spPr>
      </p:pic>
      <p:pic>
        <p:nvPicPr>
          <p:cNvPr descr="preencoded.png" id="18" name="Google Shape;18;p1"/>
          <p:cNvPicPr preferRelativeResize="0"/>
          <p:nvPr/>
        </p:nvPicPr>
        <p:blipFill rotWithShape="1">
          <a:blip r:embed="rId6">
            <a:alphaModFix/>
          </a:blip>
          <a:srcRect b="0" l="0" r="0" t="0"/>
          <a:stretch/>
        </p:blipFill>
        <p:spPr>
          <a:xfrm>
            <a:off x="15991299" y="0"/>
            <a:ext cx="31755" cy="13716000"/>
          </a:xfrm>
          <a:prstGeom prst="rect">
            <a:avLst/>
          </a:prstGeom>
          <a:noFill/>
          <a:ln>
            <a:noFill/>
          </a:ln>
        </p:spPr>
      </p:pic>
      <p:pic>
        <p:nvPicPr>
          <p:cNvPr descr="preencoded.png" id="19" name="Google Shape;19;p1"/>
          <p:cNvPicPr preferRelativeResize="0"/>
          <p:nvPr/>
        </p:nvPicPr>
        <p:blipFill rotWithShape="1">
          <a:blip r:embed="rId7">
            <a:alphaModFix/>
          </a:blip>
          <a:srcRect b="0" l="0" r="0" t="0"/>
          <a:stretch/>
        </p:blipFill>
        <p:spPr>
          <a:xfrm>
            <a:off x="12041105" y="5041900"/>
            <a:ext cx="1143143" cy="1143000"/>
          </a:xfrm>
          <a:prstGeom prst="rect">
            <a:avLst/>
          </a:prstGeom>
          <a:noFill/>
          <a:ln>
            <a:noFill/>
          </a:ln>
        </p:spPr>
      </p:pic>
      <p:pic>
        <p:nvPicPr>
          <p:cNvPr descr="preencoded.png" id="20" name="Google Shape;20;p1"/>
          <p:cNvPicPr preferRelativeResize="0"/>
          <p:nvPr/>
        </p:nvPicPr>
        <p:blipFill rotWithShape="1">
          <a:blip r:embed="rId8">
            <a:alphaModFix/>
          </a:blip>
          <a:srcRect b="0" l="0" r="0" t="0"/>
          <a:stretch/>
        </p:blipFill>
        <p:spPr>
          <a:xfrm>
            <a:off x="12112577" y="5113338"/>
            <a:ext cx="1000304" cy="1000044"/>
          </a:xfrm>
          <a:prstGeom prst="rect">
            <a:avLst/>
          </a:prstGeom>
          <a:noFill/>
          <a:ln>
            <a:noFill/>
          </a:ln>
        </p:spPr>
      </p:pic>
      <p:pic>
        <p:nvPicPr>
          <p:cNvPr descr="preencoded.png" id="21" name="Google Shape;21;p1"/>
          <p:cNvPicPr preferRelativeResize="0"/>
          <p:nvPr/>
        </p:nvPicPr>
        <p:blipFill rotWithShape="1">
          <a:blip r:embed="rId9">
            <a:alphaModFix/>
          </a:blip>
          <a:srcRect b="0" l="0" r="0" t="0"/>
          <a:stretch/>
        </p:blipFill>
        <p:spPr>
          <a:xfrm>
            <a:off x="15610251" y="8305800"/>
            <a:ext cx="774797" cy="774700"/>
          </a:xfrm>
          <a:prstGeom prst="rect">
            <a:avLst/>
          </a:prstGeom>
          <a:noFill/>
          <a:ln>
            <a:noFill/>
          </a:ln>
        </p:spPr>
      </p:pic>
      <p:pic>
        <p:nvPicPr>
          <p:cNvPr descr="preencoded.png" id="22" name="Google Shape;22;p1"/>
          <p:cNvPicPr preferRelativeResize="0"/>
          <p:nvPr/>
        </p:nvPicPr>
        <p:blipFill rotWithShape="1">
          <a:blip r:embed="rId10">
            <a:alphaModFix/>
          </a:blip>
          <a:srcRect b="0" l="0" r="0" t="0"/>
          <a:stretch/>
        </p:blipFill>
        <p:spPr>
          <a:xfrm>
            <a:off x="15656380" y="8351923"/>
            <a:ext cx="682491" cy="682405"/>
          </a:xfrm>
          <a:prstGeom prst="rect">
            <a:avLst/>
          </a:prstGeom>
          <a:noFill/>
          <a:ln>
            <a:noFill/>
          </a:ln>
        </p:spPr>
      </p:pic>
      <p:pic>
        <p:nvPicPr>
          <p:cNvPr descr="preencoded.png" id="23" name="Google Shape;23;p1"/>
          <p:cNvPicPr preferRelativeResize="0"/>
          <p:nvPr/>
        </p:nvPicPr>
        <p:blipFill rotWithShape="1">
          <a:blip r:embed="rId9">
            <a:alphaModFix/>
          </a:blip>
          <a:srcRect b="0" l="0" r="0" t="0"/>
          <a:stretch/>
        </p:blipFill>
        <p:spPr>
          <a:xfrm>
            <a:off x="15610251" y="9258300"/>
            <a:ext cx="774797" cy="774700"/>
          </a:xfrm>
          <a:prstGeom prst="rect">
            <a:avLst/>
          </a:prstGeom>
          <a:noFill/>
          <a:ln>
            <a:noFill/>
          </a:ln>
        </p:spPr>
      </p:pic>
      <p:pic>
        <p:nvPicPr>
          <p:cNvPr descr="preencoded.png" id="24" name="Google Shape;24;p1"/>
          <p:cNvPicPr preferRelativeResize="0"/>
          <p:nvPr/>
        </p:nvPicPr>
        <p:blipFill rotWithShape="1">
          <a:blip r:embed="rId10">
            <a:alphaModFix/>
          </a:blip>
          <a:srcRect b="0" l="0" r="0" t="0"/>
          <a:stretch/>
        </p:blipFill>
        <p:spPr>
          <a:xfrm>
            <a:off x="15656380" y="9304423"/>
            <a:ext cx="682491" cy="682405"/>
          </a:xfrm>
          <a:prstGeom prst="rect">
            <a:avLst/>
          </a:prstGeom>
          <a:noFill/>
          <a:ln>
            <a:noFill/>
          </a:ln>
        </p:spPr>
      </p:pic>
      <p:pic>
        <p:nvPicPr>
          <p:cNvPr descr="preencoded.png" id="25" name="Google Shape;25;p1"/>
          <p:cNvPicPr preferRelativeResize="0"/>
          <p:nvPr/>
        </p:nvPicPr>
        <p:blipFill rotWithShape="1">
          <a:blip r:embed="rId9">
            <a:alphaModFix/>
          </a:blip>
          <a:srcRect b="0" l="0" r="0" t="0"/>
          <a:stretch/>
        </p:blipFill>
        <p:spPr>
          <a:xfrm>
            <a:off x="15610251" y="635000"/>
            <a:ext cx="774797" cy="774700"/>
          </a:xfrm>
          <a:prstGeom prst="rect">
            <a:avLst/>
          </a:prstGeom>
          <a:noFill/>
          <a:ln>
            <a:noFill/>
          </a:ln>
        </p:spPr>
      </p:pic>
      <p:pic>
        <p:nvPicPr>
          <p:cNvPr descr="preencoded.png" id="26" name="Google Shape;26;p1"/>
          <p:cNvPicPr preferRelativeResize="0"/>
          <p:nvPr/>
        </p:nvPicPr>
        <p:blipFill rotWithShape="1">
          <a:blip r:embed="rId10">
            <a:alphaModFix/>
          </a:blip>
          <a:srcRect b="0" l="0" r="0" t="0"/>
          <a:stretch/>
        </p:blipFill>
        <p:spPr>
          <a:xfrm>
            <a:off x="15656380" y="681123"/>
            <a:ext cx="682491" cy="6824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2" name="Shape 252"/>
        <p:cNvGrpSpPr/>
        <p:nvPr/>
      </p:nvGrpSpPr>
      <p:grpSpPr>
        <a:xfrm>
          <a:off x="0" y="0"/>
          <a:ext cx="0" cy="0"/>
          <a:chOff x="0" y="0"/>
          <a:chExt cx="0" cy="0"/>
        </a:xfrm>
      </p:grpSpPr>
      <p:pic>
        <p:nvPicPr>
          <p:cNvPr descr="preencoded.png" id="253" name="Google Shape;253;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54" name="Google Shape;254;p10"/>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255" name="Google Shape;255;p10"/>
          <p:cNvPicPr preferRelativeResize="0"/>
          <p:nvPr/>
        </p:nvPicPr>
        <p:blipFill rotWithShape="1">
          <a:blip r:embed="rId5">
            <a:alphaModFix/>
          </a:blip>
          <a:srcRect b="0" l="0" r="0" t="0"/>
          <a:stretch/>
        </p:blipFill>
        <p:spPr>
          <a:xfrm>
            <a:off x="673184" y="347117"/>
            <a:ext cx="8764095" cy="6536283"/>
          </a:xfrm>
          <a:prstGeom prst="rect">
            <a:avLst/>
          </a:prstGeom>
          <a:noFill/>
          <a:ln>
            <a:noFill/>
          </a:ln>
        </p:spPr>
      </p:pic>
      <p:sp>
        <p:nvSpPr>
          <p:cNvPr id="256" name="Google Shape;256;p10"/>
          <p:cNvSpPr/>
          <p:nvPr/>
        </p:nvSpPr>
        <p:spPr>
          <a:xfrm>
            <a:off x="17655207" y="12560300"/>
            <a:ext cx="4034871"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Dream Weaver</a:t>
            </a:r>
            <a:endParaRPr sz="3200">
              <a:solidFill>
                <a:schemeClr val="dk1"/>
              </a:solidFill>
              <a:latin typeface="Calibri"/>
              <a:ea typeface="Calibri"/>
              <a:cs typeface="Calibri"/>
              <a:sym typeface="Calibri"/>
            </a:endParaRPr>
          </a:p>
        </p:txBody>
      </p:sp>
      <p:sp>
        <p:nvSpPr>
          <p:cNvPr id="257" name="Google Shape;257;p10"/>
          <p:cNvSpPr/>
          <p:nvPr/>
        </p:nvSpPr>
        <p:spPr>
          <a:xfrm>
            <a:off x="2629229" y="1943100"/>
            <a:ext cx="19602783" cy="103039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00000"/>
                </a:solidFill>
                <a:latin typeface="Yeseva One"/>
                <a:ea typeface="Yeseva One"/>
                <a:cs typeface="Yeseva One"/>
                <a:sym typeface="Yeseva One"/>
              </a:rPr>
              <a:t>Fantasy is the gateway to the impossible, the land where the ordinary becomes extraordinary, and the impossible becomes possible. </a:t>
            </a:r>
            <a:endParaRPr sz="11200">
              <a:solidFill>
                <a:schemeClr val="dk1"/>
              </a:solidFill>
              <a:latin typeface="Calibri"/>
              <a:ea typeface="Calibri"/>
              <a:cs typeface="Calibri"/>
              <a:sym typeface="Calibri"/>
            </a:endParaRPr>
          </a:p>
        </p:txBody>
      </p:sp>
      <p:pic>
        <p:nvPicPr>
          <p:cNvPr descr="preencoded.png" id="258" name="Google Shape;258;p10"/>
          <p:cNvPicPr preferRelativeResize="0"/>
          <p:nvPr/>
        </p:nvPicPr>
        <p:blipFill rotWithShape="1">
          <a:blip r:embed="rId6">
            <a:alphaModFix/>
          </a:blip>
          <a:srcRect b="0" l="0" r="0" t="0"/>
          <a:stretch/>
        </p:blipFill>
        <p:spPr>
          <a:xfrm>
            <a:off x="22291285" y="2336800"/>
            <a:ext cx="31755" cy="11379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3" name="Shape 263"/>
        <p:cNvGrpSpPr/>
        <p:nvPr/>
      </p:nvGrpSpPr>
      <p:grpSpPr>
        <a:xfrm>
          <a:off x="0" y="0"/>
          <a:ext cx="0" cy="0"/>
          <a:chOff x="0" y="0"/>
          <a:chExt cx="0" cy="0"/>
        </a:xfrm>
      </p:grpSpPr>
      <p:pic>
        <p:nvPicPr>
          <p:cNvPr descr="preencoded.png" id="264" name="Google Shape;264;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65" name="Google Shape;265;p11"/>
          <p:cNvSpPr/>
          <p:nvPr/>
        </p:nvSpPr>
        <p:spPr>
          <a:xfrm>
            <a:off x="1143143" y="-1244600"/>
            <a:ext cx="22113464" cy="11938000"/>
          </a:xfrm>
          <a:prstGeom prst="roundRect">
            <a:avLst>
              <a:gd fmla="val 10647"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a:off x="-3505638" y="1016000"/>
            <a:ext cx="15152994" cy="11252200"/>
          </a:xfrm>
          <a:prstGeom prst="roundRect">
            <a:avLst>
              <a:gd fmla="val 11296"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67" name="Google Shape;267;p11"/>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268" name="Google Shape;268;p11"/>
          <p:cNvSpPr/>
          <p:nvPr/>
        </p:nvSpPr>
        <p:spPr>
          <a:xfrm>
            <a:off x="13095337" y="1828800"/>
            <a:ext cx="8340709" cy="5380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In the Realm of Magic and Adventure, dragons are no longer fearsome beasts to be feared. They can be tamed and even become loyal companions to those brave enough to venture into the unknown. Similarly, unicorns, long considered to be mythical creatures, can now be sighted in this fantastical realm. The world is filled with endless possibilities and endless adventures.</a:t>
            </a:r>
            <a:endParaRPr sz="3200">
              <a:solidFill>
                <a:schemeClr val="dk1"/>
              </a:solidFill>
              <a:latin typeface="Calibri"/>
              <a:ea typeface="Calibri"/>
              <a:cs typeface="Calibri"/>
              <a:sym typeface="Calibri"/>
            </a:endParaRPr>
          </a:p>
        </p:txBody>
      </p:sp>
      <p:sp>
        <p:nvSpPr>
          <p:cNvPr id="269" name="Google Shape;269;p11"/>
          <p:cNvSpPr/>
          <p:nvPr/>
        </p:nvSpPr>
        <p:spPr>
          <a:xfrm>
            <a:off x="2171971" y="2108200"/>
            <a:ext cx="10648164" cy="5389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Taming Dragons and Unicorns</a:t>
            </a:r>
            <a:endParaRPr sz="11200">
              <a:solidFill>
                <a:schemeClr val="dk1"/>
              </a:solidFill>
              <a:latin typeface="Calibri"/>
              <a:ea typeface="Calibri"/>
              <a:cs typeface="Calibri"/>
              <a:sym typeface="Calibri"/>
            </a:endParaRPr>
          </a:p>
        </p:txBody>
      </p:sp>
      <p:pic>
        <p:nvPicPr>
          <p:cNvPr descr="preencoded.png" id="270" name="Google Shape;270;p11"/>
          <p:cNvPicPr preferRelativeResize="0"/>
          <p:nvPr/>
        </p:nvPicPr>
        <p:blipFill rotWithShape="1">
          <a:blip r:embed="rId5">
            <a:alphaModFix/>
          </a:blip>
          <a:srcRect b="0" l="0" r="0" t="0"/>
          <a:stretch/>
        </p:blipFill>
        <p:spPr>
          <a:xfrm>
            <a:off x="2171971" y="7937500"/>
            <a:ext cx="20043105" cy="4673600"/>
          </a:xfrm>
          <a:prstGeom prst="rect">
            <a:avLst/>
          </a:prstGeom>
          <a:noFill/>
          <a:ln>
            <a:noFill/>
          </a:ln>
        </p:spPr>
      </p:pic>
      <p:pic>
        <p:nvPicPr>
          <p:cNvPr descr="preencoded.png" id="271" name="Google Shape;271;p11"/>
          <p:cNvPicPr preferRelativeResize="0"/>
          <p:nvPr/>
        </p:nvPicPr>
        <p:blipFill rotWithShape="1">
          <a:blip r:embed="rId6">
            <a:alphaModFix/>
          </a:blip>
          <a:srcRect b="0" l="0" r="0" t="0"/>
          <a:stretch/>
        </p:blipFill>
        <p:spPr>
          <a:xfrm>
            <a:off x="22456407" y="11595100"/>
            <a:ext cx="1625803" cy="1625600"/>
          </a:xfrm>
          <a:prstGeom prst="rect">
            <a:avLst/>
          </a:prstGeom>
          <a:noFill/>
          <a:ln>
            <a:noFill/>
          </a:ln>
        </p:spPr>
      </p:pic>
      <p:pic>
        <p:nvPicPr>
          <p:cNvPr descr="preencoded.png" id="272" name="Google Shape;272;p11"/>
          <p:cNvPicPr preferRelativeResize="0"/>
          <p:nvPr/>
        </p:nvPicPr>
        <p:blipFill rotWithShape="1">
          <a:blip r:embed="rId7">
            <a:alphaModFix/>
          </a:blip>
          <a:srcRect b="0" l="0" r="0" t="0"/>
          <a:stretch/>
        </p:blipFill>
        <p:spPr>
          <a:xfrm>
            <a:off x="22558056" y="11696700"/>
            <a:ext cx="1422655" cy="1422288"/>
          </a:xfrm>
          <a:prstGeom prst="rect">
            <a:avLst/>
          </a:prstGeom>
          <a:noFill/>
          <a:ln>
            <a:noFill/>
          </a:ln>
        </p:spPr>
      </p:pic>
      <p:pic>
        <p:nvPicPr>
          <p:cNvPr descr="preencoded.png" id="273" name="Google Shape;273;p11"/>
          <p:cNvPicPr preferRelativeResize="0"/>
          <p:nvPr/>
        </p:nvPicPr>
        <p:blipFill rotWithShape="1">
          <a:blip r:embed="rId6">
            <a:alphaModFix/>
          </a:blip>
          <a:srcRect b="0" l="0" r="0" t="0"/>
          <a:stretch/>
        </p:blipFill>
        <p:spPr>
          <a:xfrm>
            <a:off x="8446556" y="1587500"/>
            <a:ext cx="1625803" cy="1625600"/>
          </a:xfrm>
          <a:prstGeom prst="rect">
            <a:avLst/>
          </a:prstGeom>
          <a:noFill/>
          <a:ln>
            <a:noFill/>
          </a:ln>
        </p:spPr>
      </p:pic>
      <p:pic>
        <p:nvPicPr>
          <p:cNvPr descr="preencoded.png" id="274" name="Google Shape;274;p11"/>
          <p:cNvPicPr preferRelativeResize="0"/>
          <p:nvPr/>
        </p:nvPicPr>
        <p:blipFill rotWithShape="1">
          <a:blip r:embed="rId8">
            <a:alphaModFix/>
          </a:blip>
          <a:srcRect b="0" l="0" r="0" t="0"/>
          <a:stretch/>
        </p:blipFill>
        <p:spPr>
          <a:xfrm>
            <a:off x="8542883" y="1638300"/>
            <a:ext cx="1478669" cy="1478483"/>
          </a:xfrm>
          <a:prstGeom prst="rect">
            <a:avLst/>
          </a:prstGeom>
          <a:noFill/>
          <a:ln>
            <a:noFill/>
          </a:ln>
        </p:spPr>
      </p:pic>
      <p:pic>
        <p:nvPicPr>
          <p:cNvPr descr="preencoded.png" id="275" name="Google Shape;275;p11"/>
          <p:cNvPicPr preferRelativeResize="0"/>
          <p:nvPr/>
        </p:nvPicPr>
        <p:blipFill rotWithShape="1">
          <a:blip r:embed="rId9">
            <a:alphaModFix/>
          </a:blip>
          <a:srcRect b="0" l="0" r="0" t="0"/>
          <a:stretch/>
        </p:blipFill>
        <p:spPr>
          <a:xfrm>
            <a:off x="800200" y="673100"/>
            <a:ext cx="711289" cy="711200"/>
          </a:xfrm>
          <a:prstGeom prst="rect">
            <a:avLst/>
          </a:prstGeom>
          <a:noFill/>
          <a:ln>
            <a:noFill/>
          </a:ln>
        </p:spPr>
      </p:pic>
      <p:pic>
        <p:nvPicPr>
          <p:cNvPr descr="preencoded.png" id="276" name="Google Shape;276;p11"/>
          <p:cNvPicPr preferRelativeResize="0"/>
          <p:nvPr/>
        </p:nvPicPr>
        <p:blipFill rotWithShape="1">
          <a:blip r:embed="rId10">
            <a:alphaModFix/>
          </a:blip>
          <a:srcRect b="0" l="0" r="0" t="0"/>
          <a:stretch/>
        </p:blipFill>
        <p:spPr>
          <a:xfrm>
            <a:off x="842548" y="715442"/>
            <a:ext cx="626549" cy="62646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1" name="Shape 281"/>
        <p:cNvGrpSpPr/>
        <p:nvPr/>
      </p:nvGrpSpPr>
      <p:grpSpPr>
        <a:xfrm>
          <a:off x="0" y="0"/>
          <a:ext cx="0" cy="0"/>
          <a:chOff x="0" y="0"/>
          <a:chExt cx="0" cy="0"/>
        </a:xfrm>
      </p:grpSpPr>
      <p:pic>
        <p:nvPicPr>
          <p:cNvPr descr="preencoded.png" id="282" name="Google Shape;282;p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83" name="Google Shape;283;p12"/>
          <p:cNvSpPr/>
          <p:nvPr/>
        </p:nvSpPr>
        <p:spPr>
          <a:xfrm>
            <a:off x="1143143" y="1562100"/>
            <a:ext cx="22113464" cy="14490700"/>
          </a:xfrm>
          <a:prstGeom prst="roundRect">
            <a:avLst>
              <a:gd fmla="val 877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2"/>
          <p:cNvSpPr/>
          <p:nvPr/>
        </p:nvSpPr>
        <p:spPr>
          <a:xfrm rot="10800000">
            <a:off x="10421653" y="-1689100"/>
            <a:ext cx="15191099" cy="15646400"/>
          </a:xfrm>
          <a:prstGeom prst="roundRect">
            <a:avLst>
              <a:gd fmla="val 27869"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85" name="Google Shape;285;p12"/>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286" name="Google Shape;286;p12"/>
          <p:cNvSpPr/>
          <p:nvPr/>
        </p:nvSpPr>
        <p:spPr>
          <a:xfrm>
            <a:off x="13235054" y="4152900"/>
            <a:ext cx="7718331" cy="5634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journey of self-discovery and the exploration of the human imagination are just as important as the creatures and wonders that populate this realm. Here, you can reflect on your deepest desires and fulfill your fondest dreams. The realm is a place where you can let go of the constraints of reality and explore the boundless possibilities of the mind.</a:t>
            </a:r>
            <a:endParaRPr sz="3200">
              <a:solidFill>
                <a:schemeClr val="dk1"/>
              </a:solidFill>
              <a:latin typeface="Calibri"/>
              <a:ea typeface="Calibri"/>
              <a:cs typeface="Calibri"/>
              <a:sym typeface="Calibri"/>
            </a:endParaRPr>
          </a:p>
        </p:txBody>
      </p:sp>
      <p:pic>
        <p:nvPicPr>
          <p:cNvPr descr="preencoded.png" id="287" name="Google Shape;287;p12"/>
          <p:cNvPicPr preferRelativeResize="0"/>
          <p:nvPr/>
        </p:nvPicPr>
        <p:blipFill rotWithShape="1">
          <a:blip r:embed="rId5">
            <a:alphaModFix/>
          </a:blip>
          <a:srcRect b="0" l="0" r="0" t="0"/>
          <a:stretch/>
        </p:blipFill>
        <p:spPr>
          <a:xfrm>
            <a:off x="11329816" y="1244600"/>
            <a:ext cx="626549" cy="626467"/>
          </a:xfrm>
          <a:prstGeom prst="rect">
            <a:avLst/>
          </a:prstGeom>
          <a:noFill/>
          <a:ln>
            <a:noFill/>
          </a:ln>
        </p:spPr>
      </p:pic>
      <p:pic>
        <p:nvPicPr>
          <p:cNvPr descr="preencoded.png" id="288" name="Google Shape;288;p12"/>
          <p:cNvPicPr preferRelativeResize="0"/>
          <p:nvPr/>
        </p:nvPicPr>
        <p:blipFill rotWithShape="1">
          <a:blip r:embed="rId5">
            <a:alphaModFix/>
          </a:blip>
          <a:srcRect b="0" l="0" r="0" t="0"/>
          <a:stretch/>
        </p:blipFill>
        <p:spPr>
          <a:xfrm>
            <a:off x="22939067" y="12268200"/>
            <a:ext cx="626549" cy="626467"/>
          </a:xfrm>
          <a:prstGeom prst="rect">
            <a:avLst/>
          </a:prstGeom>
          <a:noFill/>
          <a:ln>
            <a:noFill/>
          </a:ln>
        </p:spPr>
      </p:pic>
      <p:pic>
        <p:nvPicPr>
          <p:cNvPr descr="preencoded.png" id="289" name="Google Shape;289;p12"/>
          <p:cNvPicPr preferRelativeResize="0"/>
          <p:nvPr/>
        </p:nvPicPr>
        <p:blipFill rotWithShape="1">
          <a:blip r:embed="rId6">
            <a:alphaModFix/>
          </a:blip>
          <a:srcRect b="0" l="0" r="0" t="0"/>
          <a:stretch/>
        </p:blipFill>
        <p:spPr>
          <a:xfrm>
            <a:off x="2476810" y="2819400"/>
            <a:ext cx="1625803" cy="1625600"/>
          </a:xfrm>
          <a:prstGeom prst="rect">
            <a:avLst/>
          </a:prstGeom>
          <a:noFill/>
          <a:ln>
            <a:noFill/>
          </a:ln>
        </p:spPr>
      </p:pic>
      <p:pic>
        <p:nvPicPr>
          <p:cNvPr descr="preencoded.png" id="290" name="Google Shape;290;p12"/>
          <p:cNvPicPr preferRelativeResize="0"/>
          <p:nvPr/>
        </p:nvPicPr>
        <p:blipFill rotWithShape="1">
          <a:blip r:embed="rId7">
            <a:alphaModFix/>
          </a:blip>
          <a:srcRect b="0" l="0" r="0" t="0"/>
          <a:stretch/>
        </p:blipFill>
        <p:spPr>
          <a:xfrm>
            <a:off x="2578459" y="2921000"/>
            <a:ext cx="1422655" cy="1422288"/>
          </a:xfrm>
          <a:prstGeom prst="rect">
            <a:avLst/>
          </a:prstGeom>
          <a:noFill/>
          <a:ln>
            <a:noFill/>
          </a:ln>
        </p:spPr>
      </p:pic>
      <p:pic>
        <p:nvPicPr>
          <p:cNvPr descr="preencoded.png" id="291" name="Google Shape;291;p12"/>
          <p:cNvPicPr preferRelativeResize="0"/>
          <p:nvPr/>
        </p:nvPicPr>
        <p:blipFill rotWithShape="1">
          <a:blip r:embed="rId6">
            <a:alphaModFix/>
          </a:blip>
          <a:srcRect b="0" l="0" r="0" t="0"/>
          <a:stretch/>
        </p:blipFill>
        <p:spPr>
          <a:xfrm>
            <a:off x="20373346" y="10147300"/>
            <a:ext cx="1625803" cy="1625600"/>
          </a:xfrm>
          <a:prstGeom prst="rect">
            <a:avLst/>
          </a:prstGeom>
          <a:noFill/>
          <a:ln>
            <a:noFill/>
          </a:ln>
        </p:spPr>
      </p:pic>
      <p:pic>
        <p:nvPicPr>
          <p:cNvPr descr="preencoded.png" id="292" name="Google Shape;292;p12"/>
          <p:cNvPicPr preferRelativeResize="0"/>
          <p:nvPr/>
        </p:nvPicPr>
        <p:blipFill rotWithShape="1">
          <a:blip r:embed="rId8">
            <a:alphaModFix/>
          </a:blip>
          <a:srcRect b="0" l="0" r="0" t="0"/>
          <a:stretch/>
        </p:blipFill>
        <p:spPr>
          <a:xfrm>
            <a:off x="20469673" y="10198100"/>
            <a:ext cx="1478670" cy="147848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7" name="Shape 297"/>
        <p:cNvGrpSpPr/>
        <p:nvPr/>
      </p:nvGrpSpPr>
      <p:grpSpPr>
        <a:xfrm>
          <a:off x="0" y="0"/>
          <a:ext cx="0" cy="0"/>
          <a:chOff x="0" y="0"/>
          <a:chExt cx="0" cy="0"/>
        </a:xfrm>
      </p:grpSpPr>
      <p:pic>
        <p:nvPicPr>
          <p:cNvPr descr="preencoded.png" id="298" name="Google Shape;298;p1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99" name="Google Shape;299;p13"/>
          <p:cNvSpPr/>
          <p:nvPr/>
        </p:nvSpPr>
        <p:spPr>
          <a:xfrm>
            <a:off x="16359645" y="-3987800"/>
            <a:ext cx="7582848" cy="16598900"/>
          </a:xfrm>
          <a:prstGeom prst="roundRect">
            <a:avLst>
              <a:gd fmla="val 55832"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00" name="Google Shape;300;p13"/>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301" name="Google Shape;301;p13"/>
          <p:cNvSpPr/>
          <p:nvPr/>
        </p:nvSpPr>
        <p:spPr>
          <a:xfrm>
            <a:off x="-1435279" y="3073400"/>
            <a:ext cx="27105188" cy="12026900"/>
          </a:xfrm>
          <a:prstGeom prst="roundRect">
            <a:avLst>
              <a:gd fmla="val 35202"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02" name="Google Shape;302;p13"/>
          <p:cNvPicPr preferRelativeResize="0"/>
          <p:nvPr/>
        </p:nvPicPr>
        <p:blipFill rotWithShape="1">
          <a:blip r:embed="rId5">
            <a:alphaModFix/>
          </a:blip>
          <a:srcRect b="0" l="0" r="0" t="0"/>
          <a:stretch/>
        </p:blipFill>
        <p:spPr>
          <a:xfrm>
            <a:off x="3124591" y="1104900"/>
            <a:ext cx="5639505" cy="7099300"/>
          </a:xfrm>
          <a:prstGeom prst="rect">
            <a:avLst/>
          </a:prstGeom>
          <a:noFill/>
          <a:ln>
            <a:noFill/>
          </a:ln>
        </p:spPr>
      </p:pic>
      <p:pic>
        <p:nvPicPr>
          <p:cNvPr descr="preencoded.png" id="303" name="Google Shape;303;p13"/>
          <p:cNvPicPr preferRelativeResize="0"/>
          <p:nvPr/>
        </p:nvPicPr>
        <p:blipFill rotWithShape="1">
          <a:blip r:embed="rId6">
            <a:alphaModFix/>
          </a:blip>
          <a:srcRect b="0" l="0" r="0" t="0"/>
          <a:stretch/>
        </p:blipFill>
        <p:spPr>
          <a:xfrm>
            <a:off x="9373772" y="1104900"/>
            <a:ext cx="5639505" cy="7099300"/>
          </a:xfrm>
          <a:prstGeom prst="rect">
            <a:avLst/>
          </a:prstGeom>
          <a:noFill/>
          <a:ln>
            <a:noFill/>
          </a:ln>
        </p:spPr>
      </p:pic>
      <p:pic>
        <p:nvPicPr>
          <p:cNvPr descr="preencoded.png" id="304" name="Google Shape;304;p13"/>
          <p:cNvPicPr preferRelativeResize="0"/>
          <p:nvPr/>
        </p:nvPicPr>
        <p:blipFill rotWithShape="1">
          <a:blip r:embed="rId7">
            <a:alphaModFix/>
          </a:blip>
          <a:srcRect b="0" l="0" r="0" t="0"/>
          <a:stretch/>
        </p:blipFill>
        <p:spPr>
          <a:xfrm>
            <a:off x="15622953" y="1104900"/>
            <a:ext cx="5639505" cy="7099300"/>
          </a:xfrm>
          <a:prstGeom prst="rect">
            <a:avLst/>
          </a:prstGeom>
          <a:noFill/>
          <a:ln>
            <a:noFill/>
          </a:ln>
        </p:spPr>
      </p:pic>
      <p:sp>
        <p:nvSpPr>
          <p:cNvPr id="305" name="Google Shape;305;p13"/>
          <p:cNvSpPr/>
          <p:nvPr/>
        </p:nvSpPr>
        <p:spPr>
          <a:xfrm>
            <a:off x="1058466" y="9004300"/>
            <a:ext cx="22257415" cy="37507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Exploration of the Inner Self: </a:t>
            </a:r>
            <a:endParaRPr sz="11200">
              <a:solidFill>
                <a:schemeClr val="dk1"/>
              </a:solidFill>
              <a:latin typeface="Calibri"/>
              <a:ea typeface="Calibri"/>
              <a:cs typeface="Calibri"/>
              <a:sym typeface="Calibri"/>
            </a:endParaRPr>
          </a:p>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A Journey of Self-Discovery</a:t>
            </a:r>
            <a:endParaRPr sz="11200">
              <a:solidFill>
                <a:schemeClr val="dk1"/>
              </a:solidFill>
              <a:latin typeface="Calibri"/>
              <a:ea typeface="Calibri"/>
              <a:cs typeface="Calibri"/>
              <a:sym typeface="Calibri"/>
            </a:endParaRPr>
          </a:p>
        </p:txBody>
      </p:sp>
      <p:pic>
        <p:nvPicPr>
          <p:cNvPr descr="preencoded.png" id="306" name="Google Shape;306;p13"/>
          <p:cNvPicPr preferRelativeResize="0"/>
          <p:nvPr/>
        </p:nvPicPr>
        <p:blipFill rotWithShape="1">
          <a:blip r:embed="rId8">
            <a:alphaModFix/>
          </a:blip>
          <a:srcRect b="0" l="0" r="0" t="0"/>
          <a:stretch/>
        </p:blipFill>
        <p:spPr>
          <a:xfrm>
            <a:off x="2311689" y="508000"/>
            <a:ext cx="1625803" cy="1625600"/>
          </a:xfrm>
          <a:prstGeom prst="rect">
            <a:avLst/>
          </a:prstGeom>
          <a:noFill/>
          <a:ln>
            <a:noFill/>
          </a:ln>
        </p:spPr>
      </p:pic>
      <p:pic>
        <p:nvPicPr>
          <p:cNvPr descr="preencoded.png" id="307" name="Google Shape;307;p13"/>
          <p:cNvPicPr preferRelativeResize="0"/>
          <p:nvPr/>
        </p:nvPicPr>
        <p:blipFill rotWithShape="1">
          <a:blip r:embed="rId9">
            <a:alphaModFix/>
          </a:blip>
          <a:srcRect b="0" l="0" r="0" t="0"/>
          <a:stretch/>
        </p:blipFill>
        <p:spPr>
          <a:xfrm>
            <a:off x="2413338" y="609600"/>
            <a:ext cx="1422655" cy="1422288"/>
          </a:xfrm>
          <a:prstGeom prst="rect">
            <a:avLst/>
          </a:prstGeom>
          <a:noFill/>
          <a:ln>
            <a:noFill/>
          </a:ln>
        </p:spPr>
      </p:pic>
      <p:pic>
        <p:nvPicPr>
          <p:cNvPr descr="preencoded.png" id="308" name="Google Shape;308;p13"/>
          <p:cNvPicPr preferRelativeResize="0"/>
          <p:nvPr/>
        </p:nvPicPr>
        <p:blipFill rotWithShape="1">
          <a:blip r:embed="rId8">
            <a:alphaModFix/>
          </a:blip>
          <a:srcRect b="0" l="0" r="0" t="0"/>
          <a:stretch/>
        </p:blipFill>
        <p:spPr>
          <a:xfrm>
            <a:off x="21973746" y="6578600"/>
            <a:ext cx="1625803" cy="1625600"/>
          </a:xfrm>
          <a:prstGeom prst="rect">
            <a:avLst/>
          </a:prstGeom>
          <a:noFill/>
          <a:ln>
            <a:noFill/>
          </a:ln>
        </p:spPr>
      </p:pic>
      <p:pic>
        <p:nvPicPr>
          <p:cNvPr descr="preencoded.png" id="309" name="Google Shape;309;p13"/>
          <p:cNvPicPr preferRelativeResize="0"/>
          <p:nvPr/>
        </p:nvPicPr>
        <p:blipFill rotWithShape="1">
          <a:blip r:embed="rId10">
            <a:alphaModFix/>
          </a:blip>
          <a:srcRect b="0" l="0" r="0" t="0"/>
          <a:stretch/>
        </p:blipFill>
        <p:spPr>
          <a:xfrm>
            <a:off x="22070073" y="6629400"/>
            <a:ext cx="1478670" cy="14784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4" name="Shape 314"/>
        <p:cNvGrpSpPr/>
        <p:nvPr/>
      </p:nvGrpSpPr>
      <p:grpSpPr>
        <a:xfrm>
          <a:off x="0" y="0"/>
          <a:ext cx="0" cy="0"/>
          <a:chOff x="0" y="0"/>
          <a:chExt cx="0" cy="0"/>
        </a:xfrm>
      </p:grpSpPr>
      <p:pic>
        <p:nvPicPr>
          <p:cNvPr descr="preencoded.png" id="315" name="Google Shape;315;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316" name="Google Shape;316;p14"/>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317" name="Google Shape;317;p14"/>
          <p:cNvSpPr/>
          <p:nvPr/>
        </p:nvSpPr>
        <p:spPr>
          <a:xfrm>
            <a:off x="2476810" y="-1765300"/>
            <a:ext cx="5601400" cy="12598400"/>
          </a:xfrm>
          <a:prstGeom prst="roundRect">
            <a:avLst>
              <a:gd fmla="val 75582"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4"/>
          <p:cNvSpPr/>
          <p:nvPr/>
        </p:nvSpPr>
        <p:spPr>
          <a:xfrm>
            <a:off x="1409876" y="1117600"/>
            <a:ext cx="22659632" cy="114808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4"/>
          <p:cNvSpPr/>
          <p:nvPr/>
        </p:nvSpPr>
        <p:spPr>
          <a:xfrm>
            <a:off x="16308838" y="3048000"/>
            <a:ext cx="5601400" cy="14693900"/>
          </a:xfrm>
          <a:prstGeom prst="roundRect">
            <a:avLst>
              <a:gd fmla="val 75582"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20" name="Google Shape;320;p14"/>
          <p:cNvPicPr preferRelativeResize="0"/>
          <p:nvPr/>
        </p:nvPicPr>
        <p:blipFill rotWithShape="1">
          <a:blip r:embed="rId5">
            <a:alphaModFix/>
          </a:blip>
          <a:srcRect b="0" l="0" r="0" t="0"/>
          <a:stretch/>
        </p:blipFill>
        <p:spPr>
          <a:xfrm>
            <a:off x="8395749" y="1866900"/>
            <a:ext cx="7595549" cy="10147300"/>
          </a:xfrm>
          <a:prstGeom prst="rect">
            <a:avLst/>
          </a:prstGeom>
          <a:noFill/>
          <a:ln>
            <a:noFill/>
          </a:ln>
        </p:spPr>
      </p:pic>
      <p:sp>
        <p:nvSpPr>
          <p:cNvPr id="321" name="Google Shape;321;p14"/>
          <p:cNvSpPr/>
          <p:nvPr/>
        </p:nvSpPr>
        <p:spPr>
          <a:xfrm>
            <a:off x="3086486" y="4178300"/>
            <a:ext cx="4369346"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4"/>
          <p:cNvSpPr/>
          <p:nvPr/>
        </p:nvSpPr>
        <p:spPr>
          <a:xfrm>
            <a:off x="3086486" y="4178300"/>
            <a:ext cx="4623378" cy="28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Dragon Taming Technique</a:t>
            </a:r>
            <a:endParaRPr sz="6000">
              <a:solidFill>
                <a:schemeClr val="dk1"/>
              </a:solidFill>
              <a:latin typeface="Calibri"/>
              <a:ea typeface="Calibri"/>
              <a:cs typeface="Calibri"/>
              <a:sym typeface="Calibri"/>
            </a:endParaRPr>
          </a:p>
        </p:txBody>
      </p:sp>
      <p:sp>
        <p:nvSpPr>
          <p:cNvPr id="323" name="Google Shape;323;p14"/>
          <p:cNvSpPr/>
          <p:nvPr/>
        </p:nvSpPr>
        <p:spPr>
          <a:xfrm>
            <a:off x="3086486" y="7112000"/>
            <a:ext cx="4504830"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guide to taming and caring for dragons in the realm of magic.</a:t>
            </a:r>
            <a:endParaRPr sz="3200">
              <a:solidFill>
                <a:schemeClr val="dk1"/>
              </a:solidFill>
              <a:latin typeface="Calibri"/>
              <a:ea typeface="Calibri"/>
              <a:cs typeface="Calibri"/>
              <a:sym typeface="Calibri"/>
            </a:endParaRPr>
          </a:p>
        </p:txBody>
      </p:sp>
      <p:sp>
        <p:nvSpPr>
          <p:cNvPr id="324" name="Google Shape;324;p14"/>
          <p:cNvSpPr/>
          <p:nvPr/>
        </p:nvSpPr>
        <p:spPr>
          <a:xfrm>
            <a:off x="16931216" y="5435600"/>
            <a:ext cx="4369346"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4"/>
          <p:cNvSpPr/>
          <p:nvPr/>
        </p:nvSpPr>
        <p:spPr>
          <a:xfrm>
            <a:off x="16931216" y="5435600"/>
            <a:ext cx="4623378" cy="28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The Art of Unicorn Sighting</a:t>
            </a:r>
            <a:endParaRPr sz="6000">
              <a:solidFill>
                <a:schemeClr val="dk1"/>
              </a:solidFill>
              <a:latin typeface="Calibri"/>
              <a:ea typeface="Calibri"/>
              <a:cs typeface="Calibri"/>
              <a:sym typeface="Calibri"/>
            </a:endParaRPr>
          </a:p>
        </p:txBody>
      </p:sp>
      <p:sp>
        <p:nvSpPr>
          <p:cNvPr id="326" name="Google Shape;326;p14"/>
          <p:cNvSpPr/>
          <p:nvPr/>
        </p:nvSpPr>
        <p:spPr>
          <a:xfrm>
            <a:off x="16931216" y="8369300"/>
            <a:ext cx="4504830"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Tips and tricks for spotting the elusive unicorns in their natural habitat.</a:t>
            </a:r>
            <a:endParaRPr sz="3200">
              <a:solidFill>
                <a:schemeClr val="dk1"/>
              </a:solidFill>
              <a:latin typeface="Calibri"/>
              <a:ea typeface="Calibri"/>
              <a:cs typeface="Calibri"/>
              <a:sym typeface="Calibri"/>
            </a:endParaRPr>
          </a:p>
        </p:txBody>
      </p:sp>
      <p:pic>
        <p:nvPicPr>
          <p:cNvPr descr="preencoded.png" id="327" name="Google Shape;327;p14"/>
          <p:cNvPicPr preferRelativeResize="0"/>
          <p:nvPr/>
        </p:nvPicPr>
        <p:blipFill rotWithShape="1">
          <a:blip r:embed="rId6">
            <a:alphaModFix/>
          </a:blip>
          <a:srcRect b="0" l="0" r="0" t="0"/>
          <a:stretch/>
        </p:blipFill>
        <p:spPr>
          <a:xfrm>
            <a:off x="2171971" y="812800"/>
            <a:ext cx="609676" cy="609600"/>
          </a:xfrm>
          <a:prstGeom prst="rect">
            <a:avLst/>
          </a:prstGeom>
          <a:noFill/>
          <a:ln>
            <a:noFill/>
          </a:ln>
        </p:spPr>
      </p:pic>
      <p:pic>
        <p:nvPicPr>
          <p:cNvPr descr="preencoded.png" id="328" name="Google Shape;328;p14"/>
          <p:cNvPicPr preferRelativeResize="0"/>
          <p:nvPr/>
        </p:nvPicPr>
        <p:blipFill rotWithShape="1">
          <a:blip r:embed="rId7">
            <a:alphaModFix/>
          </a:blip>
          <a:srcRect b="0" l="0" r="0" t="0"/>
          <a:stretch/>
        </p:blipFill>
        <p:spPr>
          <a:xfrm>
            <a:off x="2208270" y="849089"/>
            <a:ext cx="537042" cy="536972"/>
          </a:xfrm>
          <a:prstGeom prst="rect">
            <a:avLst/>
          </a:prstGeom>
          <a:noFill/>
          <a:ln>
            <a:noFill/>
          </a:ln>
        </p:spPr>
      </p:pic>
      <p:pic>
        <p:nvPicPr>
          <p:cNvPr descr="preencoded.png" id="329" name="Google Shape;329;p14"/>
          <p:cNvPicPr preferRelativeResize="0"/>
          <p:nvPr/>
        </p:nvPicPr>
        <p:blipFill rotWithShape="1">
          <a:blip r:embed="rId6">
            <a:alphaModFix/>
          </a:blip>
          <a:srcRect b="0" l="0" r="0" t="0"/>
          <a:stretch/>
        </p:blipFill>
        <p:spPr>
          <a:xfrm>
            <a:off x="16016702" y="12293600"/>
            <a:ext cx="609676" cy="609600"/>
          </a:xfrm>
          <a:prstGeom prst="rect">
            <a:avLst/>
          </a:prstGeom>
          <a:noFill/>
          <a:ln>
            <a:noFill/>
          </a:ln>
        </p:spPr>
      </p:pic>
      <p:pic>
        <p:nvPicPr>
          <p:cNvPr descr="preencoded.png" id="330" name="Google Shape;330;p14"/>
          <p:cNvPicPr preferRelativeResize="0"/>
          <p:nvPr/>
        </p:nvPicPr>
        <p:blipFill rotWithShape="1">
          <a:blip r:embed="rId8">
            <a:alphaModFix/>
          </a:blip>
          <a:srcRect b="0" l="0" r="0" t="0"/>
          <a:stretch/>
        </p:blipFill>
        <p:spPr>
          <a:xfrm>
            <a:off x="16053000" y="12329889"/>
            <a:ext cx="537042" cy="536972"/>
          </a:xfrm>
          <a:prstGeom prst="rect">
            <a:avLst/>
          </a:prstGeom>
          <a:noFill/>
          <a:ln>
            <a:noFill/>
          </a:ln>
        </p:spPr>
      </p:pic>
      <p:pic>
        <p:nvPicPr>
          <p:cNvPr descr="preencoded.png" id="331" name="Google Shape;331;p14"/>
          <p:cNvPicPr preferRelativeResize="0"/>
          <p:nvPr/>
        </p:nvPicPr>
        <p:blipFill rotWithShape="1">
          <a:blip r:embed="rId6">
            <a:alphaModFix/>
          </a:blip>
          <a:srcRect b="0" l="0" r="0" t="0"/>
          <a:stretch/>
        </p:blipFill>
        <p:spPr>
          <a:xfrm>
            <a:off x="7760670" y="812800"/>
            <a:ext cx="609676" cy="609600"/>
          </a:xfrm>
          <a:prstGeom prst="rect">
            <a:avLst/>
          </a:prstGeom>
          <a:noFill/>
          <a:ln>
            <a:noFill/>
          </a:ln>
        </p:spPr>
      </p:pic>
      <p:pic>
        <p:nvPicPr>
          <p:cNvPr descr="preencoded.png" id="332" name="Google Shape;332;p14"/>
          <p:cNvPicPr preferRelativeResize="0"/>
          <p:nvPr/>
        </p:nvPicPr>
        <p:blipFill rotWithShape="1">
          <a:blip r:embed="rId8">
            <a:alphaModFix/>
          </a:blip>
          <a:srcRect b="0" l="0" r="0" t="0"/>
          <a:stretch/>
        </p:blipFill>
        <p:spPr>
          <a:xfrm>
            <a:off x="7796968" y="849089"/>
            <a:ext cx="537042" cy="536972"/>
          </a:xfrm>
          <a:prstGeom prst="rect">
            <a:avLst/>
          </a:prstGeom>
          <a:noFill/>
          <a:ln>
            <a:noFill/>
          </a:ln>
        </p:spPr>
      </p:pic>
      <p:pic>
        <p:nvPicPr>
          <p:cNvPr descr="preencoded.png" id="333" name="Google Shape;333;p14"/>
          <p:cNvPicPr preferRelativeResize="0"/>
          <p:nvPr/>
        </p:nvPicPr>
        <p:blipFill rotWithShape="1">
          <a:blip r:embed="rId6">
            <a:alphaModFix/>
          </a:blip>
          <a:srcRect b="0" l="0" r="0" t="0"/>
          <a:stretch/>
        </p:blipFill>
        <p:spPr>
          <a:xfrm>
            <a:off x="21605400" y="12293600"/>
            <a:ext cx="609676" cy="609600"/>
          </a:xfrm>
          <a:prstGeom prst="rect">
            <a:avLst/>
          </a:prstGeom>
          <a:noFill/>
          <a:ln>
            <a:noFill/>
          </a:ln>
        </p:spPr>
      </p:pic>
      <p:pic>
        <p:nvPicPr>
          <p:cNvPr descr="preencoded.png" id="334" name="Google Shape;334;p14"/>
          <p:cNvPicPr preferRelativeResize="0"/>
          <p:nvPr/>
        </p:nvPicPr>
        <p:blipFill rotWithShape="1">
          <a:blip r:embed="rId7">
            <a:alphaModFix/>
          </a:blip>
          <a:srcRect b="0" l="0" r="0" t="0"/>
          <a:stretch/>
        </p:blipFill>
        <p:spPr>
          <a:xfrm>
            <a:off x="21641699" y="12329889"/>
            <a:ext cx="537042" cy="53697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9" name="Shape 339"/>
        <p:cNvGrpSpPr/>
        <p:nvPr/>
      </p:nvGrpSpPr>
      <p:grpSpPr>
        <a:xfrm>
          <a:off x="0" y="0"/>
          <a:ext cx="0" cy="0"/>
          <a:chOff x="0" y="0"/>
          <a:chExt cx="0" cy="0"/>
        </a:xfrm>
      </p:grpSpPr>
      <p:pic>
        <p:nvPicPr>
          <p:cNvPr descr="preencoded.png" id="340" name="Google Shape;340;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41" name="Google Shape;341;p15"/>
          <p:cNvSpPr/>
          <p:nvPr/>
        </p:nvSpPr>
        <p:spPr>
          <a:xfrm>
            <a:off x="939917" y="-1028700"/>
            <a:ext cx="24221927" cy="13868400"/>
          </a:xfrm>
          <a:prstGeom prst="roundRect">
            <a:avLst>
              <a:gd fmla="val 9165"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2" name="Google Shape;342;p15"/>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343" name="Google Shape;343;p15"/>
          <p:cNvPicPr preferRelativeResize="0"/>
          <p:nvPr/>
        </p:nvPicPr>
        <p:blipFill rotWithShape="1">
          <a:blip r:embed="rId5">
            <a:alphaModFix/>
          </a:blip>
          <a:srcRect b="0" l="0" r="0" t="0"/>
          <a:stretch/>
        </p:blipFill>
        <p:spPr>
          <a:xfrm>
            <a:off x="14314689" y="0"/>
            <a:ext cx="10072359" cy="13716000"/>
          </a:xfrm>
          <a:prstGeom prst="rect">
            <a:avLst/>
          </a:prstGeom>
          <a:noFill/>
          <a:ln>
            <a:noFill/>
          </a:ln>
        </p:spPr>
      </p:pic>
      <p:sp>
        <p:nvSpPr>
          <p:cNvPr id="344" name="Google Shape;344;p15"/>
          <p:cNvSpPr/>
          <p:nvPr/>
        </p:nvSpPr>
        <p:spPr>
          <a:xfrm>
            <a:off x="1511489" y="1079500"/>
            <a:ext cx="12007234" cy="5389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The Magic of Dragons: </a:t>
            </a:r>
            <a:endParaRPr sz="11200">
              <a:solidFill>
                <a:schemeClr val="dk1"/>
              </a:solidFill>
              <a:latin typeface="Calibri"/>
              <a:ea typeface="Calibri"/>
              <a:cs typeface="Calibri"/>
              <a:sym typeface="Calibri"/>
            </a:endParaRPr>
          </a:p>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A Research</a:t>
            </a:r>
            <a:endParaRPr sz="11200">
              <a:solidFill>
                <a:schemeClr val="dk1"/>
              </a:solidFill>
              <a:latin typeface="Calibri"/>
              <a:ea typeface="Calibri"/>
              <a:cs typeface="Calibri"/>
              <a:sym typeface="Calibri"/>
            </a:endParaRPr>
          </a:p>
        </p:txBody>
      </p:sp>
      <p:sp>
        <p:nvSpPr>
          <p:cNvPr id="345" name="Google Shape;345;p15"/>
          <p:cNvSpPr/>
          <p:nvPr/>
        </p:nvSpPr>
        <p:spPr>
          <a:xfrm>
            <a:off x="-762095" y="4406900"/>
            <a:ext cx="24018702" cy="97790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46" name="Google Shape;346;p15"/>
          <p:cNvPicPr preferRelativeResize="0"/>
          <p:nvPr/>
        </p:nvPicPr>
        <p:blipFill rotWithShape="1">
          <a:blip r:embed="rId6">
            <a:alphaModFix/>
          </a:blip>
          <a:srcRect b="0" l="0" r="0" t="0"/>
          <a:stretch/>
        </p:blipFill>
        <p:spPr>
          <a:xfrm>
            <a:off x="1676610" y="7491115"/>
            <a:ext cx="11608045" cy="4633615"/>
          </a:xfrm>
          <a:prstGeom prst="rect">
            <a:avLst/>
          </a:prstGeom>
          <a:noFill/>
          <a:ln>
            <a:noFill/>
          </a:ln>
        </p:spPr>
      </p:pic>
      <p:sp>
        <p:nvSpPr>
          <p:cNvPr id="347" name="Google Shape;347;p15"/>
          <p:cNvSpPr/>
          <p:nvPr/>
        </p:nvSpPr>
        <p:spPr>
          <a:xfrm>
            <a:off x="3496506" y="6261100"/>
            <a:ext cx="1050687" cy="723738"/>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64C30"/>
                </a:solidFill>
                <a:latin typeface="Montserrat"/>
                <a:ea typeface="Montserrat"/>
                <a:cs typeface="Montserrat"/>
                <a:sym typeface="Montserrat"/>
              </a:rPr>
              <a:t>150</a:t>
            </a:r>
            <a:endParaRPr sz="3200">
              <a:solidFill>
                <a:schemeClr val="dk1"/>
              </a:solidFill>
              <a:latin typeface="Calibri"/>
              <a:ea typeface="Calibri"/>
              <a:cs typeface="Calibri"/>
              <a:sym typeface="Calibri"/>
            </a:endParaRPr>
          </a:p>
        </p:txBody>
      </p:sp>
      <p:pic>
        <p:nvPicPr>
          <p:cNvPr descr="preencoded.png" id="348" name="Google Shape;348;p15"/>
          <p:cNvPicPr preferRelativeResize="0"/>
          <p:nvPr/>
        </p:nvPicPr>
        <p:blipFill rotWithShape="1">
          <a:blip r:embed="rId7">
            <a:alphaModFix/>
          </a:blip>
          <a:srcRect b="0" l="0" r="0" t="0"/>
          <a:stretch/>
        </p:blipFill>
        <p:spPr>
          <a:xfrm>
            <a:off x="3940430" y="6997725"/>
            <a:ext cx="175196" cy="175171"/>
          </a:xfrm>
          <a:prstGeom prst="rect">
            <a:avLst/>
          </a:prstGeom>
          <a:noFill/>
          <a:ln>
            <a:noFill/>
          </a:ln>
        </p:spPr>
      </p:pic>
      <p:sp>
        <p:nvSpPr>
          <p:cNvPr id="349" name="Google Shape;349;p15"/>
          <p:cNvSpPr/>
          <p:nvPr/>
        </p:nvSpPr>
        <p:spPr>
          <a:xfrm>
            <a:off x="8538455" y="7206332"/>
            <a:ext cx="1050687" cy="723738"/>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64C30"/>
                </a:solidFill>
                <a:latin typeface="Montserrat"/>
                <a:ea typeface="Montserrat"/>
                <a:cs typeface="Montserrat"/>
                <a:sym typeface="Montserrat"/>
              </a:rPr>
              <a:t>130</a:t>
            </a:r>
            <a:endParaRPr sz="3200">
              <a:solidFill>
                <a:schemeClr val="dk1"/>
              </a:solidFill>
              <a:latin typeface="Calibri"/>
              <a:ea typeface="Calibri"/>
              <a:cs typeface="Calibri"/>
              <a:sym typeface="Calibri"/>
            </a:endParaRPr>
          </a:p>
        </p:txBody>
      </p:sp>
      <p:pic>
        <p:nvPicPr>
          <p:cNvPr descr="preencoded.png" id="350" name="Google Shape;350;p15"/>
          <p:cNvPicPr preferRelativeResize="0"/>
          <p:nvPr/>
        </p:nvPicPr>
        <p:blipFill rotWithShape="1">
          <a:blip r:embed="rId8">
            <a:alphaModFix/>
          </a:blip>
          <a:srcRect b="0" l="0" r="0" t="0"/>
          <a:stretch/>
        </p:blipFill>
        <p:spPr>
          <a:xfrm>
            <a:off x="8982547" y="7942932"/>
            <a:ext cx="175196" cy="175171"/>
          </a:xfrm>
          <a:prstGeom prst="rect">
            <a:avLst/>
          </a:prstGeom>
          <a:noFill/>
          <a:ln>
            <a:noFill/>
          </a:ln>
        </p:spPr>
      </p:pic>
      <p:sp>
        <p:nvSpPr>
          <p:cNvPr id="351" name="Google Shape;351;p15"/>
          <p:cNvSpPr/>
          <p:nvPr/>
        </p:nvSpPr>
        <p:spPr>
          <a:xfrm>
            <a:off x="12601935" y="8880475"/>
            <a:ext cx="1050687" cy="723738"/>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64C30"/>
                </a:solidFill>
                <a:latin typeface="Montserrat"/>
                <a:ea typeface="Montserrat"/>
                <a:cs typeface="Montserrat"/>
                <a:sym typeface="Montserrat"/>
              </a:rPr>
              <a:t>100</a:t>
            </a:r>
            <a:endParaRPr sz="3200">
              <a:solidFill>
                <a:schemeClr val="dk1"/>
              </a:solidFill>
              <a:latin typeface="Calibri"/>
              <a:ea typeface="Calibri"/>
              <a:cs typeface="Calibri"/>
              <a:sym typeface="Calibri"/>
            </a:endParaRPr>
          </a:p>
        </p:txBody>
      </p:sp>
      <p:pic>
        <p:nvPicPr>
          <p:cNvPr descr="preencoded.png" id="352" name="Google Shape;352;p15"/>
          <p:cNvPicPr preferRelativeResize="0"/>
          <p:nvPr/>
        </p:nvPicPr>
        <p:blipFill rotWithShape="1">
          <a:blip r:embed="rId9">
            <a:alphaModFix/>
          </a:blip>
          <a:srcRect b="0" l="0" r="0" t="0"/>
          <a:stretch/>
        </p:blipFill>
        <p:spPr>
          <a:xfrm>
            <a:off x="13045392" y="9616852"/>
            <a:ext cx="175197" cy="175171"/>
          </a:xfrm>
          <a:prstGeom prst="rect">
            <a:avLst/>
          </a:prstGeom>
          <a:noFill/>
          <a:ln>
            <a:noFill/>
          </a:ln>
        </p:spPr>
      </p:pic>
      <p:pic>
        <p:nvPicPr>
          <p:cNvPr descr="preencoded.png" id="353" name="Google Shape;353;p15"/>
          <p:cNvPicPr preferRelativeResize="0"/>
          <p:nvPr/>
        </p:nvPicPr>
        <p:blipFill rotWithShape="1">
          <a:blip r:embed="rId10">
            <a:alphaModFix/>
          </a:blip>
          <a:srcRect b="0" l="0" r="0" t="0"/>
          <a:stretch/>
        </p:blipFill>
        <p:spPr>
          <a:xfrm>
            <a:off x="635079" y="4102100"/>
            <a:ext cx="609676" cy="609600"/>
          </a:xfrm>
          <a:prstGeom prst="rect">
            <a:avLst/>
          </a:prstGeom>
          <a:noFill/>
          <a:ln>
            <a:noFill/>
          </a:ln>
        </p:spPr>
      </p:pic>
      <p:pic>
        <p:nvPicPr>
          <p:cNvPr descr="preencoded.png" id="354" name="Google Shape;354;p15"/>
          <p:cNvPicPr preferRelativeResize="0"/>
          <p:nvPr/>
        </p:nvPicPr>
        <p:blipFill rotWithShape="1">
          <a:blip r:embed="rId11">
            <a:alphaModFix/>
          </a:blip>
          <a:srcRect b="0" l="0" r="0" t="0"/>
          <a:stretch/>
        </p:blipFill>
        <p:spPr>
          <a:xfrm>
            <a:off x="671378" y="4138389"/>
            <a:ext cx="537042" cy="536972"/>
          </a:xfrm>
          <a:prstGeom prst="rect">
            <a:avLst/>
          </a:prstGeom>
          <a:noFill/>
          <a:ln>
            <a:noFill/>
          </a:ln>
        </p:spPr>
      </p:pic>
      <p:pic>
        <p:nvPicPr>
          <p:cNvPr descr="preencoded.png" id="355" name="Google Shape;355;p15"/>
          <p:cNvPicPr preferRelativeResize="0"/>
          <p:nvPr/>
        </p:nvPicPr>
        <p:blipFill rotWithShape="1">
          <a:blip r:embed="rId12">
            <a:alphaModFix/>
          </a:blip>
          <a:srcRect b="0" l="0" r="0" t="0"/>
          <a:stretch/>
        </p:blipFill>
        <p:spPr>
          <a:xfrm>
            <a:off x="12041105" y="1079500"/>
            <a:ext cx="1625803" cy="1625600"/>
          </a:xfrm>
          <a:prstGeom prst="rect">
            <a:avLst/>
          </a:prstGeom>
          <a:noFill/>
          <a:ln>
            <a:noFill/>
          </a:ln>
        </p:spPr>
      </p:pic>
      <p:pic>
        <p:nvPicPr>
          <p:cNvPr descr="preencoded.png" id="356" name="Google Shape;356;p15"/>
          <p:cNvPicPr preferRelativeResize="0"/>
          <p:nvPr/>
        </p:nvPicPr>
        <p:blipFill rotWithShape="1">
          <a:blip r:embed="rId13">
            <a:alphaModFix/>
          </a:blip>
          <a:srcRect b="0" l="0" r="0" t="0"/>
          <a:stretch/>
        </p:blipFill>
        <p:spPr>
          <a:xfrm>
            <a:off x="12142754" y="1181100"/>
            <a:ext cx="1422655" cy="14222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1" name="Shape 361"/>
        <p:cNvGrpSpPr/>
        <p:nvPr/>
      </p:nvGrpSpPr>
      <p:grpSpPr>
        <a:xfrm>
          <a:off x="0" y="0"/>
          <a:ext cx="0" cy="0"/>
          <a:chOff x="0" y="0"/>
          <a:chExt cx="0" cy="0"/>
        </a:xfrm>
      </p:grpSpPr>
      <p:pic>
        <p:nvPicPr>
          <p:cNvPr descr="preencoded.png" id="362" name="Google Shape;362;p1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63" name="Google Shape;363;p16"/>
          <p:cNvSpPr/>
          <p:nvPr/>
        </p:nvSpPr>
        <p:spPr>
          <a:xfrm>
            <a:off x="7481235" y="-711200"/>
            <a:ext cx="18544318" cy="9461500"/>
          </a:xfrm>
          <a:prstGeom prst="roundRect">
            <a:avLst>
              <a:gd fmla="val 13434"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64" name="Google Shape;364;p16"/>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365" name="Google Shape;365;p16"/>
          <p:cNvSpPr/>
          <p:nvPr/>
        </p:nvSpPr>
        <p:spPr>
          <a:xfrm>
            <a:off x="14314689" y="2070100"/>
            <a:ext cx="8861474" cy="6079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Evolution of the Unicorn" is a study exploring the historical, cultural, and mythical development of the iconic fantasy creature. From its ancient roots in Mediterranean mythology to its modern-day representation in popular culture, this research delves into the various interpretations and beliefs surrounding the mystical horse with a single horn. The goal is to understand the evolution of this captivating creature and its enduring place in human imagination.</a:t>
            </a:r>
            <a:endParaRPr sz="3200">
              <a:solidFill>
                <a:schemeClr val="dk1"/>
              </a:solidFill>
              <a:latin typeface="Calibri"/>
              <a:ea typeface="Calibri"/>
              <a:cs typeface="Calibri"/>
              <a:sym typeface="Calibri"/>
            </a:endParaRPr>
          </a:p>
        </p:txBody>
      </p:sp>
      <p:sp>
        <p:nvSpPr>
          <p:cNvPr id="366" name="Google Shape;366;p16"/>
          <p:cNvSpPr/>
          <p:nvPr/>
        </p:nvSpPr>
        <p:spPr>
          <a:xfrm>
            <a:off x="-4674184" y="1790700"/>
            <a:ext cx="17553594" cy="16129000"/>
          </a:xfrm>
          <a:prstGeom prst="roundRect">
            <a:avLst>
              <a:gd fmla="val 7880"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67" name="Google Shape;367;p16"/>
          <p:cNvPicPr preferRelativeResize="0"/>
          <p:nvPr/>
        </p:nvPicPr>
        <p:blipFill rotWithShape="1">
          <a:blip r:embed="rId5">
            <a:alphaModFix/>
          </a:blip>
          <a:srcRect b="0" l="0" r="0" t="0"/>
          <a:stretch/>
        </p:blipFill>
        <p:spPr>
          <a:xfrm>
            <a:off x="2171971" y="4508500"/>
            <a:ext cx="10072359" cy="9207500"/>
          </a:xfrm>
          <a:prstGeom prst="rect">
            <a:avLst/>
          </a:prstGeom>
          <a:noFill/>
          <a:ln>
            <a:noFill/>
          </a:ln>
        </p:spPr>
      </p:pic>
      <p:pic>
        <p:nvPicPr>
          <p:cNvPr descr="preencoded.png" id="368" name="Google Shape;368;p16"/>
          <p:cNvPicPr preferRelativeResize="0"/>
          <p:nvPr/>
        </p:nvPicPr>
        <p:blipFill rotWithShape="1">
          <a:blip r:embed="rId6">
            <a:alphaModFix/>
          </a:blip>
          <a:srcRect b="0" l="0" r="0" t="0"/>
          <a:stretch/>
        </p:blipFill>
        <p:spPr>
          <a:xfrm>
            <a:off x="12574572" y="8445500"/>
            <a:ext cx="609676" cy="609600"/>
          </a:xfrm>
          <a:prstGeom prst="rect">
            <a:avLst/>
          </a:prstGeom>
          <a:noFill/>
          <a:ln>
            <a:noFill/>
          </a:ln>
        </p:spPr>
      </p:pic>
      <p:pic>
        <p:nvPicPr>
          <p:cNvPr descr="preencoded.png" id="369" name="Google Shape;369;p16"/>
          <p:cNvPicPr preferRelativeResize="0"/>
          <p:nvPr/>
        </p:nvPicPr>
        <p:blipFill rotWithShape="1">
          <a:blip r:embed="rId7">
            <a:alphaModFix/>
          </a:blip>
          <a:srcRect b="0" l="0" r="0" t="0"/>
          <a:stretch/>
        </p:blipFill>
        <p:spPr>
          <a:xfrm>
            <a:off x="12610870" y="8481789"/>
            <a:ext cx="537042" cy="536972"/>
          </a:xfrm>
          <a:prstGeom prst="rect">
            <a:avLst/>
          </a:prstGeom>
          <a:noFill/>
          <a:ln>
            <a:noFill/>
          </a:ln>
        </p:spPr>
      </p:pic>
      <p:pic>
        <p:nvPicPr>
          <p:cNvPr descr="preencoded.png" id="370" name="Google Shape;370;p16"/>
          <p:cNvPicPr preferRelativeResize="0"/>
          <p:nvPr/>
        </p:nvPicPr>
        <p:blipFill rotWithShape="1">
          <a:blip r:embed="rId6">
            <a:alphaModFix/>
          </a:blip>
          <a:srcRect b="0" l="0" r="0" t="0"/>
          <a:stretch/>
        </p:blipFill>
        <p:spPr>
          <a:xfrm>
            <a:off x="12574572" y="8445500"/>
            <a:ext cx="609676" cy="609600"/>
          </a:xfrm>
          <a:prstGeom prst="rect">
            <a:avLst/>
          </a:prstGeom>
          <a:noFill/>
          <a:ln>
            <a:noFill/>
          </a:ln>
        </p:spPr>
      </p:pic>
      <p:pic>
        <p:nvPicPr>
          <p:cNvPr descr="preencoded.png" id="371" name="Google Shape;371;p16"/>
          <p:cNvPicPr preferRelativeResize="0"/>
          <p:nvPr/>
        </p:nvPicPr>
        <p:blipFill rotWithShape="1">
          <a:blip r:embed="rId7">
            <a:alphaModFix/>
          </a:blip>
          <a:srcRect b="0" l="0" r="0" t="0"/>
          <a:stretch/>
        </p:blipFill>
        <p:spPr>
          <a:xfrm>
            <a:off x="12610870" y="8481789"/>
            <a:ext cx="537042" cy="536972"/>
          </a:xfrm>
          <a:prstGeom prst="rect">
            <a:avLst/>
          </a:prstGeom>
          <a:noFill/>
          <a:ln>
            <a:noFill/>
          </a:ln>
        </p:spPr>
      </p:pic>
      <p:pic>
        <p:nvPicPr>
          <p:cNvPr descr="preencoded.png" id="372" name="Google Shape;372;p16"/>
          <p:cNvPicPr preferRelativeResize="0"/>
          <p:nvPr/>
        </p:nvPicPr>
        <p:blipFill rotWithShape="1">
          <a:blip r:embed="rId6">
            <a:alphaModFix/>
          </a:blip>
          <a:srcRect b="0" l="0" r="0" t="0"/>
          <a:stretch/>
        </p:blipFill>
        <p:spPr>
          <a:xfrm>
            <a:off x="7176397" y="1485900"/>
            <a:ext cx="609676" cy="609600"/>
          </a:xfrm>
          <a:prstGeom prst="rect">
            <a:avLst/>
          </a:prstGeom>
          <a:noFill/>
          <a:ln>
            <a:noFill/>
          </a:ln>
        </p:spPr>
      </p:pic>
      <p:pic>
        <p:nvPicPr>
          <p:cNvPr descr="preencoded.png" id="373" name="Google Shape;373;p16"/>
          <p:cNvPicPr preferRelativeResize="0"/>
          <p:nvPr/>
        </p:nvPicPr>
        <p:blipFill rotWithShape="1">
          <a:blip r:embed="rId7">
            <a:alphaModFix/>
          </a:blip>
          <a:srcRect b="0" l="0" r="0" t="0"/>
          <a:stretch/>
        </p:blipFill>
        <p:spPr>
          <a:xfrm>
            <a:off x="7212695" y="1522189"/>
            <a:ext cx="537042" cy="536972"/>
          </a:xfrm>
          <a:prstGeom prst="rect">
            <a:avLst/>
          </a:prstGeom>
          <a:noFill/>
          <a:ln>
            <a:noFill/>
          </a:ln>
        </p:spPr>
      </p:pic>
      <p:sp>
        <p:nvSpPr>
          <p:cNvPr id="374" name="Google Shape;374;p16"/>
          <p:cNvSpPr/>
          <p:nvPr/>
        </p:nvSpPr>
        <p:spPr>
          <a:xfrm>
            <a:off x="1591932" y="9677400"/>
            <a:ext cx="21177780"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The Evolution of the Unicorn</a:t>
            </a:r>
            <a:endParaRPr sz="11200">
              <a:solidFill>
                <a:schemeClr val="dk1"/>
              </a:solidFill>
              <a:latin typeface="Calibri"/>
              <a:ea typeface="Calibri"/>
              <a:cs typeface="Calibri"/>
              <a:sym typeface="Calibri"/>
            </a:endParaRPr>
          </a:p>
        </p:txBody>
      </p:sp>
      <p:pic>
        <p:nvPicPr>
          <p:cNvPr descr="preencoded.png" id="375" name="Google Shape;375;p16"/>
          <p:cNvPicPr preferRelativeResize="0"/>
          <p:nvPr/>
        </p:nvPicPr>
        <p:blipFill rotWithShape="1">
          <a:blip r:embed="rId8">
            <a:alphaModFix/>
          </a:blip>
          <a:srcRect b="0" l="0" r="0" t="0"/>
          <a:stretch/>
        </p:blipFill>
        <p:spPr>
          <a:xfrm>
            <a:off x="927216" y="2400300"/>
            <a:ext cx="1625803" cy="1625600"/>
          </a:xfrm>
          <a:prstGeom prst="rect">
            <a:avLst/>
          </a:prstGeom>
          <a:noFill/>
          <a:ln>
            <a:noFill/>
          </a:ln>
        </p:spPr>
      </p:pic>
      <p:pic>
        <p:nvPicPr>
          <p:cNvPr descr="preencoded.png" id="376" name="Google Shape;376;p16"/>
          <p:cNvPicPr preferRelativeResize="0"/>
          <p:nvPr/>
        </p:nvPicPr>
        <p:blipFill rotWithShape="1">
          <a:blip r:embed="rId9">
            <a:alphaModFix/>
          </a:blip>
          <a:srcRect b="0" l="0" r="0" t="0"/>
          <a:stretch/>
        </p:blipFill>
        <p:spPr>
          <a:xfrm>
            <a:off x="1028865" y="2501900"/>
            <a:ext cx="1422655" cy="1422276"/>
          </a:xfrm>
          <a:prstGeom prst="rect">
            <a:avLst/>
          </a:prstGeom>
          <a:noFill/>
          <a:ln>
            <a:noFill/>
          </a:ln>
        </p:spPr>
      </p:pic>
      <p:pic>
        <p:nvPicPr>
          <p:cNvPr descr="preencoded.png" id="377" name="Google Shape;377;p16"/>
          <p:cNvPicPr preferRelativeResize="0"/>
          <p:nvPr/>
        </p:nvPicPr>
        <p:blipFill rotWithShape="1">
          <a:blip r:embed="rId8">
            <a:alphaModFix/>
          </a:blip>
          <a:srcRect b="0" l="0" r="0" t="0"/>
          <a:stretch/>
        </p:blipFill>
        <p:spPr>
          <a:xfrm>
            <a:off x="22202375" y="11607800"/>
            <a:ext cx="1625803" cy="1625600"/>
          </a:xfrm>
          <a:prstGeom prst="rect">
            <a:avLst/>
          </a:prstGeom>
          <a:noFill/>
          <a:ln>
            <a:noFill/>
          </a:ln>
        </p:spPr>
      </p:pic>
      <p:pic>
        <p:nvPicPr>
          <p:cNvPr descr="preencoded.png" id="378" name="Google Shape;378;p16"/>
          <p:cNvPicPr preferRelativeResize="0"/>
          <p:nvPr/>
        </p:nvPicPr>
        <p:blipFill rotWithShape="1">
          <a:blip r:embed="rId10">
            <a:alphaModFix/>
          </a:blip>
          <a:srcRect b="0" l="0" r="0" t="0"/>
          <a:stretch/>
        </p:blipFill>
        <p:spPr>
          <a:xfrm>
            <a:off x="22298702" y="11658600"/>
            <a:ext cx="1478670" cy="147848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3" name="Shape 383"/>
        <p:cNvGrpSpPr/>
        <p:nvPr/>
      </p:nvGrpSpPr>
      <p:grpSpPr>
        <a:xfrm>
          <a:off x="0" y="0"/>
          <a:ext cx="0" cy="0"/>
          <a:chOff x="0" y="0"/>
          <a:chExt cx="0" cy="0"/>
        </a:xfrm>
      </p:grpSpPr>
      <p:pic>
        <p:nvPicPr>
          <p:cNvPr descr="preencoded.png" id="384" name="Google Shape;384;p1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85" name="Google Shape;385;p17"/>
          <p:cNvSpPr/>
          <p:nvPr/>
        </p:nvSpPr>
        <p:spPr>
          <a:xfrm>
            <a:off x="-2807051" y="5981700"/>
            <a:ext cx="19103188" cy="9893300"/>
          </a:xfrm>
          <a:prstGeom prst="roundRect">
            <a:avLst>
              <a:gd fmla="val 42793"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7"/>
          <p:cNvSpPr/>
          <p:nvPr/>
        </p:nvSpPr>
        <p:spPr>
          <a:xfrm>
            <a:off x="1016127" y="1371600"/>
            <a:ext cx="22342092" cy="109728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87" name="Google Shape;387;p17"/>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388" name="Google Shape;388;p17"/>
          <p:cNvSpPr/>
          <p:nvPr/>
        </p:nvSpPr>
        <p:spPr>
          <a:xfrm>
            <a:off x="2171971" y="1828800"/>
            <a:ext cx="19094720"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The Elves: A Glimpse into Their World</a:t>
            </a:r>
            <a:endParaRPr sz="11200">
              <a:solidFill>
                <a:schemeClr val="dk1"/>
              </a:solidFill>
              <a:latin typeface="Calibri"/>
              <a:ea typeface="Calibri"/>
              <a:cs typeface="Calibri"/>
              <a:sym typeface="Calibri"/>
            </a:endParaRPr>
          </a:p>
        </p:txBody>
      </p:sp>
      <p:sp>
        <p:nvSpPr>
          <p:cNvPr id="389" name="Google Shape;389;p17"/>
          <p:cNvSpPr/>
          <p:nvPr/>
        </p:nvSpPr>
        <p:spPr>
          <a:xfrm>
            <a:off x="2730841" y="6858000"/>
            <a:ext cx="13006426" cy="47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7"/>
          <p:cNvSpPr/>
          <p:nvPr/>
        </p:nvSpPr>
        <p:spPr>
          <a:xfrm>
            <a:off x="2730841" y="6858000"/>
            <a:ext cx="4064508" cy="47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91" name="Google Shape;391;p17"/>
          <p:cNvPicPr preferRelativeResize="0"/>
          <p:nvPr/>
        </p:nvPicPr>
        <p:blipFill rotWithShape="1">
          <a:blip r:embed="rId5">
            <a:alphaModFix/>
          </a:blip>
          <a:srcRect b="0" l="0" r="0" t="0"/>
          <a:stretch/>
        </p:blipFill>
        <p:spPr>
          <a:xfrm>
            <a:off x="2730841" y="6858000"/>
            <a:ext cx="1016127" cy="1016000"/>
          </a:xfrm>
          <a:prstGeom prst="rect">
            <a:avLst/>
          </a:prstGeom>
          <a:noFill/>
          <a:ln>
            <a:noFill/>
          </a:ln>
        </p:spPr>
      </p:pic>
      <p:pic>
        <p:nvPicPr>
          <p:cNvPr descr="preencoded.png" id="392" name="Google Shape;392;p17"/>
          <p:cNvPicPr preferRelativeResize="0"/>
          <p:nvPr/>
        </p:nvPicPr>
        <p:blipFill rotWithShape="1">
          <a:blip r:embed="rId6">
            <a:alphaModFix/>
          </a:blip>
          <a:srcRect b="0" l="0" r="0" t="0"/>
          <a:stretch/>
        </p:blipFill>
        <p:spPr>
          <a:xfrm>
            <a:off x="2794349" y="6921500"/>
            <a:ext cx="889111" cy="889000"/>
          </a:xfrm>
          <a:prstGeom prst="rect">
            <a:avLst/>
          </a:prstGeom>
          <a:noFill/>
          <a:ln>
            <a:noFill/>
          </a:ln>
        </p:spPr>
      </p:pic>
      <p:pic>
        <p:nvPicPr>
          <p:cNvPr descr="preencoded.png" id="393" name="Google Shape;393;p17"/>
          <p:cNvPicPr preferRelativeResize="0"/>
          <p:nvPr/>
        </p:nvPicPr>
        <p:blipFill rotWithShape="1">
          <a:blip r:embed="rId7">
            <a:alphaModFix/>
          </a:blip>
          <a:srcRect b="0" l="0" r="0" t="0"/>
          <a:stretch/>
        </p:blipFill>
        <p:spPr>
          <a:xfrm>
            <a:off x="3207151" y="7135813"/>
            <a:ext cx="208412" cy="408806"/>
          </a:xfrm>
          <a:prstGeom prst="rect">
            <a:avLst/>
          </a:prstGeom>
          <a:noFill/>
          <a:ln>
            <a:noFill/>
          </a:ln>
        </p:spPr>
      </p:pic>
      <p:sp>
        <p:nvSpPr>
          <p:cNvPr id="394" name="Google Shape;394;p17"/>
          <p:cNvSpPr/>
          <p:nvPr/>
        </p:nvSpPr>
        <p:spPr>
          <a:xfrm>
            <a:off x="2730841" y="8178800"/>
            <a:ext cx="4064508"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
          <p:cNvSpPr/>
          <p:nvPr/>
        </p:nvSpPr>
        <p:spPr>
          <a:xfrm>
            <a:off x="2730841" y="8178800"/>
            <a:ext cx="4199992" cy="3602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Art of Archery": Discover the intricacies of the Art of Archery as practiced by the graceful and precise elves.</a:t>
            </a:r>
            <a:endParaRPr sz="3200">
              <a:solidFill>
                <a:schemeClr val="dk1"/>
              </a:solidFill>
              <a:latin typeface="Calibri"/>
              <a:ea typeface="Calibri"/>
              <a:cs typeface="Calibri"/>
              <a:sym typeface="Calibri"/>
            </a:endParaRPr>
          </a:p>
        </p:txBody>
      </p:sp>
      <p:sp>
        <p:nvSpPr>
          <p:cNvPr id="396" name="Google Shape;396;p17"/>
          <p:cNvSpPr/>
          <p:nvPr/>
        </p:nvSpPr>
        <p:spPr>
          <a:xfrm>
            <a:off x="7201800" y="6858000"/>
            <a:ext cx="4064508" cy="47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97" name="Google Shape;397;p17"/>
          <p:cNvPicPr preferRelativeResize="0"/>
          <p:nvPr/>
        </p:nvPicPr>
        <p:blipFill rotWithShape="1">
          <a:blip r:embed="rId5">
            <a:alphaModFix/>
          </a:blip>
          <a:srcRect b="0" l="0" r="0" t="0"/>
          <a:stretch/>
        </p:blipFill>
        <p:spPr>
          <a:xfrm>
            <a:off x="7201800" y="6858000"/>
            <a:ext cx="1016127" cy="1016000"/>
          </a:xfrm>
          <a:prstGeom prst="rect">
            <a:avLst/>
          </a:prstGeom>
          <a:noFill/>
          <a:ln>
            <a:noFill/>
          </a:ln>
        </p:spPr>
      </p:pic>
      <p:pic>
        <p:nvPicPr>
          <p:cNvPr descr="preencoded.png" id="398" name="Google Shape;398;p17"/>
          <p:cNvPicPr preferRelativeResize="0"/>
          <p:nvPr/>
        </p:nvPicPr>
        <p:blipFill rotWithShape="1">
          <a:blip r:embed="rId8">
            <a:alphaModFix/>
          </a:blip>
          <a:srcRect b="0" l="0" r="0" t="0"/>
          <a:stretch/>
        </p:blipFill>
        <p:spPr>
          <a:xfrm>
            <a:off x="7352631" y="7008813"/>
            <a:ext cx="714464" cy="714375"/>
          </a:xfrm>
          <a:prstGeom prst="rect">
            <a:avLst/>
          </a:prstGeom>
          <a:noFill/>
          <a:ln>
            <a:noFill/>
          </a:ln>
        </p:spPr>
      </p:pic>
      <p:sp>
        <p:nvSpPr>
          <p:cNvPr id="399" name="Google Shape;399;p17"/>
          <p:cNvSpPr/>
          <p:nvPr/>
        </p:nvSpPr>
        <p:spPr>
          <a:xfrm>
            <a:off x="7201800" y="8178800"/>
            <a:ext cx="4064508"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7"/>
          <p:cNvSpPr/>
          <p:nvPr/>
        </p:nvSpPr>
        <p:spPr>
          <a:xfrm>
            <a:off x="7201800" y="8178800"/>
            <a:ext cx="4199992" cy="3602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Music of the Elves": Immerse yourself in the enchanting music of the elves, whose songs have the power to heal.</a:t>
            </a:r>
            <a:endParaRPr sz="3200">
              <a:solidFill>
                <a:schemeClr val="dk1"/>
              </a:solidFill>
              <a:latin typeface="Calibri"/>
              <a:ea typeface="Calibri"/>
              <a:cs typeface="Calibri"/>
              <a:sym typeface="Calibri"/>
            </a:endParaRPr>
          </a:p>
        </p:txBody>
      </p:sp>
      <p:sp>
        <p:nvSpPr>
          <p:cNvPr id="401" name="Google Shape;401;p17"/>
          <p:cNvSpPr/>
          <p:nvPr/>
        </p:nvSpPr>
        <p:spPr>
          <a:xfrm>
            <a:off x="11672759" y="6858000"/>
            <a:ext cx="4064508" cy="47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02" name="Google Shape;402;p17"/>
          <p:cNvPicPr preferRelativeResize="0"/>
          <p:nvPr/>
        </p:nvPicPr>
        <p:blipFill rotWithShape="1">
          <a:blip r:embed="rId5">
            <a:alphaModFix/>
          </a:blip>
          <a:srcRect b="0" l="0" r="0" t="0"/>
          <a:stretch/>
        </p:blipFill>
        <p:spPr>
          <a:xfrm>
            <a:off x="11672759" y="6858000"/>
            <a:ext cx="1016127" cy="1016000"/>
          </a:xfrm>
          <a:prstGeom prst="rect">
            <a:avLst/>
          </a:prstGeom>
          <a:noFill/>
          <a:ln>
            <a:noFill/>
          </a:ln>
        </p:spPr>
      </p:pic>
      <p:pic>
        <p:nvPicPr>
          <p:cNvPr descr="preencoded.png" id="403" name="Google Shape;403;p17"/>
          <p:cNvPicPr preferRelativeResize="0"/>
          <p:nvPr/>
        </p:nvPicPr>
        <p:blipFill rotWithShape="1">
          <a:blip r:embed="rId9">
            <a:alphaModFix/>
          </a:blip>
          <a:srcRect b="0" l="0" r="0" t="0"/>
          <a:stretch/>
        </p:blipFill>
        <p:spPr>
          <a:xfrm>
            <a:off x="12061729" y="7310438"/>
            <a:ext cx="238187" cy="404788"/>
          </a:xfrm>
          <a:prstGeom prst="rect">
            <a:avLst/>
          </a:prstGeom>
          <a:noFill/>
          <a:ln>
            <a:noFill/>
          </a:ln>
        </p:spPr>
      </p:pic>
      <p:pic>
        <p:nvPicPr>
          <p:cNvPr descr="preencoded.png" id="404" name="Google Shape;404;p17"/>
          <p:cNvPicPr preferRelativeResize="0"/>
          <p:nvPr/>
        </p:nvPicPr>
        <p:blipFill rotWithShape="1">
          <a:blip r:embed="rId10">
            <a:alphaModFix/>
          </a:blip>
          <a:srcRect b="0" l="0" r="0" t="0"/>
          <a:stretch/>
        </p:blipFill>
        <p:spPr>
          <a:xfrm>
            <a:off x="11736267" y="7016750"/>
            <a:ext cx="889111" cy="595313"/>
          </a:xfrm>
          <a:prstGeom prst="rect">
            <a:avLst/>
          </a:prstGeom>
          <a:noFill/>
          <a:ln>
            <a:noFill/>
          </a:ln>
        </p:spPr>
      </p:pic>
      <p:sp>
        <p:nvSpPr>
          <p:cNvPr id="405" name="Google Shape;405;p17"/>
          <p:cNvSpPr/>
          <p:nvPr/>
        </p:nvSpPr>
        <p:spPr>
          <a:xfrm>
            <a:off x="11672759" y="8178800"/>
            <a:ext cx="4064508"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7"/>
          <p:cNvSpPr/>
          <p:nvPr/>
        </p:nvSpPr>
        <p:spPr>
          <a:xfrm>
            <a:off x="11672759" y="8178800"/>
            <a:ext cx="4199992" cy="3602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Life of an Elf": Learn about the customs and daily life of the elves, from their familial structure to their religious beliefs.</a:t>
            </a:r>
            <a:endParaRPr sz="3200">
              <a:solidFill>
                <a:schemeClr val="dk1"/>
              </a:solidFill>
              <a:latin typeface="Calibri"/>
              <a:ea typeface="Calibri"/>
              <a:cs typeface="Calibri"/>
              <a:sym typeface="Calibri"/>
            </a:endParaRPr>
          </a:p>
        </p:txBody>
      </p:sp>
      <p:pic>
        <p:nvPicPr>
          <p:cNvPr descr="preencoded.png" id="407" name="Google Shape;407;p17"/>
          <p:cNvPicPr preferRelativeResize="0"/>
          <p:nvPr/>
        </p:nvPicPr>
        <p:blipFill rotWithShape="1">
          <a:blip r:embed="rId11">
            <a:alphaModFix/>
          </a:blip>
          <a:srcRect b="0" l="0" r="0" t="0"/>
          <a:stretch/>
        </p:blipFill>
        <p:spPr>
          <a:xfrm>
            <a:off x="16600975" y="5422900"/>
            <a:ext cx="7786073" cy="8293100"/>
          </a:xfrm>
          <a:prstGeom prst="rect">
            <a:avLst/>
          </a:prstGeom>
          <a:noFill/>
          <a:ln>
            <a:noFill/>
          </a:ln>
        </p:spPr>
      </p:pic>
      <p:pic>
        <p:nvPicPr>
          <p:cNvPr descr="preencoded.png" id="408" name="Google Shape;408;p17"/>
          <p:cNvPicPr preferRelativeResize="0"/>
          <p:nvPr/>
        </p:nvPicPr>
        <p:blipFill rotWithShape="1">
          <a:blip r:embed="rId12">
            <a:alphaModFix/>
          </a:blip>
          <a:srcRect b="0" l="0" r="0" t="0"/>
          <a:stretch/>
        </p:blipFill>
        <p:spPr>
          <a:xfrm>
            <a:off x="711289" y="5689600"/>
            <a:ext cx="609676" cy="609600"/>
          </a:xfrm>
          <a:prstGeom prst="rect">
            <a:avLst/>
          </a:prstGeom>
          <a:noFill/>
          <a:ln>
            <a:noFill/>
          </a:ln>
        </p:spPr>
      </p:pic>
      <p:pic>
        <p:nvPicPr>
          <p:cNvPr descr="preencoded.png" id="409" name="Google Shape;409;p17"/>
          <p:cNvPicPr preferRelativeResize="0"/>
          <p:nvPr/>
        </p:nvPicPr>
        <p:blipFill rotWithShape="1">
          <a:blip r:embed="rId13">
            <a:alphaModFix/>
          </a:blip>
          <a:srcRect b="0" l="0" r="0" t="0"/>
          <a:stretch/>
        </p:blipFill>
        <p:spPr>
          <a:xfrm>
            <a:off x="747587" y="5725889"/>
            <a:ext cx="537042" cy="536972"/>
          </a:xfrm>
          <a:prstGeom prst="rect">
            <a:avLst/>
          </a:prstGeom>
          <a:noFill/>
          <a:ln>
            <a:noFill/>
          </a:ln>
        </p:spPr>
      </p:pic>
      <p:pic>
        <p:nvPicPr>
          <p:cNvPr descr="preencoded.png" id="410" name="Google Shape;410;p17"/>
          <p:cNvPicPr preferRelativeResize="0"/>
          <p:nvPr/>
        </p:nvPicPr>
        <p:blipFill rotWithShape="1">
          <a:blip r:embed="rId14">
            <a:alphaModFix/>
          </a:blip>
          <a:srcRect b="0" l="0" r="0" t="0"/>
          <a:stretch/>
        </p:blipFill>
        <p:spPr>
          <a:xfrm>
            <a:off x="12625378" y="4064000"/>
            <a:ext cx="1625803" cy="1625600"/>
          </a:xfrm>
          <a:prstGeom prst="rect">
            <a:avLst/>
          </a:prstGeom>
          <a:noFill/>
          <a:ln>
            <a:noFill/>
          </a:ln>
        </p:spPr>
      </p:pic>
      <p:pic>
        <p:nvPicPr>
          <p:cNvPr descr="preencoded.png" id="411" name="Google Shape;411;p17"/>
          <p:cNvPicPr preferRelativeResize="0"/>
          <p:nvPr/>
        </p:nvPicPr>
        <p:blipFill rotWithShape="1">
          <a:blip r:embed="rId15">
            <a:alphaModFix/>
          </a:blip>
          <a:srcRect b="0" l="0" r="0" t="0"/>
          <a:stretch/>
        </p:blipFill>
        <p:spPr>
          <a:xfrm>
            <a:off x="12727027" y="4165600"/>
            <a:ext cx="1422655" cy="1422276"/>
          </a:xfrm>
          <a:prstGeom prst="rect">
            <a:avLst/>
          </a:prstGeom>
          <a:noFill/>
          <a:ln>
            <a:noFill/>
          </a:ln>
        </p:spPr>
      </p:pic>
      <p:pic>
        <p:nvPicPr>
          <p:cNvPr descr="preencoded.png" id="412" name="Google Shape;412;p17"/>
          <p:cNvPicPr preferRelativeResize="0"/>
          <p:nvPr/>
        </p:nvPicPr>
        <p:blipFill rotWithShape="1">
          <a:blip r:embed="rId16">
            <a:alphaModFix/>
          </a:blip>
          <a:srcRect b="0" l="0" r="0" t="0"/>
          <a:stretch/>
        </p:blipFill>
        <p:spPr>
          <a:xfrm>
            <a:off x="0" y="0"/>
            <a:ext cx="1016127" cy="1485900"/>
          </a:xfrm>
          <a:prstGeom prst="rect">
            <a:avLst/>
          </a:prstGeom>
          <a:noFill/>
          <a:ln>
            <a:noFill/>
          </a:ln>
        </p:spPr>
      </p:pic>
      <p:pic>
        <p:nvPicPr>
          <p:cNvPr descr="preencoded.png" id="413" name="Google Shape;413;p17"/>
          <p:cNvPicPr preferRelativeResize="0"/>
          <p:nvPr/>
        </p:nvPicPr>
        <p:blipFill rotWithShape="1">
          <a:blip r:embed="rId17">
            <a:alphaModFix/>
          </a:blip>
          <a:srcRect b="0" l="0" r="0" t="0"/>
          <a:stretch/>
        </p:blipFill>
        <p:spPr>
          <a:xfrm>
            <a:off x="0" y="0"/>
            <a:ext cx="965321" cy="13895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8" name="Shape 418"/>
        <p:cNvGrpSpPr/>
        <p:nvPr/>
      </p:nvGrpSpPr>
      <p:grpSpPr>
        <a:xfrm>
          <a:off x="0" y="0"/>
          <a:ext cx="0" cy="0"/>
          <a:chOff x="0" y="0"/>
          <a:chExt cx="0" cy="0"/>
        </a:xfrm>
      </p:grpSpPr>
      <p:pic>
        <p:nvPicPr>
          <p:cNvPr descr="preencoded.png" id="419" name="Google Shape;419;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20" name="Google Shape;420;p18"/>
          <p:cNvSpPr/>
          <p:nvPr/>
        </p:nvSpPr>
        <p:spPr>
          <a:xfrm>
            <a:off x="-1193949" y="-2070100"/>
            <a:ext cx="19458832" cy="15011400"/>
          </a:xfrm>
          <a:prstGeom prst="roundRect">
            <a:avLst>
              <a:gd fmla="val 28203"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8"/>
          <p:cNvSpPr/>
          <p:nvPr/>
        </p:nvSpPr>
        <p:spPr>
          <a:xfrm>
            <a:off x="-1193949" y="1016000"/>
            <a:ext cx="13235054" cy="140716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22" name="Google Shape;422;p18"/>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423" name="Google Shape;423;p18"/>
          <p:cNvSpPr/>
          <p:nvPr/>
        </p:nvSpPr>
        <p:spPr>
          <a:xfrm>
            <a:off x="1422578" y="1905000"/>
            <a:ext cx="9678610" cy="942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8"/>
          <p:cNvSpPr/>
          <p:nvPr/>
        </p:nvSpPr>
        <p:spPr>
          <a:xfrm>
            <a:off x="1255340" y="1905000"/>
            <a:ext cx="10013085"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The Mermaid</a:t>
            </a:r>
            <a:endParaRPr sz="11200">
              <a:solidFill>
                <a:schemeClr val="dk1"/>
              </a:solidFill>
              <a:latin typeface="Calibri"/>
              <a:ea typeface="Calibri"/>
              <a:cs typeface="Calibri"/>
              <a:sym typeface="Calibri"/>
            </a:endParaRPr>
          </a:p>
        </p:txBody>
      </p:sp>
      <p:sp>
        <p:nvSpPr>
          <p:cNvPr id="425" name="Google Shape;425;p18"/>
          <p:cNvSpPr/>
          <p:nvPr/>
        </p:nvSpPr>
        <p:spPr>
          <a:xfrm>
            <a:off x="1422578" y="4051300"/>
            <a:ext cx="9678610" cy="727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8"/>
          <p:cNvSpPr/>
          <p:nvPr/>
        </p:nvSpPr>
        <p:spPr>
          <a:xfrm>
            <a:off x="1354836" y="4051300"/>
            <a:ext cx="9814093"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Believed to have originated from ancient tales and legends, mermaids have been depicted in various cultures for centuries.</a:t>
            </a:r>
            <a:endParaRPr sz="3200">
              <a:solidFill>
                <a:schemeClr val="dk1"/>
              </a:solidFill>
              <a:latin typeface="Calibri"/>
              <a:ea typeface="Calibri"/>
              <a:cs typeface="Calibri"/>
              <a:sym typeface="Calibri"/>
            </a:endParaRPr>
          </a:p>
        </p:txBody>
      </p:sp>
      <p:sp>
        <p:nvSpPr>
          <p:cNvPr id="427" name="Google Shape;427;p18"/>
          <p:cNvSpPr/>
          <p:nvPr/>
        </p:nvSpPr>
        <p:spPr>
          <a:xfrm>
            <a:off x="1354836" y="6146800"/>
            <a:ext cx="9814093"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Mermaids are said to possess the ability to control the ocean and manipulate the tides with their singing voices.</a:t>
            </a:r>
            <a:endParaRPr sz="3200">
              <a:solidFill>
                <a:schemeClr val="dk1"/>
              </a:solidFill>
              <a:latin typeface="Calibri"/>
              <a:ea typeface="Calibri"/>
              <a:cs typeface="Calibri"/>
              <a:sym typeface="Calibri"/>
            </a:endParaRPr>
          </a:p>
        </p:txBody>
      </p:sp>
      <p:sp>
        <p:nvSpPr>
          <p:cNvPr id="428" name="Google Shape;428;p18"/>
          <p:cNvSpPr/>
          <p:nvPr/>
        </p:nvSpPr>
        <p:spPr>
          <a:xfrm>
            <a:off x="1354836" y="8242300"/>
            <a:ext cx="9814093"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Mermaids are often portrayed as having the upper body of a human and the tail of a fish.</a:t>
            </a:r>
            <a:endParaRPr sz="3200">
              <a:solidFill>
                <a:schemeClr val="dk1"/>
              </a:solidFill>
              <a:latin typeface="Calibri"/>
              <a:ea typeface="Calibri"/>
              <a:cs typeface="Calibri"/>
              <a:sym typeface="Calibri"/>
            </a:endParaRPr>
          </a:p>
        </p:txBody>
      </p:sp>
      <p:sp>
        <p:nvSpPr>
          <p:cNvPr id="429" name="Google Shape;429;p18"/>
          <p:cNvSpPr/>
          <p:nvPr/>
        </p:nvSpPr>
        <p:spPr>
          <a:xfrm>
            <a:off x="1354836" y="9842500"/>
            <a:ext cx="9814093"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Living in the ocean, mermaids are known to lead solitary lives and spend their days exploring the underwater world.</a:t>
            </a:r>
            <a:endParaRPr sz="3200">
              <a:solidFill>
                <a:schemeClr val="dk1"/>
              </a:solidFill>
              <a:latin typeface="Calibri"/>
              <a:ea typeface="Calibri"/>
              <a:cs typeface="Calibri"/>
              <a:sym typeface="Calibri"/>
            </a:endParaRPr>
          </a:p>
        </p:txBody>
      </p:sp>
      <p:pic>
        <p:nvPicPr>
          <p:cNvPr descr="preencoded.png" id="430" name="Google Shape;430;p18"/>
          <p:cNvPicPr preferRelativeResize="0"/>
          <p:nvPr/>
        </p:nvPicPr>
        <p:blipFill rotWithShape="1">
          <a:blip r:embed="rId5">
            <a:alphaModFix/>
          </a:blip>
          <a:srcRect b="0" l="0" r="0" t="0"/>
          <a:stretch/>
        </p:blipFill>
        <p:spPr>
          <a:xfrm>
            <a:off x="12815902" y="1511300"/>
            <a:ext cx="10059657" cy="10693400"/>
          </a:xfrm>
          <a:prstGeom prst="rect">
            <a:avLst/>
          </a:prstGeom>
          <a:noFill/>
          <a:ln>
            <a:noFill/>
          </a:ln>
        </p:spPr>
      </p:pic>
      <p:sp>
        <p:nvSpPr>
          <p:cNvPr id="431" name="Google Shape;431;p18"/>
          <p:cNvSpPr/>
          <p:nvPr/>
        </p:nvSpPr>
        <p:spPr>
          <a:xfrm>
            <a:off x="1422578" y="5854700"/>
            <a:ext cx="4699587"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2" name="Google Shape;432;p18"/>
          <p:cNvPicPr preferRelativeResize="0"/>
          <p:nvPr/>
        </p:nvPicPr>
        <p:blipFill rotWithShape="1">
          <a:blip r:embed="rId6">
            <a:alphaModFix/>
          </a:blip>
          <a:srcRect b="0" l="0" r="0" t="0"/>
          <a:stretch/>
        </p:blipFill>
        <p:spPr>
          <a:xfrm>
            <a:off x="1422578" y="5829300"/>
            <a:ext cx="4699587" cy="25400"/>
          </a:xfrm>
          <a:prstGeom prst="rect">
            <a:avLst/>
          </a:prstGeom>
          <a:noFill/>
          <a:ln>
            <a:noFill/>
          </a:ln>
        </p:spPr>
      </p:pic>
      <p:sp>
        <p:nvSpPr>
          <p:cNvPr id="433" name="Google Shape;433;p18"/>
          <p:cNvSpPr/>
          <p:nvPr/>
        </p:nvSpPr>
        <p:spPr>
          <a:xfrm>
            <a:off x="1422578" y="7962900"/>
            <a:ext cx="4699587"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4" name="Google Shape;434;p18"/>
          <p:cNvPicPr preferRelativeResize="0"/>
          <p:nvPr/>
        </p:nvPicPr>
        <p:blipFill rotWithShape="1">
          <a:blip r:embed="rId6">
            <a:alphaModFix/>
          </a:blip>
          <a:srcRect b="0" l="0" r="0" t="0"/>
          <a:stretch/>
        </p:blipFill>
        <p:spPr>
          <a:xfrm>
            <a:off x="1422578" y="7937500"/>
            <a:ext cx="4699587" cy="25400"/>
          </a:xfrm>
          <a:prstGeom prst="rect">
            <a:avLst/>
          </a:prstGeom>
          <a:noFill/>
          <a:ln>
            <a:noFill/>
          </a:ln>
        </p:spPr>
      </p:pic>
      <p:sp>
        <p:nvSpPr>
          <p:cNvPr id="435" name="Google Shape;435;p18"/>
          <p:cNvSpPr/>
          <p:nvPr/>
        </p:nvSpPr>
        <p:spPr>
          <a:xfrm>
            <a:off x="1422578" y="9613900"/>
            <a:ext cx="4699587"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36" name="Google Shape;436;p18"/>
          <p:cNvPicPr preferRelativeResize="0"/>
          <p:nvPr/>
        </p:nvPicPr>
        <p:blipFill rotWithShape="1">
          <a:blip r:embed="rId6">
            <a:alphaModFix/>
          </a:blip>
          <a:srcRect b="0" l="0" r="0" t="0"/>
          <a:stretch/>
        </p:blipFill>
        <p:spPr>
          <a:xfrm>
            <a:off x="1422578" y="9588500"/>
            <a:ext cx="4699587" cy="25400"/>
          </a:xfrm>
          <a:prstGeom prst="rect">
            <a:avLst/>
          </a:prstGeom>
          <a:noFill/>
          <a:ln>
            <a:noFill/>
          </a:ln>
        </p:spPr>
      </p:pic>
      <p:pic>
        <p:nvPicPr>
          <p:cNvPr descr="preencoded.png" id="437" name="Google Shape;437;p18"/>
          <p:cNvPicPr preferRelativeResize="0"/>
          <p:nvPr/>
        </p:nvPicPr>
        <p:blipFill rotWithShape="1">
          <a:blip r:embed="rId7">
            <a:alphaModFix/>
          </a:blip>
          <a:srcRect b="0" l="0" r="0" t="0"/>
          <a:stretch/>
        </p:blipFill>
        <p:spPr>
          <a:xfrm>
            <a:off x="12003000" y="673100"/>
            <a:ext cx="1625803" cy="1625600"/>
          </a:xfrm>
          <a:prstGeom prst="rect">
            <a:avLst/>
          </a:prstGeom>
          <a:noFill/>
          <a:ln>
            <a:noFill/>
          </a:ln>
        </p:spPr>
      </p:pic>
      <p:pic>
        <p:nvPicPr>
          <p:cNvPr descr="preencoded.png" id="438" name="Google Shape;438;p18"/>
          <p:cNvPicPr preferRelativeResize="0"/>
          <p:nvPr/>
        </p:nvPicPr>
        <p:blipFill rotWithShape="1">
          <a:blip r:embed="rId8">
            <a:alphaModFix/>
          </a:blip>
          <a:srcRect b="0" l="0" r="0" t="0"/>
          <a:stretch/>
        </p:blipFill>
        <p:spPr>
          <a:xfrm>
            <a:off x="12104649" y="774700"/>
            <a:ext cx="1422655" cy="1422276"/>
          </a:xfrm>
          <a:prstGeom prst="rect">
            <a:avLst/>
          </a:prstGeom>
          <a:noFill/>
          <a:ln>
            <a:noFill/>
          </a:ln>
        </p:spPr>
      </p:pic>
      <p:pic>
        <p:nvPicPr>
          <p:cNvPr descr="preencoded.png" id="439" name="Google Shape;439;p18"/>
          <p:cNvPicPr preferRelativeResize="0"/>
          <p:nvPr/>
        </p:nvPicPr>
        <p:blipFill rotWithShape="1">
          <a:blip r:embed="rId9">
            <a:alphaModFix/>
          </a:blip>
          <a:srcRect b="0" l="0" r="0" t="0"/>
          <a:stretch/>
        </p:blipFill>
        <p:spPr>
          <a:xfrm>
            <a:off x="11736267" y="12636500"/>
            <a:ext cx="609676" cy="609600"/>
          </a:xfrm>
          <a:prstGeom prst="rect">
            <a:avLst/>
          </a:prstGeom>
          <a:noFill/>
          <a:ln>
            <a:noFill/>
          </a:ln>
        </p:spPr>
      </p:pic>
      <p:pic>
        <p:nvPicPr>
          <p:cNvPr descr="preencoded.png" id="440" name="Google Shape;440;p18"/>
          <p:cNvPicPr preferRelativeResize="0"/>
          <p:nvPr/>
        </p:nvPicPr>
        <p:blipFill rotWithShape="1">
          <a:blip r:embed="rId10">
            <a:alphaModFix/>
          </a:blip>
          <a:srcRect b="0" l="0" r="0" t="0"/>
          <a:stretch/>
        </p:blipFill>
        <p:spPr>
          <a:xfrm>
            <a:off x="11772565" y="12672789"/>
            <a:ext cx="537042" cy="5369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5" name="Shape 445"/>
        <p:cNvGrpSpPr/>
        <p:nvPr/>
      </p:nvGrpSpPr>
      <p:grpSpPr>
        <a:xfrm>
          <a:off x="0" y="0"/>
          <a:ext cx="0" cy="0"/>
          <a:chOff x="0" y="0"/>
          <a:chExt cx="0" cy="0"/>
        </a:xfrm>
      </p:grpSpPr>
      <p:pic>
        <p:nvPicPr>
          <p:cNvPr descr="preencoded.png" id="446" name="Google Shape;446;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47" name="Google Shape;447;p19"/>
          <p:cNvSpPr/>
          <p:nvPr/>
        </p:nvSpPr>
        <p:spPr>
          <a:xfrm>
            <a:off x="1498787" y="2209800"/>
            <a:ext cx="5817327" cy="9296400"/>
          </a:xfrm>
          <a:prstGeom prst="roundRect">
            <a:avLst>
              <a:gd fmla="val 72777"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48" name="Google Shape;448;p19"/>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449" name="Google Shape;449;p19"/>
          <p:cNvSpPr/>
          <p:nvPr/>
        </p:nvSpPr>
        <p:spPr>
          <a:xfrm>
            <a:off x="-2311689" y="-1854200"/>
            <a:ext cx="22240480" cy="137287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6427003" y="2882900"/>
            <a:ext cx="17083635" cy="114808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1" name="Google Shape;451;p19"/>
          <p:cNvPicPr preferRelativeResize="0"/>
          <p:nvPr/>
        </p:nvPicPr>
        <p:blipFill rotWithShape="1">
          <a:blip r:embed="rId5">
            <a:alphaModFix/>
          </a:blip>
          <a:srcRect b="0" l="0" r="0" t="0"/>
          <a:stretch/>
        </p:blipFill>
        <p:spPr>
          <a:xfrm>
            <a:off x="7773372" y="1841500"/>
            <a:ext cx="5817327" cy="10033000"/>
          </a:xfrm>
          <a:prstGeom prst="rect">
            <a:avLst/>
          </a:prstGeom>
          <a:noFill/>
          <a:ln>
            <a:noFill/>
          </a:ln>
        </p:spPr>
      </p:pic>
      <p:pic>
        <p:nvPicPr>
          <p:cNvPr descr="preencoded.png" id="452" name="Google Shape;452;p19"/>
          <p:cNvPicPr preferRelativeResize="0"/>
          <p:nvPr/>
        </p:nvPicPr>
        <p:blipFill rotWithShape="1">
          <a:blip r:embed="rId6">
            <a:alphaModFix/>
          </a:blip>
          <a:srcRect b="0" l="0" r="0" t="0"/>
          <a:stretch/>
        </p:blipFill>
        <p:spPr>
          <a:xfrm>
            <a:off x="14047956" y="1841500"/>
            <a:ext cx="8827603" cy="10033000"/>
          </a:xfrm>
          <a:prstGeom prst="rect">
            <a:avLst/>
          </a:prstGeom>
          <a:noFill/>
          <a:ln>
            <a:noFill/>
          </a:ln>
        </p:spPr>
      </p:pic>
      <p:sp>
        <p:nvSpPr>
          <p:cNvPr id="453" name="Google Shape;453;p19"/>
          <p:cNvSpPr/>
          <p:nvPr/>
        </p:nvSpPr>
        <p:spPr>
          <a:xfrm>
            <a:off x="626612" y="11023600"/>
            <a:ext cx="17875367"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The Art of Enchantment</a:t>
            </a:r>
            <a:endParaRPr sz="11200">
              <a:solidFill>
                <a:schemeClr val="dk1"/>
              </a:solidFill>
              <a:latin typeface="Calibri"/>
              <a:ea typeface="Calibri"/>
              <a:cs typeface="Calibri"/>
              <a:sym typeface="Calibri"/>
            </a:endParaRPr>
          </a:p>
        </p:txBody>
      </p:sp>
      <p:sp>
        <p:nvSpPr>
          <p:cNvPr id="454" name="Google Shape;454;p19"/>
          <p:cNvSpPr/>
          <p:nvPr/>
        </p:nvSpPr>
        <p:spPr>
          <a:xfrm>
            <a:off x="2311689" y="4660900"/>
            <a:ext cx="4327007" cy="4097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magical being with the power to cast spells and create illusions, often sought for bringing wonder and magic into people's lives.</a:t>
            </a:r>
            <a:endParaRPr sz="3200">
              <a:solidFill>
                <a:schemeClr val="dk1"/>
              </a:solidFill>
              <a:latin typeface="Calibri"/>
              <a:ea typeface="Calibri"/>
              <a:cs typeface="Calibri"/>
              <a:sym typeface="Calibri"/>
            </a:endParaRPr>
          </a:p>
        </p:txBody>
      </p:sp>
      <p:pic>
        <p:nvPicPr>
          <p:cNvPr descr="preencoded.png" id="455" name="Google Shape;455;p19"/>
          <p:cNvPicPr preferRelativeResize="0"/>
          <p:nvPr/>
        </p:nvPicPr>
        <p:blipFill rotWithShape="1">
          <a:blip r:embed="rId7">
            <a:alphaModFix/>
          </a:blip>
          <a:srcRect b="0" l="0" r="0" t="0"/>
          <a:stretch/>
        </p:blipFill>
        <p:spPr>
          <a:xfrm>
            <a:off x="546168" y="152400"/>
            <a:ext cx="1625803" cy="1625600"/>
          </a:xfrm>
          <a:prstGeom prst="rect">
            <a:avLst/>
          </a:prstGeom>
          <a:noFill/>
          <a:ln>
            <a:noFill/>
          </a:ln>
        </p:spPr>
      </p:pic>
      <p:pic>
        <p:nvPicPr>
          <p:cNvPr descr="preencoded.png" id="456" name="Google Shape;456;p19"/>
          <p:cNvPicPr preferRelativeResize="0"/>
          <p:nvPr/>
        </p:nvPicPr>
        <p:blipFill rotWithShape="1">
          <a:blip r:embed="rId8">
            <a:alphaModFix/>
          </a:blip>
          <a:srcRect b="0" l="0" r="0" t="0"/>
          <a:stretch/>
        </p:blipFill>
        <p:spPr>
          <a:xfrm>
            <a:off x="647817" y="254000"/>
            <a:ext cx="1422655" cy="14222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EE"/>
        </a:solidFill>
      </p:bgPr>
    </p:bg>
    <p:spTree>
      <p:nvGrpSpPr>
        <p:cNvPr id="31" name="Shape 31"/>
        <p:cNvGrpSpPr/>
        <p:nvPr/>
      </p:nvGrpSpPr>
      <p:grpSpPr>
        <a:xfrm>
          <a:off x="0" y="0"/>
          <a:ext cx="0" cy="0"/>
          <a:chOff x="0" y="0"/>
          <a:chExt cx="0" cy="0"/>
        </a:xfrm>
      </p:grpSpPr>
      <p:pic>
        <p:nvPicPr>
          <p:cNvPr descr="preencoded.png" id="32" name="Google Shape;32;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33" name="Google Shape;33;p2"/>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34" name="Google Shape;34;p2"/>
          <p:cNvPicPr preferRelativeResize="0"/>
          <p:nvPr/>
        </p:nvPicPr>
        <p:blipFill rotWithShape="1">
          <a:blip r:embed="rId5">
            <a:alphaModFix/>
          </a:blip>
          <a:srcRect b="0" l="0" r="0" t="0"/>
          <a:stretch/>
        </p:blipFill>
        <p:spPr>
          <a:xfrm>
            <a:off x="0" y="0"/>
            <a:ext cx="24387048" cy="13716000"/>
          </a:xfrm>
          <a:prstGeom prst="rect">
            <a:avLst/>
          </a:prstGeom>
          <a:noFill/>
          <a:ln>
            <a:noFill/>
          </a:ln>
        </p:spPr>
      </p:pic>
      <p:sp>
        <p:nvSpPr>
          <p:cNvPr id="35" name="Google Shape;35;p2"/>
          <p:cNvSpPr/>
          <p:nvPr/>
        </p:nvSpPr>
        <p:spPr>
          <a:xfrm>
            <a:off x="1143143" y="1193800"/>
            <a:ext cx="22113464" cy="113411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6" name="Google Shape;36;p2"/>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37" name="Google Shape;37;p2"/>
          <p:cNvSpPr/>
          <p:nvPr/>
        </p:nvSpPr>
        <p:spPr>
          <a:xfrm>
            <a:off x="5067933" y="5080000"/>
            <a:ext cx="14263883" cy="494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7301296" y="5080000"/>
            <a:ext cx="9797158"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Welcome</a:t>
            </a:r>
            <a:endParaRPr sz="16000">
              <a:solidFill>
                <a:schemeClr val="dk1"/>
              </a:solidFill>
              <a:latin typeface="Calibri"/>
              <a:ea typeface="Calibri"/>
              <a:cs typeface="Calibri"/>
              <a:sym typeface="Calibri"/>
            </a:endParaRPr>
          </a:p>
        </p:txBody>
      </p:sp>
      <p:sp>
        <p:nvSpPr>
          <p:cNvPr id="39" name="Google Shape;39;p2"/>
          <p:cNvSpPr/>
          <p:nvPr/>
        </p:nvSpPr>
        <p:spPr>
          <a:xfrm>
            <a:off x="5000192" y="8039100"/>
            <a:ext cx="14399366" cy="2116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Welcome to the world of fantasy! Join us on a journey to explore the mystical creatures, enchanted lands, and magical wonders that exist beyond our reality. Discover the wonders and secrets of this exciting realm and unlock the power of imagination.</a:t>
            </a:r>
            <a:endParaRPr sz="3200">
              <a:solidFill>
                <a:schemeClr val="dk1"/>
              </a:solidFill>
              <a:latin typeface="Calibri"/>
              <a:ea typeface="Calibri"/>
              <a:cs typeface="Calibri"/>
              <a:sym typeface="Calibri"/>
            </a:endParaRPr>
          </a:p>
        </p:txBody>
      </p:sp>
      <p:pic>
        <p:nvPicPr>
          <p:cNvPr descr="preencoded.png" id="40" name="Google Shape;40;p2"/>
          <p:cNvPicPr preferRelativeResize="0"/>
          <p:nvPr/>
        </p:nvPicPr>
        <p:blipFill rotWithShape="1">
          <a:blip r:embed="rId6">
            <a:alphaModFix/>
          </a:blip>
          <a:srcRect b="0" l="0" r="0" t="0"/>
          <a:stretch/>
        </p:blipFill>
        <p:spPr>
          <a:xfrm>
            <a:off x="4572572" y="7200900"/>
            <a:ext cx="15229203" cy="2"/>
          </a:xfrm>
          <a:prstGeom prst="rect">
            <a:avLst/>
          </a:prstGeom>
          <a:noFill/>
          <a:ln>
            <a:noFill/>
          </a:ln>
        </p:spPr>
      </p:pic>
      <p:pic>
        <p:nvPicPr>
          <p:cNvPr descr="preencoded.png" id="41" name="Google Shape;41;p2"/>
          <p:cNvPicPr preferRelativeResize="0"/>
          <p:nvPr/>
        </p:nvPicPr>
        <p:blipFill rotWithShape="1">
          <a:blip r:embed="rId7">
            <a:alphaModFix/>
          </a:blip>
          <a:srcRect b="0" l="0" r="0" t="0"/>
          <a:stretch/>
        </p:blipFill>
        <p:spPr>
          <a:xfrm>
            <a:off x="889111" y="3454400"/>
            <a:ext cx="508063" cy="508000"/>
          </a:xfrm>
          <a:prstGeom prst="rect">
            <a:avLst/>
          </a:prstGeom>
          <a:noFill/>
          <a:ln>
            <a:noFill/>
          </a:ln>
        </p:spPr>
      </p:pic>
      <p:pic>
        <p:nvPicPr>
          <p:cNvPr descr="preencoded.png" id="42" name="Google Shape;42;p2"/>
          <p:cNvPicPr preferRelativeResize="0"/>
          <p:nvPr/>
        </p:nvPicPr>
        <p:blipFill rotWithShape="1">
          <a:blip r:embed="rId8">
            <a:alphaModFix/>
          </a:blip>
          <a:srcRect b="0" l="0" r="0" t="0"/>
          <a:stretch/>
        </p:blipFill>
        <p:spPr>
          <a:xfrm>
            <a:off x="919360" y="3484645"/>
            <a:ext cx="447535" cy="447479"/>
          </a:xfrm>
          <a:prstGeom prst="rect">
            <a:avLst/>
          </a:prstGeom>
          <a:noFill/>
          <a:ln>
            <a:noFill/>
          </a:ln>
        </p:spPr>
      </p:pic>
      <p:pic>
        <p:nvPicPr>
          <p:cNvPr descr="preencoded.png" id="43" name="Google Shape;43;p2"/>
          <p:cNvPicPr preferRelativeResize="0"/>
          <p:nvPr/>
        </p:nvPicPr>
        <p:blipFill rotWithShape="1">
          <a:blip r:embed="rId9">
            <a:alphaModFix/>
          </a:blip>
          <a:srcRect b="0" l="0" r="0" t="0"/>
          <a:stretch/>
        </p:blipFill>
        <p:spPr>
          <a:xfrm>
            <a:off x="19331816" y="10960100"/>
            <a:ext cx="1143143" cy="1143000"/>
          </a:xfrm>
          <a:prstGeom prst="rect">
            <a:avLst/>
          </a:prstGeom>
          <a:noFill/>
          <a:ln>
            <a:noFill/>
          </a:ln>
        </p:spPr>
      </p:pic>
      <p:pic>
        <p:nvPicPr>
          <p:cNvPr descr="preencoded.png" id="44" name="Google Shape;44;p2"/>
          <p:cNvPicPr preferRelativeResize="0"/>
          <p:nvPr/>
        </p:nvPicPr>
        <p:blipFill rotWithShape="1">
          <a:blip r:embed="rId10">
            <a:alphaModFix/>
          </a:blip>
          <a:srcRect b="0" l="0" r="0" t="0"/>
          <a:stretch/>
        </p:blipFill>
        <p:spPr>
          <a:xfrm>
            <a:off x="19399546" y="10995819"/>
            <a:ext cx="1039690" cy="1039560"/>
          </a:xfrm>
          <a:prstGeom prst="rect">
            <a:avLst/>
          </a:prstGeom>
          <a:noFill/>
          <a:ln>
            <a:noFill/>
          </a:ln>
        </p:spPr>
      </p:pic>
      <p:pic>
        <p:nvPicPr>
          <p:cNvPr descr="preencoded.png" id="45" name="Google Shape;45;p2"/>
          <p:cNvPicPr preferRelativeResize="0"/>
          <p:nvPr/>
        </p:nvPicPr>
        <p:blipFill rotWithShape="1">
          <a:blip r:embed="rId11">
            <a:alphaModFix/>
          </a:blip>
          <a:srcRect b="0" l="0" r="0" t="0"/>
          <a:stretch/>
        </p:blipFill>
        <p:spPr>
          <a:xfrm>
            <a:off x="3124591" y="3937000"/>
            <a:ext cx="1447981" cy="1447800"/>
          </a:xfrm>
          <a:prstGeom prst="rect">
            <a:avLst/>
          </a:prstGeom>
          <a:noFill/>
          <a:ln>
            <a:noFill/>
          </a:ln>
        </p:spPr>
      </p:pic>
      <p:pic>
        <p:nvPicPr>
          <p:cNvPr descr="preencoded.png" id="46" name="Google Shape;46;p2"/>
          <p:cNvPicPr preferRelativeResize="0"/>
          <p:nvPr/>
        </p:nvPicPr>
        <p:blipFill rotWithShape="1">
          <a:blip r:embed="rId12">
            <a:alphaModFix/>
          </a:blip>
          <a:srcRect b="0" l="0" r="0" t="0"/>
          <a:stretch/>
        </p:blipFill>
        <p:spPr>
          <a:xfrm>
            <a:off x="3215122" y="4027487"/>
            <a:ext cx="1267052" cy="1266723"/>
          </a:xfrm>
          <a:prstGeom prst="rect">
            <a:avLst/>
          </a:prstGeom>
          <a:noFill/>
          <a:ln>
            <a:noFill/>
          </a:ln>
        </p:spPr>
      </p:pic>
      <p:pic>
        <p:nvPicPr>
          <p:cNvPr descr="preencoded.png" id="47" name="Google Shape;47;p2"/>
          <p:cNvPicPr preferRelativeResize="0"/>
          <p:nvPr/>
        </p:nvPicPr>
        <p:blipFill rotWithShape="1">
          <a:blip r:embed="rId7">
            <a:alphaModFix/>
          </a:blip>
          <a:srcRect b="0" l="0" r="0" t="0"/>
          <a:stretch/>
        </p:blipFill>
        <p:spPr>
          <a:xfrm>
            <a:off x="20817902" y="7340600"/>
            <a:ext cx="508063" cy="508000"/>
          </a:xfrm>
          <a:prstGeom prst="rect">
            <a:avLst/>
          </a:prstGeom>
          <a:noFill/>
          <a:ln>
            <a:noFill/>
          </a:ln>
        </p:spPr>
      </p:pic>
      <p:pic>
        <p:nvPicPr>
          <p:cNvPr descr="preencoded.png" id="48" name="Google Shape;48;p2"/>
          <p:cNvPicPr preferRelativeResize="0"/>
          <p:nvPr/>
        </p:nvPicPr>
        <p:blipFill rotWithShape="1">
          <a:blip r:embed="rId8">
            <a:alphaModFix/>
          </a:blip>
          <a:srcRect b="0" l="0" r="0" t="0"/>
          <a:stretch/>
        </p:blipFill>
        <p:spPr>
          <a:xfrm>
            <a:off x="20848150" y="7370845"/>
            <a:ext cx="447535" cy="447480"/>
          </a:xfrm>
          <a:prstGeom prst="rect">
            <a:avLst/>
          </a:prstGeom>
          <a:noFill/>
          <a:ln>
            <a:noFill/>
          </a:ln>
        </p:spPr>
      </p:pic>
      <p:pic>
        <p:nvPicPr>
          <p:cNvPr descr="preencoded.png" id="49" name="Google Shape;49;p2"/>
          <p:cNvPicPr preferRelativeResize="0"/>
          <p:nvPr/>
        </p:nvPicPr>
        <p:blipFill rotWithShape="1">
          <a:blip r:embed="rId7">
            <a:alphaModFix/>
          </a:blip>
          <a:srcRect b="0" l="0" r="0" t="0"/>
          <a:stretch/>
        </p:blipFill>
        <p:spPr>
          <a:xfrm>
            <a:off x="20817902" y="12280900"/>
            <a:ext cx="508063" cy="508000"/>
          </a:xfrm>
          <a:prstGeom prst="rect">
            <a:avLst/>
          </a:prstGeom>
          <a:noFill/>
          <a:ln>
            <a:noFill/>
          </a:ln>
        </p:spPr>
      </p:pic>
      <p:pic>
        <p:nvPicPr>
          <p:cNvPr descr="preencoded.png" id="50" name="Google Shape;50;p2"/>
          <p:cNvPicPr preferRelativeResize="0"/>
          <p:nvPr/>
        </p:nvPicPr>
        <p:blipFill rotWithShape="1">
          <a:blip r:embed="rId8">
            <a:alphaModFix/>
          </a:blip>
          <a:srcRect b="0" l="0" r="0" t="0"/>
          <a:stretch/>
        </p:blipFill>
        <p:spPr>
          <a:xfrm>
            <a:off x="20848150" y="12311145"/>
            <a:ext cx="447535" cy="447480"/>
          </a:xfrm>
          <a:prstGeom prst="rect">
            <a:avLst/>
          </a:prstGeom>
          <a:noFill/>
          <a:ln>
            <a:noFill/>
          </a:ln>
        </p:spPr>
      </p:pic>
      <p:pic>
        <p:nvPicPr>
          <p:cNvPr descr="preencoded.png" id="51" name="Google Shape;51;p2"/>
          <p:cNvPicPr preferRelativeResize="0"/>
          <p:nvPr/>
        </p:nvPicPr>
        <p:blipFill rotWithShape="1">
          <a:blip r:embed="rId7">
            <a:alphaModFix/>
          </a:blip>
          <a:srcRect b="0" l="0" r="0" t="0"/>
          <a:stretch/>
        </p:blipFill>
        <p:spPr>
          <a:xfrm>
            <a:off x="23002575" y="7340600"/>
            <a:ext cx="508063" cy="508000"/>
          </a:xfrm>
          <a:prstGeom prst="rect">
            <a:avLst/>
          </a:prstGeom>
          <a:noFill/>
          <a:ln>
            <a:noFill/>
          </a:ln>
        </p:spPr>
      </p:pic>
      <p:pic>
        <p:nvPicPr>
          <p:cNvPr descr="preencoded.png" id="52" name="Google Shape;52;p2"/>
          <p:cNvPicPr preferRelativeResize="0"/>
          <p:nvPr/>
        </p:nvPicPr>
        <p:blipFill rotWithShape="1">
          <a:blip r:embed="rId8">
            <a:alphaModFix/>
          </a:blip>
          <a:srcRect b="0" l="0" r="0" t="0"/>
          <a:stretch/>
        </p:blipFill>
        <p:spPr>
          <a:xfrm>
            <a:off x="23032823" y="7370845"/>
            <a:ext cx="447535" cy="44748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1" name="Shape 461"/>
        <p:cNvGrpSpPr/>
        <p:nvPr/>
      </p:nvGrpSpPr>
      <p:grpSpPr>
        <a:xfrm>
          <a:off x="0" y="0"/>
          <a:ext cx="0" cy="0"/>
          <a:chOff x="0" y="0"/>
          <a:chExt cx="0" cy="0"/>
        </a:xfrm>
      </p:grpSpPr>
      <p:pic>
        <p:nvPicPr>
          <p:cNvPr descr="preencoded.png" id="462" name="Google Shape;462;p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3" name="Google Shape;463;p20"/>
          <p:cNvSpPr/>
          <p:nvPr/>
        </p:nvSpPr>
        <p:spPr>
          <a:xfrm>
            <a:off x="1498787" y="1841500"/>
            <a:ext cx="19281010" cy="10033000"/>
          </a:xfrm>
          <a:prstGeom prst="roundRect">
            <a:avLst>
              <a:gd fmla="val 12668"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0"/>
          <p:cNvSpPr/>
          <p:nvPr/>
        </p:nvSpPr>
        <p:spPr>
          <a:xfrm>
            <a:off x="-965321" y="-1600200"/>
            <a:ext cx="22964470" cy="14084300"/>
          </a:xfrm>
          <a:prstGeom prst="roundRect">
            <a:avLst>
              <a:gd fmla="val 9024"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65" name="Google Shape;465;p20"/>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466" name="Google Shape;466;p20"/>
          <p:cNvPicPr preferRelativeResize="0"/>
          <p:nvPr/>
        </p:nvPicPr>
        <p:blipFill rotWithShape="1">
          <a:blip r:embed="rId5">
            <a:alphaModFix/>
          </a:blip>
          <a:srcRect b="0" l="0" r="0" t="0"/>
          <a:stretch/>
        </p:blipFill>
        <p:spPr>
          <a:xfrm>
            <a:off x="14047956" y="673100"/>
            <a:ext cx="8827603" cy="12369800"/>
          </a:xfrm>
          <a:prstGeom prst="rect">
            <a:avLst/>
          </a:prstGeom>
          <a:noFill/>
          <a:ln>
            <a:noFill/>
          </a:ln>
        </p:spPr>
      </p:pic>
      <p:sp>
        <p:nvSpPr>
          <p:cNvPr id="467" name="Google Shape;467;p20"/>
          <p:cNvSpPr/>
          <p:nvPr/>
        </p:nvSpPr>
        <p:spPr>
          <a:xfrm>
            <a:off x="2654632" y="2794000"/>
            <a:ext cx="10825986" cy="86656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The Enchanter: Cast Spells, Create Illusions</a:t>
            </a:r>
            <a:endParaRPr sz="11200">
              <a:solidFill>
                <a:schemeClr val="dk1"/>
              </a:solidFill>
              <a:latin typeface="Calibri"/>
              <a:ea typeface="Calibri"/>
              <a:cs typeface="Calibri"/>
              <a:sym typeface="Calibri"/>
            </a:endParaRPr>
          </a:p>
        </p:txBody>
      </p:sp>
      <p:pic>
        <p:nvPicPr>
          <p:cNvPr descr="preencoded.png" id="468" name="Google Shape;468;p20"/>
          <p:cNvPicPr preferRelativeResize="0"/>
          <p:nvPr/>
        </p:nvPicPr>
        <p:blipFill rotWithShape="1">
          <a:blip r:embed="rId6">
            <a:alphaModFix/>
          </a:blip>
          <a:srcRect b="0" l="0" r="0" t="0"/>
          <a:stretch/>
        </p:blipFill>
        <p:spPr>
          <a:xfrm>
            <a:off x="11685461" y="2463800"/>
            <a:ext cx="1625803" cy="1625600"/>
          </a:xfrm>
          <a:prstGeom prst="rect">
            <a:avLst/>
          </a:prstGeom>
          <a:noFill/>
          <a:ln>
            <a:noFill/>
          </a:ln>
        </p:spPr>
      </p:pic>
      <p:pic>
        <p:nvPicPr>
          <p:cNvPr descr="preencoded.png" id="469" name="Google Shape;469;p20"/>
          <p:cNvPicPr preferRelativeResize="0"/>
          <p:nvPr/>
        </p:nvPicPr>
        <p:blipFill rotWithShape="1">
          <a:blip r:embed="rId7">
            <a:alphaModFix/>
          </a:blip>
          <a:srcRect b="0" l="0" r="0" t="0"/>
          <a:stretch/>
        </p:blipFill>
        <p:spPr>
          <a:xfrm>
            <a:off x="11787110" y="2565400"/>
            <a:ext cx="1422655" cy="1422276"/>
          </a:xfrm>
          <a:prstGeom prst="rect">
            <a:avLst/>
          </a:prstGeom>
          <a:noFill/>
          <a:ln>
            <a:noFill/>
          </a:ln>
        </p:spPr>
      </p:pic>
      <p:pic>
        <p:nvPicPr>
          <p:cNvPr descr="preencoded.png" id="470" name="Google Shape;470;p20"/>
          <p:cNvPicPr preferRelativeResize="0"/>
          <p:nvPr/>
        </p:nvPicPr>
        <p:blipFill rotWithShape="1">
          <a:blip r:embed="rId6">
            <a:alphaModFix/>
          </a:blip>
          <a:srcRect b="0" l="0" r="0" t="0"/>
          <a:stretch/>
        </p:blipFill>
        <p:spPr>
          <a:xfrm>
            <a:off x="10059657" y="9829800"/>
            <a:ext cx="1625803" cy="1625600"/>
          </a:xfrm>
          <a:prstGeom prst="rect">
            <a:avLst/>
          </a:prstGeom>
          <a:noFill/>
          <a:ln>
            <a:noFill/>
          </a:ln>
        </p:spPr>
      </p:pic>
      <p:pic>
        <p:nvPicPr>
          <p:cNvPr descr="preencoded.png" id="471" name="Google Shape;471;p20"/>
          <p:cNvPicPr preferRelativeResize="0"/>
          <p:nvPr/>
        </p:nvPicPr>
        <p:blipFill rotWithShape="1">
          <a:blip r:embed="rId8">
            <a:alphaModFix/>
          </a:blip>
          <a:srcRect b="0" l="0" r="0" t="0"/>
          <a:stretch/>
        </p:blipFill>
        <p:spPr>
          <a:xfrm>
            <a:off x="10155985" y="9880600"/>
            <a:ext cx="1478669" cy="14784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6" name="Shape 476"/>
        <p:cNvGrpSpPr/>
        <p:nvPr/>
      </p:nvGrpSpPr>
      <p:grpSpPr>
        <a:xfrm>
          <a:off x="0" y="0"/>
          <a:ext cx="0" cy="0"/>
          <a:chOff x="0" y="0"/>
          <a:chExt cx="0" cy="0"/>
        </a:xfrm>
      </p:grpSpPr>
      <p:pic>
        <p:nvPicPr>
          <p:cNvPr descr="preencoded.png" id="477" name="Google Shape;477;p2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8" name="Google Shape;478;p21"/>
          <p:cNvSpPr/>
          <p:nvPr/>
        </p:nvSpPr>
        <p:spPr>
          <a:xfrm>
            <a:off x="508063" y="8407400"/>
            <a:ext cx="21491086" cy="7734300"/>
          </a:xfrm>
          <a:prstGeom prst="roundRect">
            <a:avLst>
              <a:gd fmla="val 16433"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1"/>
          <p:cNvSpPr/>
          <p:nvPr/>
        </p:nvSpPr>
        <p:spPr>
          <a:xfrm>
            <a:off x="-965321" y="-1600200"/>
            <a:ext cx="24844305" cy="5194300"/>
          </a:xfrm>
          <a:prstGeom prst="roundRect">
            <a:avLst>
              <a:gd fmla="val 24469"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80" name="Google Shape;480;p21"/>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481" name="Google Shape;481;p21"/>
          <p:cNvPicPr preferRelativeResize="0"/>
          <p:nvPr/>
        </p:nvPicPr>
        <p:blipFill rotWithShape="1">
          <a:blip r:embed="rId5">
            <a:alphaModFix/>
          </a:blip>
          <a:srcRect b="0" l="0" r="0" t="0"/>
          <a:stretch/>
        </p:blipFill>
        <p:spPr>
          <a:xfrm>
            <a:off x="10491511" y="1346200"/>
            <a:ext cx="6084060" cy="12369800"/>
          </a:xfrm>
          <a:prstGeom prst="rect">
            <a:avLst/>
          </a:prstGeom>
          <a:noFill/>
          <a:ln>
            <a:noFill/>
          </a:ln>
        </p:spPr>
      </p:pic>
      <p:sp>
        <p:nvSpPr>
          <p:cNvPr id="482" name="Google Shape;482;p21"/>
          <p:cNvSpPr/>
          <p:nvPr/>
        </p:nvSpPr>
        <p:spPr>
          <a:xfrm>
            <a:off x="1397175" y="1143000"/>
            <a:ext cx="10825986"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Some Data</a:t>
            </a:r>
            <a:endParaRPr sz="11200">
              <a:solidFill>
                <a:schemeClr val="dk1"/>
              </a:solidFill>
              <a:latin typeface="Calibri"/>
              <a:ea typeface="Calibri"/>
              <a:cs typeface="Calibri"/>
              <a:sym typeface="Calibri"/>
            </a:endParaRPr>
          </a:p>
        </p:txBody>
      </p:sp>
      <p:sp>
        <p:nvSpPr>
          <p:cNvPr id="483" name="Google Shape;483;p21"/>
          <p:cNvSpPr/>
          <p:nvPr/>
        </p:nvSpPr>
        <p:spPr>
          <a:xfrm>
            <a:off x="1397175" y="4000500"/>
            <a:ext cx="8573572" cy="643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1"/>
          <p:cNvSpPr/>
          <p:nvPr/>
        </p:nvSpPr>
        <p:spPr>
          <a:xfrm>
            <a:off x="1397175" y="4000500"/>
            <a:ext cx="8573572"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1"/>
          <p:cNvSpPr/>
          <p:nvPr/>
        </p:nvSpPr>
        <p:spPr>
          <a:xfrm>
            <a:off x="1397175" y="4000500"/>
            <a:ext cx="3103421"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75%</a:t>
            </a:r>
            <a:endParaRPr sz="11200">
              <a:solidFill>
                <a:schemeClr val="dk1"/>
              </a:solidFill>
              <a:latin typeface="Calibri"/>
              <a:ea typeface="Calibri"/>
              <a:cs typeface="Calibri"/>
              <a:sym typeface="Calibri"/>
            </a:endParaRPr>
          </a:p>
        </p:txBody>
      </p:sp>
      <p:sp>
        <p:nvSpPr>
          <p:cNvPr id="486" name="Google Shape;486;p21"/>
          <p:cNvSpPr/>
          <p:nvPr/>
        </p:nvSpPr>
        <p:spPr>
          <a:xfrm>
            <a:off x="4229629" y="4171950"/>
            <a:ext cx="5741118"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1"/>
          <p:cNvSpPr/>
          <p:nvPr/>
        </p:nvSpPr>
        <p:spPr>
          <a:xfrm>
            <a:off x="4229629" y="4171950"/>
            <a:ext cx="671914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Enchanted Creatures</a:t>
            </a:r>
            <a:endParaRPr sz="4800">
              <a:solidFill>
                <a:schemeClr val="dk1"/>
              </a:solidFill>
              <a:latin typeface="Calibri"/>
              <a:ea typeface="Calibri"/>
              <a:cs typeface="Calibri"/>
              <a:sym typeface="Calibri"/>
            </a:endParaRPr>
          </a:p>
        </p:txBody>
      </p:sp>
      <p:sp>
        <p:nvSpPr>
          <p:cNvPr id="488" name="Google Shape;488;p21"/>
          <p:cNvSpPr/>
          <p:nvPr/>
        </p:nvSpPr>
        <p:spPr>
          <a:xfrm>
            <a:off x="4229629" y="4972050"/>
            <a:ext cx="6613293"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possess the ability to cast spells.</a:t>
            </a:r>
            <a:endParaRPr sz="3200">
              <a:solidFill>
                <a:schemeClr val="dk1"/>
              </a:solidFill>
              <a:latin typeface="Calibri"/>
              <a:ea typeface="Calibri"/>
              <a:cs typeface="Calibri"/>
              <a:sym typeface="Calibri"/>
            </a:endParaRPr>
          </a:p>
        </p:txBody>
      </p:sp>
      <p:sp>
        <p:nvSpPr>
          <p:cNvPr id="489" name="Google Shape;489;p21"/>
          <p:cNvSpPr/>
          <p:nvPr/>
        </p:nvSpPr>
        <p:spPr>
          <a:xfrm>
            <a:off x="1397175" y="6400800"/>
            <a:ext cx="8573572"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1"/>
          <p:cNvSpPr/>
          <p:nvPr/>
        </p:nvSpPr>
        <p:spPr>
          <a:xfrm>
            <a:off x="1397175" y="6400800"/>
            <a:ext cx="3382856"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60%</a:t>
            </a:r>
            <a:endParaRPr sz="11200">
              <a:solidFill>
                <a:schemeClr val="dk1"/>
              </a:solidFill>
              <a:latin typeface="Calibri"/>
              <a:ea typeface="Calibri"/>
              <a:cs typeface="Calibri"/>
              <a:sym typeface="Calibri"/>
            </a:endParaRPr>
          </a:p>
        </p:txBody>
      </p:sp>
      <p:sp>
        <p:nvSpPr>
          <p:cNvPr id="491" name="Google Shape;491;p21"/>
          <p:cNvSpPr/>
          <p:nvPr/>
        </p:nvSpPr>
        <p:spPr>
          <a:xfrm>
            <a:off x="4509064" y="6572250"/>
            <a:ext cx="5461683"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1"/>
          <p:cNvSpPr/>
          <p:nvPr/>
        </p:nvSpPr>
        <p:spPr>
          <a:xfrm>
            <a:off x="4509064" y="6572250"/>
            <a:ext cx="8649781"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Magic-Wielding Individuals</a:t>
            </a:r>
            <a:endParaRPr sz="4800">
              <a:solidFill>
                <a:schemeClr val="dk1"/>
              </a:solidFill>
              <a:latin typeface="Calibri"/>
              <a:ea typeface="Calibri"/>
              <a:cs typeface="Calibri"/>
              <a:sym typeface="Calibri"/>
            </a:endParaRPr>
          </a:p>
        </p:txBody>
      </p:sp>
      <p:sp>
        <p:nvSpPr>
          <p:cNvPr id="493" name="Google Shape;493;p21"/>
          <p:cNvSpPr/>
          <p:nvPr/>
        </p:nvSpPr>
        <p:spPr>
          <a:xfrm>
            <a:off x="4509064" y="7372350"/>
            <a:ext cx="5571763"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practice the art of illusions.</a:t>
            </a:r>
            <a:endParaRPr sz="3200">
              <a:solidFill>
                <a:schemeClr val="dk1"/>
              </a:solidFill>
              <a:latin typeface="Calibri"/>
              <a:ea typeface="Calibri"/>
              <a:cs typeface="Calibri"/>
              <a:sym typeface="Calibri"/>
            </a:endParaRPr>
          </a:p>
        </p:txBody>
      </p:sp>
      <p:sp>
        <p:nvSpPr>
          <p:cNvPr id="494" name="Google Shape;494;p21"/>
          <p:cNvSpPr/>
          <p:nvPr/>
        </p:nvSpPr>
        <p:spPr>
          <a:xfrm>
            <a:off x="1397175" y="8801100"/>
            <a:ext cx="8573572"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1"/>
          <p:cNvSpPr/>
          <p:nvPr/>
        </p:nvSpPr>
        <p:spPr>
          <a:xfrm>
            <a:off x="1397175" y="8801100"/>
            <a:ext cx="3382856"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90%</a:t>
            </a:r>
            <a:endParaRPr sz="11200">
              <a:solidFill>
                <a:schemeClr val="dk1"/>
              </a:solidFill>
              <a:latin typeface="Calibri"/>
              <a:ea typeface="Calibri"/>
              <a:cs typeface="Calibri"/>
              <a:sym typeface="Calibri"/>
            </a:endParaRPr>
          </a:p>
        </p:txBody>
      </p:sp>
      <p:sp>
        <p:nvSpPr>
          <p:cNvPr id="496" name="Google Shape;496;p21"/>
          <p:cNvSpPr/>
          <p:nvPr/>
        </p:nvSpPr>
        <p:spPr>
          <a:xfrm>
            <a:off x="4509064" y="8972550"/>
            <a:ext cx="5461683"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1"/>
          <p:cNvSpPr/>
          <p:nvPr/>
        </p:nvSpPr>
        <p:spPr>
          <a:xfrm>
            <a:off x="4509064" y="8972550"/>
            <a:ext cx="3581848"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Spells Cast</a:t>
            </a:r>
            <a:endParaRPr sz="4800">
              <a:solidFill>
                <a:schemeClr val="dk1"/>
              </a:solidFill>
              <a:latin typeface="Calibri"/>
              <a:ea typeface="Calibri"/>
              <a:cs typeface="Calibri"/>
              <a:sym typeface="Calibri"/>
            </a:endParaRPr>
          </a:p>
        </p:txBody>
      </p:sp>
      <p:sp>
        <p:nvSpPr>
          <p:cNvPr id="498" name="Google Shape;498;p21"/>
          <p:cNvSpPr/>
          <p:nvPr/>
        </p:nvSpPr>
        <p:spPr>
          <a:xfrm>
            <a:off x="4509064" y="9772650"/>
            <a:ext cx="7146760"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are dark magic, foretelling danger.</a:t>
            </a:r>
            <a:endParaRPr sz="3200">
              <a:solidFill>
                <a:schemeClr val="dk1"/>
              </a:solidFill>
              <a:latin typeface="Calibri"/>
              <a:ea typeface="Calibri"/>
              <a:cs typeface="Calibri"/>
              <a:sym typeface="Calibri"/>
            </a:endParaRPr>
          </a:p>
        </p:txBody>
      </p:sp>
      <p:sp>
        <p:nvSpPr>
          <p:cNvPr id="499" name="Google Shape;499;p21"/>
          <p:cNvSpPr/>
          <p:nvPr/>
        </p:nvSpPr>
        <p:spPr>
          <a:xfrm>
            <a:off x="-1803625" y="11671300"/>
            <a:ext cx="28565870" cy="3479800"/>
          </a:xfrm>
          <a:prstGeom prst="roundRect">
            <a:avLst>
              <a:gd fmla="val 36526"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00" name="Google Shape;500;p21"/>
          <p:cNvPicPr preferRelativeResize="0"/>
          <p:nvPr/>
        </p:nvPicPr>
        <p:blipFill rotWithShape="1">
          <a:blip r:embed="rId6">
            <a:alphaModFix/>
          </a:blip>
          <a:srcRect b="0" l="0" r="0" t="0"/>
          <a:stretch/>
        </p:blipFill>
        <p:spPr>
          <a:xfrm>
            <a:off x="16905813" y="0"/>
            <a:ext cx="6084060" cy="12268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5" name="Shape 505"/>
        <p:cNvGrpSpPr/>
        <p:nvPr/>
      </p:nvGrpSpPr>
      <p:grpSpPr>
        <a:xfrm>
          <a:off x="0" y="0"/>
          <a:ext cx="0" cy="0"/>
          <a:chOff x="0" y="0"/>
          <a:chExt cx="0" cy="0"/>
        </a:xfrm>
      </p:grpSpPr>
      <p:pic>
        <p:nvPicPr>
          <p:cNvPr descr="preencoded.png" id="506" name="Google Shape;506;p2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07" name="Google Shape;507;p22"/>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508" name="Google Shape;508;p22"/>
          <p:cNvPicPr preferRelativeResize="0"/>
          <p:nvPr/>
        </p:nvPicPr>
        <p:blipFill rotWithShape="1">
          <a:blip r:embed="rId5">
            <a:alphaModFix/>
          </a:blip>
          <a:srcRect b="0" l="0" r="0" t="0"/>
          <a:stretch/>
        </p:blipFill>
        <p:spPr>
          <a:xfrm>
            <a:off x="0" y="0"/>
            <a:ext cx="24387048" cy="13716000"/>
          </a:xfrm>
          <a:prstGeom prst="rect">
            <a:avLst/>
          </a:prstGeom>
          <a:noFill/>
          <a:ln>
            <a:noFill/>
          </a:ln>
        </p:spPr>
      </p:pic>
      <p:sp>
        <p:nvSpPr>
          <p:cNvPr id="509" name="Google Shape;509;p22"/>
          <p:cNvSpPr/>
          <p:nvPr/>
        </p:nvSpPr>
        <p:spPr>
          <a:xfrm>
            <a:off x="1143143" y="1193800"/>
            <a:ext cx="22113464" cy="113411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10" name="Google Shape;510;p22"/>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511" name="Google Shape;511;p22"/>
          <p:cNvSpPr/>
          <p:nvPr/>
        </p:nvSpPr>
        <p:spPr>
          <a:xfrm>
            <a:off x="5067933" y="5080000"/>
            <a:ext cx="14263883"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2"/>
          <p:cNvSpPr/>
          <p:nvPr/>
        </p:nvSpPr>
        <p:spPr>
          <a:xfrm>
            <a:off x="8742926" y="5080000"/>
            <a:ext cx="6913897"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Magic</a:t>
            </a:r>
            <a:endParaRPr sz="16000">
              <a:solidFill>
                <a:schemeClr val="dk1"/>
              </a:solidFill>
              <a:latin typeface="Calibri"/>
              <a:ea typeface="Calibri"/>
              <a:cs typeface="Calibri"/>
              <a:sym typeface="Calibri"/>
            </a:endParaRPr>
          </a:p>
        </p:txBody>
      </p:sp>
      <p:sp>
        <p:nvSpPr>
          <p:cNvPr id="513" name="Google Shape;513;p22"/>
          <p:cNvSpPr/>
          <p:nvPr/>
        </p:nvSpPr>
        <p:spPr>
          <a:xfrm>
            <a:off x="5000192" y="8039100"/>
            <a:ext cx="1439936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world of spellbinding wonders and mythical creatures where magic is the key to unlocking the impossible.</a:t>
            </a:r>
            <a:endParaRPr sz="3200">
              <a:solidFill>
                <a:schemeClr val="dk1"/>
              </a:solidFill>
              <a:latin typeface="Calibri"/>
              <a:ea typeface="Calibri"/>
              <a:cs typeface="Calibri"/>
              <a:sym typeface="Calibri"/>
            </a:endParaRPr>
          </a:p>
        </p:txBody>
      </p:sp>
      <p:pic>
        <p:nvPicPr>
          <p:cNvPr descr="preencoded.png" id="514" name="Google Shape;514;p22"/>
          <p:cNvPicPr preferRelativeResize="0"/>
          <p:nvPr/>
        </p:nvPicPr>
        <p:blipFill rotWithShape="1">
          <a:blip r:embed="rId6">
            <a:alphaModFix/>
          </a:blip>
          <a:srcRect b="0" l="0" r="0" t="0"/>
          <a:stretch/>
        </p:blipFill>
        <p:spPr>
          <a:xfrm>
            <a:off x="4572572" y="7200900"/>
            <a:ext cx="15229203" cy="0"/>
          </a:xfrm>
          <a:prstGeom prst="rect">
            <a:avLst/>
          </a:prstGeom>
          <a:noFill/>
          <a:ln>
            <a:noFill/>
          </a:ln>
        </p:spPr>
      </p:pic>
      <p:pic>
        <p:nvPicPr>
          <p:cNvPr descr="preencoded.png" id="515" name="Google Shape;515;p22"/>
          <p:cNvPicPr preferRelativeResize="0"/>
          <p:nvPr/>
        </p:nvPicPr>
        <p:blipFill rotWithShape="1">
          <a:blip r:embed="rId7">
            <a:alphaModFix/>
          </a:blip>
          <a:srcRect b="0" l="0" r="0" t="0"/>
          <a:stretch/>
        </p:blipFill>
        <p:spPr>
          <a:xfrm>
            <a:off x="889111" y="3454400"/>
            <a:ext cx="508063" cy="508000"/>
          </a:xfrm>
          <a:prstGeom prst="rect">
            <a:avLst/>
          </a:prstGeom>
          <a:noFill/>
          <a:ln>
            <a:noFill/>
          </a:ln>
        </p:spPr>
      </p:pic>
      <p:pic>
        <p:nvPicPr>
          <p:cNvPr descr="preencoded.png" id="516" name="Google Shape;516;p22"/>
          <p:cNvPicPr preferRelativeResize="0"/>
          <p:nvPr/>
        </p:nvPicPr>
        <p:blipFill rotWithShape="1">
          <a:blip r:embed="rId8">
            <a:alphaModFix/>
          </a:blip>
          <a:srcRect b="0" l="0" r="0" t="0"/>
          <a:stretch/>
        </p:blipFill>
        <p:spPr>
          <a:xfrm>
            <a:off x="919360" y="3484637"/>
            <a:ext cx="447535" cy="447477"/>
          </a:xfrm>
          <a:prstGeom prst="rect">
            <a:avLst/>
          </a:prstGeom>
          <a:noFill/>
          <a:ln>
            <a:noFill/>
          </a:ln>
        </p:spPr>
      </p:pic>
      <p:pic>
        <p:nvPicPr>
          <p:cNvPr descr="preencoded.png" id="517" name="Google Shape;517;p22"/>
          <p:cNvPicPr preferRelativeResize="0"/>
          <p:nvPr/>
        </p:nvPicPr>
        <p:blipFill rotWithShape="1">
          <a:blip r:embed="rId9">
            <a:alphaModFix/>
          </a:blip>
          <a:srcRect b="0" l="0" r="0" t="0"/>
          <a:stretch/>
        </p:blipFill>
        <p:spPr>
          <a:xfrm>
            <a:off x="19331816" y="10960100"/>
            <a:ext cx="1143143" cy="1143000"/>
          </a:xfrm>
          <a:prstGeom prst="rect">
            <a:avLst/>
          </a:prstGeom>
          <a:noFill/>
          <a:ln>
            <a:noFill/>
          </a:ln>
        </p:spPr>
      </p:pic>
      <p:pic>
        <p:nvPicPr>
          <p:cNvPr descr="preencoded.png" id="518" name="Google Shape;518;p22"/>
          <p:cNvPicPr preferRelativeResize="0"/>
          <p:nvPr/>
        </p:nvPicPr>
        <p:blipFill rotWithShape="1">
          <a:blip r:embed="rId10">
            <a:alphaModFix/>
          </a:blip>
          <a:srcRect b="0" l="0" r="0" t="0"/>
          <a:stretch/>
        </p:blipFill>
        <p:spPr>
          <a:xfrm>
            <a:off x="19399546" y="10995819"/>
            <a:ext cx="1039690" cy="1039564"/>
          </a:xfrm>
          <a:prstGeom prst="rect">
            <a:avLst/>
          </a:prstGeom>
          <a:noFill/>
          <a:ln>
            <a:noFill/>
          </a:ln>
        </p:spPr>
      </p:pic>
      <p:pic>
        <p:nvPicPr>
          <p:cNvPr descr="preencoded.png" id="519" name="Google Shape;519;p22"/>
          <p:cNvPicPr preferRelativeResize="0"/>
          <p:nvPr/>
        </p:nvPicPr>
        <p:blipFill rotWithShape="1">
          <a:blip r:embed="rId11">
            <a:alphaModFix/>
          </a:blip>
          <a:srcRect b="0" l="0" r="0" t="0"/>
          <a:stretch/>
        </p:blipFill>
        <p:spPr>
          <a:xfrm>
            <a:off x="3124591" y="3937000"/>
            <a:ext cx="1447981" cy="1447800"/>
          </a:xfrm>
          <a:prstGeom prst="rect">
            <a:avLst/>
          </a:prstGeom>
          <a:noFill/>
          <a:ln>
            <a:noFill/>
          </a:ln>
        </p:spPr>
      </p:pic>
      <p:pic>
        <p:nvPicPr>
          <p:cNvPr descr="preencoded.png" id="520" name="Google Shape;520;p22"/>
          <p:cNvPicPr preferRelativeResize="0"/>
          <p:nvPr/>
        </p:nvPicPr>
        <p:blipFill rotWithShape="1">
          <a:blip r:embed="rId12">
            <a:alphaModFix/>
          </a:blip>
          <a:srcRect b="0" l="0" r="0" t="0"/>
          <a:stretch/>
        </p:blipFill>
        <p:spPr>
          <a:xfrm>
            <a:off x="3215122" y="4027487"/>
            <a:ext cx="1267052" cy="1266726"/>
          </a:xfrm>
          <a:prstGeom prst="rect">
            <a:avLst/>
          </a:prstGeom>
          <a:noFill/>
          <a:ln>
            <a:noFill/>
          </a:ln>
        </p:spPr>
      </p:pic>
      <p:pic>
        <p:nvPicPr>
          <p:cNvPr descr="preencoded.png" id="521" name="Google Shape;521;p22"/>
          <p:cNvPicPr preferRelativeResize="0"/>
          <p:nvPr/>
        </p:nvPicPr>
        <p:blipFill rotWithShape="1">
          <a:blip r:embed="rId7">
            <a:alphaModFix/>
          </a:blip>
          <a:srcRect b="0" l="0" r="0" t="0"/>
          <a:stretch/>
        </p:blipFill>
        <p:spPr>
          <a:xfrm>
            <a:off x="20817902" y="7340600"/>
            <a:ext cx="508063" cy="508000"/>
          </a:xfrm>
          <a:prstGeom prst="rect">
            <a:avLst/>
          </a:prstGeom>
          <a:noFill/>
          <a:ln>
            <a:noFill/>
          </a:ln>
        </p:spPr>
      </p:pic>
      <p:pic>
        <p:nvPicPr>
          <p:cNvPr descr="preencoded.png" id="522" name="Google Shape;522;p22"/>
          <p:cNvPicPr preferRelativeResize="0"/>
          <p:nvPr/>
        </p:nvPicPr>
        <p:blipFill rotWithShape="1">
          <a:blip r:embed="rId8">
            <a:alphaModFix/>
          </a:blip>
          <a:srcRect b="0" l="0" r="0" t="0"/>
          <a:stretch/>
        </p:blipFill>
        <p:spPr>
          <a:xfrm>
            <a:off x="20848150" y="7370837"/>
            <a:ext cx="447535" cy="447477"/>
          </a:xfrm>
          <a:prstGeom prst="rect">
            <a:avLst/>
          </a:prstGeom>
          <a:noFill/>
          <a:ln>
            <a:noFill/>
          </a:ln>
        </p:spPr>
      </p:pic>
      <p:pic>
        <p:nvPicPr>
          <p:cNvPr descr="preencoded.png" id="523" name="Google Shape;523;p22"/>
          <p:cNvPicPr preferRelativeResize="0"/>
          <p:nvPr/>
        </p:nvPicPr>
        <p:blipFill rotWithShape="1">
          <a:blip r:embed="rId7">
            <a:alphaModFix/>
          </a:blip>
          <a:srcRect b="0" l="0" r="0" t="0"/>
          <a:stretch/>
        </p:blipFill>
        <p:spPr>
          <a:xfrm>
            <a:off x="20817902" y="12280900"/>
            <a:ext cx="508063" cy="508000"/>
          </a:xfrm>
          <a:prstGeom prst="rect">
            <a:avLst/>
          </a:prstGeom>
          <a:noFill/>
          <a:ln>
            <a:noFill/>
          </a:ln>
        </p:spPr>
      </p:pic>
      <p:pic>
        <p:nvPicPr>
          <p:cNvPr descr="preencoded.png" id="524" name="Google Shape;524;p22"/>
          <p:cNvPicPr preferRelativeResize="0"/>
          <p:nvPr/>
        </p:nvPicPr>
        <p:blipFill rotWithShape="1">
          <a:blip r:embed="rId8">
            <a:alphaModFix/>
          </a:blip>
          <a:srcRect b="0" l="0" r="0" t="0"/>
          <a:stretch/>
        </p:blipFill>
        <p:spPr>
          <a:xfrm>
            <a:off x="20848150" y="12311137"/>
            <a:ext cx="447535" cy="447477"/>
          </a:xfrm>
          <a:prstGeom prst="rect">
            <a:avLst/>
          </a:prstGeom>
          <a:noFill/>
          <a:ln>
            <a:noFill/>
          </a:ln>
        </p:spPr>
      </p:pic>
      <p:pic>
        <p:nvPicPr>
          <p:cNvPr descr="preencoded.png" id="525" name="Google Shape;525;p22"/>
          <p:cNvPicPr preferRelativeResize="0"/>
          <p:nvPr/>
        </p:nvPicPr>
        <p:blipFill rotWithShape="1">
          <a:blip r:embed="rId7">
            <a:alphaModFix/>
          </a:blip>
          <a:srcRect b="0" l="0" r="0" t="0"/>
          <a:stretch/>
        </p:blipFill>
        <p:spPr>
          <a:xfrm>
            <a:off x="23002575" y="7340600"/>
            <a:ext cx="508063" cy="508000"/>
          </a:xfrm>
          <a:prstGeom prst="rect">
            <a:avLst/>
          </a:prstGeom>
          <a:noFill/>
          <a:ln>
            <a:noFill/>
          </a:ln>
        </p:spPr>
      </p:pic>
      <p:pic>
        <p:nvPicPr>
          <p:cNvPr descr="preencoded.png" id="526" name="Google Shape;526;p22"/>
          <p:cNvPicPr preferRelativeResize="0"/>
          <p:nvPr/>
        </p:nvPicPr>
        <p:blipFill rotWithShape="1">
          <a:blip r:embed="rId8">
            <a:alphaModFix/>
          </a:blip>
          <a:srcRect b="0" l="0" r="0" t="0"/>
          <a:stretch/>
        </p:blipFill>
        <p:spPr>
          <a:xfrm>
            <a:off x="23032823" y="7370837"/>
            <a:ext cx="447535" cy="44747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EE"/>
        </a:solidFill>
      </p:bgPr>
    </p:bg>
    <p:spTree>
      <p:nvGrpSpPr>
        <p:cNvPr id="531" name="Shape 531"/>
        <p:cNvGrpSpPr/>
        <p:nvPr/>
      </p:nvGrpSpPr>
      <p:grpSpPr>
        <a:xfrm>
          <a:off x="0" y="0"/>
          <a:ext cx="0" cy="0"/>
          <a:chOff x="0" y="0"/>
          <a:chExt cx="0" cy="0"/>
        </a:xfrm>
      </p:grpSpPr>
      <p:pic>
        <p:nvPicPr>
          <p:cNvPr descr="preencoded.png" id="532" name="Google Shape;532;p2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33" name="Google Shape;533;p23"/>
          <p:cNvSpPr/>
          <p:nvPr/>
        </p:nvSpPr>
        <p:spPr>
          <a:xfrm>
            <a:off x="4153419" y="-2730500"/>
            <a:ext cx="23053381" cy="13690600"/>
          </a:xfrm>
          <a:prstGeom prst="roundRect">
            <a:avLst>
              <a:gd fmla="val 30924"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
          <p:cNvSpPr/>
          <p:nvPr/>
        </p:nvSpPr>
        <p:spPr>
          <a:xfrm>
            <a:off x="1511489" y="-2730500"/>
            <a:ext cx="25695312" cy="153162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35" name="Google Shape;535;p23"/>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536" name="Google Shape;536;p23"/>
          <p:cNvSpPr/>
          <p:nvPr/>
        </p:nvSpPr>
        <p:spPr>
          <a:xfrm>
            <a:off x="-2514914" y="1625600"/>
            <a:ext cx="25631804" cy="12700000"/>
          </a:xfrm>
          <a:prstGeom prst="roundRect">
            <a:avLst>
              <a:gd fmla="val 33336"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3"/>
          <p:cNvSpPr/>
          <p:nvPr/>
        </p:nvSpPr>
        <p:spPr>
          <a:xfrm>
            <a:off x="4305838" y="3403600"/>
            <a:ext cx="15762670" cy="610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p:nvPr/>
        </p:nvSpPr>
        <p:spPr>
          <a:xfrm>
            <a:off x="4305838" y="3403600"/>
            <a:ext cx="15762670" cy="471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3"/>
          <p:cNvSpPr/>
          <p:nvPr/>
        </p:nvSpPr>
        <p:spPr>
          <a:xfrm>
            <a:off x="6045956" y="3403600"/>
            <a:ext cx="12282435" cy="453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24000">
                <a:solidFill>
                  <a:srgbClr val="064C30"/>
                </a:solidFill>
                <a:latin typeface="Yeseva One"/>
                <a:ea typeface="Yeseva One"/>
                <a:cs typeface="Yeseva One"/>
                <a:sym typeface="Yeseva One"/>
              </a:rPr>
              <a:t>234,567</a:t>
            </a:r>
            <a:endParaRPr sz="24000">
              <a:solidFill>
                <a:schemeClr val="dk1"/>
              </a:solidFill>
              <a:latin typeface="Calibri"/>
              <a:ea typeface="Calibri"/>
              <a:cs typeface="Calibri"/>
              <a:sym typeface="Calibri"/>
            </a:endParaRPr>
          </a:p>
        </p:txBody>
      </p:sp>
      <p:sp>
        <p:nvSpPr>
          <p:cNvPr id="540" name="Google Shape;540;p23"/>
          <p:cNvSpPr/>
          <p:nvPr/>
        </p:nvSpPr>
        <p:spPr>
          <a:xfrm>
            <a:off x="4170355" y="7124700"/>
            <a:ext cx="16033637" cy="12615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lang="en-US" sz="6400">
                <a:solidFill>
                  <a:srgbClr val="4D4D4D"/>
                </a:solidFill>
                <a:latin typeface="Montserrat"/>
                <a:ea typeface="Montserrat"/>
                <a:cs typeface="Montserrat"/>
                <a:sym typeface="Montserrat"/>
              </a:rPr>
              <a:t>UNICORN SIGHTINGS</a:t>
            </a:r>
            <a:endParaRPr sz="6400">
              <a:solidFill>
                <a:schemeClr val="dk1"/>
              </a:solidFill>
              <a:latin typeface="Calibri"/>
              <a:ea typeface="Calibri"/>
              <a:cs typeface="Calibri"/>
              <a:sym typeface="Calibri"/>
            </a:endParaRPr>
          </a:p>
        </p:txBody>
      </p:sp>
      <p:sp>
        <p:nvSpPr>
          <p:cNvPr id="541" name="Google Shape;541;p23"/>
          <p:cNvSpPr/>
          <p:nvPr/>
        </p:nvSpPr>
        <p:spPr>
          <a:xfrm>
            <a:off x="7483352" y="8521700"/>
            <a:ext cx="9407642"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tally of the number of unicorns spotted in the fantasy realm.</a:t>
            </a:r>
            <a:endParaRPr sz="3200">
              <a:solidFill>
                <a:schemeClr val="dk1"/>
              </a:solidFill>
              <a:latin typeface="Calibri"/>
              <a:ea typeface="Calibri"/>
              <a:cs typeface="Calibri"/>
              <a:sym typeface="Calibri"/>
            </a:endParaRPr>
          </a:p>
        </p:txBody>
      </p:sp>
      <p:pic>
        <p:nvPicPr>
          <p:cNvPr descr="preencoded.png" id="542" name="Google Shape;542;p23"/>
          <p:cNvPicPr preferRelativeResize="0"/>
          <p:nvPr/>
        </p:nvPicPr>
        <p:blipFill rotWithShape="1">
          <a:blip r:embed="rId5">
            <a:alphaModFix/>
          </a:blip>
          <a:srcRect b="0" l="0" r="0" t="0"/>
          <a:stretch/>
        </p:blipFill>
        <p:spPr>
          <a:xfrm>
            <a:off x="1740117" y="10553700"/>
            <a:ext cx="1625803" cy="1625600"/>
          </a:xfrm>
          <a:prstGeom prst="rect">
            <a:avLst/>
          </a:prstGeom>
          <a:noFill/>
          <a:ln>
            <a:noFill/>
          </a:ln>
        </p:spPr>
      </p:pic>
      <p:pic>
        <p:nvPicPr>
          <p:cNvPr descr="preencoded.png" id="543" name="Google Shape;543;p23"/>
          <p:cNvPicPr preferRelativeResize="0"/>
          <p:nvPr/>
        </p:nvPicPr>
        <p:blipFill rotWithShape="1">
          <a:blip r:embed="rId6">
            <a:alphaModFix/>
          </a:blip>
          <a:srcRect b="0" l="0" r="0" t="0"/>
          <a:stretch/>
        </p:blipFill>
        <p:spPr>
          <a:xfrm>
            <a:off x="1841767" y="10655300"/>
            <a:ext cx="1422655" cy="1422276"/>
          </a:xfrm>
          <a:prstGeom prst="rect">
            <a:avLst/>
          </a:prstGeom>
          <a:noFill/>
          <a:ln>
            <a:noFill/>
          </a:ln>
        </p:spPr>
      </p:pic>
      <p:pic>
        <p:nvPicPr>
          <p:cNvPr descr="preencoded.png" id="544" name="Google Shape;544;p23"/>
          <p:cNvPicPr preferRelativeResize="0"/>
          <p:nvPr/>
        </p:nvPicPr>
        <p:blipFill rotWithShape="1">
          <a:blip r:embed="rId5">
            <a:alphaModFix/>
          </a:blip>
          <a:srcRect b="0" l="0" r="0" t="0"/>
          <a:stretch/>
        </p:blipFill>
        <p:spPr>
          <a:xfrm>
            <a:off x="20068508" y="4572000"/>
            <a:ext cx="1625803" cy="1625600"/>
          </a:xfrm>
          <a:prstGeom prst="rect">
            <a:avLst/>
          </a:prstGeom>
          <a:noFill/>
          <a:ln>
            <a:noFill/>
          </a:ln>
        </p:spPr>
      </p:pic>
      <p:pic>
        <p:nvPicPr>
          <p:cNvPr descr="preencoded.png" id="545" name="Google Shape;545;p23"/>
          <p:cNvPicPr preferRelativeResize="0"/>
          <p:nvPr/>
        </p:nvPicPr>
        <p:blipFill rotWithShape="1">
          <a:blip r:embed="rId7">
            <a:alphaModFix/>
          </a:blip>
          <a:srcRect b="0" l="0" r="0" t="0"/>
          <a:stretch/>
        </p:blipFill>
        <p:spPr>
          <a:xfrm>
            <a:off x="20164835" y="4622800"/>
            <a:ext cx="1478670" cy="1478483"/>
          </a:xfrm>
          <a:prstGeom prst="rect">
            <a:avLst/>
          </a:prstGeom>
          <a:noFill/>
          <a:ln>
            <a:noFill/>
          </a:ln>
        </p:spPr>
      </p:pic>
      <p:pic>
        <p:nvPicPr>
          <p:cNvPr descr="preencoded.png" id="546" name="Google Shape;546;p23"/>
          <p:cNvPicPr preferRelativeResize="0"/>
          <p:nvPr/>
        </p:nvPicPr>
        <p:blipFill rotWithShape="1">
          <a:blip r:embed="rId8">
            <a:alphaModFix/>
          </a:blip>
          <a:srcRect b="0" l="0" r="0" t="0"/>
          <a:stretch/>
        </p:blipFill>
        <p:spPr>
          <a:xfrm>
            <a:off x="3848581" y="1320800"/>
            <a:ext cx="609676" cy="609600"/>
          </a:xfrm>
          <a:prstGeom prst="rect">
            <a:avLst/>
          </a:prstGeom>
          <a:noFill/>
          <a:ln>
            <a:noFill/>
          </a:ln>
        </p:spPr>
      </p:pic>
      <p:pic>
        <p:nvPicPr>
          <p:cNvPr descr="preencoded.png" id="547" name="Google Shape;547;p23"/>
          <p:cNvPicPr preferRelativeResize="0"/>
          <p:nvPr/>
        </p:nvPicPr>
        <p:blipFill rotWithShape="1">
          <a:blip r:embed="rId9">
            <a:alphaModFix/>
          </a:blip>
          <a:srcRect b="0" l="0" r="0" t="0"/>
          <a:stretch/>
        </p:blipFill>
        <p:spPr>
          <a:xfrm>
            <a:off x="3884879" y="1357089"/>
            <a:ext cx="537042" cy="536972"/>
          </a:xfrm>
          <a:prstGeom prst="rect">
            <a:avLst/>
          </a:prstGeom>
          <a:noFill/>
          <a:ln>
            <a:noFill/>
          </a:ln>
        </p:spPr>
      </p:pic>
      <p:pic>
        <p:nvPicPr>
          <p:cNvPr descr="preencoded.png" id="548" name="Google Shape;548;p23"/>
          <p:cNvPicPr preferRelativeResize="0"/>
          <p:nvPr/>
        </p:nvPicPr>
        <p:blipFill rotWithShape="1">
          <a:blip r:embed="rId8">
            <a:alphaModFix/>
          </a:blip>
          <a:srcRect b="0" l="0" r="0" t="0"/>
          <a:stretch/>
        </p:blipFill>
        <p:spPr>
          <a:xfrm>
            <a:off x="1206651" y="1320800"/>
            <a:ext cx="609676" cy="609600"/>
          </a:xfrm>
          <a:prstGeom prst="rect">
            <a:avLst/>
          </a:prstGeom>
          <a:noFill/>
          <a:ln>
            <a:noFill/>
          </a:ln>
        </p:spPr>
      </p:pic>
      <p:pic>
        <p:nvPicPr>
          <p:cNvPr descr="preencoded.png" id="549" name="Google Shape;549;p23"/>
          <p:cNvPicPr preferRelativeResize="0"/>
          <p:nvPr/>
        </p:nvPicPr>
        <p:blipFill rotWithShape="1">
          <a:blip r:embed="rId9">
            <a:alphaModFix/>
          </a:blip>
          <a:srcRect b="0" l="0" r="0" t="0"/>
          <a:stretch/>
        </p:blipFill>
        <p:spPr>
          <a:xfrm>
            <a:off x="1242949" y="1357089"/>
            <a:ext cx="537042" cy="5369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EE"/>
        </a:solidFill>
      </p:bgPr>
    </p:bg>
    <p:spTree>
      <p:nvGrpSpPr>
        <p:cNvPr id="554" name="Shape 554"/>
        <p:cNvGrpSpPr/>
        <p:nvPr/>
      </p:nvGrpSpPr>
      <p:grpSpPr>
        <a:xfrm>
          <a:off x="0" y="0"/>
          <a:ext cx="0" cy="0"/>
          <a:chOff x="0" y="0"/>
          <a:chExt cx="0" cy="0"/>
        </a:xfrm>
      </p:grpSpPr>
      <p:pic>
        <p:nvPicPr>
          <p:cNvPr descr="preencoded.png" id="555" name="Google Shape;555;p2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56" name="Google Shape;556;p24"/>
          <p:cNvSpPr/>
          <p:nvPr/>
        </p:nvSpPr>
        <p:spPr>
          <a:xfrm>
            <a:off x="-2514914" y="1625600"/>
            <a:ext cx="25631804" cy="12700000"/>
          </a:xfrm>
          <a:prstGeom prst="roundRect">
            <a:avLst>
              <a:gd fmla="val 33336"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4"/>
          <p:cNvSpPr/>
          <p:nvPr/>
        </p:nvSpPr>
        <p:spPr>
          <a:xfrm>
            <a:off x="2171971" y="-2730500"/>
            <a:ext cx="25034829" cy="14351000"/>
          </a:xfrm>
          <a:prstGeom prst="roundRect">
            <a:avLst>
              <a:gd fmla="val 2950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4"/>
          <p:cNvSpPr/>
          <p:nvPr/>
        </p:nvSpPr>
        <p:spPr>
          <a:xfrm>
            <a:off x="1511489" y="-2730500"/>
            <a:ext cx="25695312" cy="153162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59" name="Google Shape;559;p24"/>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560" name="Google Shape;560;p24"/>
          <p:cNvPicPr preferRelativeResize="0"/>
          <p:nvPr/>
        </p:nvPicPr>
        <p:blipFill rotWithShape="1">
          <a:blip r:embed="rId5">
            <a:alphaModFix/>
          </a:blip>
          <a:srcRect b="0" l="0" r="0" t="0"/>
          <a:stretch/>
        </p:blipFill>
        <p:spPr>
          <a:xfrm>
            <a:off x="3300946" y="3954785"/>
            <a:ext cx="16113348" cy="6312198"/>
          </a:xfrm>
          <a:prstGeom prst="rect">
            <a:avLst/>
          </a:prstGeom>
          <a:noFill/>
          <a:ln>
            <a:noFill/>
          </a:ln>
        </p:spPr>
      </p:pic>
      <p:pic>
        <p:nvPicPr>
          <p:cNvPr descr="preencoded.png" id="561" name="Google Shape;561;p24"/>
          <p:cNvPicPr preferRelativeResize="0"/>
          <p:nvPr/>
        </p:nvPicPr>
        <p:blipFill rotWithShape="1">
          <a:blip r:embed="rId6">
            <a:alphaModFix/>
          </a:blip>
          <a:srcRect b="0" l="0" r="0" t="0"/>
          <a:stretch/>
        </p:blipFill>
        <p:spPr>
          <a:xfrm>
            <a:off x="2171971" y="10909300"/>
            <a:ext cx="1422655" cy="1422276"/>
          </a:xfrm>
          <a:prstGeom prst="rect">
            <a:avLst/>
          </a:prstGeom>
          <a:noFill/>
          <a:ln>
            <a:noFill/>
          </a:ln>
        </p:spPr>
      </p:pic>
      <p:pic>
        <p:nvPicPr>
          <p:cNvPr descr="preencoded.png" id="562" name="Google Shape;562;p24"/>
          <p:cNvPicPr preferRelativeResize="0"/>
          <p:nvPr/>
        </p:nvPicPr>
        <p:blipFill rotWithShape="1">
          <a:blip r:embed="rId7">
            <a:alphaModFix/>
          </a:blip>
          <a:srcRect b="0" l="0" r="0" t="0"/>
          <a:stretch/>
        </p:blipFill>
        <p:spPr>
          <a:xfrm>
            <a:off x="20164835" y="4622800"/>
            <a:ext cx="1478670" cy="1478483"/>
          </a:xfrm>
          <a:prstGeom prst="rect">
            <a:avLst/>
          </a:prstGeom>
          <a:noFill/>
          <a:ln>
            <a:noFill/>
          </a:ln>
        </p:spPr>
      </p:pic>
      <p:pic>
        <p:nvPicPr>
          <p:cNvPr descr="preencoded.png" id="563" name="Google Shape;563;p24"/>
          <p:cNvPicPr preferRelativeResize="0"/>
          <p:nvPr/>
        </p:nvPicPr>
        <p:blipFill rotWithShape="1">
          <a:blip r:embed="rId8">
            <a:alphaModFix/>
          </a:blip>
          <a:srcRect b="0" l="0" r="0" t="0"/>
          <a:stretch/>
        </p:blipFill>
        <p:spPr>
          <a:xfrm>
            <a:off x="1244756" y="1358900"/>
            <a:ext cx="537042" cy="536972"/>
          </a:xfrm>
          <a:prstGeom prst="rect">
            <a:avLst/>
          </a:prstGeom>
          <a:noFill/>
          <a:ln>
            <a:noFill/>
          </a:ln>
        </p:spPr>
      </p:pic>
      <p:pic>
        <p:nvPicPr>
          <p:cNvPr descr="preencoded.png" id="564" name="Google Shape;564;p24"/>
          <p:cNvPicPr preferRelativeResize="0"/>
          <p:nvPr/>
        </p:nvPicPr>
        <p:blipFill rotWithShape="1">
          <a:blip r:embed="rId8">
            <a:alphaModFix/>
          </a:blip>
          <a:srcRect b="0" l="0" r="0" t="0"/>
          <a:stretch/>
        </p:blipFill>
        <p:spPr>
          <a:xfrm>
            <a:off x="1905238" y="1358900"/>
            <a:ext cx="537042" cy="53697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9" name="Shape 569"/>
        <p:cNvGrpSpPr/>
        <p:nvPr/>
      </p:nvGrpSpPr>
      <p:grpSpPr>
        <a:xfrm>
          <a:off x="0" y="0"/>
          <a:ext cx="0" cy="0"/>
          <a:chOff x="0" y="0"/>
          <a:chExt cx="0" cy="0"/>
        </a:xfrm>
      </p:grpSpPr>
      <p:pic>
        <p:nvPicPr>
          <p:cNvPr descr="preencoded.png" id="570" name="Google Shape;570;p2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71" name="Google Shape;571;p25"/>
          <p:cNvSpPr/>
          <p:nvPr/>
        </p:nvSpPr>
        <p:spPr>
          <a:xfrm>
            <a:off x="12638080" y="-2730500"/>
            <a:ext cx="14568721" cy="160147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5"/>
          <p:cNvSpPr/>
          <p:nvPr/>
        </p:nvSpPr>
        <p:spPr>
          <a:xfrm>
            <a:off x="-2514914" y="3022600"/>
            <a:ext cx="25631804" cy="11303000"/>
          </a:xfrm>
          <a:prstGeom prst="roundRect">
            <a:avLst>
              <a:gd fmla="val 11245"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73" name="Google Shape;573;p25"/>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574" name="Google Shape;574;p25"/>
          <p:cNvSpPr/>
          <p:nvPr/>
        </p:nvSpPr>
        <p:spPr>
          <a:xfrm>
            <a:off x="2718140" y="1143000"/>
            <a:ext cx="10825986"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Some Graph</a:t>
            </a:r>
            <a:endParaRPr sz="11200">
              <a:solidFill>
                <a:schemeClr val="dk1"/>
              </a:solidFill>
              <a:latin typeface="Calibri"/>
              <a:ea typeface="Calibri"/>
              <a:cs typeface="Calibri"/>
              <a:sym typeface="Calibri"/>
            </a:endParaRPr>
          </a:p>
        </p:txBody>
      </p:sp>
      <p:sp>
        <p:nvSpPr>
          <p:cNvPr id="575" name="Google Shape;575;p25"/>
          <p:cNvSpPr/>
          <p:nvPr/>
        </p:nvSpPr>
        <p:spPr>
          <a:xfrm>
            <a:off x="3251606" y="10515600"/>
            <a:ext cx="7874984"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5"/>
          <p:cNvSpPr/>
          <p:nvPr/>
        </p:nvSpPr>
        <p:spPr>
          <a:xfrm>
            <a:off x="3124591" y="10515600"/>
            <a:ext cx="812901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Treasure Found</a:t>
            </a:r>
            <a:endParaRPr sz="6000">
              <a:solidFill>
                <a:schemeClr val="dk1"/>
              </a:solidFill>
              <a:latin typeface="Calibri"/>
              <a:ea typeface="Calibri"/>
              <a:cs typeface="Calibri"/>
              <a:sym typeface="Calibri"/>
            </a:endParaRPr>
          </a:p>
        </p:txBody>
      </p:sp>
      <p:sp>
        <p:nvSpPr>
          <p:cNvPr id="577" name="Google Shape;577;p25"/>
          <p:cNvSpPr/>
          <p:nvPr/>
        </p:nvSpPr>
        <p:spPr>
          <a:xfrm>
            <a:off x="3183865" y="11696700"/>
            <a:ext cx="8010468"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record of the amount of treasure found per month</a:t>
            </a:r>
            <a:endParaRPr sz="3200">
              <a:solidFill>
                <a:schemeClr val="dk1"/>
              </a:solidFill>
              <a:latin typeface="Calibri"/>
              <a:ea typeface="Calibri"/>
              <a:cs typeface="Calibri"/>
              <a:sym typeface="Calibri"/>
            </a:endParaRPr>
          </a:p>
        </p:txBody>
      </p:sp>
      <p:sp>
        <p:nvSpPr>
          <p:cNvPr id="578" name="Google Shape;578;p25"/>
          <p:cNvSpPr/>
          <p:nvPr/>
        </p:nvSpPr>
        <p:spPr>
          <a:xfrm>
            <a:off x="13260457" y="10553700"/>
            <a:ext cx="7874984"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5"/>
          <p:cNvSpPr/>
          <p:nvPr/>
        </p:nvSpPr>
        <p:spPr>
          <a:xfrm>
            <a:off x="13133441" y="10553700"/>
            <a:ext cx="812901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Spell Progress</a:t>
            </a:r>
            <a:endParaRPr sz="6000">
              <a:solidFill>
                <a:schemeClr val="dk1"/>
              </a:solidFill>
              <a:latin typeface="Calibri"/>
              <a:ea typeface="Calibri"/>
              <a:cs typeface="Calibri"/>
              <a:sym typeface="Calibri"/>
            </a:endParaRPr>
          </a:p>
        </p:txBody>
      </p:sp>
      <p:sp>
        <p:nvSpPr>
          <p:cNvPr id="580" name="Google Shape;580;p25"/>
          <p:cNvSpPr/>
          <p:nvPr/>
        </p:nvSpPr>
        <p:spPr>
          <a:xfrm>
            <a:off x="13192716" y="11734800"/>
            <a:ext cx="8010468"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record of the number of spells cast per year</a:t>
            </a:r>
            <a:endParaRPr sz="3200">
              <a:solidFill>
                <a:schemeClr val="dk1"/>
              </a:solidFill>
              <a:latin typeface="Calibri"/>
              <a:ea typeface="Calibri"/>
              <a:cs typeface="Calibri"/>
              <a:sym typeface="Calibri"/>
            </a:endParaRPr>
          </a:p>
        </p:txBody>
      </p:sp>
      <p:pic>
        <p:nvPicPr>
          <p:cNvPr descr="preencoded.png" id="581" name="Google Shape;581;p25"/>
          <p:cNvPicPr preferRelativeResize="0"/>
          <p:nvPr/>
        </p:nvPicPr>
        <p:blipFill rotWithShape="1">
          <a:blip r:embed="rId5">
            <a:alphaModFix/>
          </a:blip>
          <a:srcRect b="0" l="0" r="0" t="0"/>
          <a:stretch/>
        </p:blipFill>
        <p:spPr>
          <a:xfrm>
            <a:off x="12333241" y="2781300"/>
            <a:ext cx="609676" cy="609600"/>
          </a:xfrm>
          <a:prstGeom prst="rect">
            <a:avLst/>
          </a:prstGeom>
          <a:noFill/>
          <a:ln>
            <a:noFill/>
          </a:ln>
        </p:spPr>
      </p:pic>
      <p:pic>
        <p:nvPicPr>
          <p:cNvPr descr="preencoded.png" id="582" name="Google Shape;582;p25"/>
          <p:cNvPicPr preferRelativeResize="0"/>
          <p:nvPr/>
        </p:nvPicPr>
        <p:blipFill rotWithShape="1">
          <a:blip r:embed="rId6">
            <a:alphaModFix/>
          </a:blip>
          <a:srcRect b="0" l="0" r="0" t="0"/>
          <a:stretch/>
        </p:blipFill>
        <p:spPr>
          <a:xfrm>
            <a:off x="12369540" y="2817589"/>
            <a:ext cx="537042" cy="536972"/>
          </a:xfrm>
          <a:prstGeom prst="rect">
            <a:avLst/>
          </a:prstGeom>
          <a:noFill/>
          <a:ln>
            <a:noFill/>
          </a:ln>
        </p:spPr>
      </p:pic>
      <p:pic>
        <p:nvPicPr>
          <p:cNvPr descr="preencoded.png" id="583" name="Google Shape;583;p25"/>
          <p:cNvPicPr preferRelativeResize="0"/>
          <p:nvPr/>
        </p:nvPicPr>
        <p:blipFill rotWithShape="1">
          <a:blip r:embed="rId7">
            <a:alphaModFix/>
          </a:blip>
          <a:srcRect b="0" l="0" r="0" t="0"/>
          <a:stretch/>
        </p:blipFill>
        <p:spPr>
          <a:xfrm>
            <a:off x="17363070" y="508000"/>
            <a:ext cx="1625803" cy="1625600"/>
          </a:xfrm>
          <a:prstGeom prst="rect">
            <a:avLst/>
          </a:prstGeom>
          <a:noFill/>
          <a:ln>
            <a:noFill/>
          </a:ln>
        </p:spPr>
      </p:pic>
      <p:pic>
        <p:nvPicPr>
          <p:cNvPr descr="preencoded.png" id="584" name="Google Shape;584;p25"/>
          <p:cNvPicPr preferRelativeResize="0"/>
          <p:nvPr/>
        </p:nvPicPr>
        <p:blipFill rotWithShape="1">
          <a:blip r:embed="rId8">
            <a:alphaModFix/>
          </a:blip>
          <a:srcRect b="0" l="0" r="0" t="0"/>
          <a:stretch/>
        </p:blipFill>
        <p:spPr>
          <a:xfrm>
            <a:off x="17464719" y="609600"/>
            <a:ext cx="1422655" cy="1422276"/>
          </a:xfrm>
          <a:prstGeom prst="rect">
            <a:avLst/>
          </a:prstGeom>
          <a:noFill/>
          <a:ln>
            <a:noFill/>
          </a:ln>
        </p:spPr>
      </p:pic>
      <p:pic>
        <p:nvPicPr>
          <p:cNvPr descr="preencoded.png" id="585" name="Google Shape;585;p25"/>
          <p:cNvPicPr preferRelativeResize="0"/>
          <p:nvPr/>
        </p:nvPicPr>
        <p:blipFill rotWithShape="1">
          <a:blip r:embed="rId7">
            <a:alphaModFix/>
          </a:blip>
          <a:srcRect b="0" l="0" r="0" t="0"/>
          <a:stretch/>
        </p:blipFill>
        <p:spPr>
          <a:xfrm>
            <a:off x="851006" y="11493500"/>
            <a:ext cx="1625803" cy="1625600"/>
          </a:xfrm>
          <a:prstGeom prst="rect">
            <a:avLst/>
          </a:prstGeom>
          <a:noFill/>
          <a:ln>
            <a:noFill/>
          </a:ln>
        </p:spPr>
      </p:pic>
      <p:pic>
        <p:nvPicPr>
          <p:cNvPr descr="preencoded.png" id="586" name="Google Shape;586;p25"/>
          <p:cNvPicPr preferRelativeResize="0"/>
          <p:nvPr/>
        </p:nvPicPr>
        <p:blipFill rotWithShape="1">
          <a:blip r:embed="rId9">
            <a:alphaModFix/>
          </a:blip>
          <a:srcRect b="0" l="0" r="0" t="0"/>
          <a:stretch/>
        </p:blipFill>
        <p:spPr>
          <a:xfrm>
            <a:off x="947333" y="11544300"/>
            <a:ext cx="1478670" cy="1478483"/>
          </a:xfrm>
          <a:prstGeom prst="rect">
            <a:avLst/>
          </a:prstGeom>
          <a:noFill/>
          <a:ln>
            <a:noFill/>
          </a:ln>
        </p:spPr>
      </p:pic>
      <p:graphicFrame>
        <p:nvGraphicFramePr>
          <p:cNvPr id="587" name="Google Shape;587;p25"/>
          <p:cNvGraphicFramePr/>
          <p:nvPr/>
        </p:nvGraphicFramePr>
        <p:xfrm>
          <a:off x="12983180" y="4152331"/>
          <a:ext cx="8048841" cy="5040838"/>
        </p:xfrm>
        <a:graphic>
          <a:graphicData uri="http://schemas.openxmlformats.org/drawingml/2006/chart">
            <c:chart r:id="rId10"/>
          </a:graphicData>
        </a:graphic>
      </p:graphicFrame>
      <p:graphicFrame>
        <p:nvGraphicFramePr>
          <p:cNvPr id="588" name="Google Shape;588;p25"/>
          <p:cNvGraphicFramePr/>
          <p:nvPr/>
        </p:nvGraphicFramePr>
        <p:xfrm>
          <a:off x="2512235" y="4020532"/>
          <a:ext cx="8477148" cy="5117189"/>
        </p:xfrm>
        <a:graphic>
          <a:graphicData uri="http://schemas.openxmlformats.org/drawingml/2006/chart">
            <c:chart r:id="rId11"/>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3" name="Shape 593"/>
        <p:cNvGrpSpPr/>
        <p:nvPr/>
      </p:nvGrpSpPr>
      <p:grpSpPr>
        <a:xfrm>
          <a:off x="0" y="0"/>
          <a:ext cx="0" cy="0"/>
          <a:chOff x="0" y="0"/>
          <a:chExt cx="0" cy="0"/>
        </a:xfrm>
      </p:grpSpPr>
      <p:pic>
        <p:nvPicPr>
          <p:cNvPr descr="preencoded.png" id="594" name="Google Shape;594;p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95" name="Google Shape;595;p26"/>
          <p:cNvPicPr preferRelativeResize="0"/>
          <p:nvPr/>
        </p:nvPicPr>
        <p:blipFill rotWithShape="1">
          <a:blip r:embed="rId4">
            <a:alphaModFix/>
          </a:blip>
          <a:srcRect b="0" l="0" r="0" t="0"/>
          <a:stretch/>
        </p:blipFill>
        <p:spPr>
          <a:xfrm>
            <a:off x="0" y="0"/>
            <a:ext cx="21986448" cy="11531600"/>
          </a:xfrm>
          <a:prstGeom prst="rect">
            <a:avLst/>
          </a:prstGeom>
          <a:noFill/>
          <a:ln>
            <a:noFill/>
          </a:ln>
        </p:spPr>
      </p:pic>
      <p:sp>
        <p:nvSpPr>
          <p:cNvPr id="596" name="Google Shape;596;p26"/>
          <p:cNvSpPr/>
          <p:nvPr/>
        </p:nvSpPr>
        <p:spPr>
          <a:xfrm>
            <a:off x="838305" y="1092200"/>
            <a:ext cx="22697737" cy="11531600"/>
          </a:xfrm>
          <a:prstGeom prst="roundRect">
            <a:avLst>
              <a:gd fmla="val 11022"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7" name="Google Shape;597;p26"/>
          <p:cNvPicPr preferRelativeResize="0"/>
          <p:nvPr/>
        </p:nvPicPr>
        <p:blipFill rotWithShape="1">
          <a:blip r:embed="rId5">
            <a:alphaModFix/>
          </a:blip>
          <a:srcRect b="0" l="0" r="0" t="0"/>
          <a:stretch/>
        </p:blipFill>
        <p:spPr>
          <a:xfrm>
            <a:off x="21491086" y="152400"/>
            <a:ext cx="2591124" cy="711200"/>
          </a:xfrm>
          <a:prstGeom prst="rect">
            <a:avLst/>
          </a:prstGeom>
          <a:noFill/>
          <a:ln>
            <a:noFill/>
          </a:ln>
        </p:spPr>
      </p:pic>
      <p:sp>
        <p:nvSpPr>
          <p:cNvPr id="598" name="Google Shape;598;p26"/>
          <p:cNvSpPr/>
          <p:nvPr/>
        </p:nvSpPr>
        <p:spPr>
          <a:xfrm>
            <a:off x="16448556" y="2298700"/>
            <a:ext cx="7599783"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A Magic Picture</a:t>
            </a:r>
            <a:endParaRPr sz="11200">
              <a:solidFill>
                <a:schemeClr val="dk1"/>
              </a:solidFill>
              <a:latin typeface="Calibri"/>
              <a:ea typeface="Calibri"/>
              <a:cs typeface="Calibri"/>
              <a:sym typeface="Calibri"/>
            </a:endParaRPr>
          </a:p>
        </p:txBody>
      </p:sp>
      <p:pic>
        <p:nvPicPr>
          <p:cNvPr descr="preencoded.png" id="599" name="Google Shape;599;p26"/>
          <p:cNvPicPr preferRelativeResize="0"/>
          <p:nvPr/>
        </p:nvPicPr>
        <p:blipFill rotWithShape="1">
          <a:blip r:embed="rId6">
            <a:alphaModFix/>
          </a:blip>
          <a:srcRect b="0" l="0" r="0" t="0"/>
          <a:stretch/>
        </p:blipFill>
        <p:spPr>
          <a:xfrm>
            <a:off x="21033829" y="10718800"/>
            <a:ext cx="1625803" cy="1625600"/>
          </a:xfrm>
          <a:prstGeom prst="rect">
            <a:avLst/>
          </a:prstGeom>
          <a:noFill/>
          <a:ln>
            <a:noFill/>
          </a:ln>
        </p:spPr>
      </p:pic>
      <p:pic>
        <p:nvPicPr>
          <p:cNvPr descr="preencoded.png" id="600" name="Google Shape;600;p26"/>
          <p:cNvPicPr preferRelativeResize="0"/>
          <p:nvPr/>
        </p:nvPicPr>
        <p:blipFill rotWithShape="1">
          <a:blip r:embed="rId7">
            <a:alphaModFix/>
          </a:blip>
          <a:srcRect b="0" l="0" r="0" t="0"/>
          <a:stretch/>
        </p:blipFill>
        <p:spPr>
          <a:xfrm>
            <a:off x="21135478" y="10820400"/>
            <a:ext cx="1422655" cy="14223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5" name="Shape 605"/>
        <p:cNvGrpSpPr/>
        <p:nvPr/>
      </p:nvGrpSpPr>
      <p:grpSpPr>
        <a:xfrm>
          <a:off x="0" y="0"/>
          <a:ext cx="0" cy="0"/>
          <a:chOff x="0" y="0"/>
          <a:chExt cx="0" cy="0"/>
        </a:xfrm>
      </p:grpSpPr>
      <p:pic>
        <p:nvPicPr>
          <p:cNvPr descr="preencoded.png" id="606" name="Google Shape;606;p2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07" name="Google Shape;607;p27"/>
          <p:cNvSpPr/>
          <p:nvPr/>
        </p:nvSpPr>
        <p:spPr>
          <a:xfrm>
            <a:off x="-1257457" y="1092200"/>
            <a:ext cx="24793499" cy="13335000"/>
          </a:xfrm>
          <a:prstGeom prst="roundRect">
            <a:avLst>
              <a:gd fmla="val 953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7"/>
          <p:cNvSpPr/>
          <p:nvPr/>
        </p:nvSpPr>
        <p:spPr>
          <a:xfrm>
            <a:off x="-1257457" y="-1968500"/>
            <a:ext cx="8167121" cy="163957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09" name="Google Shape;609;p27"/>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610" name="Google Shape;610;p27"/>
          <p:cNvSpPr/>
          <p:nvPr/>
        </p:nvSpPr>
        <p:spPr>
          <a:xfrm>
            <a:off x="7620953" y="1765300"/>
            <a:ext cx="11549977"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Another Magic Picture</a:t>
            </a:r>
            <a:endParaRPr sz="11200">
              <a:solidFill>
                <a:schemeClr val="dk1"/>
              </a:solidFill>
              <a:latin typeface="Calibri"/>
              <a:ea typeface="Calibri"/>
              <a:cs typeface="Calibri"/>
              <a:sym typeface="Calibri"/>
            </a:endParaRPr>
          </a:p>
        </p:txBody>
      </p:sp>
      <p:sp>
        <p:nvSpPr>
          <p:cNvPr id="611" name="Google Shape;611;p27"/>
          <p:cNvSpPr/>
          <p:nvPr/>
        </p:nvSpPr>
        <p:spPr>
          <a:xfrm>
            <a:off x="-1257457" y="5321300"/>
            <a:ext cx="27638654" cy="9105900"/>
          </a:xfrm>
          <a:prstGeom prst="roundRect">
            <a:avLst>
              <a:gd fmla="val 13958"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12" name="Google Shape;612;p27"/>
          <p:cNvPicPr preferRelativeResize="0"/>
          <p:nvPr/>
        </p:nvPicPr>
        <p:blipFill rotWithShape="1">
          <a:blip r:embed="rId5">
            <a:alphaModFix/>
          </a:blip>
          <a:srcRect b="0" l="0" r="0" t="0"/>
          <a:stretch/>
        </p:blipFill>
        <p:spPr>
          <a:xfrm>
            <a:off x="914514" y="5740400"/>
            <a:ext cx="21719715" cy="7162800"/>
          </a:xfrm>
          <a:prstGeom prst="rect">
            <a:avLst/>
          </a:prstGeom>
          <a:noFill/>
          <a:ln>
            <a:noFill/>
          </a:ln>
        </p:spPr>
      </p:pic>
      <p:pic>
        <p:nvPicPr>
          <p:cNvPr descr="preencoded.png" id="613" name="Google Shape;613;p27"/>
          <p:cNvPicPr preferRelativeResize="0"/>
          <p:nvPr/>
        </p:nvPicPr>
        <p:blipFill rotWithShape="1">
          <a:blip r:embed="rId6">
            <a:alphaModFix/>
          </a:blip>
          <a:srcRect b="0" l="0" r="0" t="0"/>
          <a:stretch/>
        </p:blipFill>
        <p:spPr>
          <a:xfrm>
            <a:off x="20576572" y="3403600"/>
            <a:ext cx="1625803" cy="1625600"/>
          </a:xfrm>
          <a:prstGeom prst="rect">
            <a:avLst/>
          </a:prstGeom>
          <a:noFill/>
          <a:ln>
            <a:noFill/>
          </a:ln>
        </p:spPr>
      </p:pic>
      <p:pic>
        <p:nvPicPr>
          <p:cNvPr descr="preencoded.png" id="614" name="Google Shape;614;p27"/>
          <p:cNvPicPr preferRelativeResize="0"/>
          <p:nvPr/>
        </p:nvPicPr>
        <p:blipFill rotWithShape="1">
          <a:blip r:embed="rId7">
            <a:alphaModFix/>
          </a:blip>
          <a:srcRect b="0" l="0" r="0" t="0"/>
          <a:stretch/>
        </p:blipFill>
        <p:spPr>
          <a:xfrm>
            <a:off x="20678221" y="3505200"/>
            <a:ext cx="1422655" cy="1422301"/>
          </a:xfrm>
          <a:prstGeom prst="rect">
            <a:avLst/>
          </a:prstGeom>
          <a:noFill/>
          <a:ln>
            <a:noFill/>
          </a:ln>
        </p:spPr>
      </p:pic>
      <p:pic>
        <p:nvPicPr>
          <p:cNvPr descr="preencoded.png" id="615" name="Google Shape;615;p27"/>
          <p:cNvPicPr preferRelativeResize="0"/>
          <p:nvPr/>
        </p:nvPicPr>
        <p:blipFill rotWithShape="1">
          <a:blip r:embed="rId8">
            <a:alphaModFix/>
          </a:blip>
          <a:srcRect b="0" l="0" r="0" t="0"/>
          <a:stretch/>
        </p:blipFill>
        <p:spPr>
          <a:xfrm>
            <a:off x="23231204" y="5016500"/>
            <a:ext cx="609676" cy="609600"/>
          </a:xfrm>
          <a:prstGeom prst="rect">
            <a:avLst/>
          </a:prstGeom>
          <a:noFill/>
          <a:ln>
            <a:noFill/>
          </a:ln>
        </p:spPr>
      </p:pic>
      <p:pic>
        <p:nvPicPr>
          <p:cNvPr descr="preencoded.png" id="616" name="Google Shape;616;p27"/>
          <p:cNvPicPr preferRelativeResize="0"/>
          <p:nvPr/>
        </p:nvPicPr>
        <p:blipFill rotWithShape="1">
          <a:blip r:embed="rId9">
            <a:alphaModFix/>
          </a:blip>
          <a:srcRect b="0" l="0" r="0" t="0"/>
          <a:stretch/>
        </p:blipFill>
        <p:spPr>
          <a:xfrm>
            <a:off x="23267502" y="5052814"/>
            <a:ext cx="537042" cy="536972"/>
          </a:xfrm>
          <a:prstGeom prst="rect">
            <a:avLst/>
          </a:prstGeom>
          <a:noFill/>
          <a:ln>
            <a:noFill/>
          </a:ln>
        </p:spPr>
      </p:pic>
      <p:pic>
        <p:nvPicPr>
          <p:cNvPr descr="preencoded.png" id="617" name="Google Shape;617;p27"/>
          <p:cNvPicPr preferRelativeResize="0"/>
          <p:nvPr/>
        </p:nvPicPr>
        <p:blipFill rotWithShape="1">
          <a:blip r:embed="rId8">
            <a:alphaModFix/>
          </a:blip>
          <a:srcRect b="0" l="0" r="0" t="0"/>
          <a:stretch/>
        </p:blipFill>
        <p:spPr>
          <a:xfrm>
            <a:off x="6604826" y="5016500"/>
            <a:ext cx="609676" cy="609600"/>
          </a:xfrm>
          <a:prstGeom prst="rect">
            <a:avLst/>
          </a:prstGeom>
          <a:noFill/>
          <a:ln>
            <a:noFill/>
          </a:ln>
        </p:spPr>
      </p:pic>
      <p:pic>
        <p:nvPicPr>
          <p:cNvPr descr="preencoded.png" id="618" name="Google Shape;618;p27"/>
          <p:cNvPicPr preferRelativeResize="0"/>
          <p:nvPr/>
        </p:nvPicPr>
        <p:blipFill rotWithShape="1">
          <a:blip r:embed="rId9">
            <a:alphaModFix/>
          </a:blip>
          <a:srcRect b="0" l="0" r="0" t="0"/>
          <a:stretch/>
        </p:blipFill>
        <p:spPr>
          <a:xfrm>
            <a:off x="6641124" y="5052814"/>
            <a:ext cx="537042" cy="536972"/>
          </a:xfrm>
          <a:prstGeom prst="rect">
            <a:avLst/>
          </a:prstGeom>
          <a:noFill/>
          <a:ln>
            <a:noFill/>
          </a:ln>
        </p:spPr>
      </p:pic>
      <p:pic>
        <p:nvPicPr>
          <p:cNvPr descr="preencoded.png" id="619" name="Google Shape;619;p27"/>
          <p:cNvPicPr preferRelativeResize="0"/>
          <p:nvPr/>
        </p:nvPicPr>
        <p:blipFill rotWithShape="1">
          <a:blip r:embed="rId8">
            <a:alphaModFix/>
          </a:blip>
          <a:srcRect b="0" l="0" r="0" t="0"/>
          <a:stretch/>
        </p:blipFill>
        <p:spPr>
          <a:xfrm>
            <a:off x="6604826" y="787400"/>
            <a:ext cx="609676" cy="609600"/>
          </a:xfrm>
          <a:prstGeom prst="rect">
            <a:avLst/>
          </a:prstGeom>
          <a:noFill/>
          <a:ln>
            <a:noFill/>
          </a:ln>
        </p:spPr>
      </p:pic>
      <p:pic>
        <p:nvPicPr>
          <p:cNvPr descr="preencoded.png" id="620" name="Google Shape;620;p27"/>
          <p:cNvPicPr preferRelativeResize="0"/>
          <p:nvPr/>
        </p:nvPicPr>
        <p:blipFill rotWithShape="1">
          <a:blip r:embed="rId9">
            <a:alphaModFix/>
          </a:blip>
          <a:srcRect b="0" l="0" r="0" t="0"/>
          <a:stretch/>
        </p:blipFill>
        <p:spPr>
          <a:xfrm>
            <a:off x="6641124" y="823714"/>
            <a:ext cx="537042" cy="5369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5" name="Shape 625"/>
        <p:cNvGrpSpPr/>
        <p:nvPr/>
      </p:nvGrpSpPr>
      <p:grpSpPr>
        <a:xfrm>
          <a:off x="0" y="0"/>
          <a:ext cx="0" cy="0"/>
          <a:chOff x="0" y="0"/>
          <a:chExt cx="0" cy="0"/>
        </a:xfrm>
      </p:grpSpPr>
      <p:pic>
        <p:nvPicPr>
          <p:cNvPr descr="preencoded.png" id="626" name="Google Shape;626;p2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27" name="Google Shape;627;p28"/>
          <p:cNvSpPr/>
          <p:nvPr/>
        </p:nvSpPr>
        <p:spPr>
          <a:xfrm>
            <a:off x="-1257457" y="-1536700"/>
            <a:ext cx="18963470" cy="11823700"/>
          </a:xfrm>
          <a:prstGeom prst="roundRect">
            <a:avLst>
              <a:gd fmla="val 10750"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8"/>
          <p:cNvSpPr/>
          <p:nvPr/>
        </p:nvSpPr>
        <p:spPr>
          <a:xfrm>
            <a:off x="-1257457" y="2755900"/>
            <a:ext cx="27867283" cy="12331700"/>
          </a:xfrm>
          <a:prstGeom prst="roundRect">
            <a:avLst>
              <a:gd fmla="val 10307"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29" name="Google Shape;629;p28"/>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630" name="Google Shape;630;p28"/>
          <p:cNvSpPr/>
          <p:nvPr/>
        </p:nvSpPr>
        <p:spPr>
          <a:xfrm>
            <a:off x="10419536" y="4483100"/>
            <a:ext cx="6685269" cy="53890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And Two Magic Pictures</a:t>
            </a:r>
            <a:endParaRPr sz="11200">
              <a:solidFill>
                <a:schemeClr val="dk1"/>
              </a:solidFill>
              <a:latin typeface="Calibri"/>
              <a:ea typeface="Calibri"/>
              <a:cs typeface="Calibri"/>
              <a:sym typeface="Calibri"/>
            </a:endParaRPr>
          </a:p>
        </p:txBody>
      </p:sp>
      <p:pic>
        <p:nvPicPr>
          <p:cNvPr descr="preencoded.png" id="631" name="Google Shape;631;p28"/>
          <p:cNvPicPr preferRelativeResize="0"/>
          <p:nvPr/>
        </p:nvPicPr>
        <p:blipFill rotWithShape="1">
          <a:blip r:embed="rId5">
            <a:alphaModFix/>
          </a:blip>
          <a:srcRect b="0" l="0" r="0" t="0"/>
          <a:stretch/>
        </p:blipFill>
        <p:spPr>
          <a:xfrm>
            <a:off x="1232054" y="1143000"/>
            <a:ext cx="9170546" cy="11430000"/>
          </a:xfrm>
          <a:prstGeom prst="rect">
            <a:avLst/>
          </a:prstGeom>
          <a:noFill/>
          <a:ln>
            <a:noFill/>
          </a:ln>
        </p:spPr>
      </p:pic>
      <p:pic>
        <p:nvPicPr>
          <p:cNvPr descr="preencoded.png" id="632" name="Google Shape;632;p28"/>
          <p:cNvPicPr preferRelativeResize="0"/>
          <p:nvPr/>
        </p:nvPicPr>
        <p:blipFill rotWithShape="1">
          <a:blip r:embed="rId6">
            <a:alphaModFix/>
          </a:blip>
          <a:srcRect b="0" l="0" r="0" t="0"/>
          <a:stretch/>
        </p:blipFill>
        <p:spPr>
          <a:xfrm>
            <a:off x="18264883" y="0"/>
            <a:ext cx="6122165" cy="13716000"/>
          </a:xfrm>
          <a:prstGeom prst="rect">
            <a:avLst/>
          </a:prstGeom>
          <a:noFill/>
          <a:ln>
            <a:noFill/>
          </a:ln>
        </p:spPr>
      </p:pic>
      <p:pic>
        <p:nvPicPr>
          <p:cNvPr descr="preencoded.png" id="633" name="Google Shape;633;p28"/>
          <p:cNvPicPr preferRelativeResize="0"/>
          <p:nvPr/>
        </p:nvPicPr>
        <p:blipFill rotWithShape="1">
          <a:blip r:embed="rId7">
            <a:alphaModFix/>
          </a:blip>
          <a:srcRect b="0" l="0" r="0" t="0"/>
          <a:stretch/>
        </p:blipFill>
        <p:spPr>
          <a:xfrm>
            <a:off x="17350369" y="2451100"/>
            <a:ext cx="609676" cy="609600"/>
          </a:xfrm>
          <a:prstGeom prst="rect">
            <a:avLst/>
          </a:prstGeom>
          <a:noFill/>
          <a:ln>
            <a:noFill/>
          </a:ln>
        </p:spPr>
      </p:pic>
      <p:pic>
        <p:nvPicPr>
          <p:cNvPr descr="preencoded.png" id="634" name="Google Shape;634;p28"/>
          <p:cNvPicPr preferRelativeResize="0"/>
          <p:nvPr/>
        </p:nvPicPr>
        <p:blipFill rotWithShape="1">
          <a:blip r:embed="rId8">
            <a:alphaModFix/>
          </a:blip>
          <a:srcRect b="0" l="0" r="0" t="0"/>
          <a:stretch/>
        </p:blipFill>
        <p:spPr>
          <a:xfrm>
            <a:off x="17386667" y="2487414"/>
            <a:ext cx="537042" cy="536972"/>
          </a:xfrm>
          <a:prstGeom prst="rect">
            <a:avLst/>
          </a:prstGeom>
          <a:noFill/>
          <a:ln>
            <a:noFill/>
          </a:ln>
        </p:spPr>
      </p:pic>
      <p:pic>
        <p:nvPicPr>
          <p:cNvPr descr="preencoded.png" id="635" name="Google Shape;635;p28"/>
          <p:cNvPicPr preferRelativeResize="0"/>
          <p:nvPr/>
        </p:nvPicPr>
        <p:blipFill rotWithShape="1">
          <a:blip r:embed="rId9">
            <a:alphaModFix/>
          </a:blip>
          <a:srcRect b="0" l="0" r="0" t="0"/>
          <a:stretch/>
        </p:blipFill>
        <p:spPr>
          <a:xfrm>
            <a:off x="15241905" y="11391900"/>
            <a:ext cx="1625803" cy="1625600"/>
          </a:xfrm>
          <a:prstGeom prst="rect">
            <a:avLst/>
          </a:prstGeom>
          <a:noFill/>
          <a:ln>
            <a:noFill/>
          </a:ln>
        </p:spPr>
      </p:pic>
      <p:pic>
        <p:nvPicPr>
          <p:cNvPr descr="preencoded.png" id="636" name="Google Shape;636;p28"/>
          <p:cNvPicPr preferRelativeResize="0"/>
          <p:nvPr/>
        </p:nvPicPr>
        <p:blipFill rotWithShape="1">
          <a:blip r:embed="rId10">
            <a:alphaModFix/>
          </a:blip>
          <a:srcRect b="0" l="0" r="0" t="0"/>
          <a:stretch/>
        </p:blipFill>
        <p:spPr>
          <a:xfrm>
            <a:off x="15343554" y="11493500"/>
            <a:ext cx="1422655" cy="1422301"/>
          </a:xfrm>
          <a:prstGeom prst="rect">
            <a:avLst/>
          </a:prstGeom>
          <a:noFill/>
          <a:ln>
            <a:noFill/>
          </a:ln>
        </p:spPr>
      </p:pic>
      <p:pic>
        <p:nvPicPr>
          <p:cNvPr descr="preencoded.png" id="637" name="Google Shape;637;p28"/>
          <p:cNvPicPr preferRelativeResize="0"/>
          <p:nvPr/>
        </p:nvPicPr>
        <p:blipFill rotWithShape="1">
          <a:blip r:embed="rId9">
            <a:alphaModFix/>
          </a:blip>
          <a:srcRect b="0" l="0" r="0" t="0"/>
          <a:stretch/>
        </p:blipFill>
        <p:spPr>
          <a:xfrm>
            <a:off x="10567721" y="825500"/>
            <a:ext cx="1625803" cy="1625600"/>
          </a:xfrm>
          <a:prstGeom prst="rect">
            <a:avLst/>
          </a:prstGeom>
          <a:noFill/>
          <a:ln>
            <a:noFill/>
          </a:ln>
        </p:spPr>
      </p:pic>
      <p:pic>
        <p:nvPicPr>
          <p:cNvPr descr="preencoded.png" id="638" name="Google Shape;638;p28"/>
          <p:cNvPicPr preferRelativeResize="0"/>
          <p:nvPr/>
        </p:nvPicPr>
        <p:blipFill rotWithShape="1">
          <a:blip r:embed="rId11">
            <a:alphaModFix/>
          </a:blip>
          <a:srcRect b="0" l="0" r="0" t="0"/>
          <a:stretch/>
        </p:blipFill>
        <p:spPr>
          <a:xfrm>
            <a:off x="10664048" y="876300"/>
            <a:ext cx="1478669" cy="14785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3" name="Shape 643"/>
        <p:cNvGrpSpPr/>
        <p:nvPr/>
      </p:nvGrpSpPr>
      <p:grpSpPr>
        <a:xfrm>
          <a:off x="0" y="0"/>
          <a:ext cx="0" cy="0"/>
          <a:chOff x="0" y="0"/>
          <a:chExt cx="0" cy="0"/>
        </a:xfrm>
      </p:grpSpPr>
      <p:pic>
        <p:nvPicPr>
          <p:cNvPr descr="preencoded.png" id="644" name="Google Shape;644;p2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45" name="Google Shape;645;p29"/>
          <p:cNvSpPr/>
          <p:nvPr/>
        </p:nvSpPr>
        <p:spPr>
          <a:xfrm>
            <a:off x="876410" y="1371600"/>
            <a:ext cx="24793499" cy="13030200"/>
          </a:xfrm>
          <a:prstGeom prst="roundRect">
            <a:avLst>
              <a:gd fmla="val 9754"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46" name="Google Shape;646;p29"/>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647" name="Google Shape;647;p29"/>
          <p:cNvPicPr preferRelativeResize="0"/>
          <p:nvPr/>
        </p:nvPicPr>
        <p:blipFill rotWithShape="1">
          <a:blip r:embed="rId5">
            <a:alphaModFix/>
          </a:blip>
          <a:srcRect b="0" l="0" r="0" t="0"/>
          <a:stretch/>
        </p:blipFill>
        <p:spPr>
          <a:xfrm>
            <a:off x="16753394" y="1371600"/>
            <a:ext cx="6109464" cy="10985500"/>
          </a:xfrm>
          <a:prstGeom prst="rect">
            <a:avLst/>
          </a:prstGeom>
          <a:noFill/>
          <a:ln>
            <a:noFill/>
          </a:ln>
        </p:spPr>
      </p:pic>
      <p:pic>
        <p:nvPicPr>
          <p:cNvPr descr="preencoded.png" id="648" name="Google Shape;648;p29"/>
          <p:cNvPicPr preferRelativeResize="0"/>
          <p:nvPr/>
        </p:nvPicPr>
        <p:blipFill rotWithShape="1">
          <a:blip r:embed="rId6">
            <a:alphaModFix/>
          </a:blip>
          <a:srcRect b="0" l="0" r="0" t="0"/>
          <a:stretch/>
        </p:blipFill>
        <p:spPr>
          <a:xfrm>
            <a:off x="1524191" y="7048500"/>
            <a:ext cx="15013276" cy="5308600"/>
          </a:xfrm>
          <a:prstGeom prst="rect">
            <a:avLst/>
          </a:prstGeom>
          <a:noFill/>
          <a:ln>
            <a:noFill/>
          </a:ln>
        </p:spPr>
      </p:pic>
      <p:sp>
        <p:nvSpPr>
          <p:cNvPr id="649" name="Google Shape;649;p29"/>
          <p:cNvSpPr/>
          <p:nvPr/>
        </p:nvSpPr>
        <p:spPr>
          <a:xfrm>
            <a:off x="-1397175" y="-1879600"/>
            <a:ext cx="17693311" cy="8026400"/>
          </a:xfrm>
          <a:prstGeom prst="roundRect">
            <a:avLst>
              <a:gd fmla="val 15835"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9"/>
          <p:cNvSpPr/>
          <p:nvPr/>
        </p:nvSpPr>
        <p:spPr>
          <a:xfrm>
            <a:off x="1524191" y="2108200"/>
            <a:ext cx="6613293" cy="3602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Dragons: These mythical creatures are known for their fiery breath and massive size. They are often depicted as fearsome beasts, but some legends suggest that they can be tamed and even befriended.</a:t>
            </a:r>
            <a:endParaRPr sz="3200">
              <a:solidFill>
                <a:schemeClr val="dk1"/>
              </a:solidFill>
              <a:latin typeface="Calibri"/>
              <a:ea typeface="Calibri"/>
              <a:cs typeface="Calibri"/>
              <a:sym typeface="Calibri"/>
            </a:endParaRPr>
          </a:p>
        </p:txBody>
      </p:sp>
      <p:sp>
        <p:nvSpPr>
          <p:cNvPr id="651" name="Google Shape;651;p29"/>
          <p:cNvSpPr/>
          <p:nvPr/>
        </p:nvSpPr>
        <p:spPr>
          <a:xfrm>
            <a:off x="9322965" y="2108200"/>
            <a:ext cx="6613293" cy="3602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Enchanters: Enchanters are magical beings who have the power to cast spells and create illusions. They are often sought after for their ability to bring wonder and magic into the lives of others.</a:t>
            </a:r>
            <a:endParaRPr sz="3200">
              <a:solidFill>
                <a:schemeClr val="dk1"/>
              </a:solidFill>
              <a:latin typeface="Calibri"/>
              <a:ea typeface="Calibri"/>
              <a:cs typeface="Calibri"/>
              <a:sym typeface="Calibri"/>
            </a:endParaRPr>
          </a:p>
        </p:txBody>
      </p:sp>
      <p:pic>
        <p:nvPicPr>
          <p:cNvPr descr="preencoded.png" id="652" name="Google Shape;652;p29"/>
          <p:cNvPicPr preferRelativeResize="0"/>
          <p:nvPr/>
        </p:nvPicPr>
        <p:blipFill rotWithShape="1">
          <a:blip r:embed="rId7">
            <a:alphaModFix/>
          </a:blip>
          <a:srcRect b="0" l="0" r="0" t="0"/>
          <a:stretch/>
        </p:blipFill>
        <p:spPr>
          <a:xfrm>
            <a:off x="7697162" y="5473700"/>
            <a:ext cx="1625803" cy="1625600"/>
          </a:xfrm>
          <a:prstGeom prst="rect">
            <a:avLst/>
          </a:prstGeom>
          <a:noFill/>
          <a:ln>
            <a:noFill/>
          </a:ln>
        </p:spPr>
      </p:pic>
      <p:pic>
        <p:nvPicPr>
          <p:cNvPr descr="preencoded.png" id="653" name="Google Shape;653;p29"/>
          <p:cNvPicPr preferRelativeResize="0"/>
          <p:nvPr/>
        </p:nvPicPr>
        <p:blipFill rotWithShape="1">
          <a:blip r:embed="rId8">
            <a:alphaModFix/>
          </a:blip>
          <a:srcRect b="0" l="0" r="0" t="0"/>
          <a:stretch/>
        </p:blipFill>
        <p:spPr>
          <a:xfrm>
            <a:off x="7798811" y="5575300"/>
            <a:ext cx="1422655" cy="1422301"/>
          </a:xfrm>
          <a:prstGeom prst="rect">
            <a:avLst/>
          </a:prstGeom>
          <a:noFill/>
          <a:ln>
            <a:noFill/>
          </a:ln>
        </p:spPr>
      </p:pic>
      <p:pic>
        <p:nvPicPr>
          <p:cNvPr descr="preencoded.png" id="654" name="Google Shape;654;p29"/>
          <p:cNvPicPr preferRelativeResize="0"/>
          <p:nvPr/>
        </p:nvPicPr>
        <p:blipFill rotWithShape="1">
          <a:blip r:embed="rId9">
            <a:alphaModFix/>
          </a:blip>
          <a:srcRect b="0" l="0" r="0" t="0"/>
          <a:stretch/>
        </p:blipFill>
        <p:spPr>
          <a:xfrm>
            <a:off x="571571" y="5842000"/>
            <a:ext cx="609676" cy="609600"/>
          </a:xfrm>
          <a:prstGeom prst="rect">
            <a:avLst/>
          </a:prstGeom>
          <a:noFill/>
          <a:ln>
            <a:noFill/>
          </a:ln>
        </p:spPr>
      </p:pic>
      <p:pic>
        <p:nvPicPr>
          <p:cNvPr descr="preencoded.png" id="655" name="Google Shape;655;p29"/>
          <p:cNvPicPr preferRelativeResize="0"/>
          <p:nvPr/>
        </p:nvPicPr>
        <p:blipFill rotWithShape="1">
          <a:blip r:embed="rId10">
            <a:alphaModFix/>
          </a:blip>
          <a:srcRect b="0" l="0" r="0" t="0"/>
          <a:stretch/>
        </p:blipFill>
        <p:spPr>
          <a:xfrm>
            <a:off x="607870" y="5878314"/>
            <a:ext cx="537042" cy="536972"/>
          </a:xfrm>
          <a:prstGeom prst="rect">
            <a:avLst/>
          </a:prstGeom>
          <a:noFill/>
          <a:ln>
            <a:noFill/>
          </a:ln>
        </p:spPr>
      </p:pic>
      <p:pic>
        <p:nvPicPr>
          <p:cNvPr descr="preencoded.png" id="656" name="Google Shape;656;p29"/>
          <p:cNvPicPr preferRelativeResize="0"/>
          <p:nvPr/>
        </p:nvPicPr>
        <p:blipFill rotWithShape="1">
          <a:blip r:embed="rId9">
            <a:alphaModFix/>
          </a:blip>
          <a:srcRect b="0" l="0" r="0" t="0"/>
          <a:stretch/>
        </p:blipFill>
        <p:spPr>
          <a:xfrm>
            <a:off x="15991299" y="1066800"/>
            <a:ext cx="609676" cy="609600"/>
          </a:xfrm>
          <a:prstGeom prst="rect">
            <a:avLst/>
          </a:prstGeom>
          <a:noFill/>
          <a:ln>
            <a:noFill/>
          </a:ln>
        </p:spPr>
      </p:pic>
      <p:pic>
        <p:nvPicPr>
          <p:cNvPr descr="preencoded.png" id="657" name="Google Shape;657;p29"/>
          <p:cNvPicPr preferRelativeResize="0"/>
          <p:nvPr/>
        </p:nvPicPr>
        <p:blipFill rotWithShape="1">
          <a:blip r:embed="rId10">
            <a:alphaModFix/>
          </a:blip>
          <a:srcRect b="0" l="0" r="0" t="0"/>
          <a:stretch/>
        </p:blipFill>
        <p:spPr>
          <a:xfrm>
            <a:off x="16027597" y="1103114"/>
            <a:ext cx="537042" cy="53697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EE"/>
        </a:solidFill>
      </p:bgPr>
    </p:bg>
    <p:spTree>
      <p:nvGrpSpPr>
        <p:cNvPr id="57" name="Shape 57"/>
        <p:cNvGrpSpPr/>
        <p:nvPr/>
      </p:nvGrpSpPr>
      <p:grpSpPr>
        <a:xfrm>
          <a:off x="0" y="0"/>
          <a:ext cx="0" cy="0"/>
          <a:chOff x="0" y="0"/>
          <a:chExt cx="0" cy="0"/>
        </a:xfrm>
      </p:grpSpPr>
      <p:pic>
        <p:nvPicPr>
          <p:cNvPr descr="preencoded.png" id="58" name="Google Shape;58;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59" name="Google Shape;59;p3"/>
          <p:cNvPicPr preferRelativeResize="0"/>
          <p:nvPr/>
        </p:nvPicPr>
        <p:blipFill rotWithShape="1">
          <a:blip r:embed="rId4">
            <a:alphaModFix/>
          </a:blip>
          <a:srcRect b="0" l="0" r="0" t="0"/>
          <a:stretch/>
        </p:blipFill>
        <p:spPr>
          <a:xfrm>
            <a:off x="0" y="2400300"/>
            <a:ext cx="23878984" cy="11315700"/>
          </a:xfrm>
          <a:prstGeom prst="rect">
            <a:avLst/>
          </a:prstGeom>
          <a:noFill/>
          <a:ln>
            <a:noFill/>
          </a:ln>
        </p:spPr>
      </p:pic>
      <p:pic>
        <p:nvPicPr>
          <p:cNvPr descr="preencoded.png" id="60" name="Google Shape;60;p3"/>
          <p:cNvPicPr preferRelativeResize="0"/>
          <p:nvPr/>
        </p:nvPicPr>
        <p:blipFill rotWithShape="1">
          <a:blip r:embed="rId5">
            <a:alphaModFix/>
          </a:blip>
          <a:srcRect b="0" l="0" r="0" t="0"/>
          <a:stretch/>
        </p:blipFill>
        <p:spPr>
          <a:xfrm>
            <a:off x="21491086" y="152400"/>
            <a:ext cx="2591124" cy="711200"/>
          </a:xfrm>
          <a:prstGeom prst="rect">
            <a:avLst/>
          </a:prstGeom>
          <a:noFill/>
          <a:ln>
            <a:noFill/>
          </a:ln>
        </p:spPr>
      </p:pic>
      <p:sp>
        <p:nvSpPr>
          <p:cNvPr id="61" name="Google Shape;61;p3"/>
          <p:cNvSpPr/>
          <p:nvPr/>
        </p:nvSpPr>
        <p:spPr>
          <a:xfrm>
            <a:off x="-194758" y="4508500"/>
            <a:ext cx="10229012" cy="5376333"/>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lang="en-US" sz="16000">
                <a:solidFill>
                  <a:srgbClr val="064C30"/>
                </a:solidFill>
                <a:latin typeface="Yeseva One"/>
                <a:ea typeface="Yeseva One"/>
                <a:cs typeface="Yeseva One"/>
                <a:sym typeface="Yeseva One"/>
              </a:rPr>
              <a:t>Table of Contents</a:t>
            </a:r>
            <a:endParaRPr sz="16000">
              <a:solidFill>
                <a:schemeClr val="dk1"/>
              </a:solidFill>
              <a:latin typeface="Calibri"/>
              <a:ea typeface="Calibri"/>
              <a:cs typeface="Calibri"/>
              <a:sym typeface="Calibri"/>
            </a:endParaRPr>
          </a:p>
        </p:txBody>
      </p:sp>
      <p:sp>
        <p:nvSpPr>
          <p:cNvPr id="62" name="Google Shape;62;p3"/>
          <p:cNvSpPr/>
          <p:nvPr/>
        </p:nvSpPr>
        <p:spPr>
          <a:xfrm>
            <a:off x="11342518" y="3505200"/>
            <a:ext cx="5690311"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3"/>
          <p:cNvSpPr/>
          <p:nvPr/>
        </p:nvSpPr>
        <p:spPr>
          <a:xfrm>
            <a:off x="11342518" y="35814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1</a:t>
            </a:r>
            <a:endParaRPr sz="11200">
              <a:solidFill>
                <a:schemeClr val="dk1"/>
              </a:solidFill>
              <a:latin typeface="Calibri"/>
              <a:ea typeface="Calibri"/>
              <a:cs typeface="Calibri"/>
              <a:sym typeface="Calibri"/>
            </a:endParaRPr>
          </a:p>
        </p:txBody>
      </p:sp>
      <p:sp>
        <p:nvSpPr>
          <p:cNvPr id="64" name="Google Shape;64;p3"/>
          <p:cNvSpPr/>
          <p:nvPr/>
        </p:nvSpPr>
        <p:spPr>
          <a:xfrm>
            <a:off x="12460257" y="3505200"/>
            <a:ext cx="4572572" cy="17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2460257" y="350520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Introduction</a:t>
            </a:r>
            <a:endParaRPr sz="4800">
              <a:solidFill>
                <a:schemeClr val="dk1"/>
              </a:solidFill>
              <a:latin typeface="Calibri"/>
              <a:ea typeface="Calibri"/>
              <a:cs typeface="Calibri"/>
              <a:sym typeface="Calibri"/>
            </a:endParaRPr>
          </a:p>
        </p:txBody>
      </p:sp>
      <p:sp>
        <p:nvSpPr>
          <p:cNvPr id="66" name="Google Shape;66;p3"/>
          <p:cNvSpPr/>
          <p:nvPr/>
        </p:nvSpPr>
        <p:spPr>
          <a:xfrm>
            <a:off x="12460257" y="4305300"/>
            <a:ext cx="4708055"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The Extraordinary Realm</a:t>
            </a:r>
            <a:endParaRPr sz="3200">
              <a:solidFill>
                <a:schemeClr val="dk1"/>
              </a:solidFill>
              <a:latin typeface="Calibri"/>
              <a:ea typeface="Calibri"/>
              <a:cs typeface="Calibri"/>
              <a:sym typeface="Calibri"/>
            </a:endParaRPr>
          </a:p>
        </p:txBody>
      </p:sp>
      <p:sp>
        <p:nvSpPr>
          <p:cNvPr id="67" name="Google Shape;67;p3"/>
          <p:cNvSpPr/>
          <p:nvPr/>
        </p:nvSpPr>
        <p:spPr>
          <a:xfrm>
            <a:off x="16905813" y="52070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16905813" y="52070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2</a:t>
            </a:r>
            <a:endParaRPr sz="11200">
              <a:solidFill>
                <a:schemeClr val="dk1"/>
              </a:solidFill>
              <a:latin typeface="Calibri"/>
              <a:ea typeface="Calibri"/>
              <a:cs typeface="Calibri"/>
              <a:sym typeface="Calibri"/>
            </a:endParaRPr>
          </a:p>
        </p:txBody>
      </p:sp>
      <p:sp>
        <p:nvSpPr>
          <p:cNvPr id="69" name="Google Shape;69;p3"/>
          <p:cNvSpPr/>
          <p:nvPr/>
        </p:nvSpPr>
        <p:spPr>
          <a:xfrm>
            <a:off x="18023553" y="53784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18023553" y="53784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Encounters</a:t>
            </a:r>
            <a:endParaRPr sz="4800">
              <a:solidFill>
                <a:schemeClr val="dk1"/>
              </a:solidFill>
              <a:latin typeface="Calibri"/>
              <a:ea typeface="Calibri"/>
              <a:cs typeface="Calibri"/>
              <a:sym typeface="Calibri"/>
            </a:endParaRPr>
          </a:p>
        </p:txBody>
      </p:sp>
      <p:sp>
        <p:nvSpPr>
          <p:cNvPr id="71" name="Google Shape;71;p3"/>
          <p:cNvSpPr/>
          <p:nvPr/>
        </p:nvSpPr>
        <p:spPr>
          <a:xfrm>
            <a:off x="18023553" y="61785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Unicorn Sightings</a:t>
            </a:r>
            <a:endParaRPr sz="3200">
              <a:solidFill>
                <a:schemeClr val="dk1"/>
              </a:solidFill>
              <a:latin typeface="Calibri"/>
              <a:ea typeface="Calibri"/>
              <a:cs typeface="Calibri"/>
              <a:sym typeface="Calibri"/>
            </a:endParaRPr>
          </a:p>
        </p:txBody>
      </p:sp>
      <p:sp>
        <p:nvSpPr>
          <p:cNvPr id="72" name="Google Shape;72;p3"/>
          <p:cNvSpPr/>
          <p:nvPr/>
        </p:nvSpPr>
        <p:spPr>
          <a:xfrm>
            <a:off x="11342518" y="60325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11342518" y="60325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3</a:t>
            </a:r>
            <a:endParaRPr sz="11200">
              <a:solidFill>
                <a:schemeClr val="dk1"/>
              </a:solidFill>
              <a:latin typeface="Calibri"/>
              <a:ea typeface="Calibri"/>
              <a:cs typeface="Calibri"/>
              <a:sym typeface="Calibri"/>
            </a:endParaRPr>
          </a:p>
        </p:txBody>
      </p:sp>
      <p:sp>
        <p:nvSpPr>
          <p:cNvPr id="74" name="Google Shape;74;p3"/>
          <p:cNvSpPr/>
          <p:nvPr/>
        </p:nvSpPr>
        <p:spPr>
          <a:xfrm>
            <a:off x="12460257" y="62039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12460257" y="62039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Wonders</a:t>
            </a:r>
            <a:endParaRPr sz="4800">
              <a:solidFill>
                <a:schemeClr val="dk1"/>
              </a:solidFill>
              <a:latin typeface="Calibri"/>
              <a:ea typeface="Calibri"/>
              <a:cs typeface="Calibri"/>
              <a:sym typeface="Calibri"/>
            </a:endParaRPr>
          </a:p>
        </p:txBody>
      </p:sp>
      <p:sp>
        <p:nvSpPr>
          <p:cNvPr id="76" name="Google Shape;76;p3"/>
          <p:cNvSpPr/>
          <p:nvPr/>
        </p:nvSpPr>
        <p:spPr>
          <a:xfrm>
            <a:off x="12460257" y="70040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Wishes Granted</a:t>
            </a:r>
            <a:endParaRPr sz="3200">
              <a:solidFill>
                <a:schemeClr val="dk1"/>
              </a:solidFill>
              <a:latin typeface="Calibri"/>
              <a:ea typeface="Calibri"/>
              <a:cs typeface="Calibri"/>
              <a:sym typeface="Calibri"/>
            </a:endParaRPr>
          </a:p>
        </p:txBody>
      </p:sp>
      <p:sp>
        <p:nvSpPr>
          <p:cNvPr id="77" name="Google Shape;77;p3"/>
          <p:cNvSpPr/>
          <p:nvPr/>
        </p:nvSpPr>
        <p:spPr>
          <a:xfrm>
            <a:off x="16905813" y="77343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6905813" y="77343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4</a:t>
            </a:r>
            <a:endParaRPr sz="11200">
              <a:solidFill>
                <a:schemeClr val="dk1"/>
              </a:solidFill>
              <a:latin typeface="Calibri"/>
              <a:ea typeface="Calibri"/>
              <a:cs typeface="Calibri"/>
              <a:sym typeface="Calibri"/>
            </a:endParaRPr>
          </a:p>
        </p:txBody>
      </p:sp>
      <p:sp>
        <p:nvSpPr>
          <p:cNvPr id="79" name="Google Shape;79;p3"/>
          <p:cNvSpPr/>
          <p:nvPr/>
        </p:nvSpPr>
        <p:spPr>
          <a:xfrm>
            <a:off x="18023553" y="79057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8023553" y="79057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Magic</a:t>
            </a:r>
            <a:endParaRPr sz="4800">
              <a:solidFill>
                <a:schemeClr val="dk1"/>
              </a:solidFill>
              <a:latin typeface="Calibri"/>
              <a:ea typeface="Calibri"/>
              <a:cs typeface="Calibri"/>
              <a:sym typeface="Calibri"/>
            </a:endParaRPr>
          </a:p>
        </p:txBody>
      </p:sp>
      <p:sp>
        <p:nvSpPr>
          <p:cNvPr id="81" name="Google Shape;81;p3"/>
          <p:cNvSpPr/>
          <p:nvPr/>
        </p:nvSpPr>
        <p:spPr>
          <a:xfrm>
            <a:off x="18023553" y="87058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Spellcasting</a:t>
            </a:r>
            <a:endParaRPr sz="3200">
              <a:solidFill>
                <a:schemeClr val="dk1"/>
              </a:solidFill>
              <a:latin typeface="Calibri"/>
              <a:ea typeface="Calibri"/>
              <a:cs typeface="Calibri"/>
              <a:sym typeface="Calibri"/>
            </a:endParaRPr>
          </a:p>
        </p:txBody>
      </p:sp>
      <p:sp>
        <p:nvSpPr>
          <p:cNvPr id="82" name="Google Shape;82;p3"/>
          <p:cNvSpPr/>
          <p:nvPr/>
        </p:nvSpPr>
        <p:spPr>
          <a:xfrm>
            <a:off x="11342518" y="85598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11342518" y="85598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5</a:t>
            </a:r>
            <a:endParaRPr sz="11200">
              <a:solidFill>
                <a:schemeClr val="dk1"/>
              </a:solidFill>
              <a:latin typeface="Calibri"/>
              <a:ea typeface="Calibri"/>
              <a:cs typeface="Calibri"/>
              <a:sym typeface="Calibri"/>
            </a:endParaRPr>
          </a:p>
        </p:txBody>
      </p:sp>
      <p:sp>
        <p:nvSpPr>
          <p:cNvPr id="84" name="Google Shape;84;p3"/>
          <p:cNvSpPr/>
          <p:nvPr/>
        </p:nvSpPr>
        <p:spPr>
          <a:xfrm>
            <a:off x="12460257" y="87312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12460257" y="87312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Adventure</a:t>
            </a:r>
            <a:endParaRPr sz="4800">
              <a:solidFill>
                <a:schemeClr val="dk1"/>
              </a:solidFill>
              <a:latin typeface="Calibri"/>
              <a:ea typeface="Calibri"/>
              <a:cs typeface="Calibri"/>
              <a:sym typeface="Calibri"/>
            </a:endParaRPr>
          </a:p>
        </p:txBody>
      </p:sp>
      <p:sp>
        <p:nvSpPr>
          <p:cNvPr id="86" name="Google Shape;86;p3"/>
          <p:cNvSpPr/>
          <p:nvPr/>
        </p:nvSpPr>
        <p:spPr>
          <a:xfrm>
            <a:off x="12460257" y="95313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Happily Ever After</a:t>
            </a:r>
            <a:endParaRPr sz="3200">
              <a:solidFill>
                <a:schemeClr val="dk1"/>
              </a:solidFill>
              <a:latin typeface="Calibri"/>
              <a:ea typeface="Calibri"/>
              <a:cs typeface="Calibri"/>
              <a:sym typeface="Calibri"/>
            </a:endParaRPr>
          </a:p>
        </p:txBody>
      </p:sp>
      <p:sp>
        <p:nvSpPr>
          <p:cNvPr id="87" name="Google Shape;87;p3"/>
          <p:cNvSpPr/>
          <p:nvPr/>
        </p:nvSpPr>
        <p:spPr>
          <a:xfrm>
            <a:off x="16905813" y="10261600"/>
            <a:ext cx="5690311" cy="163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6905813" y="102616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6</a:t>
            </a:r>
            <a:endParaRPr sz="11200">
              <a:solidFill>
                <a:schemeClr val="dk1"/>
              </a:solidFill>
              <a:latin typeface="Calibri"/>
              <a:ea typeface="Calibri"/>
              <a:cs typeface="Calibri"/>
              <a:sym typeface="Calibri"/>
            </a:endParaRPr>
          </a:p>
        </p:txBody>
      </p:sp>
      <p:sp>
        <p:nvSpPr>
          <p:cNvPr id="89" name="Google Shape;89;p3"/>
          <p:cNvSpPr/>
          <p:nvPr/>
        </p:nvSpPr>
        <p:spPr>
          <a:xfrm>
            <a:off x="18023553" y="10433050"/>
            <a:ext cx="4572572"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3"/>
          <p:cNvSpPr/>
          <p:nvPr/>
        </p:nvSpPr>
        <p:spPr>
          <a:xfrm>
            <a:off x="18023553" y="10433050"/>
            <a:ext cx="47757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Conclusion</a:t>
            </a:r>
            <a:endParaRPr sz="4800">
              <a:solidFill>
                <a:schemeClr val="dk1"/>
              </a:solidFill>
              <a:latin typeface="Calibri"/>
              <a:ea typeface="Calibri"/>
              <a:cs typeface="Calibri"/>
              <a:sym typeface="Calibri"/>
            </a:endParaRPr>
          </a:p>
        </p:txBody>
      </p:sp>
      <p:sp>
        <p:nvSpPr>
          <p:cNvPr id="91" name="Google Shape;91;p3"/>
          <p:cNvSpPr/>
          <p:nvPr/>
        </p:nvSpPr>
        <p:spPr>
          <a:xfrm>
            <a:off x="18023553" y="11233150"/>
            <a:ext cx="47080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Embrace the Fantasy</a:t>
            </a:r>
            <a:endParaRPr sz="3200">
              <a:solidFill>
                <a:schemeClr val="dk1"/>
              </a:solidFill>
              <a:latin typeface="Calibri"/>
              <a:ea typeface="Calibri"/>
              <a:cs typeface="Calibri"/>
              <a:sym typeface="Calibri"/>
            </a:endParaRPr>
          </a:p>
        </p:txBody>
      </p:sp>
      <p:sp>
        <p:nvSpPr>
          <p:cNvPr id="92" name="Google Shape;92;p3"/>
          <p:cNvSpPr/>
          <p:nvPr/>
        </p:nvSpPr>
        <p:spPr>
          <a:xfrm>
            <a:off x="10809051" y="0"/>
            <a:ext cx="0" cy="1371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3" name="Google Shape;93;p3"/>
          <p:cNvPicPr preferRelativeResize="0"/>
          <p:nvPr/>
        </p:nvPicPr>
        <p:blipFill rotWithShape="1">
          <a:blip r:embed="rId6">
            <a:alphaModFix/>
          </a:blip>
          <a:srcRect b="0" l="0" r="0" t="0"/>
          <a:stretch/>
        </p:blipFill>
        <p:spPr>
          <a:xfrm>
            <a:off x="10815401" y="0"/>
            <a:ext cx="25404" cy="13716000"/>
          </a:xfrm>
          <a:prstGeom prst="rect">
            <a:avLst/>
          </a:prstGeom>
          <a:noFill/>
          <a:ln>
            <a:noFill/>
          </a:ln>
        </p:spPr>
      </p:pic>
      <p:sp>
        <p:nvSpPr>
          <p:cNvPr id="94" name="Google Shape;94;p3"/>
          <p:cNvSpPr/>
          <p:nvPr/>
        </p:nvSpPr>
        <p:spPr>
          <a:xfrm>
            <a:off x="9081635" y="0"/>
            <a:ext cx="24387048"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5" name="Google Shape;95;p3"/>
          <p:cNvPicPr preferRelativeResize="0"/>
          <p:nvPr/>
        </p:nvPicPr>
        <p:blipFill rotWithShape="1">
          <a:blip r:embed="rId7">
            <a:alphaModFix/>
          </a:blip>
          <a:srcRect b="0" l="0" r="0" t="0"/>
          <a:stretch/>
        </p:blipFill>
        <p:spPr>
          <a:xfrm>
            <a:off x="9081635" y="0"/>
            <a:ext cx="15305413" cy="0"/>
          </a:xfrm>
          <a:prstGeom prst="rect">
            <a:avLst/>
          </a:prstGeom>
          <a:noFill/>
          <a:ln>
            <a:noFill/>
          </a:ln>
        </p:spPr>
      </p:pic>
      <p:pic>
        <p:nvPicPr>
          <p:cNvPr descr="preencoded.png" id="96" name="Google Shape;96;p3"/>
          <p:cNvPicPr preferRelativeResize="0"/>
          <p:nvPr/>
        </p:nvPicPr>
        <p:blipFill rotWithShape="1">
          <a:blip r:embed="rId8">
            <a:alphaModFix/>
          </a:blip>
          <a:srcRect b="0" l="0" r="0" t="0"/>
          <a:stretch/>
        </p:blipFill>
        <p:spPr>
          <a:xfrm>
            <a:off x="10555019" y="2146300"/>
            <a:ext cx="508063" cy="508000"/>
          </a:xfrm>
          <a:prstGeom prst="rect">
            <a:avLst/>
          </a:prstGeom>
          <a:noFill/>
          <a:ln>
            <a:noFill/>
          </a:ln>
        </p:spPr>
      </p:pic>
      <p:pic>
        <p:nvPicPr>
          <p:cNvPr descr="preencoded.png" id="97" name="Google Shape;97;p3"/>
          <p:cNvPicPr preferRelativeResize="0"/>
          <p:nvPr/>
        </p:nvPicPr>
        <p:blipFill rotWithShape="1">
          <a:blip r:embed="rId9">
            <a:alphaModFix/>
          </a:blip>
          <a:srcRect b="0" l="0" r="0" t="0"/>
          <a:stretch/>
        </p:blipFill>
        <p:spPr>
          <a:xfrm>
            <a:off x="10585268" y="2176543"/>
            <a:ext cx="447535" cy="447480"/>
          </a:xfrm>
          <a:prstGeom prst="rect">
            <a:avLst/>
          </a:prstGeom>
          <a:noFill/>
          <a:ln>
            <a:noFill/>
          </a:ln>
        </p:spPr>
      </p:pic>
      <p:pic>
        <p:nvPicPr>
          <p:cNvPr descr="preencoded.png" id="98" name="Google Shape;98;p3"/>
          <p:cNvPicPr preferRelativeResize="0"/>
          <p:nvPr/>
        </p:nvPicPr>
        <p:blipFill rotWithShape="1">
          <a:blip r:embed="rId10">
            <a:alphaModFix/>
          </a:blip>
          <a:srcRect b="0" l="0" r="0" t="0"/>
          <a:stretch/>
        </p:blipFill>
        <p:spPr>
          <a:xfrm>
            <a:off x="508063" y="2921000"/>
            <a:ext cx="1447981" cy="1447800"/>
          </a:xfrm>
          <a:prstGeom prst="rect">
            <a:avLst/>
          </a:prstGeom>
          <a:noFill/>
          <a:ln>
            <a:noFill/>
          </a:ln>
        </p:spPr>
      </p:pic>
      <p:pic>
        <p:nvPicPr>
          <p:cNvPr descr="preencoded.png" id="99" name="Google Shape;99;p3"/>
          <p:cNvPicPr preferRelativeResize="0"/>
          <p:nvPr/>
        </p:nvPicPr>
        <p:blipFill rotWithShape="1">
          <a:blip r:embed="rId11">
            <a:alphaModFix/>
          </a:blip>
          <a:srcRect b="0" l="0" r="0" t="0"/>
          <a:stretch/>
        </p:blipFill>
        <p:spPr>
          <a:xfrm>
            <a:off x="598595" y="3011488"/>
            <a:ext cx="1267052" cy="1266723"/>
          </a:xfrm>
          <a:prstGeom prst="rect">
            <a:avLst/>
          </a:prstGeom>
          <a:noFill/>
          <a:ln>
            <a:noFill/>
          </a:ln>
        </p:spPr>
      </p:pic>
      <p:pic>
        <p:nvPicPr>
          <p:cNvPr descr="preencoded.png" id="100" name="Google Shape;100;p3"/>
          <p:cNvPicPr preferRelativeResize="0"/>
          <p:nvPr/>
        </p:nvPicPr>
        <p:blipFill rotWithShape="1">
          <a:blip r:embed="rId12">
            <a:alphaModFix/>
          </a:blip>
          <a:srcRect b="0" l="0" r="0" t="0"/>
          <a:stretch/>
        </p:blipFill>
        <p:spPr>
          <a:xfrm>
            <a:off x="14009851" y="11658600"/>
            <a:ext cx="1143143" cy="1143000"/>
          </a:xfrm>
          <a:prstGeom prst="rect">
            <a:avLst/>
          </a:prstGeom>
          <a:noFill/>
          <a:ln>
            <a:noFill/>
          </a:ln>
        </p:spPr>
      </p:pic>
      <p:pic>
        <p:nvPicPr>
          <p:cNvPr descr="preencoded.png" id="101" name="Google Shape;101;p3"/>
          <p:cNvPicPr preferRelativeResize="0"/>
          <p:nvPr/>
        </p:nvPicPr>
        <p:blipFill rotWithShape="1">
          <a:blip r:embed="rId13">
            <a:alphaModFix/>
          </a:blip>
          <a:srcRect b="0" l="0" r="0" t="0"/>
          <a:stretch/>
        </p:blipFill>
        <p:spPr>
          <a:xfrm>
            <a:off x="14077581" y="11694319"/>
            <a:ext cx="1039690" cy="103955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2" name="Shape 662"/>
        <p:cNvGrpSpPr/>
        <p:nvPr/>
      </p:nvGrpSpPr>
      <p:grpSpPr>
        <a:xfrm>
          <a:off x="0" y="0"/>
          <a:ext cx="0" cy="0"/>
          <a:chOff x="0" y="0"/>
          <a:chExt cx="0" cy="0"/>
        </a:xfrm>
      </p:grpSpPr>
      <p:pic>
        <p:nvPicPr>
          <p:cNvPr descr="preencoded.png" id="663" name="Google Shape;663;p3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64" name="Google Shape;664;p30"/>
          <p:cNvSpPr/>
          <p:nvPr/>
        </p:nvSpPr>
        <p:spPr>
          <a:xfrm>
            <a:off x="876410" y="1371600"/>
            <a:ext cx="24793499" cy="13030200"/>
          </a:xfrm>
          <a:prstGeom prst="roundRect">
            <a:avLst>
              <a:gd fmla="val 3249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30"/>
          <p:cNvSpPr/>
          <p:nvPr/>
        </p:nvSpPr>
        <p:spPr>
          <a:xfrm>
            <a:off x="-3061083" y="-2387600"/>
            <a:ext cx="28730991" cy="144653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66" name="Google Shape;666;p30"/>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667" name="Google Shape;667;p30"/>
          <p:cNvPicPr preferRelativeResize="0"/>
          <p:nvPr/>
        </p:nvPicPr>
        <p:blipFill rotWithShape="1">
          <a:blip r:embed="rId5">
            <a:alphaModFix/>
          </a:blip>
          <a:srcRect b="0" l="0" r="0" t="0"/>
          <a:stretch/>
        </p:blipFill>
        <p:spPr>
          <a:xfrm>
            <a:off x="1422578" y="0"/>
            <a:ext cx="5080635" cy="10985500"/>
          </a:xfrm>
          <a:prstGeom prst="rect">
            <a:avLst/>
          </a:prstGeom>
          <a:noFill/>
          <a:ln>
            <a:noFill/>
          </a:ln>
        </p:spPr>
      </p:pic>
      <p:pic>
        <p:nvPicPr>
          <p:cNvPr descr="preencoded.png" id="668" name="Google Shape;668;p30"/>
          <p:cNvPicPr preferRelativeResize="0"/>
          <p:nvPr/>
        </p:nvPicPr>
        <p:blipFill rotWithShape="1">
          <a:blip r:embed="rId6">
            <a:alphaModFix/>
          </a:blip>
          <a:srcRect b="0" l="0" r="0" t="0"/>
          <a:stretch/>
        </p:blipFill>
        <p:spPr>
          <a:xfrm>
            <a:off x="6909664" y="2425700"/>
            <a:ext cx="5080635" cy="10985500"/>
          </a:xfrm>
          <a:prstGeom prst="rect">
            <a:avLst/>
          </a:prstGeom>
          <a:noFill/>
          <a:ln>
            <a:noFill/>
          </a:ln>
        </p:spPr>
      </p:pic>
      <p:pic>
        <p:nvPicPr>
          <p:cNvPr descr="preencoded.png" id="669" name="Google Shape;669;p30"/>
          <p:cNvPicPr preferRelativeResize="0"/>
          <p:nvPr/>
        </p:nvPicPr>
        <p:blipFill rotWithShape="1">
          <a:blip r:embed="rId7">
            <a:alphaModFix/>
          </a:blip>
          <a:srcRect b="0" l="0" r="0" t="0"/>
          <a:stretch/>
        </p:blipFill>
        <p:spPr>
          <a:xfrm>
            <a:off x="12396749" y="0"/>
            <a:ext cx="5080635" cy="10985500"/>
          </a:xfrm>
          <a:prstGeom prst="rect">
            <a:avLst/>
          </a:prstGeom>
          <a:noFill/>
          <a:ln>
            <a:noFill/>
          </a:ln>
        </p:spPr>
      </p:pic>
      <p:pic>
        <p:nvPicPr>
          <p:cNvPr descr="preencoded.png" id="670" name="Google Shape;670;p30"/>
          <p:cNvPicPr preferRelativeResize="0"/>
          <p:nvPr/>
        </p:nvPicPr>
        <p:blipFill rotWithShape="1">
          <a:blip r:embed="rId8">
            <a:alphaModFix/>
          </a:blip>
          <a:srcRect b="0" l="0" r="0" t="0"/>
          <a:stretch/>
        </p:blipFill>
        <p:spPr>
          <a:xfrm>
            <a:off x="17883835" y="2730500"/>
            <a:ext cx="5080635" cy="10985500"/>
          </a:xfrm>
          <a:prstGeom prst="rect">
            <a:avLst/>
          </a:prstGeom>
          <a:noFill/>
          <a:ln>
            <a:noFill/>
          </a:ln>
        </p:spPr>
      </p:pic>
      <p:pic>
        <p:nvPicPr>
          <p:cNvPr descr="preencoded.png" id="671" name="Google Shape;671;p30"/>
          <p:cNvPicPr preferRelativeResize="0"/>
          <p:nvPr/>
        </p:nvPicPr>
        <p:blipFill rotWithShape="1">
          <a:blip r:embed="rId9">
            <a:alphaModFix/>
          </a:blip>
          <a:srcRect b="0" l="0" r="0" t="0"/>
          <a:stretch/>
        </p:blipFill>
        <p:spPr>
          <a:xfrm>
            <a:off x="9818327" y="50800"/>
            <a:ext cx="1625803" cy="1625600"/>
          </a:xfrm>
          <a:prstGeom prst="rect">
            <a:avLst/>
          </a:prstGeom>
          <a:noFill/>
          <a:ln>
            <a:noFill/>
          </a:ln>
        </p:spPr>
      </p:pic>
      <p:pic>
        <p:nvPicPr>
          <p:cNvPr descr="preencoded.png" id="672" name="Google Shape;672;p30"/>
          <p:cNvPicPr preferRelativeResize="0"/>
          <p:nvPr/>
        </p:nvPicPr>
        <p:blipFill rotWithShape="1">
          <a:blip r:embed="rId10">
            <a:alphaModFix/>
          </a:blip>
          <a:srcRect b="0" l="0" r="0" t="0"/>
          <a:stretch/>
        </p:blipFill>
        <p:spPr>
          <a:xfrm>
            <a:off x="9919976" y="152400"/>
            <a:ext cx="1422655" cy="1422301"/>
          </a:xfrm>
          <a:prstGeom prst="rect">
            <a:avLst/>
          </a:prstGeom>
          <a:noFill/>
          <a:ln>
            <a:noFill/>
          </a:ln>
        </p:spPr>
      </p:pic>
      <p:pic>
        <p:nvPicPr>
          <p:cNvPr descr="preencoded.png" id="673" name="Google Shape;673;p30"/>
          <p:cNvPicPr preferRelativeResize="0"/>
          <p:nvPr/>
        </p:nvPicPr>
        <p:blipFill rotWithShape="1">
          <a:blip r:embed="rId9">
            <a:alphaModFix/>
          </a:blip>
          <a:srcRect b="0" l="0" r="0" t="0"/>
          <a:stretch/>
        </p:blipFill>
        <p:spPr>
          <a:xfrm>
            <a:off x="3581848" y="11785600"/>
            <a:ext cx="1625803" cy="1625600"/>
          </a:xfrm>
          <a:prstGeom prst="rect">
            <a:avLst/>
          </a:prstGeom>
          <a:noFill/>
          <a:ln>
            <a:noFill/>
          </a:ln>
        </p:spPr>
      </p:pic>
      <p:pic>
        <p:nvPicPr>
          <p:cNvPr descr="preencoded.png" id="674" name="Google Shape;674;p30"/>
          <p:cNvPicPr preferRelativeResize="0"/>
          <p:nvPr/>
        </p:nvPicPr>
        <p:blipFill rotWithShape="1">
          <a:blip r:embed="rId11">
            <a:alphaModFix/>
          </a:blip>
          <a:srcRect b="0" l="0" r="0" t="0"/>
          <a:stretch/>
        </p:blipFill>
        <p:spPr>
          <a:xfrm>
            <a:off x="3678175" y="11836400"/>
            <a:ext cx="1478670" cy="14785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EE"/>
        </a:solidFill>
      </p:bgPr>
    </p:bg>
    <p:spTree>
      <p:nvGrpSpPr>
        <p:cNvPr id="679" name="Shape 679"/>
        <p:cNvGrpSpPr/>
        <p:nvPr/>
      </p:nvGrpSpPr>
      <p:grpSpPr>
        <a:xfrm>
          <a:off x="0" y="0"/>
          <a:ext cx="0" cy="0"/>
          <a:chOff x="0" y="0"/>
          <a:chExt cx="0" cy="0"/>
        </a:xfrm>
      </p:grpSpPr>
      <p:pic>
        <p:nvPicPr>
          <p:cNvPr descr="preencoded.png" id="680" name="Google Shape;680;p3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681" name="Google Shape;681;p31"/>
          <p:cNvSpPr/>
          <p:nvPr/>
        </p:nvSpPr>
        <p:spPr>
          <a:xfrm>
            <a:off x="-3061083" y="-2387600"/>
            <a:ext cx="16410451" cy="14998700"/>
          </a:xfrm>
          <a:prstGeom prst="roundRect">
            <a:avLst>
              <a:gd fmla="val 28227"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31"/>
          <p:cNvSpPr/>
          <p:nvPr/>
        </p:nvSpPr>
        <p:spPr>
          <a:xfrm>
            <a:off x="1079635" y="4267200"/>
            <a:ext cx="25758819" cy="9156700"/>
          </a:xfrm>
          <a:prstGeom prst="roundRect">
            <a:avLst>
              <a:gd fmla="val 1388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83" name="Google Shape;683;p31"/>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684" name="Google Shape;684;p31"/>
          <p:cNvSpPr/>
          <p:nvPr/>
        </p:nvSpPr>
        <p:spPr>
          <a:xfrm>
            <a:off x="1714714" y="10134600"/>
            <a:ext cx="11715098"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The Unicorns</a:t>
            </a:r>
            <a:endParaRPr sz="11200">
              <a:solidFill>
                <a:schemeClr val="dk1"/>
              </a:solidFill>
              <a:latin typeface="Calibri"/>
              <a:ea typeface="Calibri"/>
              <a:cs typeface="Calibri"/>
              <a:sym typeface="Calibri"/>
            </a:endParaRPr>
          </a:p>
        </p:txBody>
      </p:sp>
      <p:pic>
        <p:nvPicPr>
          <p:cNvPr descr="preencoded.png" id="685" name="Google Shape;685;p31"/>
          <p:cNvPicPr preferRelativeResize="0"/>
          <p:nvPr/>
        </p:nvPicPr>
        <p:blipFill rotWithShape="1">
          <a:blip r:embed="rId5">
            <a:alphaModFix/>
          </a:blip>
          <a:srcRect b="0" l="0" r="0" t="0"/>
          <a:stretch/>
        </p:blipFill>
        <p:spPr>
          <a:xfrm>
            <a:off x="3327816" y="2616200"/>
            <a:ext cx="10923365" cy="6629400"/>
          </a:xfrm>
          <a:prstGeom prst="rect">
            <a:avLst/>
          </a:prstGeom>
          <a:noFill/>
          <a:ln>
            <a:noFill/>
          </a:ln>
        </p:spPr>
      </p:pic>
      <p:sp>
        <p:nvSpPr>
          <p:cNvPr id="686" name="Google Shape;686;p31"/>
          <p:cNvSpPr/>
          <p:nvPr/>
        </p:nvSpPr>
        <p:spPr>
          <a:xfrm>
            <a:off x="14797349" y="6858000"/>
            <a:ext cx="7887686" cy="415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1"/>
          <p:cNvSpPr/>
          <p:nvPr/>
        </p:nvSpPr>
        <p:spPr>
          <a:xfrm>
            <a:off x="14797349" y="6858000"/>
            <a:ext cx="8141718"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The mythical horses</a:t>
            </a:r>
            <a:endParaRPr sz="6000">
              <a:solidFill>
                <a:schemeClr val="dk1"/>
              </a:solidFill>
              <a:latin typeface="Calibri"/>
              <a:ea typeface="Calibri"/>
              <a:cs typeface="Calibri"/>
              <a:sym typeface="Calibri"/>
            </a:endParaRPr>
          </a:p>
        </p:txBody>
      </p:sp>
      <p:sp>
        <p:nvSpPr>
          <p:cNvPr id="688" name="Google Shape;688;p31"/>
          <p:cNvSpPr/>
          <p:nvPr/>
        </p:nvSpPr>
        <p:spPr>
          <a:xfrm>
            <a:off x="14797349" y="8039100"/>
            <a:ext cx="8023169" cy="3107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These mythical horses are said to have a single horn on their forehead and are often associated with purity, grace, and magic. Some legends suggest that unicorns can only be seen by the pure of heart.</a:t>
            </a:r>
            <a:endParaRPr sz="3200">
              <a:solidFill>
                <a:schemeClr val="dk1"/>
              </a:solidFill>
              <a:latin typeface="Calibri"/>
              <a:ea typeface="Calibri"/>
              <a:cs typeface="Calibri"/>
              <a:sym typeface="Calibri"/>
            </a:endParaRPr>
          </a:p>
        </p:txBody>
      </p:sp>
      <p:pic>
        <p:nvPicPr>
          <p:cNvPr descr="preencoded.png" id="689" name="Google Shape;689;p31"/>
          <p:cNvPicPr preferRelativeResize="0"/>
          <p:nvPr/>
        </p:nvPicPr>
        <p:blipFill rotWithShape="1">
          <a:blip r:embed="rId6">
            <a:alphaModFix/>
          </a:blip>
          <a:srcRect b="0" l="0" r="0" t="0"/>
          <a:stretch/>
        </p:blipFill>
        <p:spPr>
          <a:xfrm>
            <a:off x="19103188" y="1460500"/>
            <a:ext cx="1625803" cy="1625600"/>
          </a:xfrm>
          <a:prstGeom prst="rect">
            <a:avLst/>
          </a:prstGeom>
          <a:noFill/>
          <a:ln>
            <a:noFill/>
          </a:ln>
        </p:spPr>
      </p:pic>
      <p:pic>
        <p:nvPicPr>
          <p:cNvPr descr="preencoded.png" id="690" name="Google Shape;690;p31"/>
          <p:cNvPicPr preferRelativeResize="0"/>
          <p:nvPr/>
        </p:nvPicPr>
        <p:blipFill rotWithShape="1">
          <a:blip r:embed="rId7">
            <a:alphaModFix/>
          </a:blip>
          <a:srcRect b="0" l="0" r="0" t="0"/>
          <a:stretch/>
        </p:blipFill>
        <p:spPr>
          <a:xfrm>
            <a:off x="19204837" y="1562100"/>
            <a:ext cx="1422655" cy="1422301"/>
          </a:xfrm>
          <a:prstGeom prst="rect">
            <a:avLst/>
          </a:prstGeom>
          <a:noFill/>
          <a:ln>
            <a:noFill/>
          </a:ln>
        </p:spPr>
      </p:pic>
      <p:pic>
        <p:nvPicPr>
          <p:cNvPr descr="preencoded.png" id="691" name="Google Shape;691;p31"/>
          <p:cNvPicPr preferRelativeResize="0"/>
          <p:nvPr/>
        </p:nvPicPr>
        <p:blipFill rotWithShape="1">
          <a:blip r:embed="rId6">
            <a:alphaModFix/>
          </a:blip>
          <a:srcRect b="0" l="0" r="0" t="0"/>
          <a:stretch/>
        </p:blipFill>
        <p:spPr>
          <a:xfrm>
            <a:off x="12193524" y="11430000"/>
            <a:ext cx="1625803" cy="1625600"/>
          </a:xfrm>
          <a:prstGeom prst="rect">
            <a:avLst/>
          </a:prstGeom>
          <a:noFill/>
          <a:ln>
            <a:noFill/>
          </a:ln>
        </p:spPr>
      </p:pic>
      <p:pic>
        <p:nvPicPr>
          <p:cNvPr descr="preencoded.png" id="692" name="Google Shape;692;p31"/>
          <p:cNvPicPr preferRelativeResize="0"/>
          <p:nvPr/>
        </p:nvPicPr>
        <p:blipFill rotWithShape="1">
          <a:blip r:embed="rId8">
            <a:alphaModFix/>
          </a:blip>
          <a:srcRect b="0" l="0" r="0" t="0"/>
          <a:stretch/>
        </p:blipFill>
        <p:spPr>
          <a:xfrm>
            <a:off x="12289851" y="11480800"/>
            <a:ext cx="1478669" cy="14785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97" name="Shape 697"/>
        <p:cNvGrpSpPr/>
        <p:nvPr/>
      </p:nvGrpSpPr>
      <p:grpSpPr>
        <a:xfrm>
          <a:off x="0" y="0"/>
          <a:ext cx="0" cy="0"/>
          <a:chOff x="0" y="0"/>
          <a:chExt cx="0" cy="0"/>
        </a:xfrm>
      </p:grpSpPr>
      <p:pic>
        <p:nvPicPr>
          <p:cNvPr descr="preencoded.png" id="698" name="Google Shape;698;p3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699" name="Google Shape;699;p32"/>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700" name="Google Shape;700;p32"/>
          <p:cNvSpPr/>
          <p:nvPr/>
        </p:nvSpPr>
        <p:spPr>
          <a:xfrm>
            <a:off x="11304413" y="-1460500"/>
            <a:ext cx="15457832" cy="14541500"/>
          </a:xfrm>
          <a:prstGeom prst="roundRect">
            <a:avLst>
              <a:gd fmla="val 874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32"/>
          <p:cNvSpPr/>
          <p:nvPr/>
        </p:nvSpPr>
        <p:spPr>
          <a:xfrm>
            <a:off x="-1219352" y="4572000"/>
            <a:ext cx="27981597" cy="9563100"/>
          </a:xfrm>
          <a:prstGeom prst="roundRect">
            <a:avLst>
              <a:gd fmla="val 1329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02" name="Google Shape;702;p32"/>
          <p:cNvPicPr preferRelativeResize="0"/>
          <p:nvPr/>
        </p:nvPicPr>
        <p:blipFill rotWithShape="1">
          <a:blip r:embed="rId5">
            <a:alphaModFix/>
          </a:blip>
          <a:srcRect b="0" l="0" r="0" t="0"/>
          <a:stretch/>
        </p:blipFill>
        <p:spPr>
          <a:xfrm>
            <a:off x="12066508" y="1397000"/>
            <a:ext cx="10923365" cy="10922000"/>
          </a:xfrm>
          <a:prstGeom prst="rect">
            <a:avLst/>
          </a:prstGeom>
          <a:noFill/>
          <a:ln>
            <a:noFill/>
          </a:ln>
        </p:spPr>
      </p:pic>
      <p:sp>
        <p:nvSpPr>
          <p:cNvPr id="703" name="Google Shape;703;p32"/>
          <p:cNvSpPr/>
          <p:nvPr/>
        </p:nvSpPr>
        <p:spPr>
          <a:xfrm>
            <a:off x="1854432" y="4864100"/>
            <a:ext cx="8827603" cy="750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32"/>
          <p:cNvSpPr/>
          <p:nvPr/>
        </p:nvSpPr>
        <p:spPr>
          <a:xfrm>
            <a:off x="1854432" y="4864100"/>
            <a:ext cx="9081635" cy="28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A Journey Through the Realm of Magic and Wonder</a:t>
            </a:r>
            <a:endParaRPr sz="6000">
              <a:solidFill>
                <a:schemeClr val="dk1"/>
              </a:solidFill>
              <a:latin typeface="Calibri"/>
              <a:ea typeface="Calibri"/>
              <a:cs typeface="Calibri"/>
              <a:sym typeface="Calibri"/>
            </a:endParaRPr>
          </a:p>
        </p:txBody>
      </p:sp>
      <p:sp>
        <p:nvSpPr>
          <p:cNvPr id="705" name="Google Shape;705;p32"/>
          <p:cNvSpPr/>
          <p:nvPr/>
        </p:nvSpPr>
        <p:spPr>
          <a:xfrm>
            <a:off x="1854432" y="7797800"/>
            <a:ext cx="8963087" cy="47074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Montserrat"/>
              <a:buChar char="•"/>
            </a:pPr>
            <a:r>
              <a:rPr b="0" i="0" lang="en-US" sz="3200" u="none" cap="none" strike="noStrike">
                <a:solidFill>
                  <a:srgbClr val="000000"/>
                </a:solidFill>
                <a:latin typeface="Montserrat"/>
                <a:ea typeface="Montserrat"/>
                <a:cs typeface="Montserrat"/>
                <a:sym typeface="Montserrat"/>
              </a:rPr>
              <a:t>A world of mystery and enchantment awaits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Montserrat"/>
              <a:buChar char="•"/>
            </a:pPr>
            <a:r>
              <a:rPr b="0" i="0" lang="en-US" sz="3200" u="none" cap="none" strike="noStrike">
                <a:solidFill>
                  <a:srgbClr val="000000"/>
                </a:solidFill>
                <a:latin typeface="Montserrat"/>
                <a:ea typeface="Montserrat"/>
                <a:cs typeface="Montserrat"/>
                <a:sym typeface="Montserrat"/>
              </a:rPr>
              <a:t>Explore the secrets of the Enchanted Forest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Montserrat"/>
              <a:buChar char="•"/>
            </a:pPr>
            <a:r>
              <a:rPr b="0" i="0" lang="en-US" sz="3200" u="none" cap="none" strike="noStrike">
                <a:solidFill>
                  <a:srgbClr val="000000"/>
                </a:solidFill>
                <a:latin typeface="Montserrat"/>
                <a:ea typeface="Montserrat"/>
                <a:cs typeface="Montserrat"/>
                <a:sym typeface="Montserrat"/>
              </a:rPr>
              <a:t>Meet the magical beings that call this place home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Montserrat"/>
              <a:buChar char="•"/>
            </a:pPr>
            <a:r>
              <a:rPr b="0" i="0" lang="en-US" sz="3200" u="none" cap="none" strike="noStrike">
                <a:solidFill>
                  <a:srgbClr val="000000"/>
                </a:solidFill>
                <a:latin typeface="Montserrat"/>
                <a:ea typeface="Montserrat"/>
                <a:cs typeface="Montserrat"/>
                <a:sym typeface="Montserrat"/>
              </a:rPr>
              <a:t>From fairies to unicorns, discover their stories and powers</a:t>
            </a:r>
            <a:endParaRPr b="0" i="0" sz="3200" u="none" cap="none" strike="noStrike">
              <a:solidFill>
                <a:schemeClr val="dk1"/>
              </a:solidFill>
              <a:latin typeface="Calibri"/>
              <a:ea typeface="Calibri"/>
              <a:cs typeface="Calibri"/>
              <a:sym typeface="Calibri"/>
            </a:endParaRPr>
          </a:p>
        </p:txBody>
      </p:sp>
      <p:sp>
        <p:nvSpPr>
          <p:cNvPr id="706" name="Google Shape;706;p32"/>
          <p:cNvSpPr/>
          <p:nvPr/>
        </p:nvSpPr>
        <p:spPr>
          <a:xfrm>
            <a:off x="1854432" y="1016000"/>
            <a:ext cx="11715098"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The Enchanted Forest</a:t>
            </a:r>
            <a:endParaRPr sz="11200">
              <a:solidFill>
                <a:schemeClr val="dk1"/>
              </a:solidFill>
              <a:latin typeface="Calibri"/>
              <a:ea typeface="Calibri"/>
              <a:cs typeface="Calibri"/>
              <a:sym typeface="Calibri"/>
            </a:endParaRPr>
          </a:p>
        </p:txBody>
      </p:sp>
      <p:pic>
        <p:nvPicPr>
          <p:cNvPr descr="preencoded.png" id="707" name="Google Shape;707;p32"/>
          <p:cNvPicPr preferRelativeResize="0"/>
          <p:nvPr/>
        </p:nvPicPr>
        <p:blipFill rotWithShape="1">
          <a:blip r:embed="rId6">
            <a:alphaModFix/>
          </a:blip>
          <a:srcRect b="0" l="0" r="0" t="0"/>
          <a:stretch/>
        </p:blipFill>
        <p:spPr>
          <a:xfrm>
            <a:off x="10999575" y="4254500"/>
            <a:ext cx="609676" cy="609600"/>
          </a:xfrm>
          <a:prstGeom prst="rect">
            <a:avLst/>
          </a:prstGeom>
          <a:noFill/>
          <a:ln>
            <a:noFill/>
          </a:ln>
        </p:spPr>
      </p:pic>
      <p:pic>
        <p:nvPicPr>
          <p:cNvPr descr="preencoded.png" id="708" name="Google Shape;708;p32"/>
          <p:cNvPicPr preferRelativeResize="0"/>
          <p:nvPr/>
        </p:nvPicPr>
        <p:blipFill rotWithShape="1">
          <a:blip r:embed="rId7">
            <a:alphaModFix/>
          </a:blip>
          <a:srcRect b="0" l="0" r="0" t="0"/>
          <a:stretch/>
        </p:blipFill>
        <p:spPr>
          <a:xfrm>
            <a:off x="11035873" y="4290814"/>
            <a:ext cx="537042" cy="536972"/>
          </a:xfrm>
          <a:prstGeom prst="rect">
            <a:avLst/>
          </a:prstGeom>
          <a:noFill/>
          <a:ln>
            <a:noFill/>
          </a:ln>
        </p:spPr>
      </p:pic>
      <p:sp>
        <p:nvSpPr>
          <p:cNvPr id="709" name="Google Shape;709;p32"/>
          <p:cNvSpPr/>
          <p:nvPr/>
        </p:nvSpPr>
        <p:spPr>
          <a:xfrm>
            <a:off x="23675759" y="3124200"/>
            <a:ext cx="0" cy="695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10" name="Google Shape;710;p32"/>
          <p:cNvPicPr preferRelativeResize="0"/>
          <p:nvPr/>
        </p:nvPicPr>
        <p:blipFill rotWithShape="1">
          <a:blip r:embed="rId8">
            <a:alphaModFix/>
          </a:blip>
          <a:srcRect b="0" l="0" r="0" t="0"/>
          <a:stretch/>
        </p:blipFill>
        <p:spPr>
          <a:xfrm>
            <a:off x="23682109" y="3124200"/>
            <a:ext cx="25404" cy="10591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15" name="Shape 715"/>
        <p:cNvGrpSpPr/>
        <p:nvPr/>
      </p:nvGrpSpPr>
      <p:grpSpPr>
        <a:xfrm>
          <a:off x="0" y="0"/>
          <a:ext cx="0" cy="0"/>
          <a:chOff x="0" y="0"/>
          <a:chExt cx="0" cy="0"/>
        </a:xfrm>
      </p:grpSpPr>
      <p:pic>
        <p:nvPicPr>
          <p:cNvPr descr="preencoded.png" id="716" name="Google Shape;716;p33"/>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717" name="Google Shape;717;p33"/>
          <p:cNvSpPr/>
          <p:nvPr/>
        </p:nvSpPr>
        <p:spPr>
          <a:xfrm>
            <a:off x="15381622" y="1333500"/>
            <a:ext cx="7913089" cy="11747500"/>
          </a:xfrm>
          <a:prstGeom prst="roundRect">
            <a:avLst>
              <a:gd fmla="val 16062"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33"/>
          <p:cNvSpPr/>
          <p:nvPr/>
        </p:nvSpPr>
        <p:spPr>
          <a:xfrm>
            <a:off x="8090911" y="-965200"/>
            <a:ext cx="18671334" cy="8064500"/>
          </a:xfrm>
          <a:prstGeom prst="roundRect">
            <a:avLst>
              <a:gd fmla="val 1576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19" name="Google Shape;719;p33"/>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720" name="Google Shape;720;p33"/>
          <p:cNvPicPr preferRelativeResize="0"/>
          <p:nvPr/>
        </p:nvPicPr>
        <p:blipFill rotWithShape="1">
          <a:blip r:embed="rId5">
            <a:alphaModFix/>
          </a:blip>
          <a:srcRect b="0" l="0" r="0" t="0"/>
          <a:stretch/>
        </p:blipFill>
        <p:spPr>
          <a:xfrm>
            <a:off x="0" y="0"/>
            <a:ext cx="7646356" cy="13716000"/>
          </a:xfrm>
          <a:prstGeom prst="rect">
            <a:avLst/>
          </a:prstGeom>
          <a:noFill/>
          <a:ln>
            <a:noFill/>
          </a:ln>
        </p:spPr>
      </p:pic>
      <p:sp>
        <p:nvSpPr>
          <p:cNvPr id="721" name="Google Shape;721;p33"/>
          <p:cNvSpPr/>
          <p:nvPr/>
        </p:nvSpPr>
        <p:spPr>
          <a:xfrm>
            <a:off x="8395749" y="3543300"/>
            <a:ext cx="6604826"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33"/>
          <p:cNvSpPr/>
          <p:nvPr/>
        </p:nvSpPr>
        <p:spPr>
          <a:xfrm>
            <a:off x="8395749" y="42164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1</a:t>
            </a:r>
            <a:endParaRPr sz="11200">
              <a:solidFill>
                <a:schemeClr val="dk1"/>
              </a:solidFill>
              <a:latin typeface="Calibri"/>
              <a:ea typeface="Calibri"/>
              <a:cs typeface="Calibri"/>
              <a:sym typeface="Calibri"/>
            </a:endParaRPr>
          </a:p>
        </p:txBody>
      </p:sp>
      <p:sp>
        <p:nvSpPr>
          <p:cNvPr id="723" name="Google Shape;723;p33"/>
          <p:cNvSpPr/>
          <p:nvPr/>
        </p:nvSpPr>
        <p:spPr>
          <a:xfrm>
            <a:off x="9513489" y="3543300"/>
            <a:ext cx="5487086"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33"/>
          <p:cNvSpPr/>
          <p:nvPr/>
        </p:nvSpPr>
        <p:spPr>
          <a:xfrm>
            <a:off x="9513489" y="3543300"/>
            <a:ext cx="5690311"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Discover the secrets</a:t>
            </a:r>
            <a:endParaRPr sz="4800">
              <a:solidFill>
                <a:schemeClr val="dk1"/>
              </a:solidFill>
              <a:latin typeface="Calibri"/>
              <a:ea typeface="Calibri"/>
              <a:cs typeface="Calibri"/>
              <a:sym typeface="Calibri"/>
            </a:endParaRPr>
          </a:p>
        </p:txBody>
      </p:sp>
      <p:sp>
        <p:nvSpPr>
          <p:cNvPr id="725" name="Google Shape;725;p33"/>
          <p:cNvSpPr/>
          <p:nvPr/>
        </p:nvSpPr>
        <p:spPr>
          <a:xfrm>
            <a:off x="9513489" y="5041900"/>
            <a:ext cx="5622569"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Explore the lush, vibrant forest and uncover the mysteries that lie within.</a:t>
            </a:r>
            <a:endParaRPr sz="3200">
              <a:solidFill>
                <a:schemeClr val="dk1"/>
              </a:solidFill>
              <a:latin typeface="Calibri"/>
              <a:ea typeface="Calibri"/>
              <a:cs typeface="Calibri"/>
              <a:sym typeface="Calibri"/>
            </a:endParaRPr>
          </a:p>
        </p:txBody>
      </p:sp>
      <p:sp>
        <p:nvSpPr>
          <p:cNvPr id="726" name="Google Shape;726;p33"/>
          <p:cNvSpPr/>
          <p:nvPr/>
        </p:nvSpPr>
        <p:spPr>
          <a:xfrm>
            <a:off x="8395749" y="7734300"/>
            <a:ext cx="6604826" cy="39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33"/>
          <p:cNvSpPr/>
          <p:nvPr/>
        </p:nvSpPr>
        <p:spPr>
          <a:xfrm>
            <a:off x="8395749" y="89027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3</a:t>
            </a:r>
            <a:endParaRPr sz="11200">
              <a:solidFill>
                <a:schemeClr val="dk1"/>
              </a:solidFill>
              <a:latin typeface="Calibri"/>
              <a:ea typeface="Calibri"/>
              <a:cs typeface="Calibri"/>
              <a:sym typeface="Calibri"/>
            </a:endParaRPr>
          </a:p>
        </p:txBody>
      </p:sp>
      <p:sp>
        <p:nvSpPr>
          <p:cNvPr id="728" name="Google Shape;728;p33"/>
          <p:cNvSpPr/>
          <p:nvPr/>
        </p:nvSpPr>
        <p:spPr>
          <a:xfrm>
            <a:off x="9513489" y="7734300"/>
            <a:ext cx="5487086" cy="39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33"/>
          <p:cNvSpPr/>
          <p:nvPr/>
        </p:nvSpPr>
        <p:spPr>
          <a:xfrm>
            <a:off x="9513489" y="7734300"/>
            <a:ext cx="5690311"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Meet the creatures</a:t>
            </a:r>
            <a:endParaRPr sz="4800">
              <a:solidFill>
                <a:schemeClr val="dk1"/>
              </a:solidFill>
              <a:latin typeface="Calibri"/>
              <a:ea typeface="Calibri"/>
              <a:cs typeface="Calibri"/>
              <a:sym typeface="Calibri"/>
            </a:endParaRPr>
          </a:p>
        </p:txBody>
      </p:sp>
      <p:sp>
        <p:nvSpPr>
          <p:cNvPr id="730" name="Google Shape;730;p33"/>
          <p:cNvSpPr/>
          <p:nvPr/>
        </p:nvSpPr>
        <p:spPr>
          <a:xfrm>
            <a:off x="9513489" y="9232900"/>
            <a:ext cx="5622569" cy="26119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Encounter the mythical creatures that call the forest home, from talking animals to mischievous fairies.</a:t>
            </a:r>
            <a:endParaRPr sz="3200">
              <a:solidFill>
                <a:schemeClr val="dk1"/>
              </a:solidFill>
              <a:latin typeface="Calibri"/>
              <a:ea typeface="Calibri"/>
              <a:cs typeface="Calibri"/>
              <a:sym typeface="Calibri"/>
            </a:endParaRPr>
          </a:p>
        </p:txBody>
      </p:sp>
      <p:sp>
        <p:nvSpPr>
          <p:cNvPr id="731" name="Google Shape;731;p33"/>
          <p:cNvSpPr/>
          <p:nvPr/>
        </p:nvSpPr>
        <p:spPr>
          <a:xfrm>
            <a:off x="16016702" y="7734300"/>
            <a:ext cx="6604826"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33"/>
          <p:cNvSpPr/>
          <p:nvPr/>
        </p:nvSpPr>
        <p:spPr>
          <a:xfrm>
            <a:off x="16016702" y="865505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4</a:t>
            </a:r>
            <a:endParaRPr sz="11200">
              <a:solidFill>
                <a:schemeClr val="dk1"/>
              </a:solidFill>
              <a:latin typeface="Calibri"/>
              <a:ea typeface="Calibri"/>
              <a:cs typeface="Calibri"/>
              <a:sym typeface="Calibri"/>
            </a:endParaRPr>
          </a:p>
        </p:txBody>
      </p:sp>
      <p:sp>
        <p:nvSpPr>
          <p:cNvPr id="733" name="Google Shape;733;p33"/>
          <p:cNvSpPr/>
          <p:nvPr/>
        </p:nvSpPr>
        <p:spPr>
          <a:xfrm>
            <a:off x="17134442" y="7734300"/>
            <a:ext cx="5487086"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33"/>
          <p:cNvSpPr/>
          <p:nvPr/>
        </p:nvSpPr>
        <p:spPr>
          <a:xfrm>
            <a:off x="17134442" y="7734300"/>
            <a:ext cx="5690311"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Uncover the magic</a:t>
            </a:r>
            <a:endParaRPr sz="4800">
              <a:solidFill>
                <a:schemeClr val="dk1"/>
              </a:solidFill>
              <a:latin typeface="Calibri"/>
              <a:ea typeface="Calibri"/>
              <a:cs typeface="Calibri"/>
              <a:sym typeface="Calibri"/>
            </a:endParaRPr>
          </a:p>
        </p:txBody>
      </p:sp>
      <p:sp>
        <p:nvSpPr>
          <p:cNvPr id="735" name="Google Shape;735;p33"/>
          <p:cNvSpPr/>
          <p:nvPr/>
        </p:nvSpPr>
        <p:spPr>
          <a:xfrm>
            <a:off x="17134442" y="9232900"/>
            <a:ext cx="5622569"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Learn about the powerful magic that pervades the forest and how it affects all who enter.</a:t>
            </a:r>
            <a:endParaRPr sz="3200">
              <a:solidFill>
                <a:schemeClr val="dk1"/>
              </a:solidFill>
              <a:latin typeface="Calibri"/>
              <a:ea typeface="Calibri"/>
              <a:cs typeface="Calibri"/>
              <a:sym typeface="Calibri"/>
            </a:endParaRPr>
          </a:p>
        </p:txBody>
      </p:sp>
      <p:sp>
        <p:nvSpPr>
          <p:cNvPr id="736" name="Google Shape;736;p33"/>
          <p:cNvSpPr/>
          <p:nvPr/>
        </p:nvSpPr>
        <p:spPr>
          <a:xfrm>
            <a:off x="16016702" y="3543300"/>
            <a:ext cx="6604826"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33"/>
          <p:cNvSpPr/>
          <p:nvPr/>
        </p:nvSpPr>
        <p:spPr>
          <a:xfrm>
            <a:off x="16016702" y="4216400"/>
            <a:ext cx="1388707"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95B2A7"/>
                </a:solidFill>
                <a:latin typeface="Yeseva One"/>
                <a:ea typeface="Yeseva One"/>
                <a:cs typeface="Yeseva One"/>
                <a:sym typeface="Yeseva One"/>
              </a:rPr>
              <a:t>2</a:t>
            </a:r>
            <a:endParaRPr sz="11200">
              <a:solidFill>
                <a:schemeClr val="dk1"/>
              </a:solidFill>
              <a:latin typeface="Calibri"/>
              <a:ea typeface="Calibri"/>
              <a:cs typeface="Calibri"/>
              <a:sym typeface="Calibri"/>
            </a:endParaRPr>
          </a:p>
        </p:txBody>
      </p:sp>
      <p:sp>
        <p:nvSpPr>
          <p:cNvPr id="738" name="Google Shape;738;p33"/>
          <p:cNvSpPr/>
          <p:nvPr/>
        </p:nvSpPr>
        <p:spPr>
          <a:xfrm>
            <a:off x="17134442" y="3543300"/>
            <a:ext cx="5487086" cy="29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33"/>
          <p:cNvSpPr/>
          <p:nvPr/>
        </p:nvSpPr>
        <p:spPr>
          <a:xfrm>
            <a:off x="17134442" y="3543300"/>
            <a:ext cx="5690311"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Find your own path</a:t>
            </a:r>
            <a:endParaRPr sz="4800">
              <a:solidFill>
                <a:schemeClr val="dk1"/>
              </a:solidFill>
              <a:latin typeface="Calibri"/>
              <a:ea typeface="Calibri"/>
              <a:cs typeface="Calibri"/>
              <a:sym typeface="Calibri"/>
            </a:endParaRPr>
          </a:p>
        </p:txBody>
      </p:sp>
      <p:sp>
        <p:nvSpPr>
          <p:cNvPr id="740" name="Google Shape;740;p33"/>
          <p:cNvSpPr/>
          <p:nvPr/>
        </p:nvSpPr>
        <p:spPr>
          <a:xfrm>
            <a:off x="17134442" y="5041900"/>
            <a:ext cx="5622569"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4D4D4D"/>
                </a:solidFill>
                <a:latin typeface="Montserrat"/>
                <a:ea typeface="Montserrat"/>
                <a:cs typeface="Montserrat"/>
                <a:sym typeface="Montserrat"/>
              </a:rPr>
              <a:t>Choose your own path through the forest, and see where it takes you.</a:t>
            </a:r>
            <a:endParaRPr sz="3200">
              <a:solidFill>
                <a:schemeClr val="dk1"/>
              </a:solidFill>
              <a:latin typeface="Calibri"/>
              <a:ea typeface="Calibri"/>
              <a:cs typeface="Calibri"/>
              <a:sym typeface="Calibri"/>
            </a:endParaRPr>
          </a:p>
        </p:txBody>
      </p:sp>
      <p:pic>
        <p:nvPicPr>
          <p:cNvPr descr="preencoded.png" id="741" name="Google Shape;741;p33"/>
          <p:cNvPicPr preferRelativeResize="0"/>
          <p:nvPr/>
        </p:nvPicPr>
        <p:blipFill rotWithShape="1">
          <a:blip r:embed="rId6">
            <a:alphaModFix/>
          </a:blip>
          <a:srcRect b="0" l="0" r="0" t="0"/>
          <a:stretch/>
        </p:blipFill>
        <p:spPr>
          <a:xfrm>
            <a:off x="15076784" y="6794500"/>
            <a:ext cx="609676" cy="609600"/>
          </a:xfrm>
          <a:prstGeom prst="rect">
            <a:avLst/>
          </a:prstGeom>
          <a:noFill/>
          <a:ln>
            <a:noFill/>
          </a:ln>
        </p:spPr>
      </p:pic>
      <p:pic>
        <p:nvPicPr>
          <p:cNvPr descr="preencoded.png" id="742" name="Google Shape;742;p33"/>
          <p:cNvPicPr preferRelativeResize="0"/>
          <p:nvPr/>
        </p:nvPicPr>
        <p:blipFill rotWithShape="1">
          <a:blip r:embed="rId7">
            <a:alphaModFix/>
          </a:blip>
          <a:srcRect b="0" l="0" r="0" t="0"/>
          <a:stretch/>
        </p:blipFill>
        <p:spPr>
          <a:xfrm>
            <a:off x="15113082" y="6830814"/>
            <a:ext cx="537042" cy="536972"/>
          </a:xfrm>
          <a:prstGeom prst="rect">
            <a:avLst/>
          </a:prstGeom>
          <a:noFill/>
          <a:ln>
            <a:noFill/>
          </a:ln>
        </p:spPr>
      </p:pic>
      <p:pic>
        <p:nvPicPr>
          <p:cNvPr descr="preencoded.png" id="743" name="Google Shape;743;p33"/>
          <p:cNvPicPr preferRelativeResize="0"/>
          <p:nvPr/>
        </p:nvPicPr>
        <p:blipFill rotWithShape="1">
          <a:blip r:embed="rId8">
            <a:alphaModFix/>
          </a:blip>
          <a:srcRect b="0" l="0" r="0" t="0"/>
          <a:stretch/>
        </p:blipFill>
        <p:spPr>
          <a:xfrm>
            <a:off x="8446556" y="508000"/>
            <a:ext cx="1625803" cy="1625600"/>
          </a:xfrm>
          <a:prstGeom prst="rect">
            <a:avLst/>
          </a:prstGeom>
          <a:noFill/>
          <a:ln>
            <a:noFill/>
          </a:ln>
        </p:spPr>
      </p:pic>
      <p:pic>
        <p:nvPicPr>
          <p:cNvPr descr="preencoded.png" id="744" name="Google Shape;744;p33"/>
          <p:cNvPicPr preferRelativeResize="0"/>
          <p:nvPr/>
        </p:nvPicPr>
        <p:blipFill rotWithShape="1">
          <a:blip r:embed="rId9">
            <a:alphaModFix/>
          </a:blip>
          <a:srcRect b="0" l="0" r="0" t="0"/>
          <a:stretch/>
        </p:blipFill>
        <p:spPr>
          <a:xfrm>
            <a:off x="8542883" y="558800"/>
            <a:ext cx="1478669" cy="1478508"/>
          </a:xfrm>
          <a:prstGeom prst="rect">
            <a:avLst/>
          </a:prstGeom>
          <a:noFill/>
          <a:ln>
            <a:noFill/>
          </a:ln>
        </p:spPr>
      </p:pic>
      <p:pic>
        <p:nvPicPr>
          <p:cNvPr descr="preencoded.png" id="745" name="Google Shape;745;p33"/>
          <p:cNvPicPr preferRelativeResize="0"/>
          <p:nvPr/>
        </p:nvPicPr>
        <p:blipFill rotWithShape="1">
          <a:blip r:embed="rId8">
            <a:alphaModFix/>
          </a:blip>
          <a:srcRect b="0" l="0" r="0" t="0"/>
          <a:stretch/>
        </p:blipFill>
        <p:spPr>
          <a:xfrm>
            <a:off x="13374772" y="11709400"/>
            <a:ext cx="1625803" cy="1625600"/>
          </a:xfrm>
          <a:prstGeom prst="rect">
            <a:avLst/>
          </a:prstGeom>
          <a:noFill/>
          <a:ln>
            <a:noFill/>
          </a:ln>
        </p:spPr>
      </p:pic>
      <p:pic>
        <p:nvPicPr>
          <p:cNvPr descr="preencoded.png" id="746" name="Google Shape;746;p33"/>
          <p:cNvPicPr preferRelativeResize="0"/>
          <p:nvPr/>
        </p:nvPicPr>
        <p:blipFill rotWithShape="1">
          <a:blip r:embed="rId10">
            <a:alphaModFix/>
          </a:blip>
          <a:srcRect b="0" l="0" r="0" t="0"/>
          <a:stretch/>
        </p:blipFill>
        <p:spPr>
          <a:xfrm>
            <a:off x="13476421" y="11811000"/>
            <a:ext cx="1422655" cy="14223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51" name="Shape 751"/>
        <p:cNvGrpSpPr/>
        <p:nvPr/>
      </p:nvGrpSpPr>
      <p:grpSpPr>
        <a:xfrm>
          <a:off x="0" y="0"/>
          <a:ext cx="0" cy="0"/>
          <a:chOff x="0" y="0"/>
          <a:chExt cx="0" cy="0"/>
        </a:xfrm>
      </p:grpSpPr>
      <p:pic>
        <p:nvPicPr>
          <p:cNvPr descr="preencoded.png" id="752" name="Google Shape;752;p3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753" name="Google Shape;753;p34"/>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754" name="Google Shape;754;p34"/>
          <p:cNvSpPr/>
          <p:nvPr/>
        </p:nvSpPr>
        <p:spPr>
          <a:xfrm>
            <a:off x="10377197" y="863600"/>
            <a:ext cx="9856432" cy="11988800"/>
          </a:xfrm>
          <a:prstGeom prst="roundRect">
            <a:avLst>
              <a:gd fmla="val 12895"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34"/>
          <p:cNvSpPr/>
          <p:nvPr/>
        </p:nvSpPr>
        <p:spPr>
          <a:xfrm>
            <a:off x="2171971" y="1905000"/>
            <a:ext cx="21173546" cy="13525500"/>
          </a:xfrm>
          <a:prstGeom prst="roundRect">
            <a:avLst>
              <a:gd fmla="val 3130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34"/>
          <p:cNvSpPr/>
          <p:nvPr/>
        </p:nvSpPr>
        <p:spPr>
          <a:xfrm>
            <a:off x="-1803625" y="-2006600"/>
            <a:ext cx="5499787" cy="128524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57" name="Google Shape;757;p34"/>
          <p:cNvPicPr preferRelativeResize="0"/>
          <p:nvPr/>
        </p:nvPicPr>
        <p:blipFill rotWithShape="1">
          <a:blip r:embed="rId5">
            <a:alphaModFix/>
          </a:blip>
          <a:srcRect b="0" l="0" r="0" t="0"/>
          <a:stretch/>
        </p:blipFill>
        <p:spPr>
          <a:xfrm>
            <a:off x="8090911" y="5283200"/>
            <a:ext cx="2718140" cy="38100"/>
          </a:xfrm>
          <a:prstGeom prst="rect">
            <a:avLst/>
          </a:prstGeom>
          <a:noFill/>
          <a:ln>
            <a:noFill/>
          </a:ln>
        </p:spPr>
      </p:pic>
      <p:pic>
        <p:nvPicPr>
          <p:cNvPr descr="preencoded.png" id="758" name="Google Shape;758;p34"/>
          <p:cNvPicPr preferRelativeResize="0"/>
          <p:nvPr/>
        </p:nvPicPr>
        <p:blipFill rotWithShape="1">
          <a:blip r:embed="rId5">
            <a:alphaModFix/>
          </a:blip>
          <a:srcRect b="0" l="0" r="0" t="0"/>
          <a:stretch/>
        </p:blipFill>
        <p:spPr>
          <a:xfrm>
            <a:off x="8395749" y="9613900"/>
            <a:ext cx="2718140" cy="38100"/>
          </a:xfrm>
          <a:prstGeom prst="rect">
            <a:avLst/>
          </a:prstGeom>
          <a:noFill/>
          <a:ln>
            <a:noFill/>
          </a:ln>
        </p:spPr>
      </p:pic>
      <p:sp>
        <p:nvSpPr>
          <p:cNvPr id="759" name="Google Shape;759;p34"/>
          <p:cNvSpPr/>
          <p:nvPr/>
        </p:nvSpPr>
        <p:spPr>
          <a:xfrm>
            <a:off x="11444130" y="2247900"/>
            <a:ext cx="11029212"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The Castle of Shadows</a:t>
            </a:r>
            <a:endParaRPr sz="11200">
              <a:solidFill>
                <a:schemeClr val="dk1"/>
              </a:solidFill>
              <a:latin typeface="Calibri"/>
              <a:ea typeface="Calibri"/>
              <a:cs typeface="Calibri"/>
              <a:sym typeface="Calibri"/>
            </a:endParaRPr>
          </a:p>
        </p:txBody>
      </p:sp>
      <p:sp>
        <p:nvSpPr>
          <p:cNvPr id="760" name="Google Shape;760;p34"/>
          <p:cNvSpPr/>
          <p:nvPr/>
        </p:nvSpPr>
        <p:spPr>
          <a:xfrm>
            <a:off x="11444130" y="5969000"/>
            <a:ext cx="7858049" cy="6053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Castle of Shadows is a mysterious and ominous place, shrouded in mystery and surrounded by darkness. </a:t>
            </a:r>
            <a:endParaRPr sz="3200">
              <a:solidFill>
                <a:schemeClr val="dk1"/>
              </a:solidFill>
              <a:latin typeface="Calibri"/>
              <a:ea typeface="Calibri"/>
              <a:cs typeface="Calibri"/>
              <a:sym typeface="Calibri"/>
            </a:endParaRPr>
          </a:p>
          <a:p>
            <a:pPr indent="0" lvl="0" marL="0" marR="0" rtl="0" algn="l">
              <a:spcBef>
                <a:spcPts val="4000"/>
              </a:spcBef>
              <a:spcAft>
                <a:spcPts val="0"/>
              </a:spcAft>
              <a:buNone/>
            </a:pPr>
            <a:r>
              <a:rPr lang="en-US" sz="3200">
                <a:solidFill>
                  <a:srgbClr val="000000"/>
                </a:solidFill>
                <a:latin typeface="Montserrat"/>
                <a:ea typeface="Montserrat"/>
                <a:cs typeface="Montserrat"/>
                <a:sym typeface="Montserrat"/>
              </a:rPr>
              <a:t>It is said to be the home of the evil witch, who uses her dark magic to terrorize the surrounding lands. </a:t>
            </a:r>
            <a:endParaRPr sz="3200">
              <a:solidFill>
                <a:schemeClr val="dk1"/>
              </a:solidFill>
              <a:latin typeface="Calibri"/>
              <a:ea typeface="Calibri"/>
              <a:cs typeface="Calibri"/>
              <a:sym typeface="Calibri"/>
            </a:endParaRPr>
          </a:p>
          <a:p>
            <a:pPr indent="0" lvl="0" marL="0" marR="0" rtl="0" algn="l">
              <a:spcBef>
                <a:spcPts val="4000"/>
              </a:spcBef>
              <a:spcAft>
                <a:spcPts val="0"/>
              </a:spcAft>
              <a:buNone/>
            </a:pPr>
            <a:r>
              <a:rPr lang="en-US" sz="3200">
                <a:solidFill>
                  <a:srgbClr val="000000"/>
                </a:solidFill>
                <a:latin typeface="Montserrat"/>
                <a:ea typeface="Montserrat"/>
                <a:cs typeface="Montserrat"/>
                <a:sym typeface="Montserrat"/>
              </a:rPr>
              <a:t>Despite the danger, many brave adventurers venture into the castle in search of treasure and adventure.</a:t>
            </a:r>
            <a:endParaRPr sz="3200">
              <a:solidFill>
                <a:schemeClr val="dk1"/>
              </a:solidFill>
              <a:latin typeface="Calibri"/>
              <a:ea typeface="Calibri"/>
              <a:cs typeface="Calibri"/>
              <a:sym typeface="Calibri"/>
            </a:endParaRPr>
          </a:p>
        </p:txBody>
      </p:sp>
      <p:sp>
        <p:nvSpPr>
          <p:cNvPr id="761" name="Google Shape;761;p34"/>
          <p:cNvSpPr/>
          <p:nvPr/>
        </p:nvSpPr>
        <p:spPr>
          <a:xfrm>
            <a:off x="5436279" y="3848100"/>
            <a:ext cx="4509064" cy="28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95B2A7"/>
                </a:solidFill>
                <a:latin typeface="Yeseva One"/>
                <a:ea typeface="Yeseva One"/>
                <a:cs typeface="Yeseva One"/>
                <a:sym typeface="Yeseva One"/>
              </a:rPr>
              <a:t>The Crypt of the Forgotten</a:t>
            </a:r>
            <a:endParaRPr sz="6000">
              <a:solidFill>
                <a:schemeClr val="dk1"/>
              </a:solidFill>
              <a:latin typeface="Calibri"/>
              <a:ea typeface="Calibri"/>
              <a:cs typeface="Calibri"/>
              <a:sym typeface="Calibri"/>
            </a:endParaRPr>
          </a:p>
        </p:txBody>
      </p:sp>
      <p:sp>
        <p:nvSpPr>
          <p:cNvPr id="762" name="Google Shape;762;p34"/>
          <p:cNvSpPr/>
          <p:nvPr/>
        </p:nvSpPr>
        <p:spPr>
          <a:xfrm>
            <a:off x="4674184" y="8216900"/>
            <a:ext cx="4420152" cy="2882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95B2A7"/>
                </a:solidFill>
                <a:latin typeface="Yeseva One"/>
                <a:ea typeface="Yeseva One"/>
                <a:cs typeface="Yeseva One"/>
                <a:sym typeface="Yeseva One"/>
              </a:rPr>
              <a:t>The Dungeon of Despair</a:t>
            </a:r>
            <a:endParaRPr sz="6000">
              <a:solidFill>
                <a:schemeClr val="dk1"/>
              </a:solidFill>
              <a:latin typeface="Calibri"/>
              <a:ea typeface="Calibri"/>
              <a:cs typeface="Calibri"/>
              <a:sym typeface="Calibri"/>
            </a:endParaRPr>
          </a:p>
        </p:txBody>
      </p:sp>
      <p:pic>
        <p:nvPicPr>
          <p:cNvPr descr="preencoded.png" id="763" name="Google Shape;763;p34"/>
          <p:cNvPicPr preferRelativeResize="0"/>
          <p:nvPr/>
        </p:nvPicPr>
        <p:blipFill rotWithShape="1">
          <a:blip r:embed="rId6">
            <a:alphaModFix/>
          </a:blip>
          <a:srcRect b="0" l="0" r="0" t="0"/>
          <a:stretch/>
        </p:blipFill>
        <p:spPr>
          <a:xfrm>
            <a:off x="508063" y="622300"/>
            <a:ext cx="1625803" cy="1625600"/>
          </a:xfrm>
          <a:prstGeom prst="rect">
            <a:avLst/>
          </a:prstGeom>
          <a:noFill/>
          <a:ln>
            <a:noFill/>
          </a:ln>
        </p:spPr>
      </p:pic>
      <p:pic>
        <p:nvPicPr>
          <p:cNvPr descr="preencoded.png" id="764" name="Google Shape;764;p34"/>
          <p:cNvPicPr preferRelativeResize="0"/>
          <p:nvPr/>
        </p:nvPicPr>
        <p:blipFill rotWithShape="1">
          <a:blip r:embed="rId7">
            <a:alphaModFix/>
          </a:blip>
          <a:srcRect b="0" l="0" r="0" t="0"/>
          <a:stretch/>
        </p:blipFill>
        <p:spPr>
          <a:xfrm>
            <a:off x="609713" y="723900"/>
            <a:ext cx="1422655" cy="1422301"/>
          </a:xfrm>
          <a:prstGeom prst="rect">
            <a:avLst/>
          </a:prstGeom>
          <a:noFill/>
          <a:ln>
            <a:noFill/>
          </a:ln>
        </p:spPr>
      </p:pic>
      <p:pic>
        <p:nvPicPr>
          <p:cNvPr descr="preencoded.png" id="765" name="Google Shape;765;p34"/>
          <p:cNvPicPr preferRelativeResize="0"/>
          <p:nvPr/>
        </p:nvPicPr>
        <p:blipFill rotWithShape="1">
          <a:blip r:embed="rId8">
            <a:alphaModFix/>
          </a:blip>
          <a:srcRect b="0" l="0" r="0" t="0"/>
          <a:stretch/>
        </p:blipFill>
        <p:spPr>
          <a:xfrm>
            <a:off x="1867133" y="10541000"/>
            <a:ext cx="609676" cy="609600"/>
          </a:xfrm>
          <a:prstGeom prst="rect">
            <a:avLst/>
          </a:prstGeom>
          <a:noFill/>
          <a:ln>
            <a:noFill/>
          </a:ln>
        </p:spPr>
      </p:pic>
      <p:pic>
        <p:nvPicPr>
          <p:cNvPr descr="preencoded.png" id="766" name="Google Shape;766;p34"/>
          <p:cNvPicPr preferRelativeResize="0"/>
          <p:nvPr/>
        </p:nvPicPr>
        <p:blipFill rotWithShape="1">
          <a:blip r:embed="rId9">
            <a:alphaModFix/>
          </a:blip>
          <a:srcRect b="0" l="0" r="0" t="0"/>
          <a:stretch/>
        </p:blipFill>
        <p:spPr>
          <a:xfrm>
            <a:off x="1903432" y="10577314"/>
            <a:ext cx="537042" cy="536972"/>
          </a:xfrm>
          <a:prstGeom prst="rect">
            <a:avLst/>
          </a:prstGeom>
          <a:noFill/>
          <a:ln>
            <a:noFill/>
          </a:ln>
        </p:spPr>
      </p:pic>
      <p:pic>
        <p:nvPicPr>
          <p:cNvPr descr="preencoded.png" id="767" name="Google Shape;767;p34"/>
          <p:cNvPicPr preferRelativeResize="0"/>
          <p:nvPr/>
        </p:nvPicPr>
        <p:blipFill rotWithShape="1">
          <a:blip r:embed="rId8">
            <a:alphaModFix/>
          </a:blip>
          <a:srcRect b="0" l="0" r="0" t="0"/>
          <a:stretch/>
        </p:blipFill>
        <p:spPr>
          <a:xfrm>
            <a:off x="10072359" y="1638300"/>
            <a:ext cx="609676" cy="609600"/>
          </a:xfrm>
          <a:prstGeom prst="rect">
            <a:avLst/>
          </a:prstGeom>
          <a:noFill/>
          <a:ln>
            <a:noFill/>
          </a:ln>
        </p:spPr>
      </p:pic>
      <p:pic>
        <p:nvPicPr>
          <p:cNvPr descr="preencoded.png" id="768" name="Google Shape;768;p34"/>
          <p:cNvPicPr preferRelativeResize="0"/>
          <p:nvPr/>
        </p:nvPicPr>
        <p:blipFill rotWithShape="1">
          <a:blip r:embed="rId9">
            <a:alphaModFix/>
          </a:blip>
          <a:srcRect b="0" l="0" r="0" t="0"/>
          <a:stretch/>
        </p:blipFill>
        <p:spPr>
          <a:xfrm>
            <a:off x="10108657" y="1674614"/>
            <a:ext cx="537042" cy="536972"/>
          </a:xfrm>
          <a:prstGeom prst="rect">
            <a:avLst/>
          </a:prstGeom>
          <a:noFill/>
          <a:ln>
            <a:noFill/>
          </a:ln>
        </p:spPr>
      </p:pic>
      <p:pic>
        <p:nvPicPr>
          <p:cNvPr descr="preencoded.png" id="769" name="Google Shape;769;p34"/>
          <p:cNvPicPr preferRelativeResize="0"/>
          <p:nvPr/>
        </p:nvPicPr>
        <p:blipFill rotWithShape="1">
          <a:blip r:embed="rId6">
            <a:alphaModFix/>
          </a:blip>
          <a:srcRect b="0" l="0" r="0" t="0"/>
          <a:stretch/>
        </p:blipFill>
        <p:spPr>
          <a:xfrm>
            <a:off x="21033829" y="11226800"/>
            <a:ext cx="1625803" cy="1625600"/>
          </a:xfrm>
          <a:prstGeom prst="rect">
            <a:avLst/>
          </a:prstGeom>
          <a:noFill/>
          <a:ln>
            <a:noFill/>
          </a:ln>
        </p:spPr>
      </p:pic>
      <p:pic>
        <p:nvPicPr>
          <p:cNvPr descr="preencoded.png" id="770" name="Google Shape;770;p34"/>
          <p:cNvPicPr preferRelativeResize="0"/>
          <p:nvPr/>
        </p:nvPicPr>
        <p:blipFill rotWithShape="1">
          <a:blip r:embed="rId10">
            <a:alphaModFix/>
          </a:blip>
          <a:srcRect b="0" l="0" r="0" t="0"/>
          <a:stretch/>
        </p:blipFill>
        <p:spPr>
          <a:xfrm>
            <a:off x="21130156" y="11277600"/>
            <a:ext cx="1478670" cy="147850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75" name="Shape 775"/>
        <p:cNvGrpSpPr/>
        <p:nvPr/>
      </p:nvGrpSpPr>
      <p:grpSpPr>
        <a:xfrm>
          <a:off x="0" y="0"/>
          <a:ext cx="0" cy="0"/>
          <a:chOff x="0" y="0"/>
          <a:chExt cx="0" cy="0"/>
        </a:xfrm>
      </p:grpSpPr>
      <p:pic>
        <p:nvPicPr>
          <p:cNvPr descr="preencoded.png" id="776" name="Google Shape;776;p3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777" name="Google Shape;777;p35"/>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778" name="Google Shape;778;p35"/>
          <p:cNvPicPr preferRelativeResize="0"/>
          <p:nvPr/>
        </p:nvPicPr>
        <p:blipFill rotWithShape="1">
          <a:blip r:embed="rId5">
            <a:alphaModFix/>
          </a:blip>
          <a:srcRect b="0" l="0" r="0" t="0"/>
          <a:stretch/>
        </p:blipFill>
        <p:spPr>
          <a:xfrm>
            <a:off x="0" y="0"/>
            <a:ext cx="24387048" cy="13716000"/>
          </a:xfrm>
          <a:prstGeom prst="rect">
            <a:avLst/>
          </a:prstGeom>
          <a:noFill/>
          <a:ln>
            <a:noFill/>
          </a:ln>
        </p:spPr>
      </p:pic>
      <p:sp>
        <p:nvSpPr>
          <p:cNvPr id="779" name="Google Shape;779;p35"/>
          <p:cNvSpPr/>
          <p:nvPr/>
        </p:nvSpPr>
        <p:spPr>
          <a:xfrm>
            <a:off x="1143143" y="1193800"/>
            <a:ext cx="22113464" cy="113411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780" name="Google Shape;780;p35"/>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781" name="Google Shape;781;p35"/>
          <p:cNvSpPr/>
          <p:nvPr/>
        </p:nvSpPr>
        <p:spPr>
          <a:xfrm>
            <a:off x="5067933" y="5080000"/>
            <a:ext cx="14263883"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35"/>
          <p:cNvSpPr/>
          <p:nvPr/>
        </p:nvSpPr>
        <p:spPr>
          <a:xfrm>
            <a:off x="6564604" y="5080000"/>
            <a:ext cx="11270542"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Adventure</a:t>
            </a:r>
            <a:endParaRPr sz="16000">
              <a:solidFill>
                <a:schemeClr val="dk1"/>
              </a:solidFill>
              <a:latin typeface="Calibri"/>
              <a:ea typeface="Calibri"/>
              <a:cs typeface="Calibri"/>
              <a:sym typeface="Calibri"/>
            </a:endParaRPr>
          </a:p>
        </p:txBody>
      </p:sp>
      <p:sp>
        <p:nvSpPr>
          <p:cNvPr id="783" name="Google Shape;783;p35"/>
          <p:cNvSpPr/>
          <p:nvPr/>
        </p:nvSpPr>
        <p:spPr>
          <a:xfrm>
            <a:off x="5000192" y="8039100"/>
            <a:ext cx="1439936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Embark on daring adventures, face challenging obstacles and discover hidden secrets in a realm full of limitless possibilities.</a:t>
            </a:r>
            <a:endParaRPr sz="3200">
              <a:solidFill>
                <a:schemeClr val="dk1"/>
              </a:solidFill>
              <a:latin typeface="Calibri"/>
              <a:ea typeface="Calibri"/>
              <a:cs typeface="Calibri"/>
              <a:sym typeface="Calibri"/>
            </a:endParaRPr>
          </a:p>
        </p:txBody>
      </p:sp>
      <p:pic>
        <p:nvPicPr>
          <p:cNvPr descr="preencoded.png" id="784" name="Google Shape;784;p35"/>
          <p:cNvPicPr preferRelativeResize="0"/>
          <p:nvPr/>
        </p:nvPicPr>
        <p:blipFill rotWithShape="1">
          <a:blip r:embed="rId6">
            <a:alphaModFix/>
          </a:blip>
          <a:srcRect b="0" l="0" r="0" t="0"/>
          <a:stretch/>
        </p:blipFill>
        <p:spPr>
          <a:xfrm>
            <a:off x="4572572" y="7200900"/>
            <a:ext cx="15229203" cy="0"/>
          </a:xfrm>
          <a:prstGeom prst="rect">
            <a:avLst/>
          </a:prstGeom>
          <a:noFill/>
          <a:ln>
            <a:noFill/>
          </a:ln>
        </p:spPr>
      </p:pic>
      <p:pic>
        <p:nvPicPr>
          <p:cNvPr descr="preencoded.png" id="785" name="Google Shape;785;p35"/>
          <p:cNvPicPr preferRelativeResize="0"/>
          <p:nvPr/>
        </p:nvPicPr>
        <p:blipFill rotWithShape="1">
          <a:blip r:embed="rId7">
            <a:alphaModFix/>
          </a:blip>
          <a:srcRect b="0" l="0" r="0" t="0"/>
          <a:stretch/>
        </p:blipFill>
        <p:spPr>
          <a:xfrm>
            <a:off x="889111" y="3454400"/>
            <a:ext cx="508063" cy="508000"/>
          </a:xfrm>
          <a:prstGeom prst="rect">
            <a:avLst/>
          </a:prstGeom>
          <a:noFill/>
          <a:ln>
            <a:noFill/>
          </a:ln>
        </p:spPr>
      </p:pic>
      <p:pic>
        <p:nvPicPr>
          <p:cNvPr descr="preencoded.png" id="786" name="Google Shape;786;p35"/>
          <p:cNvPicPr preferRelativeResize="0"/>
          <p:nvPr/>
        </p:nvPicPr>
        <p:blipFill rotWithShape="1">
          <a:blip r:embed="rId8">
            <a:alphaModFix/>
          </a:blip>
          <a:srcRect b="0" l="0" r="0" t="0"/>
          <a:stretch/>
        </p:blipFill>
        <p:spPr>
          <a:xfrm>
            <a:off x="919360" y="3484662"/>
            <a:ext cx="447535" cy="447477"/>
          </a:xfrm>
          <a:prstGeom prst="rect">
            <a:avLst/>
          </a:prstGeom>
          <a:noFill/>
          <a:ln>
            <a:noFill/>
          </a:ln>
        </p:spPr>
      </p:pic>
      <p:pic>
        <p:nvPicPr>
          <p:cNvPr descr="preencoded.png" id="787" name="Google Shape;787;p35"/>
          <p:cNvPicPr preferRelativeResize="0"/>
          <p:nvPr/>
        </p:nvPicPr>
        <p:blipFill rotWithShape="1">
          <a:blip r:embed="rId9">
            <a:alphaModFix/>
          </a:blip>
          <a:srcRect b="0" l="0" r="0" t="0"/>
          <a:stretch/>
        </p:blipFill>
        <p:spPr>
          <a:xfrm>
            <a:off x="19331816" y="10960100"/>
            <a:ext cx="1143143" cy="1143000"/>
          </a:xfrm>
          <a:prstGeom prst="rect">
            <a:avLst/>
          </a:prstGeom>
          <a:noFill/>
          <a:ln>
            <a:noFill/>
          </a:ln>
        </p:spPr>
      </p:pic>
      <p:pic>
        <p:nvPicPr>
          <p:cNvPr descr="preencoded.png" id="788" name="Google Shape;788;p35"/>
          <p:cNvPicPr preferRelativeResize="0"/>
          <p:nvPr/>
        </p:nvPicPr>
        <p:blipFill rotWithShape="1">
          <a:blip r:embed="rId10">
            <a:alphaModFix/>
          </a:blip>
          <a:srcRect b="0" l="0" r="0" t="0"/>
          <a:stretch/>
        </p:blipFill>
        <p:spPr>
          <a:xfrm>
            <a:off x="19399546" y="10995819"/>
            <a:ext cx="1039690" cy="1039564"/>
          </a:xfrm>
          <a:prstGeom prst="rect">
            <a:avLst/>
          </a:prstGeom>
          <a:noFill/>
          <a:ln>
            <a:noFill/>
          </a:ln>
        </p:spPr>
      </p:pic>
      <p:pic>
        <p:nvPicPr>
          <p:cNvPr descr="preencoded.png" id="789" name="Google Shape;789;p35"/>
          <p:cNvPicPr preferRelativeResize="0"/>
          <p:nvPr/>
        </p:nvPicPr>
        <p:blipFill rotWithShape="1">
          <a:blip r:embed="rId11">
            <a:alphaModFix/>
          </a:blip>
          <a:srcRect b="0" l="0" r="0" t="0"/>
          <a:stretch/>
        </p:blipFill>
        <p:spPr>
          <a:xfrm>
            <a:off x="3124591" y="3937000"/>
            <a:ext cx="1447981" cy="1447800"/>
          </a:xfrm>
          <a:prstGeom prst="rect">
            <a:avLst/>
          </a:prstGeom>
          <a:noFill/>
          <a:ln>
            <a:noFill/>
          </a:ln>
        </p:spPr>
      </p:pic>
      <p:pic>
        <p:nvPicPr>
          <p:cNvPr descr="preencoded.png" id="790" name="Google Shape;790;p35"/>
          <p:cNvPicPr preferRelativeResize="0"/>
          <p:nvPr/>
        </p:nvPicPr>
        <p:blipFill rotWithShape="1">
          <a:blip r:embed="rId12">
            <a:alphaModFix/>
          </a:blip>
          <a:srcRect b="0" l="0" r="0" t="0"/>
          <a:stretch/>
        </p:blipFill>
        <p:spPr>
          <a:xfrm>
            <a:off x="3215122" y="4027487"/>
            <a:ext cx="1267052" cy="1266726"/>
          </a:xfrm>
          <a:prstGeom prst="rect">
            <a:avLst/>
          </a:prstGeom>
          <a:noFill/>
          <a:ln>
            <a:noFill/>
          </a:ln>
        </p:spPr>
      </p:pic>
      <p:pic>
        <p:nvPicPr>
          <p:cNvPr descr="preencoded.png" id="791" name="Google Shape;791;p35"/>
          <p:cNvPicPr preferRelativeResize="0"/>
          <p:nvPr/>
        </p:nvPicPr>
        <p:blipFill rotWithShape="1">
          <a:blip r:embed="rId7">
            <a:alphaModFix/>
          </a:blip>
          <a:srcRect b="0" l="0" r="0" t="0"/>
          <a:stretch/>
        </p:blipFill>
        <p:spPr>
          <a:xfrm>
            <a:off x="20817902" y="7340600"/>
            <a:ext cx="508063" cy="508000"/>
          </a:xfrm>
          <a:prstGeom prst="rect">
            <a:avLst/>
          </a:prstGeom>
          <a:noFill/>
          <a:ln>
            <a:noFill/>
          </a:ln>
        </p:spPr>
      </p:pic>
      <p:pic>
        <p:nvPicPr>
          <p:cNvPr descr="preencoded.png" id="792" name="Google Shape;792;p35"/>
          <p:cNvPicPr preferRelativeResize="0"/>
          <p:nvPr/>
        </p:nvPicPr>
        <p:blipFill rotWithShape="1">
          <a:blip r:embed="rId8">
            <a:alphaModFix/>
          </a:blip>
          <a:srcRect b="0" l="0" r="0" t="0"/>
          <a:stretch/>
        </p:blipFill>
        <p:spPr>
          <a:xfrm>
            <a:off x="20848150" y="7370862"/>
            <a:ext cx="447535" cy="447477"/>
          </a:xfrm>
          <a:prstGeom prst="rect">
            <a:avLst/>
          </a:prstGeom>
          <a:noFill/>
          <a:ln>
            <a:noFill/>
          </a:ln>
        </p:spPr>
      </p:pic>
      <p:pic>
        <p:nvPicPr>
          <p:cNvPr descr="preencoded.png" id="793" name="Google Shape;793;p35"/>
          <p:cNvPicPr preferRelativeResize="0"/>
          <p:nvPr/>
        </p:nvPicPr>
        <p:blipFill rotWithShape="1">
          <a:blip r:embed="rId7">
            <a:alphaModFix/>
          </a:blip>
          <a:srcRect b="0" l="0" r="0" t="0"/>
          <a:stretch/>
        </p:blipFill>
        <p:spPr>
          <a:xfrm>
            <a:off x="20817902" y="12280900"/>
            <a:ext cx="508063" cy="508000"/>
          </a:xfrm>
          <a:prstGeom prst="rect">
            <a:avLst/>
          </a:prstGeom>
          <a:noFill/>
          <a:ln>
            <a:noFill/>
          </a:ln>
        </p:spPr>
      </p:pic>
      <p:pic>
        <p:nvPicPr>
          <p:cNvPr descr="preencoded.png" id="794" name="Google Shape;794;p35"/>
          <p:cNvPicPr preferRelativeResize="0"/>
          <p:nvPr/>
        </p:nvPicPr>
        <p:blipFill rotWithShape="1">
          <a:blip r:embed="rId8">
            <a:alphaModFix/>
          </a:blip>
          <a:srcRect b="0" l="0" r="0" t="0"/>
          <a:stretch/>
        </p:blipFill>
        <p:spPr>
          <a:xfrm>
            <a:off x="20848150" y="12311162"/>
            <a:ext cx="447535" cy="447477"/>
          </a:xfrm>
          <a:prstGeom prst="rect">
            <a:avLst/>
          </a:prstGeom>
          <a:noFill/>
          <a:ln>
            <a:noFill/>
          </a:ln>
        </p:spPr>
      </p:pic>
      <p:pic>
        <p:nvPicPr>
          <p:cNvPr descr="preencoded.png" id="795" name="Google Shape;795;p35"/>
          <p:cNvPicPr preferRelativeResize="0"/>
          <p:nvPr/>
        </p:nvPicPr>
        <p:blipFill rotWithShape="1">
          <a:blip r:embed="rId7">
            <a:alphaModFix/>
          </a:blip>
          <a:srcRect b="0" l="0" r="0" t="0"/>
          <a:stretch/>
        </p:blipFill>
        <p:spPr>
          <a:xfrm>
            <a:off x="23002575" y="7340600"/>
            <a:ext cx="508063" cy="508000"/>
          </a:xfrm>
          <a:prstGeom prst="rect">
            <a:avLst/>
          </a:prstGeom>
          <a:noFill/>
          <a:ln>
            <a:noFill/>
          </a:ln>
        </p:spPr>
      </p:pic>
      <p:pic>
        <p:nvPicPr>
          <p:cNvPr descr="preencoded.png" id="796" name="Google Shape;796;p35"/>
          <p:cNvPicPr preferRelativeResize="0"/>
          <p:nvPr/>
        </p:nvPicPr>
        <p:blipFill rotWithShape="1">
          <a:blip r:embed="rId8">
            <a:alphaModFix/>
          </a:blip>
          <a:srcRect b="0" l="0" r="0" t="0"/>
          <a:stretch/>
        </p:blipFill>
        <p:spPr>
          <a:xfrm>
            <a:off x="23032823" y="7370862"/>
            <a:ext cx="447535" cy="44747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01" name="Shape 801"/>
        <p:cNvGrpSpPr/>
        <p:nvPr/>
      </p:nvGrpSpPr>
      <p:grpSpPr>
        <a:xfrm>
          <a:off x="0" y="0"/>
          <a:ext cx="0" cy="0"/>
          <a:chOff x="0" y="0"/>
          <a:chExt cx="0" cy="0"/>
        </a:xfrm>
      </p:grpSpPr>
      <p:pic>
        <p:nvPicPr>
          <p:cNvPr descr="preencoded.png" id="802" name="Google Shape;802;p3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03" name="Google Shape;803;p36"/>
          <p:cNvSpPr/>
          <p:nvPr/>
        </p:nvSpPr>
        <p:spPr>
          <a:xfrm>
            <a:off x="342943" y="2654300"/>
            <a:ext cx="26736842" cy="9639300"/>
          </a:xfrm>
          <a:prstGeom prst="roundRect">
            <a:avLst>
              <a:gd fmla="val 13186"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04" name="Google Shape;804;p36"/>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805" name="Google Shape;805;p36"/>
          <p:cNvPicPr preferRelativeResize="0"/>
          <p:nvPr/>
        </p:nvPicPr>
        <p:blipFill rotWithShape="1">
          <a:blip r:embed="rId5">
            <a:alphaModFix/>
          </a:blip>
          <a:srcRect b="0" l="0" r="0" t="0"/>
          <a:stretch/>
        </p:blipFill>
        <p:spPr>
          <a:xfrm>
            <a:off x="1155844" y="4292600"/>
            <a:ext cx="11990299" cy="6502400"/>
          </a:xfrm>
          <a:prstGeom prst="rect">
            <a:avLst/>
          </a:prstGeom>
          <a:noFill/>
          <a:ln>
            <a:noFill/>
          </a:ln>
        </p:spPr>
      </p:pic>
      <p:sp>
        <p:nvSpPr>
          <p:cNvPr id="806" name="Google Shape;806;p36"/>
          <p:cNvSpPr/>
          <p:nvPr/>
        </p:nvSpPr>
        <p:spPr>
          <a:xfrm>
            <a:off x="15191099" y="1346200"/>
            <a:ext cx="8103613" cy="10185400"/>
          </a:xfrm>
          <a:prstGeom prst="roundRect">
            <a:avLst>
              <a:gd fmla="val 15685"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6"/>
          <p:cNvSpPr/>
          <p:nvPr/>
        </p:nvSpPr>
        <p:spPr>
          <a:xfrm>
            <a:off x="1232054" y="863600"/>
            <a:ext cx="11283244"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Fantasy Realm</a:t>
            </a:r>
            <a:endParaRPr sz="11200">
              <a:solidFill>
                <a:schemeClr val="dk1"/>
              </a:solidFill>
              <a:latin typeface="Calibri"/>
              <a:ea typeface="Calibri"/>
              <a:cs typeface="Calibri"/>
              <a:sym typeface="Calibri"/>
            </a:endParaRPr>
          </a:p>
        </p:txBody>
      </p:sp>
      <p:sp>
        <p:nvSpPr>
          <p:cNvPr id="808" name="Google Shape;808;p36"/>
          <p:cNvSpPr/>
          <p:nvPr/>
        </p:nvSpPr>
        <p:spPr>
          <a:xfrm>
            <a:off x="14009851" y="3035300"/>
            <a:ext cx="8522765"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36"/>
          <p:cNvSpPr/>
          <p:nvPr/>
        </p:nvSpPr>
        <p:spPr>
          <a:xfrm>
            <a:off x="14009851" y="3035300"/>
            <a:ext cx="877679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The Enchanted Forest</a:t>
            </a:r>
            <a:endParaRPr sz="6000">
              <a:solidFill>
                <a:schemeClr val="dk1"/>
              </a:solidFill>
              <a:latin typeface="Calibri"/>
              <a:ea typeface="Calibri"/>
              <a:cs typeface="Calibri"/>
              <a:sym typeface="Calibri"/>
            </a:endParaRPr>
          </a:p>
        </p:txBody>
      </p:sp>
      <p:sp>
        <p:nvSpPr>
          <p:cNvPr id="810" name="Google Shape;810;p36"/>
          <p:cNvSpPr/>
          <p:nvPr/>
        </p:nvSpPr>
        <p:spPr>
          <a:xfrm>
            <a:off x="14009851" y="4216400"/>
            <a:ext cx="8658249"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magical forest filled with talking animals and enchanted creatures.</a:t>
            </a:r>
            <a:endParaRPr sz="3200">
              <a:solidFill>
                <a:schemeClr val="dk1"/>
              </a:solidFill>
              <a:latin typeface="Calibri"/>
              <a:ea typeface="Calibri"/>
              <a:cs typeface="Calibri"/>
              <a:sym typeface="Calibri"/>
            </a:endParaRPr>
          </a:p>
        </p:txBody>
      </p:sp>
      <p:sp>
        <p:nvSpPr>
          <p:cNvPr id="811" name="Google Shape;811;p36"/>
          <p:cNvSpPr/>
          <p:nvPr/>
        </p:nvSpPr>
        <p:spPr>
          <a:xfrm>
            <a:off x="14009851" y="5664200"/>
            <a:ext cx="8522765"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36"/>
          <p:cNvSpPr/>
          <p:nvPr/>
        </p:nvSpPr>
        <p:spPr>
          <a:xfrm>
            <a:off x="14009851" y="5664200"/>
            <a:ext cx="877679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The Crystal Caves</a:t>
            </a:r>
            <a:endParaRPr sz="6000">
              <a:solidFill>
                <a:schemeClr val="dk1"/>
              </a:solidFill>
              <a:latin typeface="Calibri"/>
              <a:ea typeface="Calibri"/>
              <a:cs typeface="Calibri"/>
              <a:sym typeface="Calibri"/>
            </a:endParaRPr>
          </a:p>
        </p:txBody>
      </p:sp>
      <p:sp>
        <p:nvSpPr>
          <p:cNvPr id="813" name="Google Shape;813;p36"/>
          <p:cNvSpPr/>
          <p:nvPr/>
        </p:nvSpPr>
        <p:spPr>
          <a:xfrm>
            <a:off x="14009851" y="6845300"/>
            <a:ext cx="8658249"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network of underground caves filled with precious gems and crystals.</a:t>
            </a:r>
            <a:endParaRPr sz="3200">
              <a:solidFill>
                <a:schemeClr val="dk1"/>
              </a:solidFill>
              <a:latin typeface="Calibri"/>
              <a:ea typeface="Calibri"/>
              <a:cs typeface="Calibri"/>
              <a:sym typeface="Calibri"/>
            </a:endParaRPr>
          </a:p>
        </p:txBody>
      </p:sp>
      <p:sp>
        <p:nvSpPr>
          <p:cNvPr id="814" name="Google Shape;814;p36"/>
          <p:cNvSpPr/>
          <p:nvPr/>
        </p:nvSpPr>
        <p:spPr>
          <a:xfrm>
            <a:off x="14009851" y="8293100"/>
            <a:ext cx="8522765"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36"/>
          <p:cNvSpPr/>
          <p:nvPr/>
        </p:nvSpPr>
        <p:spPr>
          <a:xfrm>
            <a:off x="14009851" y="8293100"/>
            <a:ext cx="877679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The Dragon's Lair</a:t>
            </a:r>
            <a:endParaRPr sz="6000">
              <a:solidFill>
                <a:schemeClr val="dk1"/>
              </a:solidFill>
              <a:latin typeface="Calibri"/>
              <a:ea typeface="Calibri"/>
              <a:cs typeface="Calibri"/>
              <a:sym typeface="Calibri"/>
            </a:endParaRPr>
          </a:p>
        </p:txBody>
      </p:sp>
      <p:sp>
        <p:nvSpPr>
          <p:cNvPr id="816" name="Google Shape;816;p36"/>
          <p:cNvSpPr/>
          <p:nvPr/>
        </p:nvSpPr>
        <p:spPr>
          <a:xfrm>
            <a:off x="14009851" y="9474200"/>
            <a:ext cx="8658249"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dangerous and mysterious place where dragons reside.</a:t>
            </a:r>
            <a:endParaRPr sz="3200">
              <a:solidFill>
                <a:schemeClr val="dk1"/>
              </a:solidFill>
              <a:latin typeface="Calibri"/>
              <a:ea typeface="Calibri"/>
              <a:cs typeface="Calibri"/>
              <a:sym typeface="Calibri"/>
            </a:endParaRPr>
          </a:p>
        </p:txBody>
      </p:sp>
      <p:pic>
        <p:nvPicPr>
          <p:cNvPr descr="preencoded.png" id="817" name="Google Shape;817;p36"/>
          <p:cNvPicPr preferRelativeResize="0"/>
          <p:nvPr/>
        </p:nvPicPr>
        <p:blipFill rotWithShape="1">
          <a:blip r:embed="rId6">
            <a:alphaModFix/>
          </a:blip>
          <a:srcRect b="0" l="0" r="0" t="0"/>
          <a:stretch/>
        </p:blipFill>
        <p:spPr>
          <a:xfrm>
            <a:off x="14886261" y="2349500"/>
            <a:ext cx="609676" cy="609600"/>
          </a:xfrm>
          <a:prstGeom prst="rect">
            <a:avLst/>
          </a:prstGeom>
          <a:noFill/>
          <a:ln>
            <a:noFill/>
          </a:ln>
        </p:spPr>
      </p:pic>
      <p:pic>
        <p:nvPicPr>
          <p:cNvPr descr="preencoded.png" id="818" name="Google Shape;818;p36"/>
          <p:cNvPicPr preferRelativeResize="0"/>
          <p:nvPr/>
        </p:nvPicPr>
        <p:blipFill rotWithShape="1">
          <a:blip r:embed="rId7">
            <a:alphaModFix/>
          </a:blip>
          <a:srcRect b="0" l="0" r="0" t="0"/>
          <a:stretch/>
        </p:blipFill>
        <p:spPr>
          <a:xfrm>
            <a:off x="14922559" y="2385814"/>
            <a:ext cx="537042" cy="536972"/>
          </a:xfrm>
          <a:prstGeom prst="rect">
            <a:avLst/>
          </a:prstGeom>
          <a:noFill/>
          <a:ln>
            <a:noFill/>
          </a:ln>
        </p:spPr>
      </p:pic>
      <p:pic>
        <p:nvPicPr>
          <p:cNvPr descr="preencoded.png" id="819" name="Google Shape;819;p36"/>
          <p:cNvPicPr preferRelativeResize="0"/>
          <p:nvPr/>
        </p:nvPicPr>
        <p:blipFill rotWithShape="1">
          <a:blip r:embed="rId6">
            <a:alphaModFix/>
          </a:blip>
          <a:srcRect b="0" l="0" r="0" t="0"/>
          <a:stretch/>
        </p:blipFill>
        <p:spPr>
          <a:xfrm>
            <a:off x="22989873" y="2349500"/>
            <a:ext cx="609676" cy="609600"/>
          </a:xfrm>
          <a:prstGeom prst="rect">
            <a:avLst/>
          </a:prstGeom>
          <a:noFill/>
          <a:ln>
            <a:noFill/>
          </a:ln>
        </p:spPr>
      </p:pic>
      <p:pic>
        <p:nvPicPr>
          <p:cNvPr descr="preencoded.png" id="820" name="Google Shape;820;p36"/>
          <p:cNvPicPr preferRelativeResize="0"/>
          <p:nvPr/>
        </p:nvPicPr>
        <p:blipFill rotWithShape="1">
          <a:blip r:embed="rId7">
            <a:alphaModFix/>
          </a:blip>
          <a:srcRect b="0" l="0" r="0" t="0"/>
          <a:stretch/>
        </p:blipFill>
        <p:spPr>
          <a:xfrm>
            <a:off x="23026172" y="2385814"/>
            <a:ext cx="537042" cy="53697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25" name="Shape 825"/>
        <p:cNvGrpSpPr/>
        <p:nvPr/>
      </p:nvGrpSpPr>
      <p:grpSpPr>
        <a:xfrm>
          <a:off x="0" y="0"/>
          <a:ext cx="0" cy="0"/>
          <a:chOff x="0" y="0"/>
          <a:chExt cx="0" cy="0"/>
        </a:xfrm>
      </p:grpSpPr>
      <p:pic>
        <p:nvPicPr>
          <p:cNvPr descr="preencoded.png" id="826" name="Google Shape;826;p3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27" name="Google Shape;827;p37"/>
          <p:cNvSpPr/>
          <p:nvPr/>
        </p:nvSpPr>
        <p:spPr>
          <a:xfrm>
            <a:off x="508063" y="-723900"/>
            <a:ext cx="26571721" cy="13017500"/>
          </a:xfrm>
          <a:prstGeom prst="roundRect">
            <a:avLst>
              <a:gd fmla="val 9764"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37"/>
          <p:cNvSpPr/>
          <p:nvPr/>
        </p:nvSpPr>
        <p:spPr>
          <a:xfrm>
            <a:off x="-1803625" y="2997200"/>
            <a:ext cx="28883410" cy="11366500"/>
          </a:xfrm>
          <a:prstGeom prst="roundRect">
            <a:avLst>
              <a:gd fmla="val 11182" name="adj"/>
            </a:avLst>
          </a:prstGeom>
          <a:noFill/>
          <a:ln cap="flat" cmpd="sng" w="25400">
            <a:solidFill>
              <a:srgbClr val="064C30"/>
            </a:solidFill>
            <a:prstDash val="solid"/>
            <a:round/>
            <a:headEnd len="sm" w="sm" type="none"/>
            <a:tailEnd len="sm" w="sm" type="none"/>
          </a:ln>
          <a:effectLst>
            <a:outerShdw blurRad="50800" rotWithShape="0" algn="bl" dir="5400000" dist="508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29" name="Google Shape;829;p37"/>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830" name="Google Shape;830;p37"/>
          <p:cNvSpPr/>
          <p:nvPr/>
        </p:nvSpPr>
        <p:spPr>
          <a:xfrm>
            <a:off x="5986682" y="863600"/>
            <a:ext cx="12413685"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The Timeline</a:t>
            </a:r>
            <a:endParaRPr sz="11200">
              <a:solidFill>
                <a:schemeClr val="dk1"/>
              </a:solidFill>
              <a:latin typeface="Calibri"/>
              <a:ea typeface="Calibri"/>
              <a:cs typeface="Calibri"/>
              <a:sym typeface="Calibri"/>
            </a:endParaRPr>
          </a:p>
        </p:txBody>
      </p:sp>
      <p:sp>
        <p:nvSpPr>
          <p:cNvPr id="831" name="Google Shape;831;p37"/>
          <p:cNvSpPr/>
          <p:nvPr/>
        </p:nvSpPr>
        <p:spPr>
          <a:xfrm>
            <a:off x="3226203" y="6680200"/>
            <a:ext cx="17934642"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37"/>
          <p:cNvSpPr/>
          <p:nvPr/>
        </p:nvSpPr>
        <p:spPr>
          <a:xfrm>
            <a:off x="3226203" y="6680200"/>
            <a:ext cx="1625803" cy="1625600"/>
          </a:xfrm>
          <a:prstGeom prst="roundRect">
            <a:avLst>
              <a:gd fmla="val 78188"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33" name="Google Shape;833;p37"/>
          <p:cNvPicPr preferRelativeResize="0"/>
          <p:nvPr/>
        </p:nvPicPr>
        <p:blipFill rotWithShape="1">
          <a:blip r:embed="rId5">
            <a:alphaModFix/>
          </a:blip>
          <a:srcRect b="0" l="0" r="0" t="0"/>
          <a:stretch/>
        </p:blipFill>
        <p:spPr>
          <a:xfrm>
            <a:off x="3531041" y="6985000"/>
            <a:ext cx="1016127" cy="1016000"/>
          </a:xfrm>
          <a:prstGeom prst="rect">
            <a:avLst/>
          </a:prstGeom>
          <a:noFill/>
          <a:ln>
            <a:noFill/>
          </a:ln>
        </p:spPr>
      </p:pic>
      <p:pic>
        <p:nvPicPr>
          <p:cNvPr descr="preencoded.png" id="834" name="Google Shape;834;p37"/>
          <p:cNvPicPr preferRelativeResize="0"/>
          <p:nvPr/>
        </p:nvPicPr>
        <p:blipFill rotWithShape="1">
          <a:blip r:embed="rId6">
            <a:alphaModFix/>
          </a:blip>
          <a:srcRect b="0" l="0" r="0" t="0"/>
          <a:stretch/>
        </p:blipFill>
        <p:spPr>
          <a:xfrm>
            <a:off x="3634317" y="7088287"/>
            <a:ext cx="809676" cy="809327"/>
          </a:xfrm>
          <a:prstGeom prst="rect">
            <a:avLst/>
          </a:prstGeom>
          <a:noFill/>
          <a:ln>
            <a:noFill/>
          </a:ln>
        </p:spPr>
      </p:pic>
      <p:pic>
        <p:nvPicPr>
          <p:cNvPr descr="preencoded.png" id="835" name="Google Shape;835;p37"/>
          <p:cNvPicPr preferRelativeResize="0"/>
          <p:nvPr/>
        </p:nvPicPr>
        <p:blipFill rotWithShape="1">
          <a:blip r:embed="rId7">
            <a:alphaModFix/>
          </a:blip>
          <a:srcRect b="0" l="0" r="0" t="0"/>
          <a:stretch/>
        </p:blipFill>
        <p:spPr>
          <a:xfrm>
            <a:off x="4852006" y="7467600"/>
            <a:ext cx="3810476" cy="25400"/>
          </a:xfrm>
          <a:prstGeom prst="rect">
            <a:avLst/>
          </a:prstGeom>
          <a:noFill/>
          <a:ln>
            <a:noFill/>
          </a:ln>
        </p:spPr>
      </p:pic>
      <p:sp>
        <p:nvSpPr>
          <p:cNvPr id="836" name="Google Shape;836;p37"/>
          <p:cNvSpPr/>
          <p:nvPr/>
        </p:nvSpPr>
        <p:spPr>
          <a:xfrm>
            <a:off x="8662483" y="6680200"/>
            <a:ext cx="1625803" cy="1625600"/>
          </a:xfrm>
          <a:prstGeom prst="roundRect">
            <a:avLst>
              <a:gd fmla="val 78188"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37" name="Google Shape;837;p37"/>
          <p:cNvPicPr preferRelativeResize="0"/>
          <p:nvPr/>
        </p:nvPicPr>
        <p:blipFill rotWithShape="1">
          <a:blip r:embed="rId5">
            <a:alphaModFix/>
          </a:blip>
          <a:srcRect b="0" l="0" r="0" t="0"/>
          <a:stretch/>
        </p:blipFill>
        <p:spPr>
          <a:xfrm>
            <a:off x="8967321" y="6985000"/>
            <a:ext cx="1016127" cy="1016000"/>
          </a:xfrm>
          <a:prstGeom prst="rect">
            <a:avLst/>
          </a:prstGeom>
          <a:noFill/>
          <a:ln>
            <a:noFill/>
          </a:ln>
        </p:spPr>
      </p:pic>
      <p:pic>
        <p:nvPicPr>
          <p:cNvPr descr="preencoded.png" id="838" name="Google Shape;838;p37"/>
          <p:cNvPicPr preferRelativeResize="0"/>
          <p:nvPr/>
        </p:nvPicPr>
        <p:blipFill rotWithShape="1">
          <a:blip r:embed="rId8">
            <a:alphaModFix/>
          </a:blip>
          <a:srcRect b="0" l="0" r="0" t="0"/>
          <a:stretch/>
        </p:blipFill>
        <p:spPr>
          <a:xfrm>
            <a:off x="9062583" y="7127875"/>
            <a:ext cx="777972" cy="762000"/>
          </a:xfrm>
          <a:prstGeom prst="rect">
            <a:avLst/>
          </a:prstGeom>
          <a:noFill/>
          <a:ln>
            <a:noFill/>
          </a:ln>
        </p:spPr>
      </p:pic>
      <p:pic>
        <p:nvPicPr>
          <p:cNvPr descr="preencoded.png" id="839" name="Google Shape;839;p37"/>
          <p:cNvPicPr preferRelativeResize="0"/>
          <p:nvPr/>
        </p:nvPicPr>
        <p:blipFill rotWithShape="1">
          <a:blip r:embed="rId7">
            <a:alphaModFix/>
          </a:blip>
          <a:srcRect b="0" l="0" r="0" t="0"/>
          <a:stretch/>
        </p:blipFill>
        <p:spPr>
          <a:xfrm>
            <a:off x="10288286" y="7467600"/>
            <a:ext cx="3810476" cy="25400"/>
          </a:xfrm>
          <a:prstGeom prst="rect">
            <a:avLst/>
          </a:prstGeom>
          <a:noFill/>
          <a:ln>
            <a:noFill/>
          </a:ln>
        </p:spPr>
      </p:pic>
      <p:sp>
        <p:nvSpPr>
          <p:cNvPr id="840" name="Google Shape;840;p37"/>
          <p:cNvSpPr/>
          <p:nvPr/>
        </p:nvSpPr>
        <p:spPr>
          <a:xfrm>
            <a:off x="14098762" y="6680200"/>
            <a:ext cx="1625803" cy="1625600"/>
          </a:xfrm>
          <a:prstGeom prst="roundRect">
            <a:avLst>
              <a:gd fmla="val 78188"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41" name="Google Shape;841;p37"/>
          <p:cNvPicPr preferRelativeResize="0"/>
          <p:nvPr/>
        </p:nvPicPr>
        <p:blipFill rotWithShape="1">
          <a:blip r:embed="rId5">
            <a:alphaModFix/>
          </a:blip>
          <a:srcRect b="0" l="0" r="0" t="0"/>
          <a:stretch/>
        </p:blipFill>
        <p:spPr>
          <a:xfrm>
            <a:off x="14403600" y="6985000"/>
            <a:ext cx="1016127" cy="1016000"/>
          </a:xfrm>
          <a:prstGeom prst="rect">
            <a:avLst/>
          </a:prstGeom>
          <a:noFill/>
          <a:ln>
            <a:noFill/>
          </a:ln>
        </p:spPr>
      </p:pic>
      <p:pic>
        <p:nvPicPr>
          <p:cNvPr descr="preencoded.png" id="842" name="Google Shape;842;p37"/>
          <p:cNvPicPr preferRelativeResize="0"/>
          <p:nvPr/>
        </p:nvPicPr>
        <p:blipFill rotWithShape="1">
          <a:blip r:embed="rId9">
            <a:alphaModFix/>
          </a:blip>
          <a:srcRect b="0" l="0" r="0" t="0"/>
          <a:stretch/>
        </p:blipFill>
        <p:spPr>
          <a:xfrm>
            <a:off x="14500882" y="7104112"/>
            <a:ext cx="821568" cy="777825"/>
          </a:xfrm>
          <a:prstGeom prst="rect">
            <a:avLst/>
          </a:prstGeom>
          <a:noFill/>
          <a:ln>
            <a:noFill/>
          </a:ln>
        </p:spPr>
      </p:pic>
      <p:pic>
        <p:nvPicPr>
          <p:cNvPr descr="preencoded.png" id="843" name="Google Shape;843;p37"/>
          <p:cNvPicPr preferRelativeResize="0"/>
          <p:nvPr/>
        </p:nvPicPr>
        <p:blipFill rotWithShape="1">
          <a:blip r:embed="rId7">
            <a:alphaModFix/>
          </a:blip>
          <a:srcRect b="0" l="0" r="0" t="0"/>
          <a:stretch/>
        </p:blipFill>
        <p:spPr>
          <a:xfrm>
            <a:off x="15724565" y="7467600"/>
            <a:ext cx="3810476" cy="25400"/>
          </a:xfrm>
          <a:prstGeom prst="rect">
            <a:avLst/>
          </a:prstGeom>
          <a:noFill/>
          <a:ln>
            <a:noFill/>
          </a:ln>
        </p:spPr>
      </p:pic>
      <p:sp>
        <p:nvSpPr>
          <p:cNvPr id="844" name="Google Shape;844;p37"/>
          <p:cNvSpPr/>
          <p:nvPr/>
        </p:nvSpPr>
        <p:spPr>
          <a:xfrm>
            <a:off x="19535042" y="6680200"/>
            <a:ext cx="1625803" cy="1625600"/>
          </a:xfrm>
          <a:prstGeom prst="roundRect">
            <a:avLst>
              <a:gd fmla="val 78188"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45" name="Google Shape;845;p37"/>
          <p:cNvPicPr preferRelativeResize="0"/>
          <p:nvPr/>
        </p:nvPicPr>
        <p:blipFill rotWithShape="1">
          <a:blip r:embed="rId5">
            <a:alphaModFix/>
          </a:blip>
          <a:srcRect b="0" l="0" r="0" t="0"/>
          <a:stretch/>
        </p:blipFill>
        <p:spPr>
          <a:xfrm>
            <a:off x="19839880" y="6985000"/>
            <a:ext cx="1016127" cy="1016000"/>
          </a:xfrm>
          <a:prstGeom prst="rect">
            <a:avLst/>
          </a:prstGeom>
          <a:noFill/>
          <a:ln>
            <a:noFill/>
          </a:ln>
        </p:spPr>
      </p:pic>
      <p:pic>
        <p:nvPicPr>
          <p:cNvPr descr="preencoded.png" id="846" name="Google Shape;846;p37"/>
          <p:cNvPicPr preferRelativeResize="0"/>
          <p:nvPr/>
        </p:nvPicPr>
        <p:blipFill rotWithShape="1">
          <a:blip r:embed="rId10">
            <a:alphaModFix/>
          </a:blip>
          <a:srcRect b="0" l="0" r="0" t="0"/>
          <a:stretch/>
        </p:blipFill>
        <p:spPr>
          <a:xfrm>
            <a:off x="19951019" y="7064425"/>
            <a:ext cx="793849" cy="825450"/>
          </a:xfrm>
          <a:prstGeom prst="rect">
            <a:avLst/>
          </a:prstGeom>
          <a:noFill/>
          <a:ln>
            <a:noFill/>
          </a:ln>
        </p:spPr>
      </p:pic>
      <p:sp>
        <p:nvSpPr>
          <p:cNvPr id="847" name="Google Shape;847;p37"/>
          <p:cNvSpPr/>
          <p:nvPr/>
        </p:nvSpPr>
        <p:spPr>
          <a:xfrm>
            <a:off x="990724" y="3816350"/>
            <a:ext cx="6096762"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37"/>
          <p:cNvSpPr/>
          <p:nvPr/>
        </p:nvSpPr>
        <p:spPr>
          <a:xfrm>
            <a:off x="863708" y="3816350"/>
            <a:ext cx="6350794"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Dragon </a:t>
            </a:r>
            <a:endParaRPr sz="6000">
              <a:solidFill>
                <a:schemeClr val="dk1"/>
              </a:solidFill>
              <a:latin typeface="Calibri"/>
              <a:ea typeface="Calibri"/>
              <a:cs typeface="Calibri"/>
              <a:sym typeface="Calibri"/>
            </a:endParaRPr>
          </a:p>
        </p:txBody>
      </p:sp>
      <p:sp>
        <p:nvSpPr>
          <p:cNvPr id="849" name="Google Shape;849;p37"/>
          <p:cNvSpPr/>
          <p:nvPr/>
        </p:nvSpPr>
        <p:spPr>
          <a:xfrm>
            <a:off x="922982" y="49974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First dragon was successfully tamed</a:t>
            </a:r>
            <a:endParaRPr sz="3200">
              <a:solidFill>
                <a:schemeClr val="dk1"/>
              </a:solidFill>
              <a:latin typeface="Calibri"/>
              <a:ea typeface="Calibri"/>
              <a:cs typeface="Calibri"/>
              <a:sym typeface="Calibri"/>
            </a:endParaRPr>
          </a:p>
        </p:txBody>
      </p:sp>
      <p:sp>
        <p:nvSpPr>
          <p:cNvPr id="850" name="Google Shape;850;p37"/>
          <p:cNvSpPr/>
          <p:nvPr/>
        </p:nvSpPr>
        <p:spPr>
          <a:xfrm>
            <a:off x="11863283" y="3816350"/>
            <a:ext cx="6096762"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37"/>
          <p:cNvSpPr/>
          <p:nvPr/>
        </p:nvSpPr>
        <p:spPr>
          <a:xfrm>
            <a:off x="11736267" y="3816350"/>
            <a:ext cx="6350794"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Unicorn</a:t>
            </a:r>
            <a:endParaRPr sz="6000">
              <a:solidFill>
                <a:schemeClr val="dk1"/>
              </a:solidFill>
              <a:latin typeface="Calibri"/>
              <a:ea typeface="Calibri"/>
              <a:cs typeface="Calibri"/>
              <a:sym typeface="Calibri"/>
            </a:endParaRPr>
          </a:p>
        </p:txBody>
      </p:sp>
      <p:sp>
        <p:nvSpPr>
          <p:cNvPr id="852" name="Google Shape;852;p37"/>
          <p:cNvSpPr/>
          <p:nvPr/>
        </p:nvSpPr>
        <p:spPr>
          <a:xfrm>
            <a:off x="11795541" y="49974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Large herd of unicorns migrated to the realm</a:t>
            </a:r>
            <a:endParaRPr sz="3200">
              <a:solidFill>
                <a:schemeClr val="dk1"/>
              </a:solidFill>
              <a:latin typeface="Calibri"/>
              <a:ea typeface="Calibri"/>
              <a:cs typeface="Calibri"/>
              <a:sym typeface="Calibri"/>
            </a:endParaRPr>
          </a:p>
        </p:txBody>
      </p:sp>
      <p:sp>
        <p:nvSpPr>
          <p:cNvPr id="853" name="Google Shape;853;p37"/>
          <p:cNvSpPr/>
          <p:nvPr/>
        </p:nvSpPr>
        <p:spPr>
          <a:xfrm>
            <a:off x="17299562" y="9036050"/>
            <a:ext cx="6096762"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37"/>
          <p:cNvSpPr/>
          <p:nvPr/>
        </p:nvSpPr>
        <p:spPr>
          <a:xfrm>
            <a:off x="17172546" y="9036050"/>
            <a:ext cx="6350794"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Rainbow </a:t>
            </a:r>
            <a:endParaRPr sz="6000">
              <a:solidFill>
                <a:schemeClr val="dk1"/>
              </a:solidFill>
              <a:latin typeface="Calibri"/>
              <a:ea typeface="Calibri"/>
              <a:cs typeface="Calibri"/>
              <a:sym typeface="Calibri"/>
            </a:endParaRPr>
          </a:p>
        </p:txBody>
      </p:sp>
      <p:sp>
        <p:nvSpPr>
          <p:cNvPr id="855" name="Google Shape;855;p37"/>
          <p:cNvSpPr/>
          <p:nvPr/>
        </p:nvSpPr>
        <p:spPr>
          <a:xfrm>
            <a:off x="17231820" y="102171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Unusually large number of rainbows were sighted</a:t>
            </a:r>
            <a:endParaRPr sz="3200">
              <a:solidFill>
                <a:schemeClr val="dk1"/>
              </a:solidFill>
              <a:latin typeface="Calibri"/>
              <a:ea typeface="Calibri"/>
              <a:cs typeface="Calibri"/>
              <a:sym typeface="Calibri"/>
            </a:endParaRPr>
          </a:p>
        </p:txBody>
      </p:sp>
      <p:sp>
        <p:nvSpPr>
          <p:cNvPr id="856" name="Google Shape;856;p37"/>
          <p:cNvSpPr/>
          <p:nvPr/>
        </p:nvSpPr>
        <p:spPr>
          <a:xfrm>
            <a:off x="6427003" y="8997950"/>
            <a:ext cx="6096762" cy="217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37"/>
          <p:cNvSpPr/>
          <p:nvPr/>
        </p:nvSpPr>
        <p:spPr>
          <a:xfrm>
            <a:off x="6299987" y="8997950"/>
            <a:ext cx="6350794"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Pool</a:t>
            </a:r>
            <a:endParaRPr sz="6000">
              <a:solidFill>
                <a:schemeClr val="dk1"/>
              </a:solidFill>
              <a:latin typeface="Calibri"/>
              <a:ea typeface="Calibri"/>
              <a:cs typeface="Calibri"/>
              <a:sym typeface="Calibri"/>
            </a:endParaRPr>
          </a:p>
        </p:txBody>
      </p:sp>
      <p:sp>
        <p:nvSpPr>
          <p:cNvPr id="858" name="Google Shape;858;p37"/>
          <p:cNvSpPr/>
          <p:nvPr/>
        </p:nvSpPr>
        <p:spPr>
          <a:xfrm>
            <a:off x="6359261" y="10179050"/>
            <a:ext cx="623224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magical pool with power to grant wishes</a:t>
            </a:r>
            <a:endParaRPr sz="3200">
              <a:solidFill>
                <a:schemeClr val="dk1"/>
              </a:solidFill>
              <a:latin typeface="Calibri"/>
              <a:ea typeface="Calibri"/>
              <a:cs typeface="Calibri"/>
              <a:sym typeface="Calibri"/>
            </a:endParaRPr>
          </a:p>
        </p:txBody>
      </p:sp>
      <p:pic>
        <p:nvPicPr>
          <p:cNvPr descr="preencoded.png" id="859" name="Google Shape;859;p37"/>
          <p:cNvPicPr preferRelativeResize="0"/>
          <p:nvPr/>
        </p:nvPicPr>
        <p:blipFill rotWithShape="1">
          <a:blip r:embed="rId11">
            <a:alphaModFix/>
          </a:blip>
          <a:srcRect b="0" l="0" r="0" t="0"/>
          <a:stretch/>
        </p:blipFill>
        <p:spPr>
          <a:xfrm>
            <a:off x="21567296" y="3708400"/>
            <a:ext cx="1625803" cy="1625600"/>
          </a:xfrm>
          <a:prstGeom prst="rect">
            <a:avLst/>
          </a:prstGeom>
          <a:noFill/>
          <a:ln>
            <a:noFill/>
          </a:ln>
        </p:spPr>
      </p:pic>
      <p:pic>
        <p:nvPicPr>
          <p:cNvPr descr="preencoded.png" id="860" name="Google Shape;860;p37"/>
          <p:cNvPicPr preferRelativeResize="0"/>
          <p:nvPr/>
        </p:nvPicPr>
        <p:blipFill rotWithShape="1">
          <a:blip r:embed="rId12">
            <a:alphaModFix/>
          </a:blip>
          <a:srcRect b="0" l="0" r="0" t="0"/>
          <a:stretch/>
        </p:blipFill>
        <p:spPr>
          <a:xfrm>
            <a:off x="21668945" y="3810000"/>
            <a:ext cx="1422655" cy="1422301"/>
          </a:xfrm>
          <a:prstGeom prst="rect">
            <a:avLst/>
          </a:prstGeom>
          <a:noFill/>
          <a:ln>
            <a:noFill/>
          </a:ln>
        </p:spPr>
      </p:pic>
      <p:pic>
        <p:nvPicPr>
          <p:cNvPr descr="preencoded.png" id="861" name="Google Shape;861;p37"/>
          <p:cNvPicPr preferRelativeResize="0"/>
          <p:nvPr/>
        </p:nvPicPr>
        <p:blipFill rotWithShape="1">
          <a:blip r:embed="rId13">
            <a:alphaModFix/>
          </a:blip>
          <a:srcRect b="0" l="0" r="0" t="0"/>
          <a:stretch/>
        </p:blipFill>
        <p:spPr>
          <a:xfrm>
            <a:off x="203225" y="2705100"/>
            <a:ext cx="609676" cy="609600"/>
          </a:xfrm>
          <a:prstGeom prst="rect">
            <a:avLst/>
          </a:prstGeom>
          <a:noFill/>
          <a:ln>
            <a:noFill/>
          </a:ln>
        </p:spPr>
      </p:pic>
      <p:pic>
        <p:nvPicPr>
          <p:cNvPr descr="preencoded.png" id="862" name="Google Shape;862;p37"/>
          <p:cNvPicPr preferRelativeResize="0"/>
          <p:nvPr/>
        </p:nvPicPr>
        <p:blipFill rotWithShape="1">
          <a:blip r:embed="rId14">
            <a:alphaModFix/>
          </a:blip>
          <a:srcRect b="0" l="0" r="0" t="0"/>
          <a:stretch/>
        </p:blipFill>
        <p:spPr>
          <a:xfrm>
            <a:off x="239524" y="2741414"/>
            <a:ext cx="537042" cy="53697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67" name="Shape 867"/>
        <p:cNvGrpSpPr/>
        <p:nvPr/>
      </p:nvGrpSpPr>
      <p:grpSpPr>
        <a:xfrm>
          <a:off x="0" y="0"/>
          <a:ext cx="0" cy="0"/>
          <a:chOff x="0" y="0"/>
          <a:chExt cx="0" cy="0"/>
        </a:xfrm>
      </p:grpSpPr>
      <p:pic>
        <p:nvPicPr>
          <p:cNvPr descr="preencoded.png" id="868" name="Google Shape;868;p3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869" name="Google Shape;869;p38"/>
          <p:cNvSpPr/>
          <p:nvPr/>
        </p:nvSpPr>
        <p:spPr>
          <a:xfrm>
            <a:off x="-1803625" y="1422400"/>
            <a:ext cx="25174546" cy="13703300"/>
          </a:xfrm>
          <a:prstGeom prst="roundRect">
            <a:avLst>
              <a:gd fmla="val 9275"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38"/>
          <p:cNvSpPr/>
          <p:nvPr/>
        </p:nvSpPr>
        <p:spPr>
          <a:xfrm>
            <a:off x="990724" y="-2057400"/>
            <a:ext cx="27194099" cy="14808200"/>
          </a:xfrm>
          <a:prstGeom prst="roundRect">
            <a:avLst>
              <a:gd fmla="val 8583"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71" name="Google Shape;871;p38"/>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872" name="Google Shape;872;p38"/>
          <p:cNvSpPr/>
          <p:nvPr/>
        </p:nvSpPr>
        <p:spPr>
          <a:xfrm>
            <a:off x="5986682" y="1422400"/>
            <a:ext cx="12413685" cy="24299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The </a:t>
            </a:r>
            <a:r>
              <a:rPr lang="en-US" sz="11200">
                <a:solidFill>
                  <a:srgbClr val="064C30"/>
                </a:solidFill>
                <a:latin typeface="DM Serif Display"/>
                <a:ea typeface="DM Serif Display"/>
                <a:cs typeface="DM Serif Display"/>
                <a:sym typeface="DM Serif Display"/>
              </a:rPr>
              <a:t>Infographic</a:t>
            </a:r>
            <a:endParaRPr sz="11200">
              <a:solidFill>
                <a:schemeClr val="dk1"/>
              </a:solidFill>
              <a:latin typeface="Calibri"/>
              <a:ea typeface="Calibri"/>
              <a:cs typeface="Calibri"/>
              <a:sym typeface="Calibri"/>
            </a:endParaRPr>
          </a:p>
        </p:txBody>
      </p:sp>
      <p:sp>
        <p:nvSpPr>
          <p:cNvPr id="873" name="Google Shape;873;p38"/>
          <p:cNvSpPr/>
          <p:nvPr/>
        </p:nvSpPr>
        <p:spPr>
          <a:xfrm>
            <a:off x="2400600" y="4032250"/>
            <a:ext cx="19585848" cy="819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38"/>
          <p:cNvSpPr/>
          <p:nvPr/>
        </p:nvSpPr>
        <p:spPr>
          <a:xfrm>
            <a:off x="2400600" y="4032250"/>
            <a:ext cx="6122165" cy="819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38"/>
          <p:cNvSpPr/>
          <p:nvPr/>
        </p:nvSpPr>
        <p:spPr>
          <a:xfrm>
            <a:off x="2400600" y="4032250"/>
            <a:ext cx="6122165" cy="8191500"/>
          </a:xfrm>
          <a:prstGeom prst="roundRect">
            <a:avLst>
              <a:gd fmla="val 20761" name="adj"/>
            </a:avLst>
          </a:prstGeom>
          <a:noFill/>
          <a:ln cap="flat" cmpd="sng" w="25400">
            <a:solidFill>
              <a:srgbClr val="064C30"/>
            </a:solidFill>
            <a:prstDash val="solid"/>
            <a:round/>
            <a:headEnd len="sm" w="sm" type="none"/>
            <a:tailEnd len="sm" w="sm" type="none"/>
          </a:ln>
          <a:effectLst>
            <a:outerShdw blurRad="50800" rotWithShape="0" algn="bl" dir="5400000" dist="508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38"/>
          <p:cNvSpPr/>
          <p:nvPr/>
        </p:nvSpPr>
        <p:spPr>
          <a:xfrm>
            <a:off x="4445556" y="4641850"/>
            <a:ext cx="2032254" cy="2032000"/>
          </a:xfrm>
          <a:prstGeom prst="roundRect">
            <a:avLst>
              <a:gd fmla="val 62550"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77" name="Google Shape;877;p38"/>
          <p:cNvPicPr preferRelativeResize="0"/>
          <p:nvPr/>
        </p:nvPicPr>
        <p:blipFill rotWithShape="1">
          <a:blip r:embed="rId5">
            <a:alphaModFix/>
          </a:blip>
          <a:srcRect b="0" l="0" r="0" t="0"/>
          <a:stretch/>
        </p:blipFill>
        <p:spPr>
          <a:xfrm>
            <a:off x="4750394" y="4946650"/>
            <a:ext cx="1422578" cy="1422400"/>
          </a:xfrm>
          <a:prstGeom prst="rect">
            <a:avLst/>
          </a:prstGeom>
          <a:noFill/>
          <a:ln>
            <a:noFill/>
          </a:ln>
        </p:spPr>
      </p:pic>
      <p:pic>
        <p:nvPicPr>
          <p:cNvPr descr="preencoded.png" id="878" name="Google Shape;878;p38"/>
          <p:cNvPicPr preferRelativeResize="0"/>
          <p:nvPr/>
        </p:nvPicPr>
        <p:blipFill rotWithShape="1">
          <a:blip r:embed="rId6">
            <a:alphaModFix/>
          </a:blip>
          <a:srcRect b="0" l="0" r="0" t="0"/>
          <a:stretch/>
        </p:blipFill>
        <p:spPr>
          <a:xfrm>
            <a:off x="4894980" y="5091261"/>
            <a:ext cx="1133546" cy="1133078"/>
          </a:xfrm>
          <a:prstGeom prst="rect">
            <a:avLst/>
          </a:prstGeom>
          <a:noFill/>
          <a:ln>
            <a:noFill/>
          </a:ln>
        </p:spPr>
      </p:pic>
      <p:sp>
        <p:nvSpPr>
          <p:cNvPr id="879" name="Google Shape;879;p38"/>
          <p:cNvSpPr/>
          <p:nvPr/>
        </p:nvSpPr>
        <p:spPr>
          <a:xfrm>
            <a:off x="2857857" y="7080250"/>
            <a:ext cx="5207651" cy="4533900"/>
          </a:xfrm>
          <a:prstGeom prst="roundRect">
            <a:avLst>
              <a:gd fmla="val 2803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38"/>
          <p:cNvSpPr/>
          <p:nvPr/>
        </p:nvSpPr>
        <p:spPr>
          <a:xfrm>
            <a:off x="2857857" y="7080250"/>
            <a:ext cx="5207651"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38"/>
          <p:cNvSpPr/>
          <p:nvPr/>
        </p:nvSpPr>
        <p:spPr>
          <a:xfrm>
            <a:off x="2730841" y="7080250"/>
            <a:ext cx="5461683" cy="20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Spellcasting Competition</a:t>
            </a:r>
            <a:endParaRPr sz="6000">
              <a:solidFill>
                <a:schemeClr val="dk1"/>
              </a:solidFill>
              <a:latin typeface="Calibri"/>
              <a:ea typeface="Calibri"/>
              <a:cs typeface="Calibri"/>
              <a:sym typeface="Calibri"/>
            </a:endParaRPr>
          </a:p>
        </p:txBody>
      </p:sp>
      <p:sp>
        <p:nvSpPr>
          <p:cNvPr id="882" name="Google Shape;882;p38"/>
          <p:cNvSpPr/>
          <p:nvPr/>
        </p:nvSpPr>
        <p:spPr>
          <a:xfrm>
            <a:off x="2790115" y="9137650"/>
            <a:ext cx="5343134" cy="2611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significant event in the history of the fantasy realm, in which the greatest spellcasters of the realm competed.</a:t>
            </a:r>
            <a:endParaRPr sz="3200">
              <a:solidFill>
                <a:schemeClr val="dk1"/>
              </a:solidFill>
              <a:latin typeface="Calibri"/>
              <a:ea typeface="Calibri"/>
              <a:cs typeface="Calibri"/>
              <a:sym typeface="Calibri"/>
            </a:endParaRPr>
          </a:p>
        </p:txBody>
      </p:sp>
      <p:sp>
        <p:nvSpPr>
          <p:cNvPr id="883" name="Google Shape;883;p38"/>
          <p:cNvSpPr/>
          <p:nvPr/>
        </p:nvSpPr>
        <p:spPr>
          <a:xfrm>
            <a:off x="9132441" y="4032250"/>
            <a:ext cx="6122165" cy="819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38"/>
          <p:cNvSpPr/>
          <p:nvPr/>
        </p:nvSpPr>
        <p:spPr>
          <a:xfrm>
            <a:off x="9132441" y="4032250"/>
            <a:ext cx="6122165" cy="8191500"/>
          </a:xfrm>
          <a:prstGeom prst="roundRect">
            <a:avLst>
              <a:gd fmla="val 20761" name="adj"/>
            </a:avLst>
          </a:prstGeom>
          <a:noFill/>
          <a:ln cap="flat" cmpd="sng" w="25400">
            <a:solidFill>
              <a:srgbClr val="064C30"/>
            </a:solidFill>
            <a:prstDash val="solid"/>
            <a:round/>
            <a:headEnd len="sm" w="sm" type="none"/>
            <a:tailEnd len="sm" w="sm" type="none"/>
          </a:ln>
          <a:effectLst>
            <a:outerShdw blurRad="50800" rotWithShape="0" algn="bl" dir="5400000" dist="508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38"/>
          <p:cNvSpPr/>
          <p:nvPr/>
        </p:nvSpPr>
        <p:spPr>
          <a:xfrm>
            <a:off x="11177397" y="4641850"/>
            <a:ext cx="2032254" cy="2032000"/>
          </a:xfrm>
          <a:prstGeom prst="roundRect">
            <a:avLst>
              <a:gd fmla="val 62550"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86" name="Google Shape;886;p38"/>
          <p:cNvPicPr preferRelativeResize="0"/>
          <p:nvPr/>
        </p:nvPicPr>
        <p:blipFill rotWithShape="1">
          <a:blip r:embed="rId5">
            <a:alphaModFix/>
          </a:blip>
          <a:srcRect b="0" l="0" r="0" t="0"/>
          <a:stretch/>
        </p:blipFill>
        <p:spPr>
          <a:xfrm>
            <a:off x="11482235" y="4946650"/>
            <a:ext cx="1422578" cy="1422400"/>
          </a:xfrm>
          <a:prstGeom prst="rect">
            <a:avLst/>
          </a:prstGeom>
          <a:noFill/>
          <a:ln>
            <a:noFill/>
          </a:ln>
        </p:spPr>
      </p:pic>
      <p:pic>
        <p:nvPicPr>
          <p:cNvPr descr="preencoded.png" id="887" name="Google Shape;887;p38"/>
          <p:cNvPicPr preferRelativeResize="0"/>
          <p:nvPr/>
        </p:nvPicPr>
        <p:blipFill rotWithShape="1">
          <a:blip r:embed="rId7">
            <a:alphaModFix/>
          </a:blip>
          <a:srcRect b="0" l="0" r="0" t="0"/>
          <a:stretch/>
        </p:blipFill>
        <p:spPr>
          <a:xfrm>
            <a:off x="11893449" y="5035550"/>
            <a:ext cx="600150" cy="300038"/>
          </a:xfrm>
          <a:prstGeom prst="rect">
            <a:avLst/>
          </a:prstGeom>
          <a:noFill/>
          <a:ln>
            <a:noFill/>
          </a:ln>
        </p:spPr>
      </p:pic>
      <p:pic>
        <p:nvPicPr>
          <p:cNvPr descr="preencoded.png" id="888" name="Google Shape;888;p38"/>
          <p:cNvPicPr preferRelativeResize="0"/>
          <p:nvPr/>
        </p:nvPicPr>
        <p:blipFill rotWithShape="1">
          <a:blip r:embed="rId8">
            <a:alphaModFix/>
          </a:blip>
          <a:srcRect b="0" l="0" r="0" t="0"/>
          <a:stretch/>
        </p:blipFill>
        <p:spPr>
          <a:xfrm>
            <a:off x="11587817" y="5314752"/>
            <a:ext cx="1211414" cy="965398"/>
          </a:xfrm>
          <a:prstGeom prst="rect">
            <a:avLst/>
          </a:prstGeom>
          <a:noFill/>
          <a:ln>
            <a:noFill/>
          </a:ln>
        </p:spPr>
      </p:pic>
      <p:sp>
        <p:nvSpPr>
          <p:cNvPr id="889" name="Google Shape;889;p38"/>
          <p:cNvSpPr/>
          <p:nvPr/>
        </p:nvSpPr>
        <p:spPr>
          <a:xfrm>
            <a:off x="9589699" y="7080250"/>
            <a:ext cx="5207651" cy="4533900"/>
          </a:xfrm>
          <a:prstGeom prst="roundRect">
            <a:avLst>
              <a:gd fmla="val 2803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38"/>
          <p:cNvSpPr/>
          <p:nvPr/>
        </p:nvSpPr>
        <p:spPr>
          <a:xfrm>
            <a:off x="9589699" y="7080250"/>
            <a:ext cx="5207651"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38"/>
          <p:cNvSpPr/>
          <p:nvPr/>
        </p:nvSpPr>
        <p:spPr>
          <a:xfrm>
            <a:off x="9462683" y="7080250"/>
            <a:ext cx="5461683" cy="20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Treasure</a:t>
            </a:r>
            <a:endParaRPr sz="6000">
              <a:solidFill>
                <a:schemeClr val="dk1"/>
              </a:solidFill>
              <a:latin typeface="Calibri"/>
              <a:ea typeface="Calibri"/>
              <a:cs typeface="Calibri"/>
              <a:sym typeface="Calibri"/>
            </a:endParaRPr>
          </a:p>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Hunt</a:t>
            </a:r>
            <a:endParaRPr sz="6000">
              <a:solidFill>
                <a:schemeClr val="dk1"/>
              </a:solidFill>
              <a:latin typeface="Calibri"/>
              <a:ea typeface="Calibri"/>
              <a:cs typeface="Calibri"/>
              <a:sym typeface="Calibri"/>
            </a:endParaRPr>
          </a:p>
        </p:txBody>
      </p:sp>
      <p:sp>
        <p:nvSpPr>
          <p:cNvPr id="892" name="Google Shape;892;p38"/>
          <p:cNvSpPr/>
          <p:nvPr/>
        </p:nvSpPr>
        <p:spPr>
          <a:xfrm>
            <a:off x="9521957" y="9137650"/>
            <a:ext cx="5343134" cy="2611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significant event in the history of the fantasy realm, in which a massive treasure hunt was organized.</a:t>
            </a:r>
            <a:endParaRPr sz="3200">
              <a:solidFill>
                <a:schemeClr val="dk1"/>
              </a:solidFill>
              <a:latin typeface="Calibri"/>
              <a:ea typeface="Calibri"/>
              <a:cs typeface="Calibri"/>
              <a:sym typeface="Calibri"/>
            </a:endParaRPr>
          </a:p>
        </p:txBody>
      </p:sp>
      <p:sp>
        <p:nvSpPr>
          <p:cNvPr id="893" name="Google Shape;893;p38"/>
          <p:cNvSpPr/>
          <p:nvPr/>
        </p:nvSpPr>
        <p:spPr>
          <a:xfrm>
            <a:off x="15864283" y="4032250"/>
            <a:ext cx="6122165" cy="819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38"/>
          <p:cNvSpPr/>
          <p:nvPr/>
        </p:nvSpPr>
        <p:spPr>
          <a:xfrm>
            <a:off x="15864283" y="4032250"/>
            <a:ext cx="6122165" cy="8191500"/>
          </a:xfrm>
          <a:prstGeom prst="roundRect">
            <a:avLst>
              <a:gd fmla="val 20761" name="adj"/>
            </a:avLst>
          </a:prstGeom>
          <a:noFill/>
          <a:ln cap="flat" cmpd="sng" w="25400">
            <a:solidFill>
              <a:srgbClr val="064C30"/>
            </a:solidFill>
            <a:prstDash val="solid"/>
            <a:round/>
            <a:headEnd len="sm" w="sm" type="none"/>
            <a:tailEnd len="sm" w="sm" type="none"/>
          </a:ln>
          <a:effectLst>
            <a:outerShdw blurRad="50800" rotWithShape="0" algn="bl" dir="5400000" dist="50800">
              <a:srgbClr val="000000">
                <a:alpha val="2470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8"/>
          <p:cNvSpPr/>
          <p:nvPr/>
        </p:nvSpPr>
        <p:spPr>
          <a:xfrm>
            <a:off x="17909238" y="4641850"/>
            <a:ext cx="2032254" cy="2032000"/>
          </a:xfrm>
          <a:prstGeom prst="roundRect">
            <a:avLst>
              <a:gd fmla="val 62550"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896" name="Google Shape;896;p38"/>
          <p:cNvPicPr preferRelativeResize="0"/>
          <p:nvPr/>
        </p:nvPicPr>
        <p:blipFill rotWithShape="1">
          <a:blip r:embed="rId5">
            <a:alphaModFix/>
          </a:blip>
          <a:srcRect b="0" l="0" r="0" t="0"/>
          <a:stretch/>
        </p:blipFill>
        <p:spPr>
          <a:xfrm>
            <a:off x="18214076" y="4946650"/>
            <a:ext cx="1422578" cy="1422400"/>
          </a:xfrm>
          <a:prstGeom prst="rect">
            <a:avLst/>
          </a:prstGeom>
          <a:noFill/>
          <a:ln>
            <a:noFill/>
          </a:ln>
        </p:spPr>
      </p:pic>
      <p:pic>
        <p:nvPicPr>
          <p:cNvPr descr="preencoded.png" id="897" name="Google Shape;897;p38"/>
          <p:cNvPicPr preferRelativeResize="0"/>
          <p:nvPr/>
        </p:nvPicPr>
        <p:blipFill rotWithShape="1">
          <a:blip r:embed="rId9">
            <a:alphaModFix/>
          </a:blip>
          <a:srcRect b="0" l="0" r="0" t="0"/>
          <a:stretch/>
        </p:blipFill>
        <p:spPr>
          <a:xfrm>
            <a:off x="18325215" y="5135563"/>
            <a:ext cx="1200300" cy="1011238"/>
          </a:xfrm>
          <a:prstGeom prst="rect">
            <a:avLst/>
          </a:prstGeom>
          <a:noFill/>
          <a:ln>
            <a:noFill/>
          </a:ln>
        </p:spPr>
      </p:pic>
      <p:sp>
        <p:nvSpPr>
          <p:cNvPr id="898" name="Google Shape;898;p38"/>
          <p:cNvSpPr/>
          <p:nvPr/>
        </p:nvSpPr>
        <p:spPr>
          <a:xfrm>
            <a:off x="16321540" y="7080250"/>
            <a:ext cx="5207651" cy="4533900"/>
          </a:xfrm>
          <a:prstGeom prst="roundRect">
            <a:avLst>
              <a:gd fmla="val 2803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38"/>
          <p:cNvSpPr/>
          <p:nvPr/>
        </p:nvSpPr>
        <p:spPr>
          <a:xfrm>
            <a:off x="16321540" y="7080250"/>
            <a:ext cx="5207651" cy="453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38"/>
          <p:cNvSpPr/>
          <p:nvPr/>
        </p:nvSpPr>
        <p:spPr>
          <a:xfrm>
            <a:off x="16194524" y="7080250"/>
            <a:ext cx="5461683" cy="2006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Great</a:t>
            </a:r>
            <a:endParaRPr sz="6000">
              <a:solidFill>
                <a:schemeClr val="dk1"/>
              </a:solidFill>
              <a:latin typeface="Calibri"/>
              <a:ea typeface="Calibri"/>
              <a:cs typeface="Calibri"/>
              <a:sym typeface="Calibri"/>
            </a:endParaRPr>
          </a:p>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Adventure</a:t>
            </a:r>
            <a:endParaRPr sz="6000">
              <a:solidFill>
                <a:schemeClr val="dk1"/>
              </a:solidFill>
              <a:latin typeface="Calibri"/>
              <a:ea typeface="Calibri"/>
              <a:cs typeface="Calibri"/>
              <a:sym typeface="Calibri"/>
            </a:endParaRPr>
          </a:p>
        </p:txBody>
      </p:sp>
      <p:sp>
        <p:nvSpPr>
          <p:cNvPr id="901" name="Google Shape;901;p38"/>
          <p:cNvSpPr/>
          <p:nvPr/>
        </p:nvSpPr>
        <p:spPr>
          <a:xfrm>
            <a:off x="16253798" y="9137650"/>
            <a:ext cx="5343134" cy="2611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notable year in the history of the fantasy realm, in which a large number of adventurers set out to explore.</a:t>
            </a:r>
            <a:endParaRPr sz="3200">
              <a:solidFill>
                <a:schemeClr val="dk1"/>
              </a:solidFill>
              <a:latin typeface="Calibri"/>
              <a:ea typeface="Calibri"/>
              <a:cs typeface="Calibri"/>
              <a:sym typeface="Calibri"/>
            </a:endParaRPr>
          </a:p>
        </p:txBody>
      </p:sp>
      <p:pic>
        <p:nvPicPr>
          <p:cNvPr descr="preencoded.png" id="902" name="Google Shape;902;p38"/>
          <p:cNvPicPr preferRelativeResize="0"/>
          <p:nvPr/>
        </p:nvPicPr>
        <p:blipFill rotWithShape="1">
          <a:blip r:embed="rId10">
            <a:alphaModFix/>
          </a:blip>
          <a:srcRect b="0" l="0" r="0" t="0"/>
          <a:stretch/>
        </p:blipFill>
        <p:spPr>
          <a:xfrm>
            <a:off x="2171971" y="1879600"/>
            <a:ext cx="1625803" cy="1625600"/>
          </a:xfrm>
          <a:prstGeom prst="rect">
            <a:avLst/>
          </a:prstGeom>
          <a:noFill/>
          <a:ln>
            <a:noFill/>
          </a:ln>
        </p:spPr>
      </p:pic>
      <p:pic>
        <p:nvPicPr>
          <p:cNvPr descr="preencoded.png" id="903" name="Google Shape;903;p38"/>
          <p:cNvPicPr preferRelativeResize="0"/>
          <p:nvPr/>
        </p:nvPicPr>
        <p:blipFill rotWithShape="1">
          <a:blip r:embed="rId11">
            <a:alphaModFix/>
          </a:blip>
          <a:srcRect b="0" l="0" r="0" t="0"/>
          <a:stretch/>
        </p:blipFill>
        <p:spPr>
          <a:xfrm>
            <a:off x="2273621" y="1981200"/>
            <a:ext cx="1422655" cy="1422301"/>
          </a:xfrm>
          <a:prstGeom prst="rect">
            <a:avLst/>
          </a:prstGeom>
          <a:noFill/>
          <a:ln>
            <a:noFill/>
          </a:ln>
        </p:spPr>
      </p:pic>
      <p:pic>
        <p:nvPicPr>
          <p:cNvPr descr="preencoded.png" id="904" name="Google Shape;904;p38"/>
          <p:cNvPicPr preferRelativeResize="0"/>
          <p:nvPr/>
        </p:nvPicPr>
        <p:blipFill rotWithShape="1">
          <a:blip r:embed="rId12">
            <a:alphaModFix/>
          </a:blip>
          <a:srcRect b="0" l="0" r="0" t="0"/>
          <a:stretch/>
        </p:blipFill>
        <p:spPr>
          <a:xfrm>
            <a:off x="685886" y="1117600"/>
            <a:ext cx="609676" cy="609600"/>
          </a:xfrm>
          <a:prstGeom prst="rect">
            <a:avLst/>
          </a:prstGeom>
          <a:noFill/>
          <a:ln>
            <a:noFill/>
          </a:ln>
        </p:spPr>
      </p:pic>
      <p:pic>
        <p:nvPicPr>
          <p:cNvPr descr="preencoded.png" id="905" name="Google Shape;905;p38"/>
          <p:cNvPicPr preferRelativeResize="0"/>
          <p:nvPr/>
        </p:nvPicPr>
        <p:blipFill rotWithShape="1">
          <a:blip r:embed="rId13">
            <a:alphaModFix/>
          </a:blip>
          <a:srcRect b="0" l="0" r="0" t="0"/>
          <a:stretch/>
        </p:blipFill>
        <p:spPr>
          <a:xfrm>
            <a:off x="722184" y="1153914"/>
            <a:ext cx="537042" cy="536972"/>
          </a:xfrm>
          <a:prstGeom prst="rect">
            <a:avLst/>
          </a:prstGeom>
          <a:noFill/>
          <a:ln>
            <a:noFill/>
          </a:ln>
        </p:spPr>
      </p:pic>
      <p:pic>
        <p:nvPicPr>
          <p:cNvPr descr="preencoded.png" id="906" name="Google Shape;906;p38"/>
          <p:cNvPicPr preferRelativeResize="0"/>
          <p:nvPr/>
        </p:nvPicPr>
        <p:blipFill rotWithShape="1">
          <a:blip r:embed="rId12">
            <a:alphaModFix/>
          </a:blip>
          <a:srcRect b="0" l="0" r="0" t="0"/>
          <a:stretch/>
        </p:blipFill>
        <p:spPr>
          <a:xfrm>
            <a:off x="23066083" y="12446000"/>
            <a:ext cx="609676" cy="609600"/>
          </a:xfrm>
          <a:prstGeom prst="rect">
            <a:avLst/>
          </a:prstGeom>
          <a:noFill/>
          <a:ln>
            <a:noFill/>
          </a:ln>
        </p:spPr>
      </p:pic>
      <p:pic>
        <p:nvPicPr>
          <p:cNvPr descr="preencoded.png" id="907" name="Google Shape;907;p38"/>
          <p:cNvPicPr preferRelativeResize="0"/>
          <p:nvPr/>
        </p:nvPicPr>
        <p:blipFill rotWithShape="1">
          <a:blip r:embed="rId13">
            <a:alphaModFix/>
          </a:blip>
          <a:srcRect b="0" l="0" r="0" t="0"/>
          <a:stretch/>
        </p:blipFill>
        <p:spPr>
          <a:xfrm>
            <a:off x="23102381" y="12482314"/>
            <a:ext cx="537042" cy="53697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12" name="Shape 912"/>
        <p:cNvGrpSpPr/>
        <p:nvPr/>
      </p:nvGrpSpPr>
      <p:grpSpPr>
        <a:xfrm>
          <a:off x="0" y="0"/>
          <a:ext cx="0" cy="0"/>
          <a:chOff x="0" y="0"/>
          <a:chExt cx="0" cy="0"/>
        </a:xfrm>
      </p:grpSpPr>
      <p:pic>
        <p:nvPicPr>
          <p:cNvPr descr="preencoded.png" id="913" name="Google Shape;913;p3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14" name="Google Shape;914;p39"/>
          <p:cNvSpPr/>
          <p:nvPr/>
        </p:nvSpPr>
        <p:spPr>
          <a:xfrm>
            <a:off x="990724" y="3238500"/>
            <a:ext cx="27194099" cy="9512300"/>
          </a:xfrm>
          <a:prstGeom prst="roundRect">
            <a:avLst>
              <a:gd fmla="val 44507"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9"/>
          <p:cNvSpPr/>
          <p:nvPr/>
        </p:nvSpPr>
        <p:spPr>
          <a:xfrm>
            <a:off x="-3873984" y="-1397000"/>
            <a:ext cx="26749543" cy="11696700"/>
          </a:xfrm>
          <a:prstGeom prst="roundRect">
            <a:avLst>
              <a:gd fmla="val 10866"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16" name="Google Shape;916;p39"/>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917" name="Google Shape;917;p39"/>
          <p:cNvSpPr/>
          <p:nvPr/>
        </p:nvSpPr>
        <p:spPr>
          <a:xfrm>
            <a:off x="7256840" y="1206500"/>
            <a:ext cx="9860666"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The Table</a:t>
            </a:r>
            <a:endParaRPr sz="11200">
              <a:solidFill>
                <a:schemeClr val="dk1"/>
              </a:solidFill>
              <a:latin typeface="Calibri"/>
              <a:ea typeface="Calibri"/>
              <a:cs typeface="Calibri"/>
              <a:sym typeface="Calibri"/>
            </a:endParaRPr>
          </a:p>
        </p:txBody>
      </p:sp>
      <p:pic>
        <p:nvPicPr>
          <p:cNvPr descr="preencoded.png" id="918" name="Google Shape;918;p39"/>
          <p:cNvPicPr preferRelativeResize="0"/>
          <p:nvPr/>
        </p:nvPicPr>
        <p:blipFill rotWithShape="1">
          <a:blip r:embed="rId5">
            <a:alphaModFix/>
          </a:blip>
          <a:srcRect b="0" l="0" r="0" t="0"/>
          <a:stretch/>
        </p:blipFill>
        <p:spPr>
          <a:xfrm>
            <a:off x="2610176" y="4959350"/>
            <a:ext cx="19141292" cy="3810000"/>
          </a:xfrm>
          <a:prstGeom prst="rect">
            <a:avLst/>
          </a:prstGeom>
          <a:noFill/>
          <a:ln>
            <a:noFill/>
          </a:ln>
        </p:spPr>
      </p:pic>
      <p:pic>
        <p:nvPicPr>
          <p:cNvPr descr="preencoded.png" id="919" name="Google Shape;919;p39"/>
          <p:cNvPicPr preferRelativeResize="0"/>
          <p:nvPr/>
        </p:nvPicPr>
        <p:blipFill rotWithShape="1">
          <a:blip r:embed="rId6">
            <a:alphaModFix/>
          </a:blip>
          <a:srcRect b="0" l="0" r="0" t="0"/>
          <a:stretch/>
        </p:blipFill>
        <p:spPr>
          <a:xfrm>
            <a:off x="2610176" y="4959350"/>
            <a:ext cx="19141292" cy="3810000"/>
          </a:xfrm>
          <a:prstGeom prst="rect">
            <a:avLst/>
          </a:prstGeom>
          <a:noFill/>
          <a:ln>
            <a:noFill/>
          </a:ln>
        </p:spPr>
      </p:pic>
      <p:sp>
        <p:nvSpPr>
          <p:cNvPr id="920" name="Google Shape;920;p39"/>
          <p:cNvSpPr/>
          <p:nvPr/>
        </p:nvSpPr>
        <p:spPr>
          <a:xfrm>
            <a:off x="2915014" y="5162550"/>
            <a:ext cx="6376197"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QUEST</a:t>
            </a:r>
            <a:endParaRPr sz="4800">
              <a:solidFill>
                <a:schemeClr val="dk1"/>
              </a:solidFill>
              <a:latin typeface="Calibri"/>
              <a:ea typeface="Calibri"/>
              <a:cs typeface="Calibri"/>
              <a:sym typeface="Calibri"/>
            </a:endParaRPr>
          </a:p>
        </p:txBody>
      </p:sp>
      <p:sp>
        <p:nvSpPr>
          <p:cNvPr id="921" name="Google Shape;921;p39"/>
          <p:cNvSpPr/>
          <p:nvPr/>
        </p:nvSpPr>
        <p:spPr>
          <a:xfrm>
            <a:off x="9697662" y="5162550"/>
            <a:ext cx="4001000"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DIFFICULTY</a:t>
            </a:r>
            <a:endParaRPr sz="4800">
              <a:solidFill>
                <a:schemeClr val="dk1"/>
              </a:solidFill>
              <a:latin typeface="Calibri"/>
              <a:ea typeface="Calibri"/>
              <a:cs typeface="Calibri"/>
              <a:sym typeface="Calibri"/>
            </a:endParaRPr>
          </a:p>
        </p:txBody>
      </p:sp>
      <p:sp>
        <p:nvSpPr>
          <p:cNvPr id="922" name="Google Shape;922;p39"/>
          <p:cNvSpPr/>
          <p:nvPr/>
        </p:nvSpPr>
        <p:spPr>
          <a:xfrm>
            <a:off x="14105113" y="5162550"/>
            <a:ext cx="7544743" cy="90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4800">
                <a:solidFill>
                  <a:srgbClr val="000000"/>
                </a:solidFill>
                <a:latin typeface="Yeseva One"/>
                <a:ea typeface="Yeseva One"/>
                <a:cs typeface="Yeseva One"/>
                <a:sym typeface="Yeseva One"/>
              </a:rPr>
              <a:t>REWARDS</a:t>
            </a:r>
            <a:endParaRPr sz="4800">
              <a:solidFill>
                <a:schemeClr val="dk1"/>
              </a:solidFill>
              <a:latin typeface="Calibri"/>
              <a:ea typeface="Calibri"/>
              <a:cs typeface="Calibri"/>
              <a:sym typeface="Calibri"/>
            </a:endParaRPr>
          </a:p>
        </p:txBody>
      </p:sp>
      <p:sp>
        <p:nvSpPr>
          <p:cNvPr id="923" name="Google Shape;923;p39"/>
          <p:cNvSpPr/>
          <p:nvPr/>
        </p:nvSpPr>
        <p:spPr>
          <a:xfrm>
            <a:off x="2915014" y="6267450"/>
            <a:ext cx="63084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Searching for the Holy Grail</a:t>
            </a:r>
            <a:endParaRPr sz="3200">
              <a:solidFill>
                <a:schemeClr val="dk1"/>
              </a:solidFill>
              <a:latin typeface="Calibri"/>
              <a:ea typeface="Calibri"/>
              <a:cs typeface="Calibri"/>
              <a:sym typeface="Calibri"/>
            </a:endParaRPr>
          </a:p>
        </p:txBody>
      </p:sp>
      <p:pic>
        <p:nvPicPr>
          <p:cNvPr descr="preencoded.png" id="924" name="Google Shape;924;p39"/>
          <p:cNvPicPr preferRelativeResize="0"/>
          <p:nvPr/>
        </p:nvPicPr>
        <p:blipFill rotWithShape="1">
          <a:blip r:embed="rId7">
            <a:alphaModFix/>
          </a:blip>
          <a:srcRect b="0" l="0" r="0" t="0"/>
          <a:stretch/>
        </p:blipFill>
        <p:spPr>
          <a:xfrm>
            <a:off x="9392824" y="6064250"/>
            <a:ext cx="4407451" cy="901700"/>
          </a:xfrm>
          <a:prstGeom prst="rect">
            <a:avLst/>
          </a:prstGeom>
          <a:noFill/>
          <a:ln>
            <a:noFill/>
          </a:ln>
        </p:spPr>
      </p:pic>
      <p:pic>
        <p:nvPicPr>
          <p:cNvPr descr="preencoded.png" id="925" name="Google Shape;925;p39"/>
          <p:cNvPicPr preferRelativeResize="0"/>
          <p:nvPr/>
        </p:nvPicPr>
        <p:blipFill rotWithShape="1">
          <a:blip r:embed="rId8">
            <a:alphaModFix/>
          </a:blip>
          <a:srcRect b="0" l="0" r="0" t="0"/>
          <a:stretch/>
        </p:blipFill>
        <p:spPr>
          <a:xfrm>
            <a:off x="9392824" y="6064250"/>
            <a:ext cx="4407451" cy="901700"/>
          </a:xfrm>
          <a:prstGeom prst="rect">
            <a:avLst/>
          </a:prstGeom>
          <a:noFill/>
          <a:ln>
            <a:noFill/>
          </a:ln>
        </p:spPr>
      </p:pic>
      <p:sp>
        <p:nvSpPr>
          <p:cNvPr id="926" name="Google Shape;926;p39"/>
          <p:cNvSpPr/>
          <p:nvPr/>
        </p:nvSpPr>
        <p:spPr>
          <a:xfrm>
            <a:off x="9697662" y="6267450"/>
            <a:ext cx="393325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High</a:t>
            </a:r>
            <a:endParaRPr sz="3200">
              <a:solidFill>
                <a:schemeClr val="dk1"/>
              </a:solidFill>
              <a:latin typeface="Calibri"/>
              <a:ea typeface="Calibri"/>
              <a:cs typeface="Calibri"/>
              <a:sym typeface="Calibri"/>
            </a:endParaRPr>
          </a:p>
        </p:txBody>
      </p:sp>
      <p:sp>
        <p:nvSpPr>
          <p:cNvPr id="927" name="Google Shape;927;p39"/>
          <p:cNvSpPr/>
          <p:nvPr/>
        </p:nvSpPr>
        <p:spPr>
          <a:xfrm>
            <a:off x="14105113" y="6267450"/>
            <a:ext cx="7477001"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Wealth and Prosperity</a:t>
            </a:r>
            <a:endParaRPr sz="3200">
              <a:solidFill>
                <a:schemeClr val="dk1"/>
              </a:solidFill>
              <a:latin typeface="Calibri"/>
              <a:ea typeface="Calibri"/>
              <a:cs typeface="Calibri"/>
              <a:sym typeface="Calibri"/>
            </a:endParaRPr>
          </a:p>
        </p:txBody>
      </p:sp>
      <p:sp>
        <p:nvSpPr>
          <p:cNvPr id="928" name="Google Shape;928;p39"/>
          <p:cNvSpPr/>
          <p:nvPr/>
        </p:nvSpPr>
        <p:spPr>
          <a:xfrm>
            <a:off x="2915014" y="7169150"/>
            <a:ext cx="63084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Retrieving the Golden Fleece</a:t>
            </a:r>
            <a:endParaRPr sz="3200">
              <a:solidFill>
                <a:schemeClr val="dk1"/>
              </a:solidFill>
              <a:latin typeface="Calibri"/>
              <a:ea typeface="Calibri"/>
              <a:cs typeface="Calibri"/>
              <a:sym typeface="Calibri"/>
            </a:endParaRPr>
          </a:p>
        </p:txBody>
      </p:sp>
      <p:pic>
        <p:nvPicPr>
          <p:cNvPr descr="preencoded.png" id="929" name="Google Shape;929;p39"/>
          <p:cNvPicPr preferRelativeResize="0"/>
          <p:nvPr/>
        </p:nvPicPr>
        <p:blipFill rotWithShape="1">
          <a:blip r:embed="rId7">
            <a:alphaModFix/>
          </a:blip>
          <a:srcRect b="0" l="0" r="0" t="0"/>
          <a:stretch/>
        </p:blipFill>
        <p:spPr>
          <a:xfrm>
            <a:off x="9392824" y="6965950"/>
            <a:ext cx="4407451" cy="901700"/>
          </a:xfrm>
          <a:prstGeom prst="rect">
            <a:avLst/>
          </a:prstGeom>
          <a:noFill/>
          <a:ln>
            <a:noFill/>
          </a:ln>
        </p:spPr>
      </p:pic>
      <p:pic>
        <p:nvPicPr>
          <p:cNvPr descr="preencoded.png" id="930" name="Google Shape;930;p39"/>
          <p:cNvPicPr preferRelativeResize="0"/>
          <p:nvPr/>
        </p:nvPicPr>
        <p:blipFill rotWithShape="1">
          <a:blip r:embed="rId8">
            <a:alphaModFix/>
          </a:blip>
          <a:srcRect b="0" l="0" r="0" t="0"/>
          <a:stretch/>
        </p:blipFill>
        <p:spPr>
          <a:xfrm>
            <a:off x="9392824" y="6965950"/>
            <a:ext cx="4407451" cy="901700"/>
          </a:xfrm>
          <a:prstGeom prst="rect">
            <a:avLst/>
          </a:prstGeom>
          <a:noFill/>
          <a:ln>
            <a:noFill/>
          </a:ln>
        </p:spPr>
      </p:pic>
      <p:sp>
        <p:nvSpPr>
          <p:cNvPr id="931" name="Google Shape;931;p39"/>
          <p:cNvSpPr/>
          <p:nvPr/>
        </p:nvSpPr>
        <p:spPr>
          <a:xfrm>
            <a:off x="9697662" y="7169150"/>
            <a:ext cx="393325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Medium</a:t>
            </a:r>
            <a:endParaRPr sz="3200">
              <a:solidFill>
                <a:schemeClr val="dk1"/>
              </a:solidFill>
              <a:latin typeface="Calibri"/>
              <a:ea typeface="Calibri"/>
              <a:cs typeface="Calibri"/>
              <a:sym typeface="Calibri"/>
            </a:endParaRPr>
          </a:p>
        </p:txBody>
      </p:sp>
      <p:sp>
        <p:nvSpPr>
          <p:cNvPr id="932" name="Google Shape;932;p39"/>
          <p:cNvSpPr/>
          <p:nvPr/>
        </p:nvSpPr>
        <p:spPr>
          <a:xfrm>
            <a:off x="14105113" y="7169150"/>
            <a:ext cx="7477001"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Treasure and Ancient Knowledge</a:t>
            </a:r>
            <a:endParaRPr sz="3200">
              <a:solidFill>
                <a:schemeClr val="dk1"/>
              </a:solidFill>
              <a:latin typeface="Calibri"/>
              <a:ea typeface="Calibri"/>
              <a:cs typeface="Calibri"/>
              <a:sym typeface="Calibri"/>
            </a:endParaRPr>
          </a:p>
        </p:txBody>
      </p:sp>
      <p:sp>
        <p:nvSpPr>
          <p:cNvPr id="933" name="Google Shape;933;p39"/>
          <p:cNvSpPr/>
          <p:nvPr/>
        </p:nvSpPr>
        <p:spPr>
          <a:xfrm>
            <a:off x="2915014" y="8070850"/>
            <a:ext cx="6308455"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Finding the Sorcerer's Stone</a:t>
            </a:r>
            <a:endParaRPr sz="3200">
              <a:solidFill>
                <a:schemeClr val="dk1"/>
              </a:solidFill>
              <a:latin typeface="Calibri"/>
              <a:ea typeface="Calibri"/>
              <a:cs typeface="Calibri"/>
              <a:sym typeface="Calibri"/>
            </a:endParaRPr>
          </a:p>
        </p:txBody>
      </p:sp>
      <p:sp>
        <p:nvSpPr>
          <p:cNvPr id="934" name="Google Shape;934;p39"/>
          <p:cNvSpPr/>
          <p:nvPr/>
        </p:nvSpPr>
        <p:spPr>
          <a:xfrm>
            <a:off x="9697662" y="8070850"/>
            <a:ext cx="3933258"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Low</a:t>
            </a:r>
            <a:endParaRPr sz="3200">
              <a:solidFill>
                <a:schemeClr val="dk1"/>
              </a:solidFill>
              <a:latin typeface="Calibri"/>
              <a:ea typeface="Calibri"/>
              <a:cs typeface="Calibri"/>
              <a:sym typeface="Calibri"/>
            </a:endParaRPr>
          </a:p>
        </p:txBody>
      </p:sp>
      <p:sp>
        <p:nvSpPr>
          <p:cNvPr id="935" name="Google Shape;935;p39"/>
          <p:cNvSpPr/>
          <p:nvPr/>
        </p:nvSpPr>
        <p:spPr>
          <a:xfrm>
            <a:off x="14105113" y="8070850"/>
            <a:ext cx="7477001"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Knowledge and Foresight</a:t>
            </a:r>
            <a:endParaRPr sz="3200">
              <a:solidFill>
                <a:schemeClr val="dk1"/>
              </a:solidFill>
              <a:latin typeface="Calibri"/>
              <a:ea typeface="Calibri"/>
              <a:cs typeface="Calibri"/>
              <a:sym typeface="Calibri"/>
            </a:endParaRPr>
          </a:p>
        </p:txBody>
      </p:sp>
      <p:pic>
        <p:nvPicPr>
          <p:cNvPr descr="preencoded.png" id="936" name="Google Shape;936;p39"/>
          <p:cNvPicPr preferRelativeResize="0"/>
          <p:nvPr/>
        </p:nvPicPr>
        <p:blipFill rotWithShape="1">
          <a:blip r:embed="rId9">
            <a:alphaModFix/>
          </a:blip>
          <a:srcRect b="0" l="0" r="0" t="0"/>
          <a:stretch/>
        </p:blipFill>
        <p:spPr>
          <a:xfrm>
            <a:off x="851006" y="508000"/>
            <a:ext cx="1625803" cy="1625600"/>
          </a:xfrm>
          <a:prstGeom prst="rect">
            <a:avLst/>
          </a:prstGeom>
          <a:noFill/>
          <a:ln>
            <a:noFill/>
          </a:ln>
        </p:spPr>
      </p:pic>
      <p:pic>
        <p:nvPicPr>
          <p:cNvPr descr="preencoded.png" id="937" name="Google Shape;937;p39"/>
          <p:cNvPicPr preferRelativeResize="0"/>
          <p:nvPr/>
        </p:nvPicPr>
        <p:blipFill rotWithShape="1">
          <a:blip r:embed="rId10">
            <a:alphaModFix/>
          </a:blip>
          <a:srcRect b="0" l="0" r="0" t="0"/>
          <a:stretch/>
        </p:blipFill>
        <p:spPr>
          <a:xfrm>
            <a:off x="952655" y="609600"/>
            <a:ext cx="1422655" cy="1422301"/>
          </a:xfrm>
          <a:prstGeom prst="rect">
            <a:avLst/>
          </a:prstGeom>
          <a:noFill/>
          <a:ln>
            <a:noFill/>
          </a:ln>
        </p:spPr>
      </p:pic>
      <p:pic>
        <p:nvPicPr>
          <p:cNvPr descr="preencoded.png" id="938" name="Google Shape;938;p39"/>
          <p:cNvPicPr preferRelativeResize="0"/>
          <p:nvPr/>
        </p:nvPicPr>
        <p:blipFill rotWithShape="1">
          <a:blip r:embed="rId9">
            <a:alphaModFix/>
          </a:blip>
          <a:srcRect b="0" l="0" r="0" t="0"/>
          <a:stretch/>
        </p:blipFill>
        <p:spPr>
          <a:xfrm>
            <a:off x="851006" y="508000"/>
            <a:ext cx="1625803" cy="1625600"/>
          </a:xfrm>
          <a:prstGeom prst="rect">
            <a:avLst/>
          </a:prstGeom>
          <a:noFill/>
          <a:ln>
            <a:noFill/>
          </a:ln>
        </p:spPr>
      </p:pic>
      <p:pic>
        <p:nvPicPr>
          <p:cNvPr descr="preencoded.png" id="939" name="Google Shape;939;p39"/>
          <p:cNvPicPr preferRelativeResize="0"/>
          <p:nvPr/>
        </p:nvPicPr>
        <p:blipFill rotWithShape="1">
          <a:blip r:embed="rId10">
            <a:alphaModFix/>
          </a:blip>
          <a:srcRect b="0" l="0" r="0" t="0"/>
          <a:stretch/>
        </p:blipFill>
        <p:spPr>
          <a:xfrm>
            <a:off x="952655" y="609600"/>
            <a:ext cx="1422655" cy="1422301"/>
          </a:xfrm>
          <a:prstGeom prst="rect">
            <a:avLst/>
          </a:prstGeom>
          <a:noFill/>
          <a:ln>
            <a:noFill/>
          </a:ln>
        </p:spPr>
      </p:pic>
      <p:pic>
        <p:nvPicPr>
          <p:cNvPr descr="preencoded.png" id="940" name="Google Shape;940;p39"/>
          <p:cNvPicPr preferRelativeResize="0"/>
          <p:nvPr/>
        </p:nvPicPr>
        <p:blipFill rotWithShape="1">
          <a:blip r:embed="rId9">
            <a:alphaModFix/>
          </a:blip>
          <a:srcRect b="0" l="0" r="0" t="0"/>
          <a:stretch/>
        </p:blipFill>
        <p:spPr>
          <a:xfrm>
            <a:off x="18938067" y="10960100"/>
            <a:ext cx="1625803" cy="1625600"/>
          </a:xfrm>
          <a:prstGeom prst="rect">
            <a:avLst/>
          </a:prstGeom>
          <a:noFill/>
          <a:ln>
            <a:noFill/>
          </a:ln>
        </p:spPr>
      </p:pic>
      <p:pic>
        <p:nvPicPr>
          <p:cNvPr descr="preencoded.png" id="941" name="Google Shape;941;p39"/>
          <p:cNvPicPr preferRelativeResize="0"/>
          <p:nvPr/>
        </p:nvPicPr>
        <p:blipFill rotWithShape="1">
          <a:blip r:embed="rId11">
            <a:alphaModFix/>
          </a:blip>
          <a:srcRect b="0" l="0" r="0" t="0"/>
          <a:stretch/>
        </p:blipFill>
        <p:spPr>
          <a:xfrm>
            <a:off x="19034394" y="11010900"/>
            <a:ext cx="1478670" cy="1478508"/>
          </a:xfrm>
          <a:prstGeom prst="rect">
            <a:avLst/>
          </a:prstGeom>
          <a:noFill/>
          <a:ln>
            <a:noFill/>
          </a:ln>
        </p:spPr>
      </p:pic>
      <p:pic>
        <p:nvPicPr>
          <p:cNvPr descr="preencoded.png" id="942" name="Google Shape;942;p39"/>
          <p:cNvPicPr preferRelativeResize="0"/>
          <p:nvPr/>
        </p:nvPicPr>
        <p:blipFill rotWithShape="1">
          <a:blip r:embed="rId12">
            <a:alphaModFix/>
          </a:blip>
          <a:srcRect b="0" l="0" r="0" t="0"/>
          <a:stretch/>
        </p:blipFill>
        <p:spPr>
          <a:xfrm>
            <a:off x="22583423" y="2933700"/>
            <a:ext cx="609676" cy="609600"/>
          </a:xfrm>
          <a:prstGeom prst="rect">
            <a:avLst/>
          </a:prstGeom>
          <a:noFill/>
          <a:ln>
            <a:noFill/>
          </a:ln>
        </p:spPr>
      </p:pic>
      <p:pic>
        <p:nvPicPr>
          <p:cNvPr descr="preencoded.png" id="943" name="Google Shape;943;p39"/>
          <p:cNvPicPr preferRelativeResize="0"/>
          <p:nvPr/>
        </p:nvPicPr>
        <p:blipFill rotWithShape="1">
          <a:blip r:embed="rId13">
            <a:alphaModFix/>
          </a:blip>
          <a:srcRect b="0" l="0" r="0" t="0"/>
          <a:stretch/>
        </p:blipFill>
        <p:spPr>
          <a:xfrm>
            <a:off x="22619721" y="2970014"/>
            <a:ext cx="537042" cy="5369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 name="Shape 106"/>
        <p:cNvGrpSpPr/>
        <p:nvPr/>
      </p:nvGrpSpPr>
      <p:grpSpPr>
        <a:xfrm>
          <a:off x="0" y="0"/>
          <a:ext cx="0" cy="0"/>
          <a:chOff x="0" y="0"/>
          <a:chExt cx="0" cy="0"/>
        </a:xfrm>
      </p:grpSpPr>
      <p:pic>
        <p:nvPicPr>
          <p:cNvPr descr="preencoded.png" id="107" name="Google Shape;107;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08" name="Google Shape;108;p4"/>
          <p:cNvSpPr/>
          <p:nvPr/>
        </p:nvSpPr>
        <p:spPr>
          <a:xfrm>
            <a:off x="1143143" y="1193800"/>
            <a:ext cx="22113464" cy="113411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9" name="Google Shape;109;p4"/>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10" name="Google Shape;110;p4"/>
          <p:cNvSpPr/>
          <p:nvPr/>
        </p:nvSpPr>
        <p:spPr>
          <a:xfrm>
            <a:off x="5067933" y="5080000"/>
            <a:ext cx="14263883"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a:off x="5269042" y="5080000"/>
            <a:ext cx="13861666"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Introduction</a:t>
            </a:r>
            <a:endParaRPr sz="16000">
              <a:solidFill>
                <a:schemeClr val="dk1"/>
              </a:solidFill>
              <a:latin typeface="Calibri"/>
              <a:ea typeface="Calibri"/>
              <a:cs typeface="Calibri"/>
              <a:sym typeface="Calibri"/>
            </a:endParaRPr>
          </a:p>
        </p:txBody>
      </p:sp>
      <p:sp>
        <p:nvSpPr>
          <p:cNvPr id="112" name="Google Shape;112;p4"/>
          <p:cNvSpPr/>
          <p:nvPr/>
        </p:nvSpPr>
        <p:spPr>
          <a:xfrm>
            <a:off x="5000192" y="8039100"/>
            <a:ext cx="1439936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The Fantasy Realm: Uncovering the Secrets of the Imagination and the Magic that Lies Within</a:t>
            </a:r>
            <a:endParaRPr sz="3200">
              <a:solidFill>
                <a:schemeClr val="dk1"/>
              </a:solidFill>
              <a:latin typeface="Calibri"/>
              <a:ea typeface="Calibri"/>
              <a:cs typeface="Calibri"/>
              <a:sym typeface="Calibri"/>
            </a:endParaRPr>
          </a:p>
        </p:txBody>
      </p:sp>
      <p:pic>
        <p:nvPicPr>
          <p:cNvPr descr="preencoded.png" id="113" name="Google Shape;113;p4"/>
          <p:cNvPicPr preferRelativeResize="0"/>
          <p:nvPr/>
        </p:nvPicPr>
        <p:blipFill rotWithShape="1">
          <a:blip r:embed="rId5">
            <a:alphaModFix/>
          </a:blip>
          <a:srcRect b="0" l="0" r="0" t="0"/>
          <a:stretch/>
        </p:blipFill>
        <p:spPr>
          <a:xfrm>
            <a:off x="4572572" y="7200900"/>
            <a:ext cx="15229203" cy="0"/>
          </a:xfrm>
          <a:prstGeom prst="rect">
            <a:avLst/>
          </a:prstGeom>
          <a:noFill/>
          <a:ln>
            <a:noFill/>
          </a:ln>
        </p:spPr>
      </p:pic>
      <p:pic>
        <p:nvPicPr>
          <p:cNvPr descr="preencoded.png" id="114" name="Google Shape;114;p4"/>
          <p:cNvPicPr preferRelativeResize="0"/>
          <p:nvPr/>
        </p:nvPicPr>
        <p:blipFill rotWithShape="1">
          <a:blip r:embed="rId6">
            <a:alphaModFix/>
          </a:blip>
          <a:srcRect b="0" l="0" r="0" t="0"/>
          <a:stretch/>
        </p:blipFill>
        <p:spPr>
          <a:xfrm>
            <a:off x="889111" y="3454400"/>
            <a:ext cx="508063" cy="508000"/>
          </a:xfrm>
          <a:prstGeom prst="rect">
            <a:avLst/>
          </a:prstGeom>
          <a:noFill/>
          <a:ln>
            <a:noFill/>
          </a:ln>
        </p:spPr>
      </p:pic>
      <p:pic>
        <p:nvPicPr>
          <p:cNvPr descr="preencoded.png" id="115" name="Google Shape;115;p4"/>
          <p:cNvPicPr preferRelativeResize="0"/>
          <p:nvPr/>
        </p:nvPicPr>
        <p:blipFill rotWithShape="1">
          <a:blip r:embed="rId7">
            <a:alphaModFix/>
          </a:blip>
          <a:srcRect b="0" l="0" r="0" t="0"/>
          <a:stretch/>
        </p:blipFill>
        <p:spPr>
          <a:xfrm>
            <a:off x="919360" y="3484643"/>
            <a:ext cx="447535" cy="447480"/>
          </a:xfrm>
          <a:prstGeom prst="rect">
            <a:avLst/>
          </a:prstGeom>
          <a:noFill/>
          <a:ln>
            <a:noFill/>
          </a:ln>
        </p:spPr>
      </p:pic>
      <p:pic>
        <p:nvPicPr>
          <p:cNvPr descr="preencoded.png" id="116" name="Google Shape;116;p4"/>
          <p:cNvPicPr preferRelativeResize="0"/>
          <p:nvPr/>
        </p:nvPicPr>
        <p:blipFill rotWithShape="1">
          <a:blip r:embed="rId8">
            <a:alphaModFix/>
          </a:blip>
          <a:srcRect b="0" l="0" r="0" t="0"/>
          <a:stretch/>
        </p:blipFill>
        <p:spPr>
          <a:xfrm>
            <a:off x="19331816" y="10960100"/>
            <a:ext cx="1143143" cy="1143000"/>
          </a:xfrm>
          <a:prstGeom prst="rect">
            <a:avLst/>
          </a:prstGeom>
          <a:noFill/>
          <a:ln>
            <a:noFill/>
          </a:ln>
        </p:spPr>
      </p:pic>
      <p:pic>
        <p:nvPicPr>
          <p:cNvPr descr="preencoded.png" id="117" name="Google Shape;117;p4"/>
          <p:cNvPicPr preferRelativeResize="0"/>
          <p:nvPr/>
        </p:nvPicPr>
        <p:blipFill rotWithShape="1">
          <a:blip r:embed="rId9">
            <a:alphaModFix/>
          </a:blip>
          <a:srcRect b="0" l="0" r="0" t="0"/>
          <a:stretch/>
        </p:blipFill>
        <p:spPr>
          <a:xfrm>
            <a:off x="19399546" y="10995819"/>
            <a:ext cx="1039690" cy="1039558"/>
          </a:xfrm>
          <a:prstGeom prst="rect">
            <a:avLst/>
          </a:prstGeom>
          <a:noFill/>
          <a:ln>
            <a:noFill/>
          </a:ln>
        </p:spPr>
      </p:pic>
      <p:pic>
        <p:nvPicPr>
          <p:cNvPr descr="preencoded.png" id="118" name="Google Shape;118;p4"/>
          <p:cNvPicPr preferRelativeResize="0"/>
          <p:nvPr/>
        </p:nvPicPr>
        <p:blipFill rotWithShape="1">
          <a:blip r:embed="rId10">
            <a:alphaModFix/>
          </a:blip>
          <a:srcRect b="0" l="0" r="0" t="0"/>
          <a:stretch/>
        </p:blipFill>
        <p:spPr>
          <a:xfrm>
            <a:off x="3124591" y="3937000"/>
            <a:ext cx="1447981" cy="1447800"/>
          </a:xfrm>
          <a:prstGeom prst="rect">
            <a:avLst/>
          </a:prstGeom>
          <a:noFill/>
          <a:ln>
            <a:noFill/>
          </a:ln>
        </p:spPr>
      </p:pic>
      <p:pic>
        <p:nvPicPr>
          <p:cNvPr descr="preencoded.png" id="119" name="Google Shape;119;p4"/>
          <p:cNvPicPr preferRelativeResize="0"/>
          <p:nvPr/>
        </p:nvPicPr>
        <p:blipFill rotWithShape="1">
          <a:blip r:embed="rId11">
            <a:alphaModFix/>
          </a:blip>
          <a:srcRect b="0" l="0" r="0" t="0"/>
          <a:stretch/>
        </p:blipFill>
        <p:spPr>
          <a:xfrm>
            <a:off x="3215122" y="4027487"/>
            <a:ext cx="1267052" cy="1266723"/>
          </a:xfrm>
          <a:prstGeom prst="rect">
            <a:avLst/>
          </a:prstGeom>
          <a:noFill/>
          <a:ln>
            <a:noFill/>
          </a:ln>
        </p:spPr>
      </p:pic>
      <p:pic>
        <p:nvPicPr>
          <p:cNvPr descr="preencoded.png" id="120" name="Google Shape;120;p4"/>
          <p:cNvPicPr preferRelativeResize="0"/>
          <p:nvPr/>
        </p:nvPicPr>
        <p:blipFill rotWithShape="1">
          <a:blip r:embed="rId6">
            <a:alphaModFix/>
          </a:blip>
          <a:srcRect b="0" l="0" r="0" t="0"/>
          <a:stretch/>
        </p:blipFill>
        <p:spPr>
          <a:xfrm>
            <a:off x="20817902" y="7340600"/>
            <a:ext cx="508063" cy="508000"/>
          </a:xfrm>
          <a:prstGeom prst="rect">
            <a:avLst/>
          </a:prstGeom>
          <a:noFill/>
          <a:ln>
            <a:noFill/>
          </a:ln>
        </p:spPr>
      </p:pic>
      <p:pic>
        <p:nvPicPr>
          <p:cNvPr descr="preencoded.png" id="121" name="Google Shape;121;p4"/>
          <p:cNvPicPr preferRelativeResize="0"/>
          <p:nvPr/>
        </p:nvPicPr>
        <p:blipFill rotWithShape="1">
          <a:blip r:embed="rId7">
            <a:alphaModFix/>
          </a:blip>
          <a:srcRect b="0" l="0" r="0" t="0"/>
          <a:stretch/>
        </p:blipFill>
        <p:spPr>
          <a:xfrm>
            <a:off x="20848150" y="7370843"/>
            <a:ext cx="447535" cy="447480"/>
          </a:xfrm>
          <a:prstGeom prst="rect">
            <a:avLst/>
          </a:prstGeom>
          <a:noFill/>
          <a:ln>
            <a:noFill/>
          </a:ln>
        </p:spPr>
      </p:pic>
      <p:pic>
        <p:nvPicPr>
          <p:cNvPr descr="preencoded.png" id="122" name="Google Shape;122;p4"/>
          <p:cNvPicPr preferRelativeResize="0"/>
          <p:nvPr/>
        </p:nvPicPr>
        <p:blipFill rotWithShape="1">
          <a:blip r:embed="rId6">
            <a:alphaModFix/>
          </a:blip>
          <a:srcRect b="0" l="0" r="0" t="0"/>
          <a:stretch/>
        </p:blipFill>
        <p:spPr>
          <a:xfrm>
            <a:off x="20817902" y="12280900"/>
            <a:ext cx="508063" cy="508000"/>
          </a:xfrm>
          <a:prstGeom prst="rect">
            <a:avLst/>
          </a:prstGeom>
          <a:noFill/>
          <a:ln>
            <a:noFill/>
          </a:ln>
        </p:spPr>
      </p:pic>
      <p:pic>
        <p:nvPicPr>
          <p:cNvPr descr="preencoded.png" id="123" name="Google Shape;123;p4"/>
          <p:cNvPicPr preferRelativeResize="0"/>
          <p:nvPr/>
        </p:nvPicPr>
        <p:blipFill rotWithShape="1">
          <a:blip r:embed="rId7">
            <a:alphaModFix/>
          </a:blip>
          <a:srcRect b="0" l="0" r="0" t="0"/>
          <a:stretch/>
        </p:blipFill>
        <p:spPr>
          <a:xfrm>
            <a:off x="20848150" y="12311143"/>
            <a:ext cx="447535" cy="447477"/>
          </a:xfrm>
          <a:prstGeom prst="rect">
            <a:avLst/>
          </a:prstGeom>
          <a:noFill/>
          <a:ln>
            <a:noFill/>
          </a:ln>
        </p:spPr>
      </p:pic>
      <p:pic>
        <p:nvPicPr>
          <p:cNvPr descr="preencoded.png" id="124" name="Google Shape;124;p4"/>
          <p:cNvPicPr preferRelativeResize="0"/>
          <p:nvPr/>
        </p:nvPicPr>
        <p:blipFill rotWithShape="1">
          <a:blip r:embed="rId6">
            <a:alphaModFix/>
          </a:blip>
          <a:srcRect b="0" l="0" r="0" t="0"/>
          <a:stretch/>
        </p:blipFill>
        <p:spPr>
          <a:xfrm>
            <a:off x="23002575" y="7340600"/>
            <a:ext cx="508063" cy="508000"/>
          </a:xfrm>
          <a:prstGeom prst="rect">
            <a:avLst/>
          </a:prstGeom>
          <a:noFill/>
          <a:ln>
            <a:noFill/>
          </a:ln>
        </p:spPr>
      </p:pic>
      <p:pic>
        <p:nvPicPr>
          <p:cNvPr descr="preencoded.png" id="125" name="Google Shape;125;p4"/>
          <p:cNvPicPr preferRelativeResize="0"/>
          <p:nvPr/>
        </p:nvPicPr>
        <p:blipFill rotWithShape="1">
          <a:blip r:embed="rId7">
            <a:alphaModFix/>
          </a:blip>
          <a:srcRect b="0" l="0" r="0" t="0"/>
          <a:stretch/>
        </p:blipFill>
        <p:spPr>
          <a:xfrm>
            <a:off x="23032823" y="7370843"/>
            <a:ext cx="447535" cy="44748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48" name="Shape 948"/>
        <p:cNvGrpSpPr/>
        <p:nvPr/>
      </p:nvGrpSpPr>
      <p:grpSpPr>
        <a:xfrm>
          <a:off x="0" y="0"/>
          <a:ext cx="0" cy="0"/>
          <a:chOff x="0" y="0"/>
          <a:chExt cx="0" cy="0"/>
        </a:xfrm>
      </p:grpSpPr>
      <p:pic>
        <p:nvPicPr>
          <p:cNvPr descr="preencoded.png" id="949" name="Google Shape;949;p4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50" name="Google Shape;950;p40"/>
          <p:cNvSpPr/>
          <p:nvPr/>
        </p:nvSpPr>
        <p:spPr>
          <a:xfrm>
            <a:off x="-3746968" y="3238500"/>
            <a:ext cx="27194099" cy="10160000"/>
          </a:xfrm>
          <a:prstGeom prst="roundRect">
            <a:avLst>
              <a:gd fmla="val 41670"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40"/>
          <p:cNvSpPr/>
          <p:nvPr/>
        </p:nvSpPr>
        <p:spPr>
          <a:xfrm>
            <a:off x="1409876" y="-1993900"/>
            <a:ext cx="25822327" cy="143764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952" name="Google Shape;952;p40"/>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953" name="Google Shape;953;p40"/>
          <p:cNvSpPr/>
          <p:nvPr/>
        </p:nvSpPr>
        <p:spPr>
          <a:xfrm>
            <a:off x="7853815" y="1206500"/>
            <a:ext cx="8679418" cy="24299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The </a:t>
            </a:r>
            <a:r>
              <a:rPr lang="en-US" sz="11200">
                <a:solidFill>
                  <a:srgbClr val="064C30"/>
                </a:solidFill>
                <a:latin typeface="DM Serif Display"/>
                <a:ea typeface="DM Serif Display"/>
                <a:cs typeface="DM Serif Display"/>
                <a:sym typeface="DM Serif Display"/>
              </a:rPr>
              <a:t>Graph</a:t>
            </a:r>
            <a:endParaRPr sz="11200">
              <a:solidFill>
                <a:schemeClr val="dk1"/>
              </a:solidFill>
              <a:latin typeface="Calibri"/>
              <a:ea typeface="Calibri"/>
              <a:cs typeface="Calibri"/>
              <a:sym typeface="Calibri"/>
            </a:endParaRPr>
          </a:p>
        </p:txBody>
      </p:sp>
      <p:sp>
        <p:nvSpPr>
          <p:cNvPr id="954" name="Google Shape;954;p40"/>
          <p:cNvSpPr/>
          <p:nvPr/>
        </p:nvSpPr>
        <p:spPr>
          <a:xfrm>
            <a:off x="2540318" y="4718050"/>
            <a:ext cx="4559870"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40"/>
          <p:cNvSpPr/>
          <p:nvPr/>
        </p:nvSpPr>
        <p:spPr>
          <a:xfrm>
            <a:off x="2201608" y="4718050"/>
            <a:ext cx="5237288"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25%</a:t>
            </a:r>
            <a:endParaRPr sz="16000">
              <a:solidFill>
                <a:schemeClr val="dk1"/>
              </a:solidFill>
              <a:latin typeface="Calibri"/>
              <a:ea typeface="Calibri"/>
              <a:cs typeface="Calibri"/>
              <a:sym typeface="Calibri"/>
            </a:endParaRPr>
          </a:p>
        </p:txBody>
      </p:sp>
      <p:sp>
        <p:nvSpPr>
          <p:cNvPr id="956" name="Google Shape;956;p40"/>
          <p:cNvSpPr/>
          <p:nvPr/>
        </p:nvSpPr>
        <p:spPr>
          <a:xfrm>
            <a:off x="2540318" y="6864350"/>
            <a:ext cx="455987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40"/>
          <p:cNvSpPr/>
          <p:nvPr/>
        </p:nvSpPr>
        <p:spPr>
          <a:xfrm>
            <a:off x="2472576" y="6864350"/>
            <a:ext cx="4695354"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4D4D4D"/>
                </a:solidFill>
                <a:latin typeface="Montserrat"/>
                <a:ea typeface="Montserrat"/>
                <a:cs typeface="Montserrat"/>
                <a:sym typeface="Montserrat"/>
              </a:rPr>
              <a:t>Wishes Granted</a:t>
            </a:r>
            <a:endParaRPr sz="3200">
              <a:solidFill>
                <a:schemeClr val="dk1"/>
              </a:solidFill>
              <a:latin typeface="Calibri"/>
              <a:ea typeface="Calibri"/>
              <a:cs typeface="Calibri"/>
              <a:sym typeface="Calibri"/>
            </a:endParaRPr>
          </a:p>
        </p:txBody>
      </p:sp>
      <p:sp>
        <p:nvSpPr>
          <p:cNvPr id="958" name="Google Shape;958;p40"/>
          <p:cNvSpPr/>
          <p:nvPr/>
        </p:nvSpPr>
        <p:spPr>
          <a:xfrm>
            <a:off x="17286861" y="4718050"/>
            <a:ext cx="4559870"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0"/>
          <p:cNvSpPr/>
          <p:nvPr/>
        </p:nvSpPr>
        <p:spPr>
          <a:xfrm>
            <a:off x="16948152" y="4718050"/>
            <a:ext cx="5237288"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35%</a:t>
            </a:r>
            <a:endParaRPr sz="16000">
              <a:solidFill>
                <a:schemeClr val="dk1"/>
              </a:solidFill>
              <a:latin typeface="Calibri"/>
              <a:ea typeface="Calibri"/>
              <a:cs typeface="Calibri"/>
              <a:sym typeface="Calibri"/>
            </a:endParaRPr>
          </a:p>
        </p:txBody>
      </p:sp>
      <p:sp>
        <p:nvSpPr>
          <p:cNvPr id="960" name="Google Shape;960;p40"/>
          <p:cNvSpPr/>
          <p:nvPr/>
        </p:nvSpPr>
        <p:spPr>
          <a:xfrm>
            <a:off x="17286861" y="6864350"/>
            <a:ext cx="455987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0"/>
          <p:cNvSpPr/>
          <p:nvPr/>
        </p:nvSpPr>
        <p:spPr>
          <a:xfrm>
            <a:off x="17219119" y="6864350"/>
            <a:ext cx="4695354"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4D4D4D"/>
                </a:solidFill>
                <a:latin typeface="Montserrat"/>
                <a:ea typeface="Montserrat"/>
                <a:cs typeface="Montserrat"/>
                <a:sym typeface="Montserrat"/>
              </a:rPr>
              <a:t>Medieval-like Worlds</a:t>
            </a:r>
            <a:endParaRPr sz="3200">
              <a:solidFill>
                <a:schemeClr val="dk1"/>
              </a:solidFill>
              <a:latin typeface="Calibri"/>
              <a:ea typeface="Calibri"/>
              <a:cs typeface="Calibri"/>
              <a:sym typeface="Calibri"/>
            </a:endParaRPr>
          </a:p>
        </p:txBody>
      </p:sp>
      <p:sp>
        <p:nvSpPr>
          <p:cNvPr id="962" name="Google Shape;962;p40"/>
          <p:cNvSpPr/>
          <p:nvPr/>
        </p:nvSpPr>
        <p:spPr>
          <a:xfrm>
            <a:off x="2540318" y="8629650"/>
            <a:ext cx="4559870"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40"/>
          <p:cNvSpPr/>
          <p:nvPr/>
        </p:nvSpPr>
        <p:spPr>
          <a:xfrm>
            <a:off x="2201608" y="8629650"/>
            <a:ext cx="5237288"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15%</a:t>
            </a:r>
            <a:endParaRPr sz="16000">
              <a:solidFill>
                <a:schemeClr val="dk1"/>
              </a:solidFill>
              <a:latin typeface="Calibri"/>
              <a:ea typeface="Calibri"/>
              <a:cs typeface="Calibri"/>
              <a:sym typeface="Calibri"/>
            </a:endParaRPr>
          </a:p>
        </p:txBody>
      </p:sp>
      <p:sp>
        <p:nvSpPr>
          <p:cNvPr id="964" name="Google Shape;964;p40"/>
          <p:cNvSpPr/>
          <p:nvPr/>
        </p:nvSpPr>
        <p:spPr>
          <a:xfrm>
            <a:off x="2540318" y="10775950"/>
            <a:ext cx="455987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40"/>
          <p:cNvSpPr/>
          <p:nvPr/>
        </p:nvSpPr>
        <p:spPr>
          <a:xfrm>
            <a:off x="2472576" y="10775950"/>
            <a:ext cx="4695354"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4D4D4D"/>
                </a:solidFill>
                <a:latin typeface="Montserrat"/>
                <a:ea typeface="Montserrat"/>
                <a:cs typeface="Montserrat"/>
                <a:sym typeface="Montserrat"/>
              </a:rPr>
              <a:t>Dragon Appear</a:t>
            </a:r>
            <a:endParaRPr sz="3200">
              <a:solidFill>
                <a:schemeClr val="dk1"/>
              </a:solidFill>
              <a:latin typeface="Calibri"/>
              <a:ea typeface="Calibri"/>
              <a:cs typeface="Calibri"/>
              <a:sym typeface="Calibri"/>
            </a:endParaRPr>
          </a:p>
        </p:txBody>
      </p:sp>
      <p:sp>
        <p:nvSpPr>
          <p:cNvPr id="966" name="Google Shape;966;p40"/>
          <p:cNvSpPr/>
          <p:nvPr/>
        </p:nvSpPr>
        <p:spPr>
          <a:xfrm>
            <a:off x="17286861" y="8629650"/>
            <a:ext cx="4559870" cy="26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40"/>
          <p:cNvSpPr/>
          <p:nvPr/>
        </p:nvSpPr>
        <p:spPr>
          <a:xfrm>
            <a:off x="16948152" y="8629650"/>
            <a:ext cx="5237288"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25%</a:t>
            </a:r>
            <a:endParaRPr sz="16000">
              <a:solidFill>
                <a:schemeClr val="dk1"/>
              </a:solidFill>
              <a:latin typeface="Calibri"/>
              <a:ea typeface="Calibri"/>
              <a:cs typeface="Calibri"/>
              <a:sym typeface="Calibri"/>
            </a:endParaRPr>
          </a:p>
        </p:txBody>
      </p:sp>
      <p:sp>
        <p:nvSpPr>
          <p:cNvPr id="968" name="Google Shape;968;p40"/>
          <p:cNvSpPr/>
          <p:nvPr/>
        </p:nvSpPr>
        <p:spPr>
          <a:xfrm>
            <a:off x="17286861" y="10775950"/>
            <a:ext cx="4559870" cy="49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40"/>
          <p:cNvSpPr/>
          <p:nvPr/>
        </p:nvSpPr>
        <p:spPr>
          <a:xfrm>
            <a:off x="17219119" y="10775950"/>
            <a:ext cx="4695354" cy="6307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4D4D4D"/>
                </a:solidFill>
                <a:latin typeface="Montserrat"/>
                <a:ea typeface="Montserrat"/>
                <a:cs typeface="Montserrat"/>
                <a:sym typeface="Montserrat"/>
              </a:rPr>
              <a:t>Chosen One</a:t>
            </a:r>
            <a:endParaRPr sz="3200">
              <a:solidFill>
                <a:schemeClr val="dk1"/>
              </a:solidFill>
              <a:latin typeface="Calibri"/>
              <a:ea typeface="Calibri"/>
              <a:cs typeface="Calibri"/>
              <a:sym typeface="Calibri"/>
            </a:endParaRPr>
          </a:p>
        </p:txBody>
      </p:sp>
      <p:pic>
        <p:nvPicPr>
          <p:cNvPr descr="preencoded.png" id="970" name="Google Shape;970;p40"/>
          <p:cNvPicPr preferRelativeResize="0"/>
          <p:nvPr/>
        </p:nvPicPr>
        <p:blipFill rotWithShape="1">
          <a:blip r:embed="rId5">
            <a:alphaModFix/>
          </a:blip>
          <a:srcRect b="0" l="0" r="0" t="0"/>
          <a:stretch/>
        </p:blipFill>
        <p:spPr>
          <a:xfrm>
            <a:off x="6477810" y="5854700"/>
            <a:ext cx="3162695" cy="25400"/>
          </a:xfrm>
          <a:prstGeom prst="rect">
            <a:avLst/>
          </a:prstGeom>
          <a:noFill/>
          <a:ln>
            <a:noFill/>
          </a:ln>
        </p:spPr>
      </p:pic>
      <p:pic>
        <p:nvPicPr>
          <p:cNvPr descr="preencoded.png" id="971" name="Google Shape;971;p40"/>
          <p:cNvPicPr preferRelativeResize="0"/>
          <p:nvPr/>
        </p:nvPicPr>
        <p:blipFill rotWithShape="1">
          <a:blip r:embed="rId5">
            <a:alphaModFix/>
          </a:blip>
          <a:srcRect b="0" l="0" r="0" t="0"/>
          <a:stretch/>
        </p:blipFill>
        <p:spPr>
          <a:xfrm>
            <a:off x="6477810" y="9855200"/>
            <a:ext cx="3162695" cy="25400"/>
          </a:xfrm>
          <a:prstGeom prst="rect">
            <a:avLst/>
          </a:prstGeom>
          <a:noFill/>
          <a:ln>
            <a:noFill/>
          </a:ln>
        </p:spPr>
      </p:pic>
      <p:pic>
        <p:nvPicPr>
          <p:cNvPr descr="preencoded.png" id="972" name="Google Shape;972;p40"/>
          <p:cNvPicPr preferRelativeResize="0"/>
          <p:nvPr/>
        </p:nvPicPr>
        <p:blipFill rotWithShape="1">
          <a:blip r:embed="rId6">
            <a:alphaModFix/>
          </a:blip>
          <a:srcRect b="0" l="0" r="0" t="0"/>
          <a:stretch/>
        </p:blipFill>
        <p:spPr>
          <a:xfrm>
            <a:off x="15089486" y="9855200"/>
            <a:ext cx="2527616" cy="25400"/>
          </a:xfrm>
          <a:prstGeom prst="rect">
            <a:avLst/>
          </a:prstGeom>
          <a:noFill/>
          <a:ln>
            <a:noFill/>
          </a:ln>
        </p:spPr>
      </p:pic>
      <p:pic>
        <p:nvPicPr>
          <p:cNvPr descr="preencoded.png" id="973" name="Google Shape;973;p40"/>
          <p:cNvPicPr preferRelativeResize="0"/>
          <p:nvPr/>
        </p:nvPicPr>
        <p:blipFill rotWithShape="1">
          <a:blip r:embed="rId6">
            <a:alphaModFix/>
          </a:blip>
          <a:srcRect b="0" l="0" r="0" t="0"/>
          <a:stretch/>
        </p:blipFill>
        <p:spPr>
          <a:xfrm>
            <a:off x="15089486" y="5969000"/>
            <a:ext cx="2527616" cy="25400"/>
          </a:xfrm>
          <a:prstGeom prst="rect">
            <a:avLst/>
          </a:prstGeom>
          <a:noFill/>
          <a:ln>
            <a:noFill/>
          </a:ln>
        </p:spPr>
      </p:pic>
      <p:pic>
        <p:nvPicPr>
          <p:cNvPr descr="preencoded.png" id="974" name="Google Shape;974;p40"/>
          <p:cNvPicPr preferRelativeResize="0"/>
          <p:nvPr/>
        </p:nvPicPr>
        <p:blipFill rotWithShape="1">
          <a:blip r:embed="rId7">
            <a:alphaModFix/>
          </a:blip>
          <a:srcRect b="0" l="0" r="0" t="0"/>
          <a:stretch/>
        </p:blipFill>
        <p:spPr>
          <a:xfrm>
            <a:off x="2171971" y="673100"/>
            <a:ext cx="1625803" cy="1625600"/>
          </a:xfrm>
          <a:prstGeom prst="rect">
            <a:avLst/>
          </a:prstGeom>
          <a:noFill/>
          <a:ln>
            <a:noFill/>
          </a:ln>
        </p:spPr>
      </p:pic>
      <p:pic>
        <p:nvPicPr>
          <p:cNvPr descr="preencoded.png" id="975" name="Google Shape;975;p40"/>
          <p:cNvPicPr preferRelativeResize="0"/>
          <p:nvPr/>
        </p:nvPicPr>
        <p:blipFill rotWithShape="1">
          <a:blip r:embed="rId8">
            <a:alphaModFix/>
          </a:blip>
          <a:srcRect b="0" l="0" r="0" t="0"/>
          <a:stretch/>
        </p:blipFill>
        <p:spPr>
          <a:xfrm>
            <a:off x="2273621" y="774700"/>
            <a:ext cx="1422655" cy="1422301"/>
          </a:xfrm>
          <a:prstGeom prst="rect">
            <a:avLst/>
          </a:prstGeom>
          <a:noFill/>
          <a:ln>
            <a:noFill/>
          </a:ln>
        </p:spPr>
      </p:pic>
      <p:pic>
        <p:nvPicPr>
          <p:cNvPr descr="preencoded.png" id="976" name="Google Shape;976;p40"/>
          <p:cNvPicPr preferRelativeResize="0"/>
          <p:nvPr/>
        </p:nvPicPr>
        <p:blipFill rotWithShape="1">
          <a:blip r:embed="rId9">
            <a:alphaModFix/>
          </a:blip>
          <a:srcRect b="0" l="0" r="0" t="0"/>
          <a:stretch/>
        </p:blipFill>
        <p:spPr>
          <a:xfrm>
            <a:off x="1105038" y="2933700"/>
            <a:ext cx="609676" cy="609600"/>
          </a:xfrm>
          <a:prstGeom prst="rect">
            <a:avLst/>
          </a:prstGeom>
          <a:noFill/>
          <a:ln>
            <a:noFill/>
          </a:ln>
        </p:spPr>
      </p:pic>
      <p:pic>
        <p:nvPicPr>
          <p:cNvPr descr="preencoded.png" id="977" name="Google Shape;977;p40"/>
          <p:cNvPicPr preferRelativeResize="0"/>
          <p:nvPr/>
        </p:nvPicPr>
        <p:blipFill rotWithShape="1">
          <a:blip r:embed="rId10">
            <a:alphaModFix/>
          </a:blip>
          <a:srcRect b="0" l="0" r="0" t="0"/>
          <a:stretch/>
        </p:blipFill>
        <p:spPr>
          <a:xfrm>
            <a:off x="1141337" y="2970014"/>
            <a:ext cx="537042" cy="536972"/>
          </a:xfrm>
          <a:prstGeom prst="rect">
            <a:avLst/>
          </a:prstGeom>
          <a:noFill/>
          <a:ln>
            <a:noFill/>
          </a:ln>
        </p:spPr>
      </p:pic>
      <p:graphicFrame>
        <p:nvGraphicFramePr>
          <p:cNvPr id="978" name="Google Shape;978;p40"/>
          <p:cNvGraphicFramePr/>
          <p:nvPr/>
        </p:nvGraphicFramePr>
        <p:xfrm>
          <a:off x="8075414" y="3794382"/>
          <a:ext cx="8233172" cy="8233173"/>
        </p:xfrm>
        <a:graphic>
          <a:graphicData uri="http://schemas.openxmlformats.org/drawingml/2006/chart">
            <c:chart r:id="rId11"/>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83" name="Shape 983"/>
        <p:cNvGrpSpPr/>
        <p:nvPr/>
      </p:nvGrpSpPr>
      <p:grpSpPr>
        <a:xfrm>
          <a:off x="0" y="0"/>
          <a:ext cx="0" cy="0"/>
          <a:chOff x="0" y="0"/>
          <a:chExt cx="0" cy="0"/>
        </a:xfrm>
      </p:grpSpPr>
      <p:pic>
        <p:nvPicPr>
          <p:cNvPr descr="preencoded.png" id="984" name="Google Shape;984;p4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985" name="Google Shape;985;p41"/>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986" name="Google Shape;986;p41"/>
          <p:cNvSpPr/>
          <p:nvPr/>
        </p:nvSpPr>
        <p:spPr>
          <a:xfrm>
            <a:off x="584273" y="6845300"/>
            <a:ext cx="23218502" cy="6578600"/>
          </a:xfrm>
          <a:prstGeom prst="roundRect">
            <a:avLst>
              <a:gd fmla="val 19320"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41"/>
          <p:cNvSpPr/>
          <p:nvPr/>
        </p:nvSpPr>
        <p:spPr>
          <a:xfrm>
            <a:off x="1574997" y="-1371600"/>
            <a:ext cx="7011276" cy="14401800"/>
          </a:xfrm>
          <a:prstGeom prst="roundRect">
            <a:avLst>
              <a:gd fmla="val 18128"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41"/>
          <p:cNvSpPr/>
          <p:nvPr/>
        </p:nvSpPr>
        <p:spPr>
          <a:xfrm>
            <a:off x="15699162" y="2006600"/>
            <a:ext cx="7201800" cy="13830300"/>
          </a:xfrm>
          <a:prstGeom prst="roundRect">
            <a:avLst>
              <a:gd fmla="val 17649"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41"/>
          <p:cNvSpPr/>
          <p:nvPr/>
        </p:nvSpPr>
        <p:spPr>
          <a:xfrm>
            <a:off x="6596358" y="711200"/>
            <a:ext cx="11181631"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Our Team</a:t>
            </a:r>
            <a:endParaRPr sz="11200">
              <a:solidFill>
                <a:schemeClr val="dk1"/>
              </a:solidFill>
              <a:latin typeface="Calibri"/>
              <a:ea typeface="Calibri"/>
              <a:cs typeface="Calibri"/>
              <a:sym typeface="Calibri"/>
            </a:endParaRPr>
          </a:p>
        </p:txBody>
      </p:sp>
      <p:pic>
        <p:nvPicPr>
          <p:cNvPr descr="preencoded.png" id="990" name="Google Shape;990;p41"/>
          <p:cNvPicPr preferRelativeResize="0"/>
          <p:nvPr/>
        </p:nvPicPr>
        <p:blipFill rotWithShape="1">
          <a:blip r:embed="rId5">
            <a:alphaModFix/>
          </a:blip>
          <a:srcRect b="0" l="0" r="0" t="0"/>
          <a:stretch/>
        </p:blipFill>
        <p:spPr>
          <a:xfrm>
            <a:off x="2032254" y="2628900"/>
            <a:ext cx="6096762" cy="7200900"/>
          </a:xfrm>
          <a:prstGeom prst="rect">
            <a:avLst/>
          </a:prstGeom>
          <a:noFill/>
          <a:ln>
            <a:noFill/>
          </a:ln>
        </p:spPr>
      </p:pic>
      <p:pic>
        <p:nvPicPr>
          <p:cNvPr descr="preencoded.png" id="991" name="Google Shape;991;p41"/>
          <p:cNvPicPr preferRelativeResize="0"/>
          <p:nvPr/>
        </p:nvPicPr>
        <p:blipFill rotWithShape="1">
          <a:blip r:embed="rId6">
            <a:alphaModFix/>
          </a:blip>
          <a:srcRect b="0" l="0" r="0" t="0"/>
          <a:stretch/>
        </p:blipFill>
        <p:spPr>
          <a:xfrm>
            <a:off x="9145143" y="2628900"/>
            <a:ext cx="6096762" cy="7200900"/>
          </a:xfrm>
          <a:prstGeom prst="rect">
            <a:avLst/>
          </a:prstGeom>
          <a:noFill/>
          <a:ln>
            <a:noFill/>
          </a:ln>
        </p:spPr>
      </p:pic>
      <p:pic>
        <p:nvPicPr>
          <p:cNvPr descr="preencoded.png" id="992" name="Google Shape;992;p41"/>
          <p:cNvPicPr preferRelativeResize="0"/>
          <p:nvPr/>
        </p:nvPicPr>
        <p:blipFill rotWithShape="1">
          <a:blip r:embed="rId7">
            <a:alphaModFix/>
          </a:blip>
          <a:srcRect b="0" l="0" r="0" t="0"/>
          <a:stretch/>
        </p:blipFill>
        <p:spPr>
          <a:xfrm>
            <a:off x="16258032" y="2628900"/>
            <a:ext cx="6096762" cy="7200900"/>
          </a:xfrm>
          <a:prstGeom prst="rect">
            <a:avLst/>
          </a:prstGeom>
          <a:noFill/>
          <a:ln>
            <a:noFill/>
          </a:ln>
        </p:spPr>
      </p:pic>
      <p:sp>
        <p:nvSpPr>
          <p:cNvPr id="993" name="Google Shape;993;p41"/>
          <p:cNvSpPr/>
          <p:nvPr/>
        </p:nvSpPr>
        <p:spPr>
          <a:xfrm>
            <a:off x="1956044" y="10325100"/>
            <a:ext cx="5321965"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41"/>
          <p:cNvSpPr/>
          <p:nvPr/>
        </p:nvSpPr>
        <p:spPr>
          <a:xfrm>
            <a:off x="1956044" y="10325100"/>
            <a:ext cx="557599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Eldruin</a:t>
            </a:r>
            <a:endParaRPr sz="6000">
              <a:solidFill>
                <a:schemeClr val="dk1"/>
              </a:solidFill>
              <a:latin typeface="Calibri"/>
              <a:ea typeface="Calibri"/>
              <a:cs typeface="Calibri"/>
              <a:sym typeface="Calibri"/>
            </a:endParaRPr>
          </a:p>
        </p:txBody>
      </p:sp>
      <p:sp>
        <p:nvSpPr>
          <p:cNvPr id="995" name="Google Shape;995;p41"/>
          <p:cNvSpPr/>
          <p:nvPr/>
        </p:nvSpPr>
        <p:spPr>
          <a:xfrm>
            <a:off x="1956044" y="11506200"/>
            <a:ext cx="545744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Fire Mage</a:t>
            </a:r>
            <a:endParaRPr sz="3200">
              <a:solidFill>
                <a:schemeClr val="dk1"/>
              </a:solidFill>
              <a:latin typeface="Calibri"/>
              <a:ea typeface="Calibri"/>
              <a:cs typeface="Calibri"/>
              <a:sym typeface="Calibri"/>
            </a:endParaRPr>
          </a:p>
        </p:txBody>
      </p:sp>
      <p:sp>
        <p:nvSpPr>
          <p:cNvPr id="996" name="Google Shape;996;p41"/>
          <p:cNvSpPr/>
          <p:nvPr/>
        </p:nvSpPr>
        <p:spPr>
          <a:xfrm>
            <a:off x="9145143" y="10185400"/>
            <a:ext cx="5944343"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41"/>
          <p:cNvSpPr/>
          <p:nvPr/>
        </p:nvSpPr>
        <p:spPr>
          <a:xfrm>
            <a:off x="9145143" y="10185400"/>
            <a:ext cx="6198375"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Lunaria</a:t>
            </a:r>
            <a:endParaRPr sz="6000">
              <a:solidFill>
                <a:schemeClr val="dk1"/>
              </a:solidFill>
              <a:latin typeface="Calibri"/>
              <a:ea typeface="Calibri"/>
              <a:cs typeface="Calibri"/>
              <a:sym typeface="Calibri"/>
            </a:endParaRPr>
          </a:p>
        </p:txBody>
      </p:sp>
      <p:sp>
        <p:nvSpPr>
          <p:cNvPr id="998" name="Google Shape;998;p41"/>
          <p:cNvSpPr/>
          <p:nvPr/>
        </p:nvSpPr>
        <p:spPr>
          <a:xfrm>
            <a:off x="9145143" y="11366500"/>
            <a:ext cx="6079827"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Moon Priestess</a:t>
            </a:r>
            <a:endParaRPr sz="3200">
              <a:solidFill>
                <a:schemeClr val="dk1"/>
              </a:solidFill>
              <a:latin typeface="Calibri"/>
              <a:ea typeface="Calibri"/>
              <a:cs typeface="Calibri"/>
              <a:sym typeface="Calibri"/>
            </a:endParaRPr>
          </a:p>
        </p:txBody>
      </p:sp>
      <p:sp>
        <p:nvSpPr>
          <p:cNvPr id="999" name="Google Shape;999;p41"/>
          <p:cNvSpPr/>
          <p:nvPr/>
        </p:nvSpPr>
        <p:spPr>
          <a:xfrm>
            <a:off x="16258032" y="10325100"/>
            <a:ext cx="5080635"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41"/>
          <p:cNvSpPr/>
          <p:nvPr/>
        </p:nvSpPr>
        <p:spPr>
          <a:xfrm>
            <a:off x="16258032" y="10325100"/>
            <a:ext cx="5334667"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Elementalen</a:t>
            </a:r>
            <a:endParaRPr sz="6000">
              <a:solidFill>
                <a:schemeClr val="dk1"/>
              </a:solidFill>
              <a:latin typeface="Calibri"/>
              <a:ea typeface="Calibri"/>
              <a:cs typeface="Calibri"/>
              <a:sym typeface="Calibri"/>
            </a:endParaRPr>
          </a:p>
        </p:txBody>
      </p:sp>
      <p:sp>
        <p:nvSpPr>
          <p:cNvPr id="1001" name="Google Shape;1001;p41"/>
          <p:cNvSpPr/>
          <p:nvPr/>
        </p:nvSpPr>
        <p:spPr>
          <a:xfrm>
            <a:off x="16258032" y="11506200"/>
            <a:ext cx="5216119"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Guardians</a:t>
            </a:r>
            <a:endParaRPr sz="3200">
              <a:solidFill>
                <a:schemeClr val="dk1"/>
              </a:solidFill>
              <a:latin typeface="Calibri"/>
              <a:ea typeface="Calibri"/>
              <a:cs typeface="Calibri"/>
              <a:sym typeface="Calibri"/>
            </a:endParaRPr>
          </a:p>
        </p:txBody>
      </p:sp>
      <p:pic>
        <p:nvPicPr>
          <p:cNvPr descr="preencoded.png" id="1002" name="Google Shape;1002;p41"/>
          <p:cNvPicPr preferRelativeResize="0"/>
          <p:nvPr/>
        </p:nvPicPr>
        <p:blipFill rotWithShape="1">
          <a:blip r:embed="rId8">
            <a:alphaModFix/>
          </a:blip>
          <a:srcRect b="0" l="0" r="0" t="0"/>
          <a:stretch/>
        </p:blipFill>
        <p:spPr>
          <a:xfrm>
            <a:off x="8281435" y="6553200"/>
            <a:ext cx="609676" cy="609600"/>
          </a:xfrm>
          <a:prstGeom prst="rect">
            <a:avLst/>
          </a:prstGeom>
          <a:noFill/>
          <a:ln>
            <a:noFill/>
          </a:ln>
        </p:spPr>
      </p:pic>
      <p:pic>
        <p:nvPicPr>
          <p:cNvPr descr="preencoded.png" id="1003" name="Google Shape;1003;p41"/>
          <p:cNvPicPr preferRelativeResize="0"/>
          <p:nvPr/>
        </p:nvPicPr>
        <p:blipFill rotWithShape="1">
          <a:blip r:embed="rId9">
            <a:alphaModFix/>
          </a:blip>
          <a:srcRect b="0" l="0" r="0" t="0"/>
          <a:stretch/>
        </p:blipFill>
        <p:spPr>
          <a:xfrm>
            <a:off x="8317733" y="6589514"/>
            <a:ext cx="537042" cy="536972"/>
          </a:xfrm>
          <a:prstGeom prst="rect">
            <a:avLst/>
          </a:prstGeom>
          <a:noFill/>
          <a:ln>
            <a:noFill/>
          </a:ln>
        </p:spPr>
      </p:pic>
      <p:pic>
        <p:nvPicPr>
          <p:cNvPr descr="preencoded.png" id="1004" name="Google Shape;1004;p41"/>
          <p:cNvPicPr preferRelativeResize="0"/>
          <p:nvPr/>
        </p:nvPicPr>
        <p:blipFill rotWithShape="1">
          <a:blip r:embed="rId10">
            <a:alphaModFix/>
          </a:blip>
          <a:srcRect b="0" l="0" r="0" t="0"/>
          <a:stretch/>
        </p:blipFill>
        <p:spPr>
          <a:xfrm>
            <a:off x="2171971" y="304800"/>
            <a:ext cx="1625803" cy="1625600"/>
          </a:xfrm>
          <a:prstGeom prst="rect">
            <a:avLst/>
          </a:prstGeom>
          <a:noFill/>
          <a:ln>
            <a:noFill/>
          </a:ln>
        </p:spPr>
      </p:pic>
      <p:pic>
        <p:nvPicPr>
          <p:cNvPr descr="preencoded.png" id="1005" name="Google Shape;1005;p41"/>
          <p:cNvPicPr preferRelativeResize="0"/>
          <p:nvPr/>
        </p:nvPicPr>
        <p:blipFill rotWithShape="1">
          <a:blip r:embed="rId11">
            <a:alphaModFix/>
          </a:blip>
          <a:srcRect b="0" l="0" r="0" t="0"/>
          <a:stretch/>
        </p:blipFill>
        <p:spPr>
          <a:xfrm>
            <a:off x="2273621" y="406400"/>
            <a:ext cx="1422655" cy="1422301"/>
          </a:xfrm>
          <a:prstGeom prst="rect">
            <a:avLst/>
          </a:prstGeom>
          <a:noFill/>
          <a:ln>
            <a:noFill/>
          </a:ln>
        </p:spPr>
      </p:pic>
      <p:pic>
        <p:nvPicPr>
          <p:cNvPr descr="preencoded.png" id="1006" name="Google Shape;1006;p41"/>
          <p:cNvPicPr preferRelativeResize="0"/>
          <p:nvPr/>
        </p:nvPicPr>
        <p:blipFill rotWithShape="1">
          <a:blip r:embed="rId8">
            <a:alphaModFix/>
          </a:blip>
          <a:srcRect b="0" l="0" r="0" t="0"/>
          <a:stretch/>
        </p:blipFill>
        <p:spPr>
          <a:xfrm>
            <a:off x="15381622" y="6553200"/>
            <a:ext cx="609676" cy="609600"/>
          </a:xfrm>
          <a:prstGeom prst="rect">
            <a:avLst/>
          </a:prstGeom>
          <a:noFill/>
          <a:ln>
            <a:noFill/>
          </a:ln>
        </p:spPr>
      </p:pic>
      <p:pic>
        <p:nvPicPr>
          <p:cNvPr descr="preencoded.png" id="1007" name="Google Shape;1007;p41"/>
          <p:cNvPicPr preferRelativeResize="0"/>
          <p:nvPr/>
        </p:nvPicPr>
        <p:blipFill rotWithShape="1">
          <a:blip r:embed="rId9">
            <a:alphaModFix/>
          </a:blip>
          <a:srcRect b="0" l="0" r="0" t="0"/>
          <a:stretch/>
        </p:blipFill>
        <p:spPr>
          <a:xfrm>
            <a:off x="15417921" y="6589514"/>
            <a:ext cx="537042" cy="536972"/>
          </a:xfrm>
          <a:prstGeom prst="rect">
            <a:avLst/>
          </a:prstGeom>
          <a:noFill/>
          <a:ln>
            <a:noFill/>
          </a:ln>
        </p:spPr>
      </p:pic>
      <p:pic>
        <p:nvPicPr>
          <p:cNvPr descr="preencoded.png" id="1008" name="Google Shape;1008;p41"/>
          <p:cNvPicPr preferRelativeResize="0"/>
          <p:nvPr/>
        </p:nvPicPr>
        <p:blipFill rotWithShape="1">
          <a:blip r:embed="rId8">
            <a:alphaModFix/>
          </a:blip>
          <a:srcRect b="0" l="0" r="0" t="0"/>
          <a:stretch/>
        </p:blipFill>
        <p:spPr>
          <a:xfrm>
            <a:off x="15381622" y="13106400"/>
            <a:ext cx="609676" cy="609600"/>
          </a:xfrm>
          <a:prstGeom prst="rect">
            <a:avLst/>
          </a:prstGeom>
          <a:noFill/>
          <a:ln>
            <a:noFill/>
          </a:ln>
        </p:spPr>
      </p:pic>
      <p:pic>
        <p:nvPicPr>
          <p:cNvPr descr="preencoded.png" id="1009" name="Google Shape;1009;p41"/>
          <p:cNvPicPr preferRelativeResize="0"/>
          <p:nvPr/>
        </p:nvPicPr>
        <p:blipFill rotWithShape="1">
          <a:blip r:embed="rId9">
            <a:alphaModFix/>
          </a:blip>
          <a:srcRect b="0" l="0" r="0" t="0"/>
          <a:stretch/>
        </p:blipFill>
        <p:spPr>
          <a:xfrm>
            <a:off x="15417921" y="13142714"/>
            <a:ext cx="537042" cy="53697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14" name="Shape 1014"/>
        <p:cNvGrpSpPr/>
        <p:nvPr/>
      </p:nvGrpSpPr>
      <p:grpSpPr>
        <a:xfrm>
          <a:off x="0" y="0"/>
          <a:ext cx="0" cy="0"/>
          <a:chOff x="0" y="0"/>
          <a:chExt cx="0" cy="0"/>
        </a:xfrm>
      </p:grpSpPr>
      <p:pic>
        <p:nvPicPr>
          <p:cNvPr descr="preencoded.png" id="1015" name="Google Shape;1015;p4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016" name="Google Shape;1016;p42"/>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017" name="Google Shape;1017;p42"/>
          <p:cNvSpPr/>
          <p:nvPr/>
        </p:nvSpPr>
        <p:spPr>
          <a:xfrm>
            <a:off x="1219352" y="2311400"/>
            <a:ext cx="21948343" cy="9093200"/>
          </a:xfrm>
          <a:prstGeom prst="roundRect">
            <a:avLst>
              <a:gd fmla="val 13978"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42"/>
          <p:cNvSpPr/>
          <p:nvPr/>
        </p:nvSpPr>
        <p:spPr>
          <a:xfrm>
            <a:off x="6909664" y="-6159500"/>
            <a:ext cx="15089486" cy="19278600"/>
          </a:xfrm>
          <a:prstGeom prst="roundRect">
            <a:avLst>
              <a:gd fmla="val 28057"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19" name="Google Shape;1019;p42"/>
          <p:cNvPicPr preferRelativeResize="0"/>
          <p:nvPr/>
        </p:nvPicPr>
        <p:blipFill rotWithShape="1">
          <a:blip r:embed="rId5">
            <a:alphaModFix/>
          </a:blip>
          <a:srcRect b="0" l="0" r="0" t="0"/>
          <a:stretch/>
        </p:blipFill>
        <p:spPr>
          <a:xfrm>
            <a:off x="7379622" y="3581400"/>
            <a:ext cx="7493937" cy="6553200"/>
          </a:xfrm>
          <a:prstGeom prst="rect">
            <a:avLst/>
          </a:prstGeom>
          <a:noFill/>
          <a:ln>
            <a:noFill/>
          </a:ln>
        </p:spPr>
      </p:pic>
      <p:sp>
        <p:nvSpPr>
          <p:cNvPr id="1020" name="Google Shape;1020;p42"/>
          <p:cNvSpPr/>
          <p:nvPr/>
        </p:nvSpPr>
        <p:spPr>
          <a:xfrm>
            <a:off x="1968746" y="3009900"/>
            <a:ext cx="11092720" cy="53890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An Unforgettable Journey</a:t>
            </a:r>
            <a:endParaRPr sz="11200">
              <a:solidFill>
                <a:schemeClr val="dk1"/>
              </a:solidFill>
              <a:latin typeface="Calibri"/>
              <a:ea typeface="Calibri"/>
              <a:cs typeface="Calibri"/>
              <a:sym typeface="Calibri"/>
            </a:endParaRPr>
          </a:p>
        </p:txBody>
      </p:sp>
      <p:sp>
        <p:nvSpPr>
          <p:cNvPr id="1021" name="Google Shape;1021;p42"/>
          <p:cNvSpPr/>
          <p:nvPr/>
        </p:nvSpPr>
        <p:spPr>
          <a:xfrm>
            <a:off x="15445130" y="6705600"/>
            <a:ext cx="6045956"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42"/>
          <p:cNvSpPr/>
          <p:nvPr/>
        </p:nvSpPr>
        <p:spPr>
          <a:xfrm>
            <a:off x="15445130" y="6705600"/>
            <a:ext cx="6299987" cy="20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An Adventure Awaits</a:t>
            </a:r>
            <a:endParaRPr sz="6000">
              <a:solidFill>
                <a:schemeClr val="dk1"/>
              </a:solidFill>
              <a:latin typeface="Calibri"/>
              <a:ea typeface="Calibri"/>
              <a:cs typeface="Calibri"/>
              <a:sym typeface="Calibri"/>
            </a:endParaRPr>
          </a:p>
        </p:txBody>
      </p:sp>
      <p:sp>
        <p:nvSpPr>
          <p:cNvPr id="1023" name="Google Shape;1023;p42"/>
          <p:cNvSpPr/>
          <p:nvPr/>
        </p:nvSpPr>
        <p:spPr>
          <a:xfrm>
            <a:off x="15445130" y="8763000"/>
            <a:ext cx="6181439"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Enter the mysterious world of the sea serpents, where danger and beauty intertwine.</a:t>
            </a:r>
            <a:endParaRPr sz="3200">
              <a:solidFill>
                <a:schemeClr val="dk1"/>
              </a:solidFill>
              <a:latin typeface="Calibri"/>
              <a:ea typeface="Calibri"/>
              <a:cs typeface="Calibri"/>
              <a:sym typeface="Calibri"/>
            </a:endParaRPr>
          </a:p>
        </p:txBody>
      </p:sp>
      <p:pic>
        <p:nvPicPr>
          <p:cNvPr descr="preencoded.png" id="1024" name="Google Shape;1024;p42"/>
          <p:cNvPicPr preferRelativeResize="0"/>
          <p:nvPr/>
        </p:nvPicPr>
        <p:blipFill rotWithShape="1">
          <a:blip r:embed="rId6">
            <a:alphaModFix/>
          </a:blip>
          <a:srcRect b="0" l="0" r="0" t="0"/>
          <a:stretch/>
        </p:blipFill>
        <p:spPr>
          <a:xfrm>
            <a:off x="6604826" y="2006600"/>
            <a:ext cx="609676" cy="609600"/>
          </a:xfrm>
          <a:prstGeom prst="rect">
            <a:avLst/>
          </a:prstGeom>
          <a:noFill/>
          <a:ln>
            <a:noFill/>
          </a:ln>
        </p:spPr>
      </p:pic>
      <p:pic>
        <p:nvPicPr>
          <p:cNvPr descr="preencoded.png" id="1025" name="Google Shape;1025;p42"/>
          <p:cNvPicPr preferRelativeResize="0"/>
          <p:nvPr/>
        </p:nvPicPr>
        <p:blipFill rotWithShape="1">
          <a:blip r:embed="rId7">
            <a:alphaModFix/>
          </a:blip>
          <a:srcRect b="0" l="0" r="0" t="0"/>
          <a:stretch/>
        </p:blipFill>
        <p:spPr>
          <a:xfrm>
            <a:off x="6641124" y="2042914"/>
            <a:ext cx="537042" cy="536972"/>
          </a:xfrm>
          <a:prstGeom prst="rect">
            <a:avLst/>
          </a:prstGeom>
          <a:noFill/>
          <a:ln>
            <a:noFill/>
          </a:ln>
        </p:spPr>
      </p:pic>
      <p:pic>
        <p:nvPicPr>
          <p:cNvPr descr="preencoded.png" id="1026" name="Google Shape;1026;p42"/>
          <p:cNvPicPr preferRelativeResize="0"/>
          <p:nvPr/>
        </p:nvPicPr>
        <p:blipFill rotWithShape="1">
          <a:blip r:embed="rId8">
            <a:alphaModFix/>
          </a:blip>
          <a:srcRect b="0" l="0" r="0" t="0"/>
          <a:stretch/>
        </p:blipFill>
        <p:spPr>
          <a:xfrm>
            <a:off x="16346943" y="558800"/>
            <a:ext cx="1625803" cy="1625600"/>
          </a:xfrm>
          <a:prstGeom prst="rect">
            <a:avLst/>
          </a:prstGeom>
          <a:noFill/>
          <a:ln>
            <a:noFill/>
          </a:ln>
        </p:spPr>
      </p:pic>
      <p:pic>
        <p:nvPicPr>
          <p:cNvPr descr="preencoded.png" id="1027" name="Google Shape;1027;p42"/>
          <p:cNvPicPr preferRelativeResize="0"/>
          <p:nvPr/>
        </p:nvPicPr>
        <p:blipFill rotWithShape="1">
          <a:blip r:embed="rId9">
            <a:alphaModFix/>
          </a:blip>
          <a:srcRect b="0" l="0" r="0" t="0"/>
          <a:stretch/>
        </p:blipFill>
        <p:spPr>
          <a:xfrm>
            <a:off x="16448592" y="660400"/>
            <a:ext cx="1422655" cy="1422301"/>
          </a:xfrm>
          <a:prstGeom prst="rect">
            <a:avLst/>
          </a:prstGeom>
          <a:noFill/>
          <a:ln>
            <a:noFill/>
          </a:ln>
        </p:spPr>
      </p:pic>
      <p:pic>
        <p:nvPicPr>
          <p:cNvPr descr="preencoded.png" id="1028" name="Google Shape;1028;p42"/>
          <p:cNvPicPr preferRelativeResize="0"/>
          <p:nvPr/>
        </p:nvPicPr>
        <p:blipFill rotWithShape="1">
          <a:blip r:embed="rId8">
            <a:alphaModFix/>
          </a:blip>
          <a:srcRect b="0" l="0" r="0" t="0"/>
          <a:stretch/>
        </p:blipFill>
        <p:spPr>
          <a:xfrm>
            <a:off x="19750969" y="4673600"/>
            <a:ext cx="1625803" cy="1625600"/>
          </a:xfrm>
          <a:prstGeom prst="rect">
            <a:avLst/>
          </a:prstGeom>
          <a:noFill/>
          <a:ln>
            <a:noFill/>
          </a:ln>
        </p:spPr>
      </p:pic>
      <p:pic>
        <p:nvPicPr>
          <p:cNvPr descr="preencoded.png" id="1029" name="Google Shape;1029;p42"/>
          <p:cNvPicPr preferRelativeResize="0"/>
          <p:nvPr/>
        </p:nvPicPr>
        <p:blipFill rotWithShape="1">
          <a:blip r:embed="rId10">
            <a:alphaModFix/>
          </a:blip>
          <a:srcRect b="0" l="0" r="0" t="0"/>
          <a:stretch/>
        </p:blipFill>
        <p:spPr>
          <a:xfrm>
            <a:off x="19847296" y="4724400"/>
            <a:ext cx="1478670" cy="147850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34" name="Shape 1034"/>
        <p:cNvGrpSpPr/>
        <p:nvPr/>
      </p:nvGrpSpPr>
      <p:grpSpPr>
        <a:xfrm>
          <a:off x="0" y="0"/>
          <a:ext cx="0" cy="0"/>
          <a:chOff x="0" y="0"/>
          <a:chExt cx="0" cy="0"/>
        </a:xfrm>
      </p:grpSpPr>
      <p:pic>
        <p:nvPicPr>
          <p:cNvPr descr="preencoded.png" id="1035" name="Google Shape;1035;p4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036" name="Google Shape;1036;p43"/>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1037" name="Google Shape;1037;p43"/>
          <p:cNvPicPr preferRelativeResize="0"/>
          <p:nvPr/>
        </p:nvPicPr>
        <p:blipFill rotWithShape="1">
          <a:blip r:embed="rId5">
            <a:alphaModFix/>
          </a:blip>
          <a:srcRect b="0" l="0" r="0" t="0"/>
          <a:stretch/>
        </p:blipFill>
        <p:spPr>
          <a:xfrm>
            <a:off x="0" y="0"/>
            <a:ext cx="24387048" cy="13716000"/>
          </a:xfrm>
          <a:prstGeom prst="rect">
            <a:avLst/>
          </a:prstGeom>
          <a:noFill/>
          <a:ln>
            <a:noFill/>
          </a:ln>
        </p:spPr>
      </p:pic>
      <p:sp>
        <p:nvSpPr>
          <p:cNvPr id="1038" name="Google Shape;1038;p43"/>
          <p:cNvSpPr/>
          <p:nvPr/>
        </p:nvSpPr>
        <p:spPr>
          <a:xfrm>
            <a:off x="1143143" y="1193800"/>
            <a:ext cx="22113464" cy="113411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39" name="Google Shape;1039;p43"/>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040" name="Google Shape;1040;p43"/>
          <p:cNvSpPr/>
          <p:nvPr/>
        </p:nvSpPr>
        <p:spPr>
          <a:xfrm>
            <a:off x="5067933" y="5080000"/>
            <a:ext cx="14263883"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43"/>
          <p:cNvSpPr/>
          <p:nvPr/>
        </p:nvSpPr>
        <p:spPr>
          <a:xfrm>
            <a:off x="6177205" y="5080000"/>
            <a:ext cx="12045339"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Conclusion</a:t>
            </a:r>
            <a:endParaRPr sz="16000">
              <a:solidFill>
                <a:schemeClr val="dk1"/>
              </a:solidFill>
              <a:latin typeface="Calibri"/>
              <a:ea typeface="Calibri"/>
              <a:cs typeface="Calibri"/>
              <a:sym typeface="Calibri"/>
            </a:endParaRPr>
          </a:p>
        </p:txBody>
      </p:sp>
      <p:sp>
        <p:nvSpPr>
          <p:cNvPr id="1042" name="Google Shape;1042;p43"/>
          <p:cNvSpPr/>
          <p:nvPr/>
        </p:nvSpPr>
        <p:spPr>
          <a:xfrm>
            <a:off x="5000192" y="8039100"/>
            <a:ext cx="1439936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Experience the magic and thrill of the extraordinary in the realm where anything is possible and every journey is unique.</a:t>
            </a:r>
            <a:endParaRPr sz="3200">
              <a:solidFill>
                <a:schemeClr val="dk1"/>
              </a:solidFill>
              <a:latin typeface="Calibri"/>
              <a:ea typeface="Calibri"/>
              <a:cs typeface="Calibri"/>
              <a:sym typeface="Calibri"/>
            </a:endParaRPr>
          </a:p>
        </p:txBody>
      </p:sp>
      <p:pic>
        <p:nvPicPr>
          <p:cNvPr descr="preencoded.png" id="1043" name="Google Shape;1043;p43"/>
          <p:cNvPicPr preferRelativeResize="0"/>
          <p:nvPr/>
        </p:nvPicPr>
        <p:blipFill rotWithShape="1">
          <a:blip r:embed="rId6">
            <a:alphaModFix/>
          </a:blip>
          <a:srcRect b="0" l="0" r="0" t="0"/>
          <a:stretch/>
        </p:blipFill>
        <p:spPr>
          <a:xfrm>
            <a:off x="4572572" y="7200900"/>
            <a:ext cx="15229203" cy="0"/>
          </a:xfrm>
          <a:prstGeom prst="rect">
            <a:avLst/>
          </a:prstGeom>
          <a:noFill/>
          <a:ln>
            <a:noFill/>
          </a:ln>
        </p:spPr>
      </p:pic>
      <p:pic>
        <p:nvPicPr>
          <p:cNvPr descr="preencoded.png" id="1044" name="Google Shape;1044;p43"/>
          <p:cNvPicPr preferRelativeResize="0"/>
          <p:nvPr/>
        </p:nvPicPr>
        <p:blipFill rotWithShape="1">
          <a:blip r:embed="rId7">
            <a:alphaModFix/>
          </a:blip>
          <a:srcRect b="0" l="0" r="0" t="0"/>
          <a:stretch/>
        </p:blipFill>
        <p:spPr>
          <a:xfrm>
            <a:off x="889111" y="3454400"/>
            <a:ext cx="508063" cy="508000"/>
          </a:xfrm>
          <a:prstGeom prst="rect">
            <a:avLst/>
          </a:prstGeom>
          <a:noFill/>
          <a:ln>
            <a:noFill/>
          </a:ln>
        </p:spPr>
      </p:pic>
      <p:pic>
        <p:nvPicPr>
          <p:cNvPr descr="preencoded.png" id="1045" name="Google Shape;1045;p43"/>
          <p:cNvPicPr preferRelativeResize="0"/>
          <p:nvPr/>
        </p:nvPicPr>
        <p:blipFill rotWithShape="1">
          <a:blip r:embed="rId8">
            <a:alphaModFix/>
          </a:blip>
          <a:srcRect b="0" l="0" r="0" t="0"/>
          <a:stretch/>
        </p:blipFill>
        <p:spPr>
          <a:xfrm>
            <a:off x="919360" y="3484662"/>
            <a:ext cx="447535" cy="447477"/>
          </a:xfrm>
          <a:prstGeom prst="rect">
            <a:avLst/>
          </a:prstGeom>
          <a:noFill/>
          <a:ln>
            <a:noFill/>
          </a:ln>
        </p:spPr>
      </p:pic>
      <p:pic>
        <p:nvPicPr>
          <p:cNvPr descr="preencoded.png" id="1046" name="Google Shape;1046;p43"/>
          <p:cNvPicPr preferRelativeResize="0"/>
          <p:nvPr/>
        </p:nvPicPr>
        <p:blipFill rotWithShape="1">
          <a:blip r:embed="rId9">
            <a:alphaModFix/>
          </a:blip>
          <a:srcRect b="0" l="0" r="0" t="0"/>
          <a:stretch/>
        </p:blipFill>
        <p:spPr>
          <a:xfrm>
            <a:off x="19331816" y="10960100"/>
            <a:ext cx="1143143" cy="1143000"/>
          </a:xfrm>
          <a:prstGeom prst="rect">
            <a:avLst/>
          </a:prstGeom>
          <a:noFill/>
          <a:ln>
            <a:noFill/>
          </a:ln>
        </p:spPr>
      </p:pic>
      <p:pic>
        <p:nvPicPr>
          <p:cNvPr descr="preencoded.png" id="1047" name="Google Shape;1047;p43"/>
          <p:cNvPicPr preferRelativeResize="0"/>
          <p:nvPr/>
        </p:nvPicPr>
        <p:blipFill rotWithShape="1">
          <a:blip r:embed="rId10">
            <a:alphaModFix/>
          </a:blip>
          <a:srcRect b="0" l="0" r="0" t="0"/>
          <a:stretch/>
        </p:blipFill>
        <p:spPr>
          <a:xfrm>
            <a:off x="19399546" y="10995819"/>
            <a:ext cx="1039690" cy="1039564"/>
          </a:xfrm>
          <a:prstGeom prst="rect">
            <a:avLst/>
          </a:prstGeom>
          <a:noFill/>
          <a:ln>
            <a:noFill/>
          </a:ln>
        </p:spPr>
      </p:pic>
      <p:pic>
        <p:nvPicPr>
          <p:cNvPr descr="preencoded.png" id="1048" name="Google Shape;1048;p43"/>
          <p:cNvPicPr preferRelativeResize="0"/>
          <p:nvPr/>
        </p:nvPicPr>
        <p:blipFill rotWithShape="1">
          <a:blip r:embed="rId11">
            <a:alphaModFix/>
          </a:blip>
          <a:srcRect b="0" l="0" r="0" t="0"/>
          <a:stretch/>
        </p:blipFill>
        <p:spPr>
          <a:xfrm>
            <a:off x="3124591" y="3937000"/>
            <a:ext cx="1447981" cy="1447800"/>
          </a:xfrm>
          <a:prstGeom prst="rect">
            <a:avLst/>
          </a:prstGeom>
          <a:noFill/>
          <a:ln>
            <a:noFill/>
          </a:ln>
        </p:spPr>
      </p:pic>
      <p:pic>
        <p:nvPicPr>
          <p:cNvPr descr="preencoded.png" id="1049" name="Google Shape;1049;p43"/>
          <p:cNvPicPr preferRelativeResize="0"/>
          <p:nvPr/>
        </p:nvPicPr>
        <p:blipFill rotWithShape="1">
          <a:blip r:embed="rId12">
            <a:alphaModFix/>
          </a:blip>
          <a:srcRect b="0" l="0" r="0" t="0"/>
          <a:stretch/>
        </p:blipFill>
        <p:spPr>
          <a:xfrm>
            <a:off x="3215122" y="4027487"/>
            <a:ext cx="1267052" cy="1266726"/>
          </a:xfrm>
          <a:prstGeom prst="rect">
            <a:avLst/>
          </a:prstGeom>
          <a:noFill/>
          <a:ln>
            <a:noFill/>
          </a:ln>
        </p:spPr>
      </p:pic>
      <p:pic>
        <p:nvPicPr>
          <p:cNvPr descr="preencoded.png" id="1050" name="Google Shape;1050;p43"/>
          <p:cNvPicPr preferRelativeResize="0"/>
          <p:nvPr/>
        </p:nvPicPr>
        <p:blipFill rotWithShape="1">
          <a:blip r:embed="rId7">
            <a:alphaModFix/>
          </a:blip>
          <a:srcRect b="0" l="0" r="0" t="0"/>
          <a:stretch/>
        </p:blipFill>
        <p:spPr>
          <a:xfrm>
            <a:off x="20817902" y="7340600"/>
            <a:ext cx="508063" cy="508000"/>
          </a:xfrm>
          <a:prstGeom prst="rect">
            <a:avLst/>
          </a:prstGeom>
          <a:noFill/>
          <a:ln>
            <a:noFill/>
          </a:ln>
        </p:spPr>
      </p:pic>
      <p:pic>
        <p:nvPicPr>
          <p:cNvPr descr="preencoded.png" id="1051" name="Google Shape;1051;p43"/>
          <p:cNvPicPr preferRelativeResize="0"/>
          <p:nvPr/>
        </p:nvPicPr>
        <p:blipFill rotWithShape="1">
          <a:blip r:embed="rId8">
            <a:alphaModFix/>
          </a:blip>
          <a:srcRect b="0" l="0" r="0" t="0"/>
          <a:stretch/>
        </p:blipFill>
        <p:spPr>
          <a:xfrm>
            <a:off x="20848150" y="7370862"/>
            <a:ext cx="447535" cy="447477"/>
          </a:xfrm>
          <a:prstGeom prst="rect">
            <a:avLst/>
          </a:prstGeom>
          <a:noFill/>
          <a:ln>
            <a:noFill/>
          </a:ln>
        </p:spPr>
      </p:pic>
      <p:pic>
        <p:nvPicPr>
          <p:cNvPr descr="preencoded.png" id="1052" name="Google Shape;1052;p43"/>
          <p:cNvPicPr preferRelativeResize="0"/>
          <p:nvPr/>
        </p:nvPicPr>
        <p:blipFill rotWithShape="1">
          <a:blip r:embed="rId7">
            <a:alphaModFix/>
          </a:blip>
          <a:srcRect b="0" l="0" r="0" t="0"/>
          <a:stretch/>
        </p:blipFill>
        <p:spPr>
          <a:xfrm>
            <a:off x="20817902" y="12280900"/>
            <a:ext cx="508063" cy="508000"/>
          </a:xfrm>
          <a:prstGeom prst="rect">
            <a:avLst/>
          </a:prstGeom>
          <a:noFill/>
          <a:ln>
            <a:noFill/>
          </a:ln>
        </p:spPr>
      </p:pic>
      <p:pic>
        <p:nvPicPr>
          <p:cNvPr descr="preencoded.png" id="1053" name="Google Shape;1053;p43"/>
          <p:cNvPicPr preferRelativeResize="0"/>
          <p:nvPr/>
        </p:nvPicPr>
        <p:blipFill rotWithShape="1">
          <a:blip r:embed="rId8">
            <a:alphaModFix/>
          </a:blip>
          <a:srcRect b="0" l="0" r="0" t="0"/>
          <a:stretch/>
        </p:blipFill>
        <p:spPr>
          <a:xfrm>
            <a:off x="20848150" y="12311162"/>
            <a:ext cx="447535" cy="447477"/>
          </a:xfrm>
          <a:prstGeom prst="rect">
            <a:avLst/>
          </a:prstGeom>
          <a:noFill/>
          <a:ln>
            <a:noFill/>
          </a:ln>
        </p:spPr>
      </p:pic>
      <p:pic>
        <p:nvPicPr>
          <p:cNvPr descr="preencoded.png" id="1054" name="Google Shape;1054;p43"/>
          <p:cNvPicPr preferRelativeResize="0"/>
          <p:nvPr/>
        </p:nvPicPr>
        <p:blipFill rotWithShape="1">
          <a:blip r:embed="rId7">
            <a:alphaModFix/>
          </a:blip>
          <a:srcRect b="0" l="0" r="0" t="0"/>
          <a:stretch/>
        </p:blipFill>
        <p:spPr>
          <a:xfrm>
            <a:off x="23002575" y="7340600"/>
            <a:ext cx="508063" cy="508000"/>
          </a:xfrm>
          <a:prstGeom prst="rect">
            <a:avLst/>
          </a:prstGeom>
          <a:noFill/>
          <a:ln>
            <a:noFill/>
          </a:ln>
        </p:spPr>
      </p:pic>
      <p:pic>
        <p:nvPicPr>
          <p:cNvPr descr="preencoded.png" id="1055" name="Google Shape;1055;p43"/>
          <p:cNvPicPr preferRelativeResize="0"/>
          <p:nvPr/>
        </p:nvPicPr>
        <p:blipFill rotWithShape="1">
          <a:blip r:embed="rId8">
            <a:alphaModFix/>
          </a:blip>
          <a:srcRect b="0" l="0" r="0" t="0"/>
          <a:stretch/>
        </p:blipFill>
        <p:spPr>
          <a:xfrm>
            <a:off x="23032823" y="7370862"/>
            <a:ext cx="447535" cy="44747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60" name="Shape 1060"/>
        <p:cNvGrpSpPr/>
        <p:nvPr/>
      </p:nvGrpSpPr>
      <p:grpSpPr>
        <a:xfrm>
          <a:off x="0" y="0"/>
          <a:ext cx="0" cy="0"/>
          <a:chOff x="0" y="0"/>
          <a:chExt cx="0" cy="0"/>
        </a:xfrm>
      </p:grpSpPr>
      <p:pic>
        <p:nvPicPr>
          <p:cNvPr descr="preencoded.png" id="1061" name="Google Shape;1061;p4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062" name="Google Shape;1062;p44"/>
          <p:cNvPicPr preferRelativeResize="0"/>
          <p:nvPr/>
        </p:nvPicPr>
        <p:blipFill rotWithShape="1">
          <a:blip r:embed="rId4">
            <a:alphaModFix/>
          </a:blip>
          <a:srcRect b="0" l="0" r="0" t="0"/>
          <a:stretch/>
        </p:blipFill>
        <p:spPr>
          <a:xfrm>
            <a:off x="0" y="0"/>
            <a:ext cx="10135867" cy="6184900"/>
          </a:xfrm>
          <a:prstGeom prst="rect">
            <a:avLst/>
          </a:prstGeom>
          <a:noFill/>
          <a:ln>
            <a:noFill/>
          </a:ln>
        </p:spPr>
      </p:pic>
      <p:pic>
        <p:nvPicPr>
          <p:cNvPr descr="preencoded.png" id="1063" name="Google Shape;1063;p44"/>
          <p:cNvPicPr preferRelativeResize="0"/>
          <p:nvPr/>
        </p:nvPicPr>
        <p:blipFill rotWithShape="1">
          <a:blip r:embed="rId5">
            <a:alphaModFix/>
          </a:blip>
          <a:srcRect b="0" l="0" r="0" t="0"/>
          <a:stretch/>
        </p:blipFill>
        <p:spPr>
          <a:xfrm>
            <a:off x="21491086" y="152400"/>
            <a:ext cx="2591124" cy="711200"/>
          </a:xfrm>
          <a:prstGeom prst="rect">
            <a:avLst/>
          </a:prstGeom>
          <a:noFill/>
          <a:ln>
            <a:noFill/>
          </a:ln>
        </p:spPr>
      </p:pic>
      <p:pic>
        <p:nvPicPr>
          <p:cNvPr descr="preencoded.png" id="1064" name="Google Shape;1064;p44"/>
          <p:cNvPicPr preferRelativeResize="0"/>
          <p:nvPr/>
        </p:nvPicPr>
        <p:blipFill rotWithShape="1">
          <a:blip r:embed="rId6">
            <a:alphaModFix/>
          </a:blip>
          <a:srcRect b="0" l="0" r="0" t="0"/>
          <a:stretch/>
        </p:blipFill>
        <p:spPr>
          <a:xfrm>
            <a:off x="2667333" y="7683500"/>
            <a:ext cx="19052381" cy="4394200"/>
          </a:xfrm>
          <a:prstGeom prst="rect">
            <a:avLst/>
          </a:prstGeom>
          <a:noFill/>
          <a:ln>
            <a:noFill/>
          </a:ln>
        </p:spPr>
      </p:pic>
      <p:sp>
        <p:nvSpPr>
          <p:cNvPr id="1065" name="Google Shape;1065;p44"/>
          <p:cNvSpPr/>
          <p:nvPr/>
        </p:nvSpPr>
        <p:spPr>
          <a:xfrm>
            <a:off x="939917" y="508000"/>
            <a:ext cx="8946151"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Creatures of the Deep</a:t>
            </a:r>
            <a:endParaRPr sz="11200">
              <a:solidFill>
                <a:schemeClr val="dk1"/>
              </a:solidFill>
              <a:latin typeface="Calibri"/>
              <a:ea typeface="Calibri"/>
              <a:cs typeface="Calibri"/>
              <a:sym typeface="Calibri"/>
            </a:endParaRPr>
          </a:p>
        </p:txBody>
      </p:sp>
      <p:sp>
        <p:nvSpPr>
          <p:cNvPr id="1066" name="Google Shape;1066;p44"/>
          <p:cNvSpPr/>
          <p:nvPr/>
        </p:nvSpPr>
        <p:spPr>
          <a:xfrm>
            <a:off x="11164695" y="4622800"/>
            <a:ext cx="10555019"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44"/>
          <p:cNvSpPr/>
          <p:nvPr/>
        </p:nvSpPr>
        <p:spPr>
          <a:xfrm>
            <a:off x="11164695" y="4622800"/>
            <a:ext cx="10809051"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Dangers Ahead</a:t>
            </a:r>
            <a:endParaRPr sz="6000">
              <a:solidFill>
                <a:schemeClr val="dk1"/>
              </a:solidFill>
              <a:latin typeface="Calibri"/>
              <a:ea typeface="Calibri"/>
              <a:cs typeface="Calibri"/>
              <a:sym typeface="Calibri"/>
            </a:endParaRPr>
          </a:p>
        </p:txBody>
      </p:sp>
      <p:sp>
        <p:nvSpPr>
          <p:cNvPr id="1068" name="Google Shape;1068;p44"/>
          <p:cNvSpPr/>
          <p:nvPr/>
        </p:nvSpPr>
        <p:spPr>
          <a:xfrm>
            <a:off x="11164695" y="5803900"/>
            <a:ext cx="10690503" cy="16213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Discover the unique creatures that call the abyssal depths home, from fearsome sea dragons to enchanted mermaids.</a:t>
            </a:r>
            <a:endParaRPr sz="3200">
              <a:solidFill>
                <a:schemeClr val="dk1"/>
              </a:solidFill>
              <a:latin typeface="Calibri"/>
              <a:ea typeface="Calibri"/>
              <a:cs typeface="Calibri"/>
              <a:sym typeface="Calibri"/>
            </a:endParaRPr>
          </a:p>
        </p:txBody>
      </p:sp>
      <p:sp>
        <p:nvSpPr>
          <p:cNvPr id="1069" name="Google Shape;1069;p44"/>
          <p:cNvSpPr/>
          <p:nvPr/>
        </p:nvSpPr>
        <p:spPr>
          <a:xfrm>
            <a:off x="939917" y="14173200"/>
            <a:ext cx="21910238" cy="99949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70" name="Google Shape;1070;p44"/>
          <p:cNvPicPr preferRelativeResize="0"/>
          <p:nvPr/>
        </p:nvPicPr>
        <p:blipFill rotWithShape="1">
          <a:blip r:embed="rId7">
            <a:alphaModFix/>
          </a:blip>
          <a:srcRect b="0" l="0" r="0" t="0"/>
          <a:stretch/>
        </p:blipFill>
        <p:spPr>
          <a:xfrm>
            <a:off x="14162270" y="990600"/>
            <a:ext cx="1625803" cy="1625600"/>
          </a:xfrm>
          <a:prstGeom prst="rect">
            <a:avLst/>
          </a:prstGeom>
          <a:noFill/>
          <a:ln>
            <a:noFill/>
          </a:ln>
        </p:spPr>
      </p:pic>
      <p:pic>
        <p:nvPicPr>
          <p:cNvPr descr="preencoded.png" id="1071" name="Google Shape;1071;p44"/>
          <p:cNvPicPr preferRelativeResize="0"/>
          <p:nvPr/>
        </p:nvPicPr>
        <p:blipFill rotWithShape="1">
          <a:blip r:embed="rId8">
            <a:alphaModFix/>
          </a:blip>
          <a:srcRect b="0" l="0" r="0" t="0"/>
          <a:stretch/>
        </p:blipFill>
        <p:spPr>
          <a:xfrm>
            <a:off x="14263919" y="1092200"/>
            <a:ext cx="1422655" cy="1422301"/>
          </a:xfrm>
          <a:prstGeom prst="rect">
            <a:avLst/>
          </a:prstGeom>
          <a:noFill/>
          <a:ln>
            <a:noFill/>
          </a:ln>
        </p:spPr>
      </p:pic>
      <p:pic>
        <p:nvPicPr>
          <p:cNvPr descr="preencoded.png" id="1072" name="Google Shape;1072;p44"/>
          <p:cNvPicPr preferRelativeResize="0"/>
          <p:nvPr/>
        </p:nvPicPr>
        <p:blipFill rotWithShape="1">
          <a:blip r:embed="rId9">
            <a:alphaModFix/>
          </a:blip>
          <a:srcRect b="0" l="0" r="0" t="0"/>
          <a:stretch/>
        </p:blipFill>
        <p:spPr>
          <a:xfrm>
            <a:off x="635079" y="5880100"/>
            <a:ext cx="609676" cy="609600"/>
          </a:xfrm>
          <a:prstGeom prst="rect">
            <a:avLst/>
          </a:prstGeom>
          <a:noFill/>
          <a:ln>
            <a:noFill/>
          </a:ln>
        </p:spPr>
      </p:pic>
      <p:pic>
        <p:nvPicPr>
          <p:cNvPr descr="preencoded.png" id="1073" name="Google Shape;1073;p44"/>
          <p:cNvPicPr preferRelativeResize="0"/>
          <p:nvPr/>
        </p:nvPicPr>
        <p:blipFill rotWithShape="1">
          <a:blip r:embed="rId10">
            <a:alphaModFix/>
          </a:blip>
          <a:srcRect b="0" l="0" r="0" t="0"/>
          <a:stretch/>
        </p:blipFill>
        <p:spPr>
          <a:xfrm>
            <a:off x="671378" y="5916414"/>
            <a:ext cx="537042" cy="53697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8" name="Shape 1078"/>
        <p:cNvGrpSpPr/>
        <p:nvPr/>
      </p:nvGrpSpPr>
      <p:grpSpPr>
        <a:xfrm>
          <a:off x="0" y="0"/>
          <a:ext cx="0" cy="0"/>
          <a:chOff x="0" y="0"/>
          <a:chExt cx="0" cy="0"/>
        </a:xfrm>
      </p:grpSpPr>
      <p:pic>
        <p:nvPicPr>
          <p:cNvPr descr="preencoded.png" id="1079" name="Google Shape;1079;p4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080" name="Google Shape;1080;p45"/>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081" name="Google Shape;1081;p45"/>
          <p:cNvSpPr/>
          <p:nvPr/>
        </p:nvSpPr>
        <p:spPr>
          <a:xfrm>
            <a:off x="-3124591" y="15582900"/>
            <a:ext cx="25974746" cy="11404600"/>
          </a:xfrm>
          <a:prstGeom prst="roundRect">
            <a:avLst>
              <a:gd fmla="val 11145"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5"/>
          <p:cNvSpPr/>
          <p:nvPr/>
        </p:nvSpPr>
        <p:spPr>
          <a:xfrm>
            <a:off x="508063" y="11214100"/>
            <a:ext cx="35373921" cy="12560300"/>
          </a:xfrm>
          <a:prstGeom prst="roundRect">
            <a:avLst>
              <a:gd fmla="val 33707"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083" name="Google Shape;1083;p45"/>
          <p:cNvPicPr preferRelativeResize="0"/>
          <p:nvPr/>
        </p:nvPicPr>
        <p:blipFill rotWithShape="1">
          <a:blip r:embed="rId5">
            <a:alphaModFix/>
          </a:blip>
          <a:srcRect b="0" l="0" r="0" t="0"/>
          <a:stretch/>
        </p:blipFill>
        <p:spPr>
          <a:xfrm>
            <a:off x="1206651" y="939800"/>
            <a:ext cx="6223778" cy="4394200"/>
          </a:xfrm>
          <a:prstGeom prst="rect">
            <a:avLst/>
          </a:prstGeom>
          <a:noFill/>
          <a:ln>
            <a:noFill/>
          </a:ln>
        </p:spPr>
      </p:pic>
      <p:pic>
        <p:nvPicPr>
          <p:cNvPr descr="preencoded.png" id="1084" name="Google Shape;1084;p45"/>
          <p:cNvPicPr preferRelativeResize="0"/>
          <p:nvPr/>
        </p:nvPicPr>
        <p:blipFill rotWithShape="1">
          <a:blip r:embed="rId6">
            <a:alphaModFix/>
          </a:blip>
          <a:srcRect b="0" l="0" r="0" t="0"/>
          <a:stretch/>
        </p:blipFill>
        <p:spPr>
          <a:xfrm>
            <a:off x="3797775" y="8382000"/>
            <a:ext cx="6223778" cy="4394200"/>
          </a:xfrm>
          <a:prstGeom prst="rect">
            <a:avLst/>
          </a:prstGeom>
          <a:noFill/>
          <a:ln>
            <a:noFill/>
          </a:ln>
        </p:spPr>
      </p:pic>
      <p:pic>
        <p:nvPicPr>
          <p:cNvPr descr="preencoded.png" id="1085" name="Google Shape;1085;p45"/>
          <p:cNvPicPr preferRelativeResize="0"/>
          <p:nvPr/>
        </p:nvPicPr>
        <p:blipFill rotWithShape="1">
          <a:blip r:embed="rId7">
            <a:alphaModFix/>
          </a:blip>
          <a:srcRect b="0" l="0" r="0" t="0"/>
          <a:stretch/>
        </p:blipFill>
        <p:spPr>
          <a:xfrm>
            <a:off x="7786073" y="939800"/>
            <a:ext cx="6223778" cy="4394200"/>
          </a:xfrm>
          <a:prstGeom prst="rect">
            <a:avLst/>
          </a:prstGeom>
          <a:noFill/>
          <a:ln>
            <a:noFill/>
          </a:ln>
        </p:spPr>
      </p:pic>
      <p:pic>
        <p:nvPicPr>
          <p:cNvPr descr="preencoded.png" id="1086" name="Google Shape;1086;p45"/>
          <p:cNvPicPr preferRelativeResize="0"/>
          <p:nvPr/>
        </p:nvPicPr>
        <p:blipFill rotWithShape="1">
          <a:blip r:embed="rId8">
            <a:alphaModFix/>
          </a:blip>
          <a:srcRect b="0" l="0" r="0" t="0"/>
          <a:stretch/>
        </p:blipFill>
        <p:spPr>
          <a:xfrm>
            <a:off x="10377197" y="8382000"/>
            <a:ext cx="6223778" cy="4394200"/>
          </a:xfrm>
          <a:prstGeom prst="rect">
            <a:avLst/>
          </a:prstGeom>
          <a:noFill/>
          <a:ln>
            <a:noFill/>
          </a:ln>
        </p:spPr>
      </p:pic>
      <p:pic>
        <p:nvPicPr>
          <p:cNvPr descr="preencoded.png" id="1087" name="Google Shape;1087;p45"/>
          <p:cNvPicPr preferRelativeResize="0"/>
          <p:nvPr/>
        </p:nvPicPr>
        <p:blipFill rotWithShape="1">
          <a:blip r:embed="rId9">
            <a:alphaModFix/>
          </a:blip>
          <a:srcRect b="0" l="0" r="0" t="0"/>
          <a:stretch/>
        </p:blipFill>
        <p:spPr>
          <a:xfrm>
            <a:off x="14365495" y="939800"/>
            <a:ext cx="6223778" cy="4394200"/>
          </a:xfrm>
          <a:prstGeom prst="rect">
            <a:avLst/>
          </a:prstGeom>
          <a:noFill/>
          <a:ln>
            <a:noFill/>
          </a:ln>
        </p:spPr>
      </p:pic>
      <p:pic>
        <p:nvPicPr>
          <p:cNvPr descr="preencoded.png" id="1088" name="Google Shape;1088;p45"/>
          <p:cNvPicPr preferRelativeResize="0"/>
          <p:nvPr/>
        </p:nvPicPr>
        <p:blipFill rotWithShape="1">
          <a:blip r:embed="rId10">
            <a:alphaModFix/>
          </a:blip>
          <a:srcRect b="0" l="0" r="0" t="0"/>
          <a:stretch/>
        </p:blipFill>
        <p:spPr>
          <a:xfrm>
            <a:off x="16956619" y="8382000"/>
            <a:ext cx="6223778" cy="4394200"/>
          </a:xfrm>
          <a:prstGeom prst="rect">
            <a:avLst/>
          </a:prstGeom>
          <a:noFill/>
          <a:ln>
            <a:noFill/>
          </a:ln>
        </p:spPr>
      </p:pic>
      <p:sp>
        <p:nvSpPr>
          <p:cNvPr id="1089" name="Google Shape;1089;p45"/>
          <p:cNvSpPr/>
          <p:nvPr/>
        </p:nvSpPr>
        <p:spPr>
          <a:xfrm>
            <a:off x="1579231" y="6045200"/>
            <a:ext cx="21228587" cy="21124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1200">
                <a:solidFill>
                  <a:srgbClr val="064C30"/>
                </a:solidFill>
                <a:latin typeface="Yeseva One"/>
                <a:ea typeface="Yeseva One"/>
                <a:cs typeface="Yeseva One"/>
                <a:sym typeface="Yeseva One"/>
              </a:rPr>
              <a:t>The Enchanted Ocean</a:t>
            </a:r>
            <a:endParaRPr sz="11200">
              <a:solidFill>
                <a:schemeClr val="dk1"/>
              </a:solidFill>
              <a:latin typeface="Calibri"/>
              <a:ea typeface="Calibri"/>
              <a:cs typeface="Calibri"/>
              <a:sym typeface="Calibri"/>
            </a:endParaRPr>
          </a:p>
        </p:txBody>
      </p:sp>
      <p:pic>
        <p:nvPicPr>
          <p:cNvPr descr="preencoded.png" id="1090" name="Google Shape;1090;p45"/>
          <p:cNvPicPr preferRelativeResize="0"/>
          <p:nvPr/>
        </p:nvPicPr>
        <p:blipFill rotWithShape="1">
          <a:blip r:embed="rId11">
            <a:alphaModFix/>
          </a:blip>
          <a:srcRect b="0" l="0" r="0" t="0"/>
          <a:stretch/>
        </p:blipFill>
        <p:spPr>
          <a:xfrm>
            <a:off x="1435279" y="6870700"/>
            <a:ext cx="1625803" cy="1625600"/>
          </a:xfrm>
          <a:prstGeom prst="rect">
            <a:avLst/>
          </a:prstGeom>
          <a:noFill/>
          <a:ln>
            <a:noFill/>
          </a:ln>
        </p:spPr>
      </p:pic>
      <p:pic>
        <p:nvPicPr>
          <p:cNvPr descr="preencoded.png" id="1091" name="Google Shape;1091;p45"/>
          <p:cNvPicPr preferRelativeResize="0"/>
          <p:nvPr/>
        </p:nvPicPr>
        <p:blipFill rotWithShape="1">
          <a:blip r:embed="rId12">
            <a:alphaModFix/>
          </a:blip>
          <a:srcRect b="0" l="0" r="0" t="0"/>
          <a:stretch/>
        </p:blipFill>
        <p:spPr>
          <a:xfrm>
            <a:off x="1536929" y="6972300"/>
            <a:ext cx="1422655" cy="1422301"/>
          </a:xfrm>
          <a:prstGeom prst="rect">
            <a:avLst/>
          </a:prstGeom>
          <a:noFill/>
          <a:ln>
            <a:noFill/>
          </a:ln>
        </p:spPr>
      </p:pic>
      <p:pic>
        <p:nvPicPr>
          <p:cNvPr descr="preencoded.png" id="1092" name="Google Shape;1092;p45"/>
          <p:cNvPicPr preferRelativeResize="0"/>
          <p:nvPr/>
        </p:nvPicPr>
        <p:blipFill rotWithShape="1">
          <a:blip r:embed="rId11">
            <a:alphaModFix/>
          </a:blip>
          <a:srcRect b="0" l="0" r="0" t="0"/>
          <a:stretch/>
        </p:blipFill>
        <p:spPr>
          <a:xfrm>
            <a:off x="21389473" y="1511300"/>
            <a:ext cx="1625803" cy="1625600"/>
          </a:xfrm>
          <a:prstGeom prst="rect">
            <a:avLst/>
          </a:prstGeom>
          <a:noFill/>
          <a:ln>
            <a:noFill/>
          </a:ln>
        </p:spPr>
      </p:pic>
      <p:pic>
        <p:nvPicPr>
          <p:cNvPr descr="preencoded.png" id="1093" name="Google Shape;1093;p45"/>
          <p:cNvPicPr preferRelativeResize="0"/>
          <p:nvPr/>
        </p:nvPicPr>
        <p:blipFill rotWithShape="1">
          <a:blip r:embed="rId13">
            <a:alphaModFix/>
          </a:blip>
          <a:srcRect b="0" l="0" r="0" t="0"/>
          <a:stretch/>
        </p:blipFill>
        <p:spPr>
          <a:xfrm>
            <a:off x="21485800" y="1562100"/>
            <a:ext cx="1478670" cy="1478508"/>
          </a:xfrm>
          <a:prstGeom prst="rect">
            <a:avLst/>
          </a:prstGeom>
          <a:noFill/>
          <a:ln>
            <a:noFill/>
          </a:ln>
        </p:spPr>
      </p:pic>
      <p:pic>
        <p:nvPicPr>
          <p:cNvPr descr="preencoded.png" id="1094" name="Google Shape;1094;p45"/>
          <p:cNvPicPr preferRelativeResize="0"/>
          <p:nvPr/>
        </p:nvPicPr>
        <p:blipFill rotWithShape="1">
          <a:blip r:embed="rId14">
            <a:alphaModFix/>
          </a:blip>
          <a:srcRect b="0" l="0" r="0" t="0"/>
          <a:stretch/>
        </p:blipFill>
        <p:spPr>
          <a:xfrm>
            <a:off x="203225" y="3873500"/>
            <a:ext cx="609676" cy="609600"/>
          </a:xfrm>
          <a:prstGeom prst="rect">
            <a:avLst/>
          </a:prstGeom>
          <a:noFill/>
          <a:ln>
            <a:noFill/>
          </a:ln>
        </p:spPr>
      </p:pic>
      <p:pic>
        <p:nvPicPr>
          <p:cNvPr descr="preencoded.png" id="1095" name="Google Shape;1095;p45"/>
          <p:cNvPicPr preferRelativeResize="0"/>
          <p:nvPr/>
        </p:nvPicPr>
        <p:blipFill rotWithShape="1">
          <a:blip r:embed="rId15">
            <a:alphaModFix/>
          </a:blip>
          <a:srcRect b="0" l="0" r="0" t="0"/>
          <a:stretch/>
        </p:blipFill>
        <p:spPr>
          <a:xfrm>
            <a:off x="239524" y="3909814"/>
            <a:ext cx="537042" cy="53697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0" name="Shape 1100"/>
        <p:cNvGrpSpPr/>
        <p:nvPr/>
      </p:nvGrpSpPr>
      <p:grpSpPr>
        <a:xfrm>
          <a:off x="0" y="0"/>
          <a:ext cx="0" cy="0"/>
          <a:chOff x="0" y="0"/>
          <a:chExt cx="0" cy="0"/>
        </a:xfrm>
      </p:grpSpPr>
      <p:pic>
        <p:nvPicPr>
          <p:cNvPr descr="preencoded.png" id="1101" name="Google Shape;1101;p4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102" name="Google Shape;1102;p46"/>
          <p:cNvSpPr/>
          <p:nvPr/>
        </p:nvSpPr>
        <p:spPr>
          <a:xfrm>
            <a:off x="-1092337" y="-1219200"/>
            <a:ext cx="11507638" cy="14338300"/>
          </a:xfrm>
          <a:prstGeom prst="roundRect">
            <a:avLst>
              <a:gd fmla="val 11045"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6"/>
          <p:cNvSpPr/>
          <p:nvPr/>
        </p:nvSpPr>
        <p:spPr>
          <a:xfrm>
            <a:off x="1867133" y="2311400"/>
            <a:ext cx="24742692" cy="121539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04" name="Google Shape;1104;p46"/>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105" name="Google Shape;1105;p46"/>
          <p:cNvSpPr/>
          <p:nvPr/>
        </p:nvSpPr>
        <p:spPr>
          <a:xfrm>
            <a:off x="11253607" y="673100"/>
            <a:ext cx="8946151" cy="2112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The List</a:t>
            </a:r>
            <a:endParaRPr sz="11200">
              <a:solidFill>
                <a:schemeClr val="dk1"/>
              </a:solidFill>
              <a:latin typeface="Calibri"/>
              <a:ea typeface="Calibri"/>
              <a:cs typeface="Calibri"/>
              <a:sym typeface="Calibri"/>
            </a:endParaRPr>
          </a:p>
        </p:txBody>
      </p:sp>
      <p:sp>
        <p:nvSpPr>
          <p:cNvPr id="1106" name="Google Shape;1106;p46"/>
          <p:cNvSpPr/>
          <p:nvPr/>
        </p:nvSpPr>
        <p:spPr>
          <a:xfrm>
            <a:off x="2489511" y="3111500"/>
            <a:ext cx="19395324" cy="952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6"/>
          <p:cNvSpPr/>
          <p:nvPr/>
        </p:nvSpPr>
        <p:spPr>
          <a:xfrm>
            <a:off x="2489511" y="3111500"/>
            <a:ext cx="1939532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6"/>
          <p:cNvSpPr/>
          <p:nvPr/>
        </p:nvSpPr>
        <p:spPr>
          <a:xfrm>
            <a:off x="2489511" y="3168650"/>
            <a:ext cx="8713289"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64C30"/>
                </a:solidFill>
                <a:latin typeface="Yeseva One"/>
                <a:ea typeface="Yeseva One"/>
                <a:cs typeface="Yeseva One"/>
                <a:sym typeface="Yeseva One"/>
              </a:rPr>
              <a:t>Dragons</a:t>
            </a:r>
            <a:endParaRPr sz="6000">
              <a:solidFill>
                <a:schemeClr val="dk1"/>
              </a:solidFill>
              <a:latin typeface="Calibri"/>
              <a:ea typeface="Calibri"/>
              <a:cs typeface="Calibri"/>
              <a:sym typeface="Calibri"/>
            </a:endParaRPr>
          </a:p>
        </p:txBody>
      </p:sp>
      <p:sp>
        <p:nvSpPr>
          <p:cNvPr id="1109" name="Google Shape;1109;p46"/>
          <p:cNvSpPr/>
          <p:nvPr/>
        </p:nvSpPr>
        <p:spPr>
          <a:xfrm>
            <a:off x="11253607" y="3111500"/>
            <a:ext cx="10766712" cy="1126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Fire-breathing creatures that are often powerful and dangerous</a:t>
            </a:r>
            <a:endParaRPr sz="3200">
              <a:solidFill>
                <a:schemeClr val="dk1"/>
              </a:solidFill>
              <a:latin typeface="Calibri"/>
              <a:ea typeface="Calibri"/>
              <a:cs typeface="Calibri"/>
              <a:sym typeface="Calibri"/>
            </a:endParaRPr>
          </a:p>
        </p:txBody>
      </p:sp>
      <p:sp>
        <p:nvSpPr>
          <p:cNvPr id="1110" name="Google Shape;1110;p46"/>
          <p:cNvSpPr/>
          <p:nvPr/>
        </p:nvSpPr>
        <p:spPr>
          <a:xfrm>
            <a:off x="2489511" y="4711700"/>
            <a:ext cx="19395324" cy="175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6"/>
          <p:cNvSpPr/>
          <p:nvPr/>
        </p:nvSpPr>
        <p:spPr>
          <a:xfrm>
            <a:off x="2489511" y="4711700"/>
            <a:ext cx="7328817" cy="200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64C30"/>
                </a:solidFill>
                <a:latin typeface="Yeseva One"/>
                <a:ea typeface="Yeseva One"/>
                <a:cs typeface="Yeseva One"/>
                <a:sym typeface="Yeseva One"/>
              </a:rPr>
              <a:t>Medieval-like Settings</a:t>
            </a:r>
            <a:endParaRPr sz="6000">
              <a:solidFill>
                <a:schemeClr val="dk1"/>
              </a:solidFill>
              <a:latin typeface="Calibri"/>
              <a:ea typeface="Calibri"/>
              <a:cs typeface="Calibri"/>
              <a:sym typeface="Calibri"/>
            </a:endParaRPr>
          </a:p>
        </p:txBody>
      </p:sp>
      <p:sp>
        <p:nvSpPr>
          <p:cNvPr id="1112" name="Google Shape;1112;p46"/>
          <p:cNvSpPr/>
          <p:nvPr/>
        </p:nvSpPr>
        <p:spPr>
          <a:xfrm>
            <a:off x="11253607" y="5340350"/>
            <a:ext cx="10766712"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Worlds with castles, knights, and feudal systems</a:t>
            </a:r>
            <a:endParaRPr sz="3200">
              <a:solidFill>
                <a:schemeClr val="dk1"/>
              </a:solidFill>
              <a:latin typeface="Calibri"/>
              <a:ea typeface="Calibri"/>
              <a:cs typeface="Calibri"/>
              <a:sym typeface="Calibri"/>
            </a:endParaRPr>
          </a:p>
        </p:txBody>
      </p:sp>
      <p:sp>
        <p:nvSpPr>
          <p:cNvPr id="1113" name="Google Shape;1113;p46"/>
          <p:cNvSpPr/>
          <p:nvPr/>
        </p:nvSpPr>
        <p:spPr>
          <a:xfrm>
            <a:off x="2489511" y="7073900"/>
            <a:ext cx="19395324"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6"/>
          <p:cNvSpPr/>
          <p:nvPr/>
        </p:nvSpPr>
        <p:spPr>
          <a:xfrm>
            <a:off x="2489511" y="7073900"/>
            <a:ext cx="8713289"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64C30"/>
                </a:solidFill>
                <a:latin typeface="Yeseva One"/>
                <a:ea typeface="Yeseva One"/>
                <a:cs typeface="Yeseva One"/>
                <a:sym typeface="Yeseva One"/>
              </a:rPr>
              <a:t>Chosen One Trope</a:t>
            </a:r>
            <a:endParaRPr sz="6000">
              <a:solidFill>
                <a:schemeClr val="dk1"/>
              </a:solidFill>
              <a:latin typeface="Calibri"/>
              <a:ea typeface="Calibri"/>
              <a:cs typeface="Calibri"/>
              <a:sym typeface="Calibri"/>
            </a:endParaRPr>
          </a:p>
        </p:txBody>
      </p:sp>
      <p:sp>
        <p:nvSpPr>
          <p:cNvPr id="1115" name="Google Shape;1115;p46"/>
          <p:cNvSpPr/>
          <p:nvPr/>
        </p:nvSpPr>
        <p:spPr>
          <a:xfrm>
            <a:off x="11253607" y="7264400"/>
            <a:ext cx="10766712" cy="630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hero chosen by destiny to save the world</a:t>
            </a:r>
            <a:endParaRPr sz="3200">
              <a:solidFill>
                <a:schemeClr val="dk1"/>
              </a:solidFill>
              <a:latin typeface="Calibri"/>
              <a:ea typeface="Calibri"/>
              <a:cs typeface="Calibri"/>
              <a:sym typeface="Calibri"/>
            </a:endParaRPr>
          </a:p>
        </p:txBody>
      </p:sp>
      <p:sp>
        <p:nvSpPr>
          <p:cNvPr id="1116" name="Google Shape;1116;p46"/>
          <p:cNvSpPr/>
          <p:nvPr/>
        </p:nvSpPr>
        <p:spPr>
          <a:xfrm>
            <a:off x="2489511" y="8559800"/>
            <a:ext cx="1939532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6"/>
          <p:cNvSpPr/>
          <p:nvPr/>
        </p:nvSpPr>
        <p:spPr>
          <a:xfrm>
            <a:off x="2489511" y="8616950"/>
            <a:ext cx="8713289"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64C30"/>
                </a:solidFill>
                <a:latin typeface="Yeseva One"/>
                <a:ea typeface="Yeseva One"/>
                <a:cs typeface="Yeseva One"/>
                <a:sym typeface="Yeseva One"/>
              </a:rPr>
              <a:t>Magic</a:t>
            </a:r>
            <a:endParaRPr sz="6000">
              <a:solidFill>
                <a:schemeClr val="dk1"/>
              </a:solidFill>
              <a:latin typeface="Calibri"/>
              <a:ea typeface="Calibri"/>
              <a:cs typeface="Calibri"/>
              <a:sym typeface="Calibri"/>
            </a:endParaRPr>
          </a:p>
        </p:txBody>
      </p:sp>
      <p:sp>
        <p:nvSpPr>
          <p:cNvPr id="1118" name="Google Shape;1118;p46"/>
          <p:cNvSpPr/>
          <p:nvPr/>
        </p:nvSpPr>
        <p:spPr>
          <a:xfrm>
            <a:off x="11253607" y="8809567"/>
            <a:ext cx="10766712"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An integral part of fantasy stories, can take many forms</a:t>
            </a:r>
            <a:endParaRPr sz="3200">
              <a:solidFill>
                <a:schemeClr val="dk1"/>
              </a:solidFill>
              <a:latin typeface="Calibri"/>
              <a:ea typeface="Calibri"/>
              <a:cs typeface="Calibri"/>
              <a:sym typeface="Calibri"/>
            </a:endParaRPr>
          </a:p>
        </p:txBody>
      </p:sp>
      <p:sp>
        <p:nvSpPr>
          <p:cNvPr id="1119" name="Google Shape;1119;p46"/>
          <p:cNvSpPr/>
          <p:nvPr/>
        </p:nvSpPr>
        <p:spPr>
          <a:xfrm>
            <a:off x="2489511" y="10160000"/>
            <a:ext cx="19395324" cy="99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6"/>
          <p:cNvSpPr/>
          <p:nvPr/>
        </p:nvSpPr>
        <p:spPr>
          <a:xfrm>
            <a:off x="2489511" y="10217150"/>
            <a:ext cx="8713289"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64C30"/>
                </a:solidFill>
                <a:latin typeface="Yeseva One"/>
                <a:ea typeface="Yeseva One"/>
                <a:cs typeface="Yeseva One"/>
                <a:sym typeface="Yeseva One"/>
              </a:rPr>
              <a:t>The Best Curse</a:t>
            </a:r>
            <a:endParaRPr sz="6000">
              <a:solidFill>
                <a:schemeClr val="dk1"/>
              </a:solidFill>
              <a:latin typeface="Calibri"/>
              <a:ea typeface="Calibri"/>
              <a:cs typeface="Calibri"/>
              <a:sym typeface="Calibri"/>
            </a:endParaRPr>
          </a:p>
        </p:txBody>
      </p:sp>
      <p:sp>
        <p:nvSpPr>
          <p:cNvPr id="1121" name="Google Shape;1121;p46"/>
          <p:cNvSpPr/>
          <p:nvPr/>
        </p:nvSpPr>
        <p:spPr>
          <a:xfrm>
            <a:off x="11253607" y="10409767"/>
            <a:ext cx="10766712"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curse that is unique, creative, and fits within the story</a:t>
            </a:r>
            <a:endParaRPr sz="3200">
              <a:solidFill>
                <a:schemeClr val="dk1"/>
              </a:solidFill>
              <a:latin typeface="Calibri"/>
              <a:ea typeface="Calibri"/>
              <a:cs typeface="Calibri"/>
              <a:sym typeface="Calibri"/>
            </a:endParaRPr>
          </a:p>
        </p:txBody>
      </p:sp>
      <p:sp>
        <p:nvSpPr>
          <p:cNvPr id="1122" name="Google Shape;1122;p46"/>
          <p:cNvSpPr/>
          <p:nvPr/>
        </p:nvSpPr>
        <p:spPr>
          <a:xfrm>
            <a:off x="2489511" y="11760200"/>
            <a:ext cx="19395324" cy="87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6"/>
          <p:cNvSpPr/>
          <p:nvPr/>
        </p:nvSpPr>
        <p:spPr>
          <a:xfrm>
            <a:off x="2489511" y="11760200"/>
            <a:ext cx="8713289"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64C30"/>
                </a:solidFill>
                <a:latin typeface="Yeseva One"/>
                <a:ea typeface="Yeseva One"/>
                <a:cs typeface="Yeseva One"/>
                <a:sym typeface="Yeseva One"/>
              </a:rPr>
              <a:t>Unique Creatures</a:t>
            </a:r>
            <a:endParaRPr sz="6000">
              <a:solidFill>
                <a:schemeClr val="dk1"/>
              </a:solidFill>
              <a:latin typeface="Calibri"/>
              <a:ea typeface="Calibri"/>
              <a:cs typeface="Calibri"/>
              <a:sym typeface="Calibri"/>
            </a:endParaRPr>
          </a:p>
        </p:txBody>
      </p:sp>
      <p:sp>
        <p:nvSpPr>
          <p:cNvPr id="1124" name="Google Shape;1124;p46"/>
          <p:cNvSpPr/>
          <p:nvPr/>
        </p:nvSpPr>
        <p:spPr>
          <a:xfrm>
            <a:off x="11253607" y="12086166"/>
            <a:ext cx="10766712" cy="7154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variety of fantastical beings that inhabit the world</a:t>
            </a:r>
            <a:endParaRPr sz="3200">
              <a:solidFill>
                <a:schemeClr val="dk1"/>
              </a:solidFill>
              <a:latin typeface="Calibri"/>
              <a:ea typeface="Calibri"/>
              <a:cs typeface="Calibri"/>
              <a:sym typeface="Calibri"/>
            </a:endParaRPr>
          </a:p>
        </p:txBody>
      </p:sp>
      <p:pic>
        <p:nvPicPr>
          <p:cNvPr descr="preencoded.png" id="1125" name="Google Shape;1125;p46"/>
          <p:cNvPicPr preferRelativeResize="0"/>
          <p:nvPr/>
        </p:nvPicPr>
        <p:blipFill rotWithShape="1">
          <a:blip r:embed="rId5">
            <a:alphaModFix/>
          </a:blip>
          <a:srcRect b="0" l="0" r="0" t="0"/>
          <a:stretch/>
        </p:blipFill>
        <p:spPr>
          <a:xfrm>
            <a:off x="21694311" y="4216400"/>
            <a:ext cx="1625803" cy="1625600"/>
          </a:xfrm>
          <a:prstGeom prst="rect">
            <a:avLst/>
          </a:prstGeom>
          <a:noFill/>
          <a:ln>
            <a:noFill/>
          </a:ln>
        </p:spPr>
      </p:pic>
      <p:pic>
        <p:nvPicPr>
          <p:cNvPr descr="preencoded.png" id="1126" name="Google Shape;1126;p46"/>
          <p:cNvPicPr preferRelativeResize="0"/>
          <p:nvPr/>
        </p:nvPicPr>
        <p:blipFill rotWithShape="1">
          <a:blip r:embed="rId6">
            <a:alphaModFix/>
          </a:blip>
          <a:srcRect b="0" l="0" r="0" t="0"/>
          <a:stretch/>
        </p:blipFill>
        <p:spPr>
          <a:xfrm>
            <a:off x="21795961" y="4318000"/>
            <a:ext cx="1422655" cy="1422301"/>
          </a:xfrm>
          <a:prstGeom prst="rect">
            <a:avLst/>
          </a:prstGeom>
          <a:noFill/>
          <a:ln>
            <a:noFill/>
          </a:ln>
        </p:spPr>
      </p:pic>
      <p:pic>
        <p:nvPicPr>
          <p:cNvPr descr="preencoded.png" id="1127" name="Google Shape;1127;p46"/>
          <p:cNvPicPr preferRelativeResize="0"/>
          <p:nvPr/>
        </p:nvPicPr>
        <p:blipFill rotWithShape="1">
          <a:blip r:embed="rId7">
            <a:alphaModFix/>
          </a:blip>
          <a:srcRect b="0" l="0" r="0" t="0"/>
          <a:stretch/>
        </p:blipFill>
        <p:spPr>
          <a:xfrm>
            <a:off x="10110464" y="2006600"/>
            <a:ext cx="609676" cy="609600"/>
          </a:xfrm>
          <a:prstGeom prst="rect">
            <a:avLst/>
          </a:prstGeom>
          <a:noFill/>
          <a:ln>
            <a:noFill/>
          </a:ln>
        </p:spPr>
      </p:pic>
      <p:pic>
        <p:nvPicPr>
          <p:cNvPr descr="preencoded.png" id="1128" name="Google Shape;1128;p46"/>
          <p:cNvPicPr preferRelativeResize="0"/>
          <p:nvPr/>
        </p:nvPicPr>
        <p:blipFill rotWithShape="1">
          <a:blip r:embed="rId8">
            <a:alphaModFix/>
          </a:blip>
          <a:srcRect b="0" l="0" r="0" t="0"/>
          <a:stretch/>
        </p:blipFill>
        <p:spPr>
          <a:xfrm>
            <a:off x="10146762" y="2042914"/>
            <a:ext cx="537042" cy="536972"/>
          </a:xfrm>
          <a:prstGeom prst="rect">
            <a:avLst/>
          </a:prstGeom>
          <a:noFill/>
          <a:ln>
            <a:noFill/>
          </a:ln>
        </p:spPr>
      </p:pic>
      <p:pic>
        <p:nvPicPr>
          <p:cNvPr descr="preencoded.png" id="1129" name="Google Shape;1129;p46"/>
          <p:cNvPicPr preferRelativeResize="0"/>
          <p:nvPr/>
        </p:nvPicPr>
        <p:blipFill rotWithShape="1">
          <a:blip r:embed="rId7">
            <a:alphaModFix/>
          </a:blip>
          <a:srcRect b="0" l="0" r="0" t="0"/>
          <a:stretch/>
        </p:blipFill>
        <p:spPr>
          <a:xfrm>
            <a:off x="1562295" y="12814300"/>
            <a:ext cx="609676" cy="609600"/>
          </a:xfrm>
          <a:prstGeom prst="rect">
            <a:avLst/>
          </a:prstGeom>
          <a:noFill/>
          <a:ln>
            <a:noFill/>
          </a:ln>
        </p:spPr>
      </p:pic>
      <p:pic>
        <p:nvPicPr>
          <p:cNvPr descr="preencoded.png" id="1130" name="Google Shape;1130;p46"/>
          <p:cNvPicPr preferRelativeResize="0"/>
          <p:nvPr/>
        </p:nvPicPr>
        <p:blipFill rotWithShape="1">
          <a:blip r:embed="rId8">
            <a:alphaModFix/>
          </a:blip>
          <a:srcRect b="0" l="0" r="0" t="0"/>
          <a:stretch/>
        </p:blipFill>
        <p:spPr>
          <a:xfrm>
            <a:off x="1598594" y="12850614"/>
            <a:ext cx="537042" cy="53697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5" name="Shape 1135"/>
        <p:cNvGrpSpPr/>
        <p:nvPr/>
      </p:nvGrpSpPr>
      <p:grpSpPr>
        <a:xfrm>
          <a:off x="0" y="0"/>
          <a:ext cx="0" cy="0"/>
          <a:chOff x="0" y="0"/>
          <a:chExt cx="0" cy="0"/>
        </a:xfrm>
      </p:grpSpPr>
      <p:pic>
        <p:nvPicPr>
          <p:cNvPr descr="preencoded.png" id="1136" name="Google Shape;1136;p4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137" name="Google Shape;1137;p47"/>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138" name="Google Shape;1138;p47"/>
          <p:cNvSpPr/>
          <p:nvPr/>
        </p:nvSpPr>
        <p:spPr>
          <a:xfrm>
            <a:off x="-5906238" y="3251200"/>
            <a:ext cx="24018702" cy="7226300"/>
          </a:xfrm>
          <a:prstGeom prst="roundRect">
            <a:avLst>
              <a:gd fmla="val 58587"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7"/>
          <p:cNvSpPr/>
          <p:nvPr/>
        </p:nvSpPr>
        <p:spPr>
          <a:xfrm>
            <a:off x="4496362" y="-1409700"/>
            <a:ext cx="21630804" cy="14274800"/>
          </a:xfrm>
          <a:prstGeom prst="roundRect">
            <a:avLst>
              <a:gd fmla="val 8904"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7"/>
          <p:cNvSpPr/>
          <p:nvPr/>
        </p:nvSpPr>
        <p:spPr>
          <a:xfrm>
            <a:off x="6122165" y="2108200"/>
            <a:ext cx="14721140" cy="147320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7"/>
          <p:cNvSpPr/>
          <p:nvPr/>
        </p:nvSpPr>
        <p:spPr>
          <a:xfrm>
            <a:off x="7612485" y="4508500"/>
            <a:ext cx="9149377" cy="5376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Thank You</a:t>
            </a:r>
            <a:endParaRPr sz="16000">
              <a:solidFill>
                <a:schemeClr val="dk1"/>
              </a:solidFill>
              <a:latin typeface="Calibri"/>
              <a:ea typeface="Calibri"/>
              <a:cs typeface="Calibri"/>
              <a:sym typeface="Calibri"/>
            </a:endParaRPr>
          </a:p>
        </p:txBody>
      </p:sp>
      <p:pic>
        <p:nvPicPr>
          <p:cNvPr descr="preencoded.png" id="1142" name="Google Shape;1142;p47"/>
          <p:cNvPicPr preferRelativeResize="0"/>
          <p:nvPr/>
        </p:nvPicPr>
        <p:blipFill rotWithShape="1">
          <a:blip r:embed="rId5">
            <a:alphaModFix/>
          </a:blip>
          <a:srcRect b="0" l="0" r="0" t="0"/>
          <a:stretch/>
        </p:blipFill>
        <p:spPr>
          <a:xfrm>
            <a:off x="4191524" y="2946400"/>
            <a:ext cx="609676" cy="609600"/>
          </a:xfrm>
          <a:prstGeom prst="rect">
            <a:avLst/>
          </a:prstGeom>
          <a:noFill/>
          <a:ln>
            <a:noFill/>
          </a:ln>
        </p:spPr>
      </p:pic>
      <p:pic>
        <p:nvPicPr>
          <p:cNvPr descr="preencoded.png" id="1143" name="Google Shape;1143;p47"/>
          <p:cNvPicPr preferRelativeResize="0"/>
          <p:nvPr/>
        </p:nvPicPr>
        <p:blipFill rotWithShape="1">
          <a:blip r:embed="rId6">
            <a:alphaModFix/>
          </a:blip>
          <a:srcRect b="0" l="0" r="0" t="0"/>
          <a:stretch/>
        </p:blipFill>
        <p:spPr>
          <a:xfrm>
            <a:off x="4227822" y="2982714"/>
            <a:ext cx="537042" cy="536972"/>
          </a:xfrm>
          <a:prstGeom prst="rect">
            <a:avLst/>
          </a:prstGeom>
          <a:noFill/>
          <a:ln>
            <a:noFill/>
          </a:ln>
        </p:spPr>
      </p:pic>
      <p:pic>
        <p:nvPicPr>
          <p:cNvPr descr="preencoded.png" id="1144" name="Google Shape;1144;p47"/>
          <p:cNvPicPr preferRelativeResize="0"/>
          <p:nvPr/>
        </p:nvPicPr>
        <p:blipFill rotWithShape="1">
          <a:blip r:embed="rId5">
            <a:alphaModFix/>
          </a:blip>
          <a:srcRect b="0" l="0" r="0" t="0"/>
          <a:stretch/>
        </p:blipFill>
        <p:spPr>
          <a:xfrm>
            <a:off x="4191524" y="10172700"/>
            <a:ext cx="609676" cy="609600"/>
          </a:xfrm>
          <a:prstGeom prst="rect">
            <a:avLst/>
          </a:prstGeom>
          <a:noFill/>
          <a:ln>
            <a:noFill/>
          </a:ln>
        </p:spPr>
      </p:pic>
      <p:pic>
        <p:nvPicPr>
          <p:cNvPr descr="preencoded.png" id="1145" name="Google Shape;1145;p47"/>
          <p:cNvPicPr preferRelativeResize="0"/>
          <p:nvPr/>
        </p:nvPicPr>
        <p:blipFill rotWithShape="1">
          <a:blip r:embed="rId6">
            <a:alphaModFix/>
          </a:blip>
          <a:srcRect b="0" l="0" r="0" t="0"/>
          <a:stretch/>
        </p:blipFill>
        <p:spPr>
          <a:xfrm>
            <a:off x="4227822" y="10209014"/>
            <a:ext cx="537042" cy="536972"/>
          </a:xfrm>
          <a:prstGeom prst="rect">
            <a:avLst/>
          </a:prstGeom>
          <a:noFill/>
          <a:ln>
            <a:noFill/>
          </a:ln>
        </p:spPr>
      </p:pic>
      <p:pic>
        <p:nvPicPr>
          <p:cNvPr descr="preencoded.png" id="1146" name="Google Shape;1146;p47"/>
          <p:cNvPicPr preferRelativeResize="0"/>
          <p:nvPr/>
        </p:nvPicPr>
        <p:blipFill rotWithShape="1">
          <a:blip r:embed="rId5">
            <a:alphaModFix/>
          </a:blip>
          <a:srcRect b="0" l="0" r="0" t="0"/>
          <a:stretch/>
        </p:blipFill>
        <p:spPr>
          <a:xfrm>
            <a:off x="5817327" y="2946400"/>
            <a:ext cx="609676" cy="609600"/>
          </a:xfrm>
          <a:prstGeom prst="rect">
            <a:avLst/>
          </a:prstGeom>
          <a:noFill/>
          <a:ln>
            <a:noFill/>
          </a:ln>
        </p:spPr>
      </p:pic>
      <p:pic>
        <p:nvPicPr>
          <p:cNvPr descr="preencoded.png" id="1147" name="Google Shape;1147;p47"/>
          <p:cNvPicPr preferRelativeResize="0"/>
          <p:nvPr/>
        </p:nvPicPr>
        <p:blipFill rotWithShape="1">
          <a:blip r:embed="rId6">
            <a:alphaModFix/>
          </a:blip>
          <a:srcRect b="0" l="0" r="0" t="0"/>
          <a:stretch/>
        </p:blipFill>
        <p:spPr>
          <a:xfrm>
            <a:off x="5853625" y="2982714"/>
            <a:ext cx="537042" cy="536972"/>
          </a:xfrm>
          <a:prstGeom prst="rect">
            <a:avLst/>
          </a:prstGeom>
          <a:noFill/>
          <a:ln>
            <a:noFill/>
          </a:ln>
        </p:spPr>
      </p:pic>
      <p:pic>
        <p:nvPicPr>
          <p:cNvPr descr="preencoded.png" id="1148" name="Google Shape;1148;p47"/>
          <p:cNvPicPr preferRelativeResize="0"/>
          <p:nvPr/>
        </p:nvPicPr>
        <p:blipFill rotWithShape="1">
          <a:blip r:embed="rId5">
            <a:alphaModFix/>
          </a:blip>
          <a:srcRect b="0" l="0" r="0" t="0"/>
          <a:stretch/>
        </p:blipFill>
        <p:spPr>
          <a:xfrm>
            <a:off x="5817327" y="10172700"/>
            <a:ext cx="609676" cy="609600"/>
          </a:xfrm>
          <a:prstGeom prst="rect">
            <a:avLst/>
          </a:prstGeom>
          <a:noFill/>
          <a:ln>
            <a:noFill/>
          </a:ln>
        </p:spPr>
      </p:pic>
      <p:pic>
        <p:nvPicPr>
          <p:cNvPr descr="preencoded.png" id="1149" name="Google Shape;1149;p47"/>
          <p:cNvPicPr preferRelativeResize="0"/>
          <p:nvPr/>
        </p:nvPicPr>
        <p:blipFill rotWithShape="1">
          <a:blip r:embed="rId6">
            <a:alphaModFix/>
          </a:blip>
          <a:srcRect b="0" l="0" r="0" t="0"/>
          <a:stretch/>
        </p:blipFill>
        <p:spPr>
          <a:xfrm>
            <a:off x="5853625" y="10209014"/>
            <a:ext cx="537042" cy="536972"/>
          </a:xfrm>
          <a:prstGeom prst="rect">
            <a:avLst/>
          </a:prstGeom>
          <a:noFill/>
          <a:ln>
            <a:noFill/>
          </a:ln>
        </p:spPr>
      </p:pic>
      <p:pic>
        <p:nvPicPr>
          <p:cNvPr descr="preencoded.png" id="1150" name="Google Shape;1150;p47"/>
          <p:cNvPicPr preferRelativeResize="0"/>
          <p:nvPr/>
        </p:nvPicPr>
        <p:blipFill rotWithShape="1">
          <a:blip r:embed="rId5">
            <a:alphaModFix/>
          </a:blip>
          <a:srcRect b="0" l="0" r="0" t="0"/>
          <a:stretch/>
        </p:blipFill>
        <p:spPr>
          <a:xfrm>
            <a:off x="20538467" y="12560300"/>
            <a:ext cx="609676" cy="609600"/>
          </a:xfrm>
          <a:prstGeom prst="rect">
            <a:avLst/>
          </a:prstGeom>
          <a:noFill/>
          <a:ln>
            <a:noFill/>
          </a:ln>
        </p:spPr>
      </p:pic>
      <p:pic>
        <p:nvPicPr>
          <p:cNvPr descr="preencoded.png" id="1151" name="Google Shape;1151;p47"/>
          <p:cNvPicPr preferRelativeResize="0"/>
          <p:nvPr/>
        </p:nvPicPr>
        <p:blipFill rotWithShape="1">
          <a:blip r:embed="rId6">
            <a:alphaModFix/>
          </a:blip>
          <a:srcRect b="0" l="0" r="0" t="0"/>
          <a:stretch/>
        </p:blipFill>
        <p:spPr>
          <a:xfrm>
            <a:off x="20574765" y="12596614"/>
            <a:ext cx="537042" cy="536972"/>
          </a:xfrm>
          <a:prstGeom prst="rect">
            <a:avLst/>
          </a:prstGeom>
          <a:noFill/>
          <a:ln>
            <a:noFill/>
          </a:ln>
        </p:spPr>
      </p:pic>
      <p:pic>
        <p:nvPicPr>
          <p:cNvPr descr="preencoded.png" id="1152" name="Google Shape;1152;p47"/>
          <p:cNvPicPr preferRelativeResize="0"/>
          <p:nvPr/>
        </p:nvPicPr>
        <p:blipFill rotWithShape="1">
          <a:blip r:embed="rId7">
            <a:alphaModFix/>
          </a:blip>
          <a:srcRect b="0" l="0" r="0" t="0"/>
          <a:stretch/>
        </p:blipFill>
        <p:spPr>
          <a:xfrm>
            <a:off x="22164270" y="2984500"/>
            <a:ext cx="1625803" cy="1625600"/>
          </a:xfrm>
          <a:prstGeom prst="rect">
            <a:avLst/>
          </a:prstGeom>
          <a:noFill/>
          <a:ln>
            <a:noFill/>
          </a:ln>
        </p:spPr>
      </p:pic>
      <p:pic>
        <p:nvPicPr>
          <p:cNvPr descr="preencoded.png" id="1153" name="Google Shape;1153;p47"/>
          <p:cNvPicPr preferRelativeResize="0"/>
          <p:nvPr/>
        </p:nvPicPr>
        <p:blipFill rotWithShape="1">
          <a:blip r:embed="rId8">
            <a:alphaModFix/>
          </a:blip>
          <a:srcRect b="0" l="0" r="0" t="0"/>
          <a:stretch/>
        </p:blipFill>
        <p:spPr>
          <a:xfrm>
            <a:off x="22260597" y="3035300"/>
            <a:ext cx="1478670" cy="1478508"/>
          </a:xfrm>
          <a:prstGeom prst="rect">
            <a:avLst/>
          </a:prstGeom>
          <a:noFill/>
          <a:ln>
            <a:noFill/>
          </a:ln>
        </p:spPr>
      </p:pic>
      <p:pic>
        <p:nvPicPr>
          <p:cNvPr descr="preencoded.png" id="1154" name="Google Shape;1154;p47"/>
          <p:cNvPicPr preferRelativeResize="0"/>
          <p:nvPr/>
        </p:nvPicPr>
        <p:blipFill rotWithShape="1">
          <a:blip r:embed="rId7">
            <a:alphaModFix/>
          </a:blip>
          <a:srcRect b="0" l="0" r="0" t="0"/>
          <a:stretch/>
        </p:blipFill>
        <p:spPr>
          <a:xfrm>
            <a:off x="927216" y="7099300"/>
            <a:ext cx="1625803" cy="1625600"/>
          </a:xfrm>
          <a:prstGeom prst="rect">
            <a:avLst/>
          </a:prstGeom>
          <a:noFill/>
          <a:ln>
            <a:noFill/>
          </a:ln>
        </p:spPr>
      </p:pic>
      <p:pic>
        <p:nvPicPr>
          <p:cNvPr descr="preencoded.png" id="1155" name="Google Shape;1155;p47"/>
          <p:cNvPicPr preferRelativeResize="0"/>
          <p:nvPr/>
        </p:nvPicPr>
        <p:blipFill rotWithShape="1">
          <a:blip r:embed="rId9">
            <a:alphaModFix/>
          </a:blip>
          <a:srcRect b="0" l="0" r="0" t="0"/>
          <a:stretch/>
        </p:blipFill>
        <p:spPr>
          <a:xfrm>
            <a:off x="1028865" y="7200900"/>
            <a:ext cx="1422655" cy="14223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0" name="Shape 130"/>
        <p:cNvGrpSpPr/>
        <p:nvPr/>
      </p:nvGrpSpPr>
      <p:grpSpPr>
        <a:xfrm>
          <a:off x="0" y="0"/>
          <a:ext cx="0" cy="0"/>
          <a:chOff x="0" y="0"/>
          <a:chExt cx="0" cy="0"/>
        </a:xfrm>
      </p:grpSpPr>
      <p:pic>
        <p:nvPicPr>
          <p:cNvPr descr="preencoded.png" id="131" name="Google Shape;131;p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132" name="Google Shape;132;p5"/>
          <p:cNvPicPr preferRelativeResize="0"/>
          <p:nvPr/>
        </p:nvPicPr>
        <p:blipFill rotWithShape="1">
          <a:blip r:embed="rId4">
            <a:alphaModFix/>
          </a:blip>
          <a:srcRect b="0" l="0" r="0" t="0"/>
          <a:stretch/>
        </p:blipFill>
        <p:spPr>
          <a:xfrm>
            <a:off x="0" y="5905500"/>
            <a:ext cx="23726565" cy="7810500"/>
          </a:xfrm>
          <a:prstGeom prst="rect">
            <a:avLst/>
          </a:prstGeom>
          <a:noFill/>
          <a:ln>
            <a:noFill/>
          </a:ln>
        </p:spPr>
      </p:pic>
      <p:pic>
        <p:nvPicPr>
          <p:cNvPr descr="preencoded.png" id="133" name="Google Shape;133;p5"/>
          <p:cNvPicPr preferRelativeResize="0"/>
          <p:nvPr/>
        </p:nvPicPr>
        <p:blipFill rotWithShape="1">
          <a:blip r:embed="rId5">
            <a:alphaModFix/>
          </a:blip>
          <a:srcRect b="0" l="0" r="0" t="0"/>
          <a:stretch/>
        </p:blipFill>
        <p:spPr>
          <a:xfrm>
            <a:off x="21491086" y="152400"/>
            <a:ext cx="2591124" cy="711200"/>
          </a:xfrm>
          <a:prstGeom prst="rect">
            <a:avLst/>
          </a:prstGeom>
          <a:noFill/>
          <a:ln>
            <a:noFill/>
          </a:ln>
        </p:spPr>
      </p:pic>
      <p:sp>
        <p:nvSpPr>
          <p:cNvPr id="134" name="Google Shape;134;p5"/>
          <p:cNvSpPr/>
          <p:nvPr/>
        </p:nvSpPr>
        <p:spPr>
          <a:xfrm>
            <a:off x="1740117" y="1955800"/>
            <a:ext cx="12743926" cy="37507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11200">
                <a:solidFill>
                  <a:srgbClr val="064C30"/>
                </a:solidFill>
                <a:latin typeface="Yeseva One"/>
                <a:ea typeface="Yeseva One"/>
                <a:cs typeface="Yeseva One"/>
                <a:sym typeface="Yeseva One"/>
              </a:rPr>
              <a:t>The Realm of the Extraordinary</a:t>
            </a:r>
            <a:endParaRPr sz="11200">
              <a:solidFill>
                <a:schemeClr val="dk1"/>
              </a:solidFill>
              <a:latin typeface="Calibri"/>
              <a:ea typeface="Calibri"/>
              <a:cs typeface="Calibri"/>
              <a:sym typeface="Calibri"/>
            </a:endParaRPr>
          </a:p>
        </p:txBody>
      </p:sp>
      <p:sp>
        <p:nvSpPr>
          <p:cNvPr id="135" name="Google Shape;135;p5"/>
          <p:cNvSpPr/>
          <p:nvPr/>
        </p:nvSpPr>
        <p:spPr>
          <a:xfrm>
            <a:off x="3531041" y="7302500"/>
            <a:ext cx="8861474" cy="5583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sz="3200">
              <a:solidFill>
                <a:schemeClr val="dk1"/>
              </a:solidFill>
              <a:latin typeface="Calibri"/>
              <a:ea typeface="Calibri"/>
              <a:cs typeface="Calibri"/>
              <a:sym typeface="Calibri"/>
            </a:endParaRPr>
          </a:p>
        </p:txBody>
      </p:sp>
      <p:sp>
        <p:nvSpPr>
          <p:cNvPr id="136" name="Google Shape;136;p5"/>
          <p:cNvSpPr/>
          <p:nvPr/>
        </p:nvSpPr>
        <p:spPr>
          <a:xfrm>
            <a:off x="13273159" y="7302500"/>
            <a:ext cx="8861474" cy="5583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sz="3200">
              <a:solidFill>
                <a:schemeClr val="dk1"/>
              </a:solidFill>
              <a:latin typeface="Calibri"/>
              <a:ea typeface="Calibri"/>
              <a:cs typeface="Calibri"/>
              <a:sym typeface="Calibri"/>
            </a:endParaRPr>
          </a:p>
        </p:txBody>
      </p:sp>
      <p:pic>
        <p:nvPicPr>
          <p:cNvPr descr="preencoded.png" id="137" name="Google Shape;137;p5"/>
          <p:cNvPicPr preferRelativeResize="0"/>
          <p:nvPr/>
        </p:nvPicPr>
        <p:blipFill rotWithShape="1">
          <a:blip r:embed="rId6">
            <a:alphaModFix/>
          </a:blip>
          <a:srcRect b="0" l="0" r="0" t="0"/>
          <a:stretch/>
        </p:blipFill>
        <p:spPr>
          <a:xfrm>
            <a:off x="16835954" y="0"/>
            <a:ext cx="31755" cy="5905500"/>
          </a:xfrm>
          <a:prstGeom prst="rect">
            <a:avLst/>
          </a:prstGeom>
          <a:noFill/>
          <a:ln>
            <a:noFill/>
          </a:ln>
        </p:spPr>
      </p:pic>
      <p:pic>
        <p:nvPicPr>
          <p:cNvPr descr="preencoded.png" id="138" name="Google Shape;138;p5"/>
          <p:cNvPicPr preferRelativeResize="0"/>
          <p:nvPr/>
        </p:nvPicPr>
        <p:blipFill rotWithShape="1">
          <a:blip r:embed="rId7">
            <a:alphaModFix/>
          </a:blip>
          <a:srcRect b="0" l="0" r="0" t="0"/>
          <a:stretch/>
        </p:blipFill>
        <p:spPr>
          <a:xfrm>
            <a:off x="16626378" y="5689600"/>
            <a:ext cx="447535" cy="447477"/>
          </a:xfrm>
          <a:prstGeom prst="rect">
            <a:avLst/>
          </a:prstGeom>
          <a:noFill/>
          <a:ln>
            <a:noFill/>
          </a:ln>
        </p:spPr>
      </p:pic>
      <p:pic>
        <p:nvPicPr>
          <p:cNvPr descr="preencoded.png" id="139" name="Google Shape;139;p5"/>
          <p:cNvPicPr preferRelativeResize="0"/>
          <p:nvPr/>
        </p:nvPicPr>
        <p:blipFill rotWithShape="1">
          <a:blip r:embed="rId8">
            <a:alphaModFix/>
          </a:blip>
          <a:srcRect b="0" l="0" r="0" t="0"/>
          <a:stretch/>
        </p:blipFill>
        <p:spPr>
          <a:xfrm>
            <a:off x="18480810" y="2527300"/>
            <a:ext cx="1447981" cy="1447800"/>
          </a:xfrm>
          <a:prstGeom prst="rect">
            <a:avLst/>
          </a:prstGeom>
          <a:noFill/>
          <a:ln>
            <a:noFill/>
          </a:ln>
        </p:spPr>
      </p:pic>
      <p:pic>
        <p:nvPicPr>
          <p:cNvPr descr="preencoded.png" id="140" name="Google Shape;140;p5"/>
          <p:cNvPicPr preferRelativeResize="0"/>
          <p:nvPr/>
        </p:nvPicPr>
        <p:blipFill rotWithShape="1">
          <a:blip r:embed="rId9">
            <a:alphaModFix/>
          </a:blip>
          <a:srcRect b="0" l="0" r="0" t="0"/>
          <a:stretch/>
        </p:blipFill>
        <p:spPr>
          <a:xfrm>
            <a:off x="18571341" y="2617788"/>
            <a:ext cx="1267052" cy="1266720"/>
          </a:xfrm>
          <a:prstGeom prst="rect">
            <a:avLst/>
          </a:prstGeom>
          <a:noFill/>
          <a:ln>
            <a:noFill/>
          </a:ln>
        </p:spPr>
      </p:pic>
      <p:pic>
        <p:nvPicPr>
          <p:cNvPr descr="preencoded.png" id="141" name="Google Shape;141;p5"/>
          <p:cNvPicPr preferRelativeResize="0"/>
          <p:nvPr/>
        </p:nvPicPr>
        <p:blipFill rotWithShape="1">
          <a:blip r:embed="rId10">
            <a:alphaModFix/>
          </a:blip>
          <a:srcRect b="0" l="0" r="0" t="0"/>
          <a:stretch/>
        </p:blipFill>
        <p:spPr>
          <a:xfrm>
            <a:off x="1028829" y="11112500"/>
            <a:ext cx="1143143" cy="1143000"/>
          </a:xfrm>
          <a:prstGeom prst="rect">
            <a:avLst/>
          </a:prstGeom>
          <a:noFill/>
          <a:ln>
            <a:noFill/>
          </a:ln>
        </p:spPr>
      </p:pic>
      <p:pic>
        <p:nvPicPr>
          <p:cNvPr descr="preencoded.png" id="142" name="Google Shape;142;p5"/>
          <p:cNvPicPr preferRelativeResize="0"/>
          <p:nvPr/>
        </p:nvPicPr>
        <p:blipFill rotWithShape="1">
          <a:blip r:embed="rId11">
            <a:alphaModFix/>
          </a:blip>
          <a:srcRect b="0" l="0" r="0" t="0"/>
          <a:stretch/>
        </p:blipFill>
        <p:spPr>
          <a:xfrm>
            <a:off x="1096559" y="11148219"/>
            <a:ext cx="1039690" cy="103955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7" name="Shape 147"/>
        <p:cNvGrpSpPr/>
        <p:nvPr/>
      </p:nvGrpSpPr>
      <p:grpSpPr>
        <a:xfrm>
          <a:off x="0" y="0"/>
          <a:ext cx="0" cy="0"/>
          <a:chOff x="0" y="0"/>
          <a:chExt cx="0" cy="0"/>
        </a:xfrm>
      </p:grpSpPr>
      <p:pic>
        <p:nvPicPr>
          <p:cNvPr descr="preencoded.png" id="148" name="Google Shape;148;p6"/>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49" name="Google Shape;149;p6"/>
          <p:cNvSpPr/>
          <p:nvPr/>
        </p:nvSpPr>
        <p:spPr>
          <a:xfrm>
            <a:off x="1143143" y="1193800"/>
            <a:ext cx="22113464" cy="113411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0" name="Google Shape;150;p6"/>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151" name="Google Shape;151;p6"/>
          <p:cNvPicPr preferRelativeResize="0"/>
          <p:nvPr/>
        </p:nvPicPr>
        <p:blipFill rotWithShape="1">
          <a:blip r:embed="rId5">
            <a:alphaModFix/>
          </a:blip>
          <a:srcRect b="0" l="0" r="0" t="0"/>
          <a:stretch/>
        </p:blipFill>
        <p:spPr>
          <a:xfrm>
            <a:off x="0" y="0"/>
            <a:ext cx="24387048" cy="13716000"/>
          </a:xfrm>
          <a:prstGeom prst="rect">
            <a:avLst/>
          </a:prstGeom>
          <a:noFill/>
          <a:ln>
            <a:noFill/>
          </a:ln>
        </p:spPr>
      </p:pic>
      <p:sp>
        <p:nvSpPr>
          <p:cNvPr id="152" name="Google Shape;152;p6"/>
          <p:cNvSpPr/>
          <p:nvPr/>
        </p:nvSpPr>
        <p:spPr>
          <a:xfrm>
            <a:off x="1143143" y="1193800"/>
            <a:ext cx="22113464" cy="113411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53" name="Google Shape;153;p6"/>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54" name="Google Shape;154;p6"/>
          <p:cNvSpPr/>
          <p:nvPr/>
        </p:nvSpPr>
        <p:spPr>
          <a:xfrm>
            <a:off x="5067933" y="5080000"/>
            <a:ext cx="14263883"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6"/>
          <p:cNvSpPr/>
          <p:nvPr/>
        </p:nvSpPr>
        <p:spPr>
          <a:xfrm>
            <a:off x="5935875" y="5080000"/>
            <a:ext cx="12527999"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Encounters</a:t>
            </a:r>
            <a:endParaRPr sz="16000">
              <a:solidFill>
                <a:schemeClr val="dk1"/>
              </a:solidFill>
              <a:latin typeface="Calibri"/>
              <a:ea typeface="Calibri"/>
              <a:cs typeface="Calibri"/>
              <a:sym typeface="Calibri"/>
            </a:endParaRPr>
          </a:p>
        </p:txBody>
      </p:sp>
      <p:sp>
        <p:nvSpPr>
          <p:cNvPr id="156" name="Google Shape;156;p6"/>
          <p:cNvSpPr/>
          <p:nvPr/>
        </p:nvSpPr>
        <p:spPr>
          <a:xfrm>
            <a:off x="5000192" y="8039100"/>
            <a:ext cx="1439936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Encountering the Inhabitants of the Fantasy Realm: From the Enchanting to the Fearsome</a:t>
            </a:r>
            <a:endParaRPr sz="3200">
              <a:solidFill>
                <a:schemeClr val="dk1"/>
              </a:solidFill>
              <a:latin typeface="Calibri"/>
              <a:ea typeface="Calibri"/>
              <a:cs typeface="Calibri"/>
              <a:sym typeface="Calibri"/>
            </a:endParaRPr>
          </a:p>
        </p:txBody>
      </p:sp>
      <p:pic>
        <p:nvPicPr>
          <p:cNvPr descr="preencoded.png" id="157" name="Google Shape;157;p6"/>
          <p:cNvPicPr preferRelativeResize="0"/>
          <p:nvPr/>
        </p:nvPicPr>
        <p:blipFill rotWithShape="1">
          <a:blip r:embed="rId6">
            <a:alphaModFix/>
          </a:blip>
          <a:srcRect b="0" l="0" r="0" t="0"/>
          <a:stretch/>
        </p:blipFill>
        <p:spPr>
          <a:xfrm>
            <a:off x="4572572" y="7200900"/>
            <a:ext cx="15229203" cy="0"/>
          </a:xfrm>
          <a:prstGeom prst="rect">
            <a:avLst/>
          </a:prstGeom>
          <a:noFill/>
          <a:ln>
            <a:noFill/>
          </a:ln>
        </p:spPr>
      </p:pic>
      <p:pic>
        <p:nvPicPr>
          <p:cNvPr descr="preencoded.png" id="158" name="Google Shape;158;p6"/>
          <p:cNvPicPr preferRelativeResize="0"/>
          <p:nvPr/>
        </p:nvPicPr>
        <p:blipFill rotWithShape="1">
          <a:blip r:embed="rId7">
            <a:alphaModFix/>
          </a:blip>
          <a:srcRect b="0" l="0" r="0" t="0"/>
          <a:stretch/>
        </p:blipFill>
        <p:spPr>
          <a:xfrm>
            <a:off x="889111" y="3454400"/>
            <a:ext cx="508063" cy="508000"/>
          </a:xfrm>
          <a:prstGeom prst="rect">
            <a:avLst/>
          </a:prstGeom>
          <a:noFill/>
          <a:ln>
            <a:noFill/>
          </a:ln>
        </p:spPr>
      </p:pic>
      <p:pic>
        <p:nvPicPr>
          <p:cNvPr descr="preencoded.png" id="159" name="Google Shape;159;p6"/>
          <p:cNvPicPr preferRelativeResize="0"/>
          <p:nvPr/>
        </p:nvPicPr>
        <p:blipFill rotWithShape="1">
          <a:blip r:embed="rId8">
            <a:alphaModFix/>
          </a:blip>
          <a:srcRect b="0" l="0" r="0" t="0"/>
          <a:stretch/>
        </p:blipFill>
        <p:spPr>
          <a:xfrm>
            <a:off x="919360" y="3484643"/>
            <a:ext cx="447535" cy="447477"/>
          </a:xfrm>
          <a:prstGeom prst="rect">
            <a:avLst/>
          </a:prstGeom>
          <a:noFill/>
          <a:ln>
            <a:noFill/>
          </a:ln>
        </p:spPr>
      </p:pic>
      <p:pic>
        <p:nvPicPr>
          <p:cNvPr descr="preencoded.png" id="160" name="Google Shape;160;p6"/>
          <p:cNvPicPr preferRelativeResize="0"/>
          <p:nvPr/>
        </p:nvPicPr>
        <p:blipFill rotWithShape="1">
          <a:blip r:embed="rId9">
            <a:alphaModFix/>
          </a:blip>
          <a:srcRect b="0" l="0" r="0" t="0"/>
          <a:stretch/>
        </p:blipFill>
        <p:spPr>
          <a:xfrm>
            <a:off x="19331816" y="10960100"/>
            <a:ext cx="1143143" cy="1143000"/>
          </a:xfrm>
          <a:prstGeom prst="rect">
            <a:avLst/>
          </a:prstGeom>
          <a:noFill/>
          <a:ln>
            <a:noFill/>
          </a:ln>
        </p:spPr>
      </p:pic>
      <p:pic>
        <p:nvPicPr>
          <p:cNvPr descr="preencoded.png" id="161" name="Google Shape;161;p6"/>
          <p:cNvPicPr preferRelativeResize="0"/>
          <p:nvPr/>
        </p:nvPicPr>
        <p:blipFill rotWithShape="1">
          <a:blip r:embed="rId10">
            <a:alphaModFix/>
          </a:blip>
          <a:srcRect b="0" l="0" r="0" t="0"/>
          <a:stretch/>
        </p:blipFill>
        <p:spPr>
          <a:xfrm>
            <a:off x="19399546" y="10995819"/>
            <a:ext cx="1039690" cy="1039558"/>
          </a:xfrm>
          <a:prstGeom prst="rect">
            <a:avLst/>
          </a:prstGeom>
          <a:noFill/>
          <a:ln>
            <a:noFill/>
          </a:ln>
        </p:spPr>
      </p:pic>
      <p:pic>
        <p:nvPicPr>
          <p:cNvPr descr="preencoded.png" id="162" name="Google Shape;162;p6"/>
          <p:cNvPicPr preferRelativeResize="0"/>
          <p:nvPr/>
        </p:nvPicPr>
        <p:blipFill rotWithShape="1">
          <a:blip r:embed="rId11">
            <a:alphaModFix/>
          </a:blip>
          <a:srcRect b="0" l="0" r="0" t="0"/>
          <a:stretch/>
        </p:blipFill>
        <p:spPr>
          <a:xfrm>
            <a:off x="3124591" y="3937000"/>
            <a:ext cx="1447981" cy="1447800"/>
          </a:xfrm>
          <a:prstGeom prst="rect">
            <a:avLst/>
          </a:prstGeom>
          <a:noFill/>
          <a:ln>
            <a:noFill/>
          </a:ln>
        </p:spPr>
      </p:pic>
      <p:pic>
        <p:nvPicPr>
          <p:cNvPr descr="preencoded.png" id="163" name="Google Shape;163;p6"/>
          <p:cNvPicPr preferRelativeResize="0"/>
          <p:nvPr/>
        </p:nvPicPr>
        <p:blipFill rotWithShape="1">
          <a:blip r:embed="rId12">
            <a:alphaModFix/>
          </a:blip>
          <a:srcRect b="0" l="0" r="0" t="0"/>
          <a:stretch/>
        </p:blipFill>
        <p:spPr>
          <a:xfrm>
            <a:off x="3215122" y="4027487"/>
            <a:ext cx="1267052" cy="1266720"/>
          </a:xfrm>
          <a:prstGeom prst="rect">
            <a:avLst/>
          </a:prstGeom>
          <a:noFill/>
          <a:ln>
            <a:noFill/>
          </a:ln>
        </p:spPr>
      </p:pic>
      <p:pic>
        <p:nvPicPr>
          <p:cNvPr descr="preencoded.png" id="164" name="Google Shape;164;p6"/>
          <p:cNvPicPr preferRelativeResize="0"/>
          <p:nvPr/>
        </p:nvPicPr>
        <p:blipFill rotWithShape="1">
          <a:blip r:embed="rId7">
            <a:alphaModFix/>
          </a:blip>
          <a:srcRect b="0" l="0" r="0" t="0"/>
          <a:stretch/>
        </p:blipFill>
        <p:spPr>
          <a:xfrm>
            <a:off x="20817902" y="7340600"/>
            <a:ext cx="508063" cy="508000"/>
          </a:xfrm>
          <a:prstGeom prst="rect">
            <a:avLst/>
          </a:prstGeom>
          <a:noFill/>
          <a:ln>
            <a:noFill/>
          </a:ln>
        </p:spPr>
      </p:pic>
      <p:pic>
        <p:nvPicPr>
          <p:cNvPr descr="preencoded.png" id="165" name="Google Shape;165;p6"/>
          <p:cNvPicPr preferRelativeResize="0"/>
          <p:nvPr/>
        </p:nvPicPr>
        <p:blipFill rotWithShape="1">
          <a:blip r:embed="rId8">
            <a:alphaModFix/>
          </a:blip>
          <a:srcRect b="0" l="0" r="0" t="0"/>
          <a:stretch/>
        </p:blipFill>
        <p:spPr>
          <a:xfrm>
            <a:off x="20848150" y="7370843"/>
            <a:ext cx="447535" cy="447477"/>
          </a:xfrm>
          <a:prstGeom prst="rect">
            <a:avLst/>
          </a:prstGeom>
          <a:noFill/>
          <a:ln>
            <a:noFill/>
          </a:ln>
        </p:spPr>
      </p:pic>
      <p:pic>
        <p:nvPicPr>
          <p:cNvPr descr="preencoded.png" id="166" name="Google Shape;166;p6"/>
          <p:cNvPicPr preferRelativeResize="0"/>
          <p:nvPr/>
        </p:nvPicPr>
        <p:blipFill rotWithShape="1">
          <a:blip r:embed="rId7">
            <a:alphaModFix/>
          </a:blip>
          <a:srcRect b="0" l="0" r="0" t="0"/>
          <a:stretch/>
        </p:blipFill>
        <p:spPr>
          <a:xfrm>
            <a:off x="20817902" y="12280900"/>
            <a:ext cx="508063" cy="508000"/>
          </a:xfrm>
          <a:prstGeom prst="rect">
            <a:avLst/>
          </a:prstGeom>
          <a:noFill/>
          <a:ln>
            <a:noFill/>
          </a:ln>
        </p:spPr>
      </p:pic>
      <p:pic>
        <p:nvPicPr>
          <p:cNvPr descr="preencoded.png" id="167" name="Google Shape;167;p6"/>
          <p:cNvPicPr preferRelativeResize="0"/>
          <p:nvPr/>
        </p:nvPicPr>
        <p:blipFill rotWithShape="1">
          <a:blip r:embed="rId8">
            <a:alphaModFix/>
          </a:blip>
          <a:srcRect b="0" l="0" r="0" t="0"/>
          <a:stretch/>
        </p:blipFill>
        <p:spPr>
          <a:xfrm>
            <a:off x="20848150" y="12311143"/>
            <a:ext cx="447535" cy="447477"/>
          </a:xfrm>
          <a:prstGeom prst="rect">
            <a:avLst/>
          </a:prstGeom>
          <a:noFill/>
          <a:ln>
            <a:noFill/>
          </a:ln>
        </p:spPr>
      </p:pic>
      <p:pic>
        <p:nvPicPr>
          <p:cNvPr descr="preencoded.png" id="168" name="Google Shape;168;p6"/>
          <p:cNvPicPr preferRelativeResize="0"/>
          <p:nvPr/>
        </p:nvPicPr>
        <p:blipFill rotWithShape="1">
          <a:blip r:embed="rId7">
            <a:alphaModFix/>
          </a:blip>
          <a:srcRect b="0" l="0" r="0" t="0"/>
          <a:stretch/>
        </p:blipFill>
        <p:spPr>
          <a:xfrm>
            <a:off x="23002575" y="7340600"/>
            <a:ext cx="508063" cy="508000"/>
          </a:xfrm>
          <a:prstGeom prst="rect">
            <a:avLst/>
          </a:prstGeom>
          <a:noFill/>
          <a:ln>
            <a:noFill/>
          </a:ln>
        </p:spPr>
      </p:pic>
      <p:pic>
        <p:nvPicPr>
          <p:cNvPr descr="preencoded.png" id="169" name="Google Shape;169;p6"/>
          <p:cNvPicPr preferRelativeResize="0"/>
          <p:nvPr/>
        </p:nvPicPr>
        <p:blipFill rotWithShape="1">
          <a:blip r:embed="rId8">
            <a:alphaModFix/>
          </a:blip>
          <a:srcRect b="0" l="0" r="0" t="0"/>
          <a:stretch/>
        </p:blipFill>
        <p:spPr>
          <a:xfrm>
            <a:off x="23032823" y="7370843"/>
            <a:ext cx="447535" cy="4474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4" name="Shape 174"/>
        <p:cNvGrpSpPr/>
        <p:nvPr/>
      </p:nvGrpSpPr>
      <p:grpSpPr>
        <a:xfrm>
          <a:off x="0" y="0"/>
          <a:ext cx="0" cy="0"/>
          <a:chOff x="0" y="0"/>
          <a:chExt cx="0" cy="0"/>
        </a:xfrm>
      </p:grpSpPr>
      <p:pic>
        <p:nvPicPr>
          <p:cNvPr descr="preencoded.png" id="175" name="Google Shape;175;p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6" name="Google Shape;176;p7"/>
          <p:cNvSpPr/>
          <p:nvPr/>
        </p:nvSpPr>
        <p:spPr>
          <a:xfrm>
            <a:off x="1143143" y="1193800"/>
            <a:ext cx="22113464" cy="113411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7" name="Google Shape;177;p7"/>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78" name="Google Shape;178;p7"/>
          <p:cNvSpPr/>
          <p:nvPr/>
        </p:nvSpPr>
        <p:spPr>
          <a:xfrm>
            <a:off x="12434854" y="3340100"/>
            <a:ext cx="9805626"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9" name="Google Shape;179;p7"/>
          <p:cNvPicPr preferRelativeResize="0"/>
          <p:nvPr/>
        </p:nvPicPr>
        <p:blipFill rotWithShape="1">
          <a:blip r:embed="rId5">
            <a:alphaModFix/>
          </a:blip>
          <a:srcRect b="0" l="0" r="0" t="0"/>
          <a:stretch/>
        </p:blipFill>
        <p:spPr>
          <a:xfrm>
            <a:off x="12434854" y="4108450"/>
            <a:ext cx="1625803" cy="1625600"/>
          </a:xfrm>
          <a:prstGeom prst="rect">
            <a:avLst/>
          </a:prstGeom>
          <a:noFill/>
          <a:ln>
            <a:noFill/>
          </a:ln>
        </p:spPr>
      </p:pic>
      <p:pic>
        <p:nvPicPr>
          <p:cNvPr descr="preencoded.png" id="180" name="Google Shape;180;p7"/>
          <p:cNvPicPr preferRelativeResize="0"/>
          <p:nvPr/>
        </p:nvPicPr>
        <p:blipFill rotWithShape="1">
          <a:blip r:embed="rId6">
            <a:alphaModFix/>
          </a:blip>
          <a:srcRect b="0" l="0" r="0" t="0"/>
          <a:stretch/>
        </p:blipFill>
        <p:spPr>
          <a:xfrm>
            <a:off x="12649790" y="4216400"/>
            <a:ext cx="1196250" cy="1409700"/>
          </a:xfrm>
          <a:prstGeom prst="rect">
            <a:avLst/>
          </a:prstGeom>
          <a:noFill/>
          <a:ln>
            <a:noFill/>
          </a:ln>
        </p:spPr>
      </p:pic>
      <p:sp>
        <p:nvSpPr>
          <p:cNvPr id="181" name="Google Shape;181;p7"/>
          <p:cNvSpPr/>
          <p:nvPr/>
        </p:nvSpPr>
        <p:spPr>
          <a:xfrm>
            <a:off x="14365495" y="33401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7"/>
          <p:cNvSpPr/>
          <p:nvPr/>
        </p:nvSpPr>
        <p:spPr>
          <a:xfrm>
            <a:off x="14365495" y="3340100"/>
            <a:ext cx="8129016"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Unicorn Sightings</a:t>
            </a:r>
            <a:endParaRPr sz="6000">
              <a:solidFill>
                <a:schemeClr val="dk1"/>
              </a:solidFill>
              <a:latin typeface="Calibri"/>
              <a:ea typeface="Calibri"/>
              <a:cs typeface="Calibri"/>
              <a:sym typeface="Calibri"/>
            </a:endParaRPr>
          </a:p>
        </p:txBody>
      </p:sp>
      <p:sp>
        <p:nvSpPr>
          <p:cNvPr id="183" name="Google Shape;183;p7"/>
          <p:cNvSpPr/>
          <p:nvPr/>
        </p:nvSpPr>
        <p:spPr>
          <a:xfrm>
            <a:off x="14365495" y="4521200"/>
            <a:ext cx="8010468"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record of the number of unicorns spotted in the fantasy realm and the beauty and mystery that surrounds these enchanting creatures.</a:t>
            </a:r>
            <a:endParaRPr sz="3200">
              <a:solidFill>
                <a:schemeClr val="dk1"/>
              </a:solidFill>
              <a:latin typeface="Calibri"/>
              <a:ea typeface="Calibri"/>
              <a:cs typeface="Calibri"/>
              <a:sym typeface="Calibri"/>
            </a:endParaRPr>
          </a:p>
        </p:txBody>
      </p:sp>
      <p:sp>
        <p:nvSpPr>
          <p:cNvPr id="184" name="Google Shape;184;p7"/>
          <p:cNvSpPr/>
          <p:nvPr/>
        </p:nvSpPr>
        <p:spPr>
          <a:xfrm>
            <a:off x="12434854" y="7632700"/>
            <a:ext cx="9805626"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85" name="Google Shape;185;p7"/>
          <p:cNvPicPr preferRelativeResize="0"/>
          <p:nvPr/>
        </p:nvPicPr>
        <p:blipFill rotWithShape="1">
          <a:blip r:embed="rId5">
            <a:alphaModFix/>
          </a:blip>
          <a:srcRect b="0" l="0" r="0" t="0"/>
          <a:stretch/>
        </p:blipFill>
        <p:spPr>
          <a:xfrm>
            <a:off x="12434854" y="8401050"/>
            <a:ext cx="1625803" cy="1625600"/>
          </a:xfrm>
          <a:prstGeom prst="rect">
            <a:avLst/>
          </a:prstGeom>
          <a:noFill/>
          <a:ln>
            <a:noFill/>
          </a:ln>
        </p:spPr>
      </p:pic>
      <p:pic>
        <p:nvPicPr>
          <p:cNvPr descr="preencoded.png" id="186" name="Google Shape;186;p7"/>
          <p:cNvPicPr preferRelativeResize="0"/>
          <p:nvPr/>
        </p:nvPicPr>
        <p:blipFill rotWithShape="1">
          <a:blip r:embed="rId7">
            <a:alphaModFix/>
          </a:blip>
          <a:srcRect b="0" l="0" r="0" t="0"/>
          <a:stretch/>
        </p:blipFill>
        <p:spPr>
          <a:xfrm>
            <a:off x="12689839" y="8502650"/>
            <a:ext cx="1116152" cy="1422561"/>
          </a:xfrm>
          <a:prstGeom prst="rect">
            <a:avLst/>
          </a:prstGeom>
          <a:noFill/>
          <a:ln>
            <a:noFill/>
          </a:ln>
        </p:spPr>
      </p:pic>
      <p:sp>
        <p:nvSpPr>
          <p:cNvPr id="187" name="Google Shape;187;p7"/>
          <p:cNvSpPr/>
          <p:nvPr/>
        </p:nvSpPr>
        <p:spPr>
          <a:xfrm>
            <a:off x="14365495" y="76327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a:off x="14365495" y="7632700"/>
            <a:ext cx="8129016" cy="113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6000">
                <a:solidFill>
                  <a:srgbClr val="000000"/>
                </a:solidFill>
                <a:latin typeface="Yeseva One"/>
                <a:ea typeface="Yeseva One"/>
                <a:cs typeface="Yeseva One"/>
                <a:sym typeface="Yeseva One"/>
              </a:rPr>
              <a:t>Dragon Taming</a:t>
            </a:r>
            <a:endParaRPr sz="6000">
              <a:solidFill>
                <a:schemeClr val="dk1"/>
              </a:solidFill>
              <a:latin typeface="Calibri"/>
              <a:ea typeface="Calibri"/>
              <a:cs typeface="Calibri"/>
              <a:sym typeface="Calibri"/>
            </a:endParaRPr>
          </a:p>
        </p:txBody>
      </p:sp>
      <p:sp>
        <p:nvSpPr>
          <p:cNvPr id="189" name="Google Shape;189;p7"/>
          <p:cNvSpPr/>
          <p:nvPr/>
        </p:nvSpPr>
        <p:spPr>
          <a:xfrm>
            <a:off x="14365495" y="8813800"/>
            <a:ext cx="8010468" cy="211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lang="en-US" sz="3200">
                <a:solidFill>
                  <a:srgbClr val="000000"/>
                </a:solidFill>
                <a:latin typeface="Montserrat"/>
                <a:ea typeface="Montserrat"/>
                <a:cs typeface="Montserrat"/>
                <a:sym typeface="Montserrat"/>
              </a:rPr>
              <a:t>A closer look at the art of taming dragons and the brave adventurers who dare to take on these fearsome creatures.</a:t>
            </a:r>
            <a:endParaRPr sz="3200">
              <a:solidFill>
                <a:schemeClr val="dk1"/>
              </a:solidFill>
              <a:latin typeface="Calibri"/>
              <a:ea typeface="Calibri"/>
              <a:cs typeface="Calibri"/>
              <a:sym typeface="Calibri"/>
            </a:endParaRPr>
          </a:p>
        </p:txBody>
      </p:sp>
      <p:pic>
        <p:nvPicPr>
          <p:cNvPr descr="preencoded.png" id="190" name="Google Shape;190;p7"/>
          <p:cNvPicPr preferRelativeResize="0"/>
          <p:nvPr/>
        </p:nvPicPr>
        <p:blipFill rotWithShape="1">
          <a:blip r:embed="rId8">
            <a:alphaModFix/>
          </a:blip>
          <a:srcRect b="0" l="0" r="0" t="0"/>
          <a:stretch/>
        </p:blipFill>
        <p:spPr>
          <a:xfrm>
            <a:off x="0" y="0"/>
            <a:ext cx="11685461" cy="13716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5" name="Shape 195"/>
        <p:cNvGrpSpPr/>
        <p:nvPr/>
      </p:nvGrpSpPr>
      <p:grpSpPr>
        <a:xfrm>
          <a:off x="0" y="0"/>
          <a:ext cx="0" cy="0"/>
          <a:chOff x="0" y="0"/>
          <a:chExt cx="0" cy="0"/>
        </a:xfrm>
      </p:grpSpPr>
      <p:pic>
        <p:nvPicPr>
          <p:cNvPr descr="preencoded.png" id="196" name="Google Shape;196;p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97" name="Google Shape;197;p8"/>
          <p:cNvSpPr/>
          <p:nvPr/>
        </p:nvSpPr>
        <p:spPr>
          <a:xfrm>
            <a:off x="1917940" y="1333500"/>
            <a:ext cx="24475959" cy="134620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98" name="Google Shape;198;p8"/>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199" name="Google Shape;199;p8"/>
          <p:cNvSpPr/>
          <p:nvPr/>
        </p:nvSpPr>
        <p:spPr>
          <a:xfrm>
            <a:off x="-1803625" y="8064500"/>
            <a:ext cx="24590273" cy="7251700"/>
          </a:xfrm>
          <a:prstGeom prst="roundRect">
            <a:avLst>
              <a:gd fmla="val 52581" name="adj"/>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0" name="Google Shape;200;p8"/>
          <p:cNvPicPr preferRelativeResize="0"/>
          <p:nvPr/>
        </p:nvPicPr>
        <p:blipFill rotWithShape="1">
          <a:blip r:embed="rId5">
            <a:alphaModFix/>
          </a:blip>
          <a:srcRect b="0" l="0" r="0" t="0"/>
          <a:stretch/>
        </p:blipFill>
        <p:spPr>
          <a:xfrm>
            <a:off x="1663908" y="7810500"/>
            <a:ext cx="508063" cy="508000"/>
          </a:xfrm>
          <a:prstGeom prst="rect">
            <a:avLst/>
          </a:prstGeom>
          <a:noFill/>
          <a:ln>
            <a:noFill/>
          </a:ln>
        </p:spPr>
      </p:pic>
      <p:pic>
        <p:nvPicPr>
          <p:cNvPr descr="preencoded.png" id="201" name="Google Shape;201;p8"/>
          <p:cNvPicPr preferRelativeResize="0"/>
          <p:nvPr/>
        </p:nvPicPr>
        <p:blipFill rotWithShape="1">
          <a:blip r:embed="rId6">
            <a:alphaModFix/>
          </a:blip>
          <a:srcRect b="0" l="0" r="0" t="0"/>
          <a:stretch/>
        </p:blipFill>
        <p:spPr>
          <a:xfrm>
            <a:off x="1694156" y="7840749"/>
            <a:ext cx="447535" cy="447477"/>
          </a:xfrm>
          <a:prstGeom prst="rect">
            <a:avLst/>
          </a:prstGeom>
          <a:noFill/>
          <a:ln>
            <a:noFill/>
          </a:ln>
        </p:spPr>
      </p:pic>
      <p:sp>
        <p:nvSpPr>
          <p:cNvPr id="202" name="Google Shape;202;p8"/>
          <p:cNvSpPr/>
          <p:nvPr/>
        </p:nvSpPr>
        <p:spPr>
          <a:xfrm>
            <a:off x="3442130" y="1866900"/>
            <a:ext cx="7874984" cy="1033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p:nvPr/>
        </p:nvSpPr>
        <p:spPr>
          <a:xfrm>
            <a:off x="3442130" y="1866900"/>
            <a:ext cx="7874984" cy="459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4" name="Google Shape;204;p8"/>
          <p:cNvPicPr preferRelativeResize="0"/>
          <p:nvPr/>
        </p:nvPicPr>
        <p:blipFill rotWithShape="1">
          <a:blip r:embed="rId7">
            <a:alphaModFix/>
          </a:blip>
          <a:srcRect b="0" l="0" r="0" t="0"/>
          <a:stretch/>
        </p:blipFill>
        <p:spPr>
          <a:xfrm>
            <a:off x="6566721" y="1866900"/>
            <a:ext cx="1625803" cy="1625600"/>
          </a:xfrm>
          <a:prstGeom prst="rect">
            <a:avLst/>
          </a:prstGeom>
          <a:noFill/>
          <a:ln>
            <a:noFill/>
          </a:ln>
        </p:spPr>
      </p:pic>
      <p:pic>
        <p:nvPicPr>
          <p:cNvPr descr="preencoded.png" id="205" name="Google Shape;205;p8"/>
          <p:cNvPicPr preferRelativeResize="0"/>
          <p:nvPr/>
        </p:nvPicPr>
        <p:blipFill rotWithShape="1">
          <a:blip r:embed="rId8">
            <a:alphaModFix/>
          </a:blip>
          <a:srcRect b="0" l="0" r="0" t="0"/>
          <a:stretch/>
        </p:blipFill>
        <p:spPr>
          <a:xfrm>
            <a:off x="6781657" y="1974850"/>
            <a:ext cx="1196250" cy="1409700"/>
          </a:xfrm>
          <a:prstGeom prst="rect">
            <a:avLst/>
          </a:prstGeom>
          <a:noFill/>
          <a:ln>
            <a:noFill/>
          </a:ln>
        </p:spPr>
      </p:pic>
      <p:sp>
        <p:nvSpPr>
          <p:cNvPr id="206" name="Google Shape;206;p8"/>
          <p:cNvSpPr/>
          <p:nvPr/>
        </p:nvSpPr>
        <p:spPr>
          <a:xfrm>
            <a:off x="3442130" y="3797300"/>
            <a:ext cx="7874984"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8"/>
          <p:cNvSpPr/>
          <p:nvPr/>
        </p:nvSpPr>
        <p:spPr>
          <a:xfrm>
            <a:off x="3315114" y="3797300"/>
            <a:ext cx="812901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Unicorn Sightings</a:t>
            </a:r>
            <a:endParaRPr sz="6000">
              <a:solidFill>
                <a:schemeClr val="dk1"/>
              </a:solidFill>
              <a:latin typeface="Calibri"/>
              <a:ea typeface="Calibri"/>
              <a:cs typeface="Calibri"/>
              <a:sym typeface="Calibri"/>
            </a:endParaRPr>
          </a:p>
        </p:txBody>
      </p:sp>
      <p:sp>
        <p:nvSpPr>
          <p:cNvPr id="208" name="Google Shape;208;p8"/>
          <p:cNvSpPr/>
          <p:nvPr/>
        </p:nvSpPr>
        <p:spPr>
          <a:xfrm>
            <a:off x="3374388" y="4978400"/>
            <a:ext cx="8010468" cy="16213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record of the number of unicorns spotted in the fantasy realm and the beauty and mystery.</a:t>
            </a:r>
            <a:endParaRPr sz="3200">
              <a:solidFill>
                <a:schemeClr val="dk1"/>
              </a:solidFill>
              <a:latin typeface="Calibri"/>
              <a:ea typeface="Calibri"/>
              <a:cs typeface="Calibri"/>
              <a:sym typeface="Calibri"/>
            </a:endParaRPr>
          </a:p>
        </p:txBody>
      </p:sp>
      <p:pic>
        <p:nvPicPr>
          <p:cNvPr descr="preencoded.png" id="209" name="Google Shape;209;p8"/>
          <p:cNvPicPr preferRelativeResize="0"/>
          <p:nvPr/>
        </p:nvPicPr>
        <p:blipFill rotWithShape="1">
          <a:blip r:embed="rId9">
            <a:alphaModFix/>
          </a:blip>
          <a:srcRect b="0" l="0" r="0" t="0"/>
          <a:stretch/>
        </p:blipFill>
        <p:spPr>
          <a:xfrm>
            <a:off x="3442130" y="6972300"/>
            <a:ext cx="7874984" cy="5232400"/>
          </a:xfrm>
          <a:prstGeom prst="rect">
            <a:avLst/>
          </a:prstGeom>
          <a:noFill/>
          <a:ln>
            <a:noFill/>
          </a:ln>
        </p:spPr>
      </p:pic>
      <p:sp>
        <p:nvSpPr>
          <p:cNvPr id="210" name="Google Shape;210;p8"/>
          <p:cNvSpPr/>
          <p:nvPr/>
        </p:nvSpPr>
        <p:spPr>
          <a:xfrm>
            <a:off x="13387473" y="1676400"/>
            <a:ext cx="7874984" cy="1083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13387473" y="1676400"/>
            <a:ext cx="7874984" cy="509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12" name="Google Shape;212;p8"/>
          <p:cNvPicPr preferRelativeResize="0"/>
          <p:nvPr/>
        </p:nvPicPr>
        <p:blipFill rotWithShape="1">
          <a:blip r:embed="rId7">
            <a:alphaModFix/>
          </a:blip>
          <a:srcRect b="0" l="0" r="0" t="0"/>
          <a:stretch/>
        </p:blipFill>
        <p:spPr>
          <a:xfrm>
            <a:off x="16512064" y="1676400"/>
            <a:ext cx="1625803" cy="1625600"/>
          </a:xfrm>
          <a:prstGeom prst="rect">
            <a:avLst/>
          </a:prstGeom>
          <a:noFill/>
          <a:ln>
            <a:noFill/>
          </a:ln>
        </p:spPr>
      </p:pic>
      <p:pic>
        <p:nvPicPr>
          <p:cNvPr descr="preencoded.png" id="213" name="Google Shape;213;p8"/>
          <p:cNvPicPr preferRelativeResize="0"/>
          <p:nvPr/>
        </p:nvPicPr>
        <p:blipFill rotWithShape="1">
          <a:blip r:embed="rId10">
            <a:alphaModFix/>
          </a:blip>
          <a:srcRect b="0" l="0" r="0" t="0"/>
          <a:stretch/>
        </p:blipFill>
        <p:spPr>
          <a:xfrm>
            <a:off x="16767048" y="1778000"/>
            <a:ext cx="1116152" cy="1422561"/>
          </a:xfrm>
          <a:prstGeom prst="rect">
            <a:avLst/>
          </a:prstGeom>
          <a:noFill/>
          <a:ln>
            <a:noFill/>
          </a:ln>
        </p:spPr>
      </p:pic>
      <p:sp>
        <p:nvSpPr>
          <p:cNvPr id="214" name="Google Shape;214;p8"/>
          <p:cNvSpPr/>
          <p:nvPr/>
        </p:nvSpPr>
        <p:spPr>
          <a:xfrm>
            <a:off x="13387473" y="3606800"/>
            <a:ext cx="7874984" cy="316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
          <p:cNvSpPr/>
          <p:nvPr/>
        </p:nvSpPr>
        <p:spPr>
          <a:xfrm>
            <a:off x="13260457" y="3606800"/>
            <a:ext cx="8129016" cy="113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6000">
                <a:solidFill>
                  <a:srgbClr val="000000"/>
                </a:solidFill>
                <a:latin typeface="Yeseva One"/>
                <a:ea typeface="Yeseva One"/>
                <a:cs typeface="Yeseva One"/>
                <a:sym typeface="Yeseva One"/>
              </a:rPr>
              <a:t>Dragon Taming</a:t>
            </a:r>
            <a:endParaRPr sz="6000">
              <a:solidFill>
                <a:schemeClr val="dk1"/>
              </a:solidFill>
              <a:latin typeface="Calibri"/>
              <a:ea typeface="Calibri"/>
              <a:cs typeface="Calibri"/>
              <a:sym typeface="Calibri"/>
            </a:endParaRPr>
          </a:p>
        </p:txBody>
      </p:sp>
      <p:sp>
        <p:nvSpPr>
          <p:cNvPr id="216" name="Google Shape;216;p8"/>
          <p:cNvSpPr/>
          <p:nvPr/>
        </p:nvSpPr>
        <p:spPr>
          <a:xfrm>
            <a:off x="13319731" y="4787900"/>
            <a:ext cx="8010468" cy="2116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closer look at the art of taming dragons and the brave adventurers who dare to take on these fearsome creatures.</a:t>
            </a:r>
            <a:endParaRPr sz="3200">
              <a:solidFill>
                <a:schemeClr val="dk1"/>
              </a:solidFill>
              <a:latin typeface="Calibri"/>
              <a:ea typeface="Calibri"/>
              <a:cs typeface="Calibri"/>
              <a:sym typeface="Calibri"/>
            </a:endParaRPr>
          </a:p>
        </p:txBody>
      </p:sp>
      <p:pic>
        <p:nvPicPr>
          <p:cNvPr descr="preencoded.png" id="217" name="Google Shape;217;p8"/>
          <p:cNvPicPr preferRelativeResize="0"/>
          <p:nvPr/>
        </p:nvPicPr>
        <p:blipFill rotWithShape="1">
          <a:blip r:embed="rId11">
            <a:alphaModFix/>
          </a:blip>
          <a:srcRect b="0" l="0" r="0" t="0"/>
          <a:stretch/>
        </p:blipFill>
        <p:spPr>
          <a:xfrm>
            <a:off x="13387473" y="7277100"/>
            <a:ext cx="7874984" cy="5232400"/>
          </a:xfrm>
          <a:prstGeom prst="rect">
            <a:avLst/>
          </a:prstGeom>
          <a:noFill/>
          <a:ln>
            <a:noFill/>
          </a:ln>
        </p:spPr>
      </p:pic>
      <p:pic>
        <p:nvPicPr>
          <p:cNvPr descr="preencoded.png" id="218" name="Google Shape;218;p8"/>
          <p:cNvPicPr preferRelativeResize="0"/>
          <p:nvPr/>
        </p:nvPicPr>
        <p:blipFill rotWithShape="1">
          <a:blip r:embed="rId12">
            <a:alphaModFix/>
          </a:blip>
          <a:srcRect b="0" l="0" r="0" t="0"/>
          <a:stretch/>
        </p:blipFill>
        <p:spPr>
          <a:xfrm>
            <a:off x="3658057" y="1854200"/>
            <a:ext cx="1447981" cy="1447800"/>
          </a:xfrm>
          <a:prstGeom prst="rect">
            <a:avLst/>
          </a:prstGeom>
          <a:noFill/>
          <a:ln>
            <a:noFill/>
          </a:ln>
        </p:spPr>
      </p:pic>
      <p:pic>
        <p:nvPicPr>
          <p:cNvPr descr="preencoded.png" id="219" name="Google Shape;219;p8"/>
          <p:cNvPicPr preferRelativeResize="0"/>
          <p:nvPr/>
        </p:nvPicPr>
        <p:blipFill rotWithShape="1">
          <a:blip r:embed="rId13">
            <a:alphaModFix/>
          </a:blip>
          <a:srcRect b="0" l="0" r="0" t="0"/>
          <a:stretch/>
        </p:blipFill>
        <p:spPr>
          <a:xfrm>
            <a:off x="3748589" y="1944688"/>
            <a:ext cx="1267052" cy="1266726"/>
          </a:xfrm>
          <a:prstGeom prst="rect">
            <a:avLst/>
          </a:prstGeom>
          <a:noFill/>
          <a:ln>
            <a:noFill/>
          </a:ln>
        </p:spPr>
      </p:pic>
      <p:pic>
        <p:nvPicPr>
          <p:cNvPr descr="preencoded.png" id="220" name="Google Shape;220;p8"/>
          <p:cNvPicPr preferRelativeResize="0"/>
          <p:nvPr/>
        </p:nvPicPr>
        <p:blipFill rotWithShape="1">
          <a:blip r:embed="rId14">
            <a:alphaModFix/>
          </a:blip>
          <a:srcRect b="0" l="0" r="0" t="0"/>
          <a:stretch/>
        </p:blipFill>
        <p:spPr>
          <a:xfrm>
            <a:off x="22456407" y="7493000"/>
            <a:ext cx="1143143" cy="1143000"/>
          </a:xfrm>
          <a:prstGeom prst="rect">
            <a:avLst/>
          </a:prstGeom>
          <a:noFill/>
          <a:ln>
            <a:noFill/>
          </a:ln>
        </p:spPr>
      </p:pic>
      <p:pic>
        <p:nvPicPr>
          <p:cNvPr descr="preencoded.png" id="221" name="Google Shape;221;p8"/>
          <p:cNvPicPr preferRelativeResize="0"/>
          <p:nvPr/>
        </p:nvPicPr>
        <p:blipFill rotWithShape="1">
          <a:blip r:embed="rId15">
            <a:alphaModFix/>
          </a:blip>
          <a:srcRect b="0" l="0" r="0" t="0"/>
          <a:stretch/>
        </p:blipFill>
        <p:spPr>
          <a:xfrm>
            <a:off x="22524137" y="7528719"/>
            <a:ext cx="1039690" cy="103956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6" name="Shape 226"/>
        <p:cNvGrpSpPr/>
        <p:nvPr/>
      </p:nvGrpSpPr>
      <p:grpSpPr>
        <a:xfrm>
          <a:off x="0" y="0"/>
          <a:ext cx="0" cy="0"/>
          <a:chOff x="0" y="0"/>
          <a:chExt cx="0" cy="0"/>
        </a:xfrm>
      </p:grpSpPr>
      <p:pic>
        <p:nvPicPr>
          <p:cNvPr descr="preencoded.png" id="227" name="Google Shape;227;p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preencoded.png" id="228" name="Google Shape;228;p9"/>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pic>
        <p:nvPicPr>
          <p:cNvPr descr="preencoded.png" id="229" name="Google Shape;229;p9"/>
          <p:cNvPicPr preferRelativeResize="0"/>
          <p:nvPr/>
        </p:nvPicPr>
        <p:blipFill rotWithShape="1">
          <a:blip r:embed="rId5">
            <a:alphaModFix/>
          </a:blip>
          <a:srcRect b="0" l="0" r="0" t="0"/>
          <a:stretch/>
        </p:blipFill>
        <p:spPr>
          <a:xfrm>
            <a:off x="0" y="0"/>
            <a:ext cx="24387048" cy="13716000"/>
          </a:xfrm>
          <a:prstGeom prst="rect">
            <a:avLst/>
          </a:prstGeom>
          <a:noFill/>
          <a:ln>
            <a:noFill/>
          </a:ln>
        </p:spPr>
      </p:pic>
      <p:pic>
        <p:nvPicPr>
          <p:cNvPr descr="preencoded.png" id="230" name="Google Shape;230;p9"/>
          <p:cNvPicPr preferRelativeResize="0"/>
          <p:nvPr/>
        </p:nvPicPr>
        <p:blipFill rotWithShape="1">
          <a:blip r:embed="rId4">
            <a:alphaModFix/>
          </a:blip>
          <a:srcRect b="0" l="0" r="0" t="0"/>
          <a:stretch/>
        </p:blipFill>
        <p:spPr>
          <a:xfrm>
            <a:off x="21491086" y="152400"/>
            <a:ext cx="2591124" cy="711200"/>
          </a:xfrm>
          <a:prstGeom prst="rect">
            <a:avLst/>
          </a:prstGeom>
          <a:noFill/>
          <a:ln>
            <a:noFill/>
          </a:ln>
        </p:spPr>
      </p:pic>
      <p:sp>
        <p:nvSpPr>
          <p:cNvPr id="231" name="Google Shape;231;p9"/>
          <p:cNvSpPr/>
          <p:nvPr/>
        </p:nvSpPr>
        <p:spPr>
          <a:xfrm>
            <a:off x="5067933" y="5080000"/>
            <a:ext cx="14263883" cy="394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p:nvPr/>
        </p:nvSpPr>
        <p:spPr>
          <a:xfrm>
            <a:off x="7339401" y="5080000"/>
            <a:ext cx="9720948" cy="30268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6000">
                <a:solidFill>
                  <a:srgbClr val="064C30"/>
                </a:solidFill>
                <a:latin typeface="Yeseva One"/>
                <a:ea typeface="Yeseva One"/>
                <a:cs typeface="Yeseva One"/>
                <a:sym typeface="Yeseva One"/>
              </a:rPr>
              <a:t>Wonders</a:t>
            </a:r>
            <a:endParaRPr sz="16000">
              <a:solidFill>
                <a:schemeClr val="dk1"/>
              </a:solidFill>
              <a:latin typeface="Calibri"/>
              <a:ea typeface="Calibri"/>
              <a:cs typeface="Calibri"/>
              <a:sym typeface="Calibri"/>
            </a:endParaRPr>
          </a:p>
        </p:txBody>
      </p:sp>
      <p:sp>
        <p:nvSpPr>
          <p:cNvPr id="233" name="Google Shape;233;p9"/>
          <p:cNvSpPr/>
          <p:nvPr/>
        </p:nvSpPr>
        <p:spPr>
          <a:xfrm>
            <a:off x="5000192" y="8039100"/>
            <a:ext cx="14399366" cy="1126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3200">
                <a:solidFill>
                  <a:srgbClr val="000000"/>
                </a:solidFill>
                <a:latin typeface="Montserrat"/>
                <a:ea typeface="Montserrat"/>
                <a:cs typeface="Montserrat"/>
                <a:sym typeface="Montserrat"/>
              </a:rPr>
              <a:t>A sense of awe and amazement in the face of something extraordinary or unexpected.</a:t>
            </a:r>
            <a:endParaRPr sz="3200">
              <a:solidFill>
                <a:schemeClr val="dk1"/>
              </a:solidFill>
              <a:latin typeface="Calibri"/>
              <a:ea typeface="Calibri"/>
              <a:cs typeface="Calibri"/>
              <a:sym typeface="Calibri"/>
            </a:endParaRPr>
          </a:p>
        </p:txBody>
      </p:sp>
      <p:pic>
        <p:nvPicPr>
          <p:cNvPr descr="preencoded.png" id="234" name="Google Shape;234;p9"/>
          <p:cNvPicPr preferRelativeResize="0"/>
          <p:nvPr/>
        </p:nvPicPr>
        <p:blipFill rotWithShape="1">
          <a:blip r:embed="rId6">
            <a:alphaModFix/>
          </a:blip>
          <a:srcRect b="0" l="0" r="0" t="0"/>
          <a:stretch/>
        </p:blipFill>
        <p:spPr>
          <a:xfrm>
            <a:off x="4572572" y="7200900"/>
            <a:ext cx="15229203" cy="0"/>
          </a:xfrm>
          <a:prstGeom prst="rect">
            <a:avLst/>
          </a:prstGeom>
          <a:noFill/>
          <a:ln>
            <a:noFill/>
          </a:ln>
        </p:spPr>
      </p:pic>
      <p:pic>
        <p:nvPicPr>
          <p:cNvPr descr="preencoded.png" id="235" name="Google Shape;235;p9"/>
          <p:cNvPicPr preferRelativeResize="0"/>
          <p:nvPr/>
        </p:nvPicPr>
        <p:blipFill rotWithShape="1">
          <a:blip r:embed="rId7">
            <a:alphaModFix/>
          </a:blip>
          <a:srcRect b="0" l="0" r="0" t="0"/>
          <a:stretch/>
        </p:blipFill>
        <p:spPr>
          <a:xfrm>
            <a:off x="889111" y="3454400"/>
            <a:ext cx="508063" cy="508000"/>
          </a:xfrm>
          <a:prstGeom prst="rect">
            <a:avLst/>
          </a:prstGeom>
          <a:noFill/>
          <a:ln>
            <a:noFill/>
          </a:ln>
        </p:spPr>
      </p:pic>
      <p:pic>
        <p:nvPicPr>
          <p:cNvPr descr="preencoded.png" id="236" name="Google Shape;236;p9"/>
          <p:cNvPicPr preferRelativeResize="0"/>
          <p:nvPr/>
        </p:nvPicPr>
        <p:blipFill rotWithShape="1">
          <a:blip r:embed="rId8">
            <a:alphaModFix/>
          </a:blip>
          <a:srcRect b="0" l="0" r="0" t="0"/>
          <a:stretch/>
        </p:blipFill>
        <p:spPr>
          <a:xfrm>
            <a:off x="919360" y="3484649"/>
            <a:ext cx="447535" cy="447477"/>
          </a:xfrm>
          <a:prstGeom prst="rect">
            <a:avLst/>
          </a:prstGeom>
          <a:noFill/>
          <a:ln>
            <a:noFill/>
          </a:ln>
        </p:spPr>
      </p:pic>
      <p:sp>
        <p:nvSpPr>
          <p:cNvPr id="237" name="Google Shape;237;p9"/>
          <p:cNvSpPr/>
          <p:nvPr/>
        </p:nvSpPr>
        <p:spPr>
          <a:xfrm>
            <a:off x="1143143" y="1193800"/>
            <a:ext cx="22113464" cy="11341100"/>
          </a:xfrm>
          <a:prstGeom prst="rect">
            <a:avLst/>
          </a:prstGeom>
          <a:noFill/>
          <a:ln cap="flat" cmpd="sng" w="25400">
            <a:solidFill>
              <a:srgbClr val="064C3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38" name="Google Shape;238;p9"/>
          <p:cNvPicPr preferRelativeResize="0"/>
          <p:nvPr/>
        </p:nvPicPr>
        <p:blipFill rotWithShape="1">
          <a:blip r:embed="rId9">
            <a:alphaModFix/>
          </a:blip>
          <a:srcRect b="0" l="0" r="0" t="0"/>
          <a:stretch/>
        </p:blipFill>
        <p:spPr>
          <a:xfrm>
            <a:off x="19331816" y="10960100"/>
            <a:ext cx="1143143" cy="1143000"/>
          </a:xfrm>
          <a:prstGeom prst="rect">
            <a:avLst/>
          </a:prstGeom>
          <a:noFill/>
          <a:ln>
            <a:noFill/>
          </a:ln>
        </p:spPr>
      </p:pic>
      <p:pic>
        <p:nvPicPr>
          <p:cNvPr descr="preencoded.png" id="239" name="Google Shape;239;p9"/>
          <p:cNvPicPr preferRelativeResize="0"/>
          <p:nvPr/>
        </p:nvPicPr>
        <p:blipFill rotWithShape="1">
          <a:blip r:embed="rId10">
            <a:alphaModFix/>
          </a:blip>
          <a:srcRect b="0" l="0" r="0" t="0"/>
          <a:stretch/>
        </p:blipFill>
        <p:spPr>
          <a:xfrm>
            <a:off x="19399546" y="10995819"/>
            <a:ext cx="1039690" cy="1039564"/>
          </a:xfrm>
          <a:prstGeom prst="rect">
            <a:avLst/>
          </a:prstGeom>
          <a:noFill/>
          <a:ln>
            <a:noFill/>
          </a:ln>
        </p:spPr>
      </p:pic>
      <p:pic>
        <p:nvPicPr>
          <p:cNvPr descr="preencoded.png" id="240" name="Google Shape;240;p9"/>
          <p:cNvPicPr preferRelativeResize="0"/>
          <p:nvPr/>
        </p:nvPicPr>
        <p:blipFill rotWithShape="1">
          <a:blip r:embed="rId11">
            <a:alphaModFix/>
          </a:blip>
          <a:srcRect b="0" l="0" r="0" t="0"/>
          <a:stretch/>
        </p:blipFill>
        <p:spPr>
          <a:xfrm>
            <a:off x="3124591" y="3937000"/>
            <a:ext cx="1447981" cy="1447800"/>
          </a:xfrm>
          <a:prstGeom prst="rect">
            <a:avLst/>
          </a:prstGeom>
          <a:noFill/>
          <a:ln>
            <a:noFill/>
          </a:ln>
        </p:spPr>
      </p:pic>
      <p:pic>
        <p:nvPicPr>
          <p:cNvPr descr="preencoded.png" id="241" name="Google Shape;241;p9"/>
          <p:cNvPicPr preferRelativeResize="0"/>
          <p:nvPr/>
        </p:nvPicPr>
        <p:blipFill rotWithShape="1">
          <a:blip r:embed="rId12">
            <a:alphaModFix/>
          </a:blip>
          <a:srcRect b="0" l="0" r="0" t="0"/>
          <a:stretch/>
        </p:blipFill>
        <p:spPr>
          <a:xfrm>
            <a:off x="3215122" y="4027487"/>
            <a:ext cx="1267052" cy="1266726"/>
          </a:xfrm>
          <a:prstGeom prst="rect">
            <a:avLst/>
          </a:prstGeom>
          <a:noFill/>
          <a:ln>
            <a:noFill/>
          </a:ln>
        </p:spPr>
      </p:pic>
      <p:pic>
        <p:nvPicPr>
          <p:cNvPr descr="preencoded.png" id="242" name="Google Shape;242;p9"/>
          <p:cNvPicPr preferRelativeResize="0"/>
          <p:nvPr/>
        </p:nvPicPr>
        <p:blipFill rotWithShape="1">
          <a:blip r:embed="rId7">
            <a:alphaModFix/>
          </a:blip>
          <a:srcRect b="0" l="0" r="0" t="0"/>
          <a:stretch/>
        </p:blipFill>
        <p:spPr>
          <a:xfrm>
            <a:off x="20817902" y="7340600"/>
            <a:ext cx="508063" cy="508000"/>
          </a:xfrm>
          <a:prstGeom prst="rect">
            <a:avLst/>
          </a:prstGeom>
          <a:noFill/>
          <a:ln>
            <a:noFill/>
          </a:ln>
        </p:spPr>
      </p:pic>
      <p:pic>
        <p:nvPicPr>
          <p:cNvPr descr="preencoded.png" id="243" name="Google Shape;243;p9"/>
          <p:cNvPicPr preferRelativeResize="0"/>
          <p:nvPr/>
        </p:nvPicPr>
        <p:blipFill rotWithShape="1">
          <a:blip r:embed="rId8">
            <a:alphaModFix/>
          </a:blip>
          <a:srcRect b="0" l="0" r="0" t="0"/>
          <a:stretch/>
        </p:blipFill>
        <p:spPr>
          <a:xfrm>
            <a:off x="20848150" y="7370849"/>
            <a:ext cx="447535" cy="447477"/>
          </a:xfrm>
          <a:prstGeom prst="rect">
            <a:avLst/>
          </a:prstGeom>
          <a:noFill/>
          <a:ln>
            <a:noFill/>
          </a:ln>
        </p:spPr>
      </p:pic>
      <p:pic>
        <p:nvPicPr>
          <p:cNvPr descr="preencoded.png" id="244" name="Google Shape;244;p9"/>
          <p:cNvPicPr preferRelativeResize="0"/>
          <p:nvPr/>
        </p:nvPicPr>
        <p:blipFill rotWithShape="1">
          <a:blip r:embed="rId7">
            <a:alphaModFix/>
          </a:blip>
          <a:srcRect b="0" l="0" r="0" t="0"/>
          <a:stretch/>
        </p:blipFill>
        <p:spPr>
          <a:xfrm>
            <a:off x="20817902" y="12280900"/>
            <a:ext cx="508063" cy="508000"/>
          </a:xfrm>
          <a:prstGeom prst="rect">
            <a:avLst/>
          </a:prstGeom>
          <a:noFill/>
          <a:ln>
            <a:noFill/>
          </a:ln>
        </p:spPr>
      </p:pic>
      <p:pic>
        <p:nvPicPr>
          <p:cNvPr descr="preencoded.png" id="245" name="Google Shape;245;p9"/>
          <p:cNvPicPr preferRelativeResize="0"/>
          <p:nvPr/>
        </p:nvPicPr>
        <p:blipFill rotWithShape="1">
          <a:blip r:embed="rId8">
            <a:alphaModFix/>
          </a:blip>
          <a:srcRect b="0" l="0" r="0" t="0"/>
          <a:stretch/>
        </p:blipFill>
        <p:spPr>
          <a:xfrm>
            <a:off x="20848150" y="12311149"/>
            <a:ext cx="447535" cy="447477"/>
          </a:xfrm>
          <a:prstGeom prst="rect">
            <a:avLst/>
          </a:prstGeom>
          <a:noFill/>
          <a:ln>
            <a:noFill/>
          </a:ln>
        </p:spPr>
      </p:pic>
      <p:pic>
        <p:nvPicPr>
          <p:cNvPr descr="preencoded.png" id="246" name="Google Shape;246;p9"/>
          <p:cNvPicPr preferRelativeResize="0"/>
          <p:nvPr/>
        </p:nvPicPr>
        <p:blipFill rotWithShape="1">
          <a:blip r:embed="rId7">
            <a:alphaModFix/>
          </a:blip>
          <a:srcRect b="0" l="0" r="0" t="0"/>
          <a:stretch/>
        </p:blipFill>
        <p:spPr>
          <a:xfrm>
            <a:off x="23002575" y="7340600"/>
            <a:ext cx="508063" cy="508000"/>
          </a:xfrm>
          <a:prstGeom prst="rect">
            <a:avLst/>
          </a:prstGeom>
          <a:noFill/>
          <a:ln>
            <a:noFill/>
          </a:ln>
        </p:spPr>
      </p:pic>
      <p:pic>
        <p:nvPicPr>
          <p:cNvPr descr="preencoded.png" id="247" name="Google Shape;247;p9"/>
          <p:cNvPicPr preferRelativeResize="0"/>
          <p:nvPr/>
        </p:nvPicPr>
        <p:blipFill rotWithShape="1">
          <a:blip r:embed="rId8">
            <a:alphaModFix/>
          </a:blip>
          <a:srcRect b="0" l="0" r="0" t="0"/>
          <a:stretch/>
        </p:blipFill>
        <p:spPr>
          <a:xfrm>
            <a:off x="23032823" y="7370849"/>
            <a:ext cx="447535" cy="4474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2023-02-03T09:51:43Z</dcterms:created>
  <dc:creator>PptxGenJS</dc:creator>
</cp:coreProperties>
</file>