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5143500" cx="9144000"/>
  <p:notesSz cx="6786550" cy="99234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1: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b="0"/>
          </a:p>
          <a:p>
            <a:pPr indent="0" lvl="0" marL="158750" rtl="0" algn="l">
              <a:lnSpc>
                <a:spcPct val="100000"/>
              </a:lnSpc>
              <a:spcBef>
                <a:spcPts val="0"/>
              </a:spcBef>
              <a:spcAft>
                <a:spcPts val="0"/>
              </a:spcAft>
              <a:buSzPts val="1100"/>
              <a:buNone/>
            </a:pPr>
            <a:br>
              <a:rPr lang="en-US"/>
            </a:br>
            <a:endParaRPr b="0" i="0" sz="1100" u="none" cap="none" strike="noStrike">
              <a:solidFill>
                <a:srgbClr val="000000"/>
              </a:solidFill>
              <a:latin typeface="Bell MT"/>
              <a:ea typeface="Bell MT"/>
              <a:cs typeface="Bell MT"/>
              <a:sym typeface="Bell M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0: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10: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Let’s talk a bit about this.</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Now let’s just imagine that I was 64, obviously I am not that old (Amelie shouts)….but if I was….</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Amelie said to me the other day, that after you know, have……crossed over, she will manage NB</a:t>
            </a:r>
            <a:endParaRPr b="0"/>
          </a:p>
          <a:p>
            <a:pPr indent="0" lvl="0" marL="158750" rtl="0" algn="l">
              <a:lnSpc>
                <a:spcPct val="100000"/>
              </a:lnSpc>
              <a:spcBef>
                <a:spcPts val="0"/>
              </a:spcBef>
              <a:spcAft>
                <a:spcPts val="0"/>
              </a:spcAft>
              <a:buSzPts val="1100"/>
              <a:buNone/>
            </a:pPr>
            <a:br>
              <a:rPr b="0" lang="en-US"/>
            </a:br>
            <a:endParaRPr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1: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1: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The statistic in Western Europe is that the average lifespan is about 80 years. (It’s a bit higher for women, but averaged out it’s around 80)</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At 64 years old, I would have just over 800 weeks left to run, to reach 80.</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It’s hard to look ahead, but I am asking you to try, not 5 years, but 20 and more.</a:t>
            </a:r>
            <a:endParaRPr b="0"/>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2: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2: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If we accept the statistic that in western europe the average lifespan, averaged also for men/women - it’s about 80 years.</a:t>
            </a:r>
            <a:endParaRPr b="0"/>
          </a:p>
          <a:p>
            <a:pPr indent="-298450" lvl="0" marL="457200" rtl="0" algn="l">
              <a:lnSpc>
                <a:spcPct val="100000"/>
              </a:lnSpc>
              <a:spcBef>
                <a:spcPts val="0"/>
              </a:spcBef>
              <a:spcAft>
                <a:spcPts val="0"/>
              </a:spcAft>
              <a:buSzPts val="1100"/>
              <a:buChar char="●"/>
            </a:pPr>
            <a:br>
              <a:rPr b="0" lang="en-US"/>
            </a:br>
            <a:r>
              <a:rPr b="0" i="0" lang="en-US" sz="1100" u="none" cap="none" strike="noStrike">
                <a:solidFill>
                  <a:srgbClr val="000000"/>
                </a:solidFill>
                <a:latin typeface="Arial"/>
                <a:ea typeface="Arial"/>
                <a:cs typeface="Arial"/>
                <a:sym typeface="Arial"/>
              </a:rPr>
              <a:t>So let’s use sport as the analogy and take years to equal minutes.  </a:t>
            </a:r>
            <a:endParaRPr b="0"/>
          </a:p>
          <a:p>
            <a:pPr indent="-298450" lvl="0" marL="457200" rtl="0" algn="l">
              <a:lnSpc>
                <a:spcPct val="100000"/>
              </a:lnSpc>
              <a:spcBef>
                <a:spcPts val="0"/>
              </a:spcBef>
              <a:spcAft>
                <a:spcPts val="0"/>
              </a:spcAft>
              <a:buSzPts val="1100"/>
              <a:buChar char="●"/>
            </a:pPr>
            <a:br>
              <a:rPr b="0" lang="en-US"/>
            </a:br>
            <a:r>
              <a:rPr b="0" i="0" lang="en-US" sz="1100" u="none" cap="none" strike="noStrike">
                <a:solidFill>
                  <a:srgbClr val="000000"/>
                </a:solidFill>
                <a:latin typeface="Arial"/>
                <a:ea typeface="Arial"/>
                <a:cs typeface="Arial"/>
                <a:sym typeface="Arial"/>
              </a:rPr>
              <a:t>Say the game is 80 minutes long, like a rugby match - its 2 x 40 minute halves of a very physical game.</a:t>
            </a:r>
            <a:endParaRPr b="0"/>
          </a:p>
          <a:p>
            <a:pPr indent="-298450" lvl="0" marL="457200" rtl="0" algn="l">
              <a:lnSpc>
                <a:spcPct val="100000"/>
              </a:lnSpc>
              <a:spcBef>
                <a:spcPts val="0"/>
              </a:spcBef>
              <a:spcAft>
                <a:spcPts val="0"/>
              </a:spcAft>
              <a:buSzPts val="1100"/>
              <a:buChar char="●"/>
            </a:pPr>
            <a:br>
              <a:rPr b="0" lang="en-US"/>
            </a:br>
            <a:r>
              <a:rPr b="0" i="0" lang="en-US" sz="1100" u="none" cap="none" strike="noStrike">
                <a:solidFill>
                  <a:srgbClr val="000000"/>
                </a:solidFill>
                <a:latin typeface="Arial"/>
                <a:ea typeface="Arial"/>
                <a:cs typeface="Arial"/>
                <a:sym typeface="Arial"/>
              </a:rPr>
              <a:t>So if you’re under 40 years old, you are still in the first half, running around quite fast, full of energy, tackling people, working hard and hopefully avoiding injury and if you are injured - you are mostly recovering quite quickly.</a:t>
            </a:r>
            <a:endParaRPr b="0"/>
          </a:p>
          <a:p>
            <a:pPr indent="-298450" lvl="0" marL="457200" rtl="0" algn="l">
              <a:lnSpc>
                <a:spcPct val="100000"/>
              </a:lnSpc>
              <a:spcBef>
                <a:spcPts val="0"/>
              </a:spcBef>
              <a:spcAft>
                <a:spcPts val="0"/>
              </a:spcAft>
              <a:buSzPts val="1100"/>
              <a:buChar char="●"/>
            </a:pPr>
            <a:br>
              <a:rPr b="0" lang="en-US"/>
            </a:br>
            <a:r>
              <a:rPr b="0" i="0" lang="en-US" sz="1100" u="none" cap="none" strike="noStrike">
                <a:solidFill>
                  <a:srgbClr val="000000"/>
                </a:solidFill>
                <a:latin typeface="Arial"/>
                <a:ea typeface="Arial"/>
                <a:cs typeface="Arial"/>
                <a:sym typeface="Arial"/>
              </a:rPr>
              <a:t>In the second half up working up to 80 minutes, you will still need to play hard, but no one expects you to keep the pace the same, especially towards the end.  </a:t>
            </a:r>
            <a:endParaRPr/>
          </a:p>
          <a:p>
            <a:pPr indent="-228600" lvl="0" marL="45720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1" i="0" lang="en-US" sz="1100" u="none" cap="none" strike="noStrike">
                <a:solidFill>
                  <a:srgbClr val="000000"/>
                </a:solidFill>
                <a:latin typeface="Arial"/>
                <a:ea typeface="Arial"/>
                <a:cs typeface="Arial"/>
                <a:sym typeface="Arial"/>
              </a:rPr>
              <a:t>SECOND CLICK – TO REVEAL BULLET POINTS</a:t>
            </a:r>
            <a:endParaRPr b="1"/>
          </a:p>
          <a:p>
            <a:pPr indent="-298450" lvl="0" marL="457200" rtl="0" algn="l">
              <a:lnSpc>
                <a:spcPct val="100000"/>
              </a:lnSpc>
              <a:spcBef>
                <a:spcPts val="0"/>
              </a:spcBef>
              <a:spcAft>
                <a:spcPts val="0"/>
              </a:spcAft>
              <a:buSzPts val="1100"/>
              <a:buChar char="●"/>
            </a:pPr>
            <a:br>
              <a:rPr b="0" lang="en-US"/>
            </a:br>
            <a:r>
              <a:rPr b="0" i="0" lang="en-US" sz="1100" u="none" cap="none" strike="noStrike">
                <a:solidFill>
                  <a:srgbClr val="000000"/>
                </a:solidFill>
                <a:latin typeface="Arial"/>
                <a:ea typeface="Arial"/>
                <a:cs typeface="Arial"/>
                <a:sym typeface="Arial"/>
              </a:rPr>
              <a:t>We all want comfort from pain and in terms of our health and we may want life to be comfortably predictable - but in the last half of the game, it’s probably going to show, if you have trained or not.</a:t>
            </a:r>
            <a:endParaRPr b="0"/>
          </a:p>
          <a:p>
            <a:pPr indent="-298450" lvl="0" marL="457200" rtl="0" algn="l">
              <a:lnSpc>
                <a:spcPct val="100000"/>
              </a:lnSpc>
              <a:spcBef>
                <a:spcPts val="0"/>
              </a:spcBef>
              <a:spcAft>
                <a:spcPts val="0"/>
              </a:spcAft>
              <a:buSzPts val="1100"/>
              <a:buChar char="●"/>
            </a:pPr>
            <a:br>
              <a:rPr b="0" lang="en-US"/>
            </a:br>
            <a:r>
              <a:rPr b="0" i="0" lang="en-US" sz="1100" u="none" cap="none" strike="noStrike">
                <a:solidFill>
                  <a:srgbClr val="000000"/>
                </a:solidFill>
                <a:latin typeface="Arial"/>
                <a:ea typeface="Arial"/>
                <a:cs typeface="Arial"/>
                <a:sym typeface="Arial"/>
              </a:rPr>
              <a:t>If you are 65 or over and you have a fall and break your pelvis - the data from the US say that there is a 30% chance that you will be dead within 12 months - because you won’t have enough muscle mass to remain upright and move with stability and people then mentally give up, when they have lost then physical ability.</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Peter Diamandis – discrepancy between life span and health span.  79 v 63.  Genetics – 7-30% responsible</a:t>
            </a:r>
            <a:endParaRPr b="0"/>
          </a:p>
          <a:p>
            <a:pPr indent="-298450" lvl="0" marL="457200" rtl="0" algn="l">
              <a:lnSpc>
                <a:spcPct val="100000"/>
              </a:lnSpc>
              <a:spcBef>
                <a:spcPts val="0"/>
              </a:spcBef>
              <a:spcAft>
                <a:spcPts val="0"/>
              </a:spcAft>
              <a:buSzPts val="1100"/>
              <a:buChar char="●"/>
            </a:pPr>
            <a:br>
              <a:rPr lang="en-US"/>
            </a:b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3: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3: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Let’s listen very briefly to a US family doctor and what he has to say about growing old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4: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4: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5: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5: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I explained How NB began</a:t>
            </a:r>
            <a:endParaRPr/>
          </a:p>
          <a:p>
            <a:pPr indent="-298450" lvl="0" marL="457200" rtl="0" algn="l">
              <a:lnSpc>
                <a:spcPct val="100000"/>
              </a:lnSpc>
              <a:spcBef>
                <a:spcPts val="0"/>
              </a:spcBef>
              <a:spcAft>
                <a:spcPts val="0"/>
              </a:spcAft>
              <a:buSzPts val="1100"/>
              <a:buChar char="●"/>
            </a:pPr>
            <a:r>
              <a:rPr lang="en-US"/>
              <a:t>I want to tell you why</a:t>
            </a:r>
            <a:endParaRPr/>
          </a:p>
          <a:p>
            <a:pPr indent="-298450" lvl="0" marL="457200" rtl="0" algn="l">
              <a:lnSpc>
                <a:spcPct val="100000"/>
              </a:lnSpc>
              <a:spcBef>
                <a:spcPts val="0"/>
              </a:spcBef>
              <a:spcAft>
                <a:spcPts val="0"/>
              </a:spcAft>
              <a:buSzPts val="1100"/>
              <a:buChar char="●"/>
            </a:pPr>
            <a:r>
              <a:rPr lang="en-US"/>
              <a:t>Viktor Frankl – a psychologist and survivor of Auschwitz said When a man has a why, he can bear almost any how – why is linked to motivation</a:t>
            </a:r>
            <a:endParaRPr/>
          </a:p>
          <a:p>
            <a:pPr indent="-298450" lvl="0" marL="457200" rtl="0" algn="l">
              <a:lnSpc>
                <a:spcPct val="100000"/>
              </a:lnSpc>
              <a:spcBef>
                <a:spcPts val="0"/>
              </a:spcBef>
              <a:spcAft>
                <a:spcPts val="0"/>
              </a:spcAft>
              <a:buSzPts val="1100"/>
              <a:buChar char="●"/>
            </a:pPr>
            <a:r>
              <a:rPr lang="en-US"/>
              <a:t>Fear was my short term motivation, the birth of a child at the age of 57, how am I going to provide for her until she is 18, when I will be 75. </a:t>
            </a:r>
            <a:endParaRPr/>
          </a:p>
          <a:p>
            <a:pPr indent="-298450" lvl="0" marL="457200" rtl="0" algn="l">
              <a:lnSpc>
                <a:spcPct val="100000"/>
              </a:lnSpc>
              <a:spcBef>
                <a:spcPts val="0"/>
              </a:spcBef>
              <a:spcAft>
                <a:spcPts val="0"/>
              </a:spcAft>
              <a:buSzPts val="1100"/>
              <a:buChar char="●"/>
            </a:pPr>
            <a:r>
              <a:rPr lang="en-US"/>
              <a:t>Short term fear, short term stress is not necessarily a bad thing.  If it becomes long term, it is a bad thing.</a:t>
            </a:r>
            <a:endParaRPr/>
          </a:p>
          <a:p>
            <a:pPr indent="-298450" lvl="0" marL="457200" rtl="0" algn="l">
              <a:lnSpc>
                <a:spcPct val="100000"/>
              </a:lnSpc>
              <a:spcBef>
                <a:spcPts val="0"/>
              </a:spcBef>
              <a:spcAft>
                <a:spcPts val="0"/>
              </a:spcAft>
              <a:buSzPts val="1100"/>
              <a:buChar char="●"/>
            </a:pPr>
            <a:r>
              <a:rPr lang="en-US"/>
              <a:t>I was able to transform short term stress into long term opportunity or growth mode.  It became a positive motivation.</a:t>
            </a:r>
            <a:endParaRPr/>
          </a:p>
          <a:p>
            <a:pPr indent="-298450" lvl="0" marL="457200" rtl="0" algn="l">
              <a:lnSpc>
                <a:spcPct val="100000"/>
              </a:lnSpc>
              <a:spcBef>
                <a:spcPts val="0"/>
              </a:spcBef>
              <a:spcAft>
                <a:spcPts val="0"/>
              </a:spcAft>
              <a:buSzPts val="1100"/>
              <a:buChar char="●"/>
            </a:pPr>
            <a:r>
              <a:rPr lang="en-US"/>
              <a:t>When she gets married, I will dance with her at her wedding.</a:t>
            </a:r>
            <a:endParaRPr/>
          </a:p>
          <a:p>
            <a:pPr indent="0" lvl="0" marL="15875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Next</a:t>
            </a:r>
            <a:endParaRPr/>
          </a:p>
          <a:p>
            <a:pPr indent="-298450" lvl="0" marL="457200" rtl="0" algn="l">
              <a:lnSpc>
                <a:spcPct val="100000"/>
              </a:lnSpc>
              <a:spcBef>
                <a:spcPts val="0"/>
              </a:spcBef>
              <a:spcAft>
                <a:spcPts val="0"/>
              </a:spcAft>
              <a:buSzPts val="1100"/>
              <a:buChar char="●"/>
            </a:pPr>
            <a:r>
              <a:rPr lang="en-US"/>
              <a:t>So if I want to live longer, more importantly, I also want to be healthy longer.</a:t>
            </a:r>
            <a:endParaRPr/>
          </a:p>
          <a:p>
            <a:pPr indent="-298450" lvl="0" marL="457200" rtl="0" algn="l">
              <a:lnSpc>
                <a:spcPct val="100000"/>
              </a:lnSpc>
              <a:spcBef>
                <a:spcPts val="0"/>
              </a:spcBef>
              <a:spcAft>
                <a:spcPts val="0"/>
              </a:spcAft>
              <a:buSzPts val="1100"/>
              <a:buChar char="●"/>
            </a:pPr>
            <a:r>
              <a:rPr lang="en-US"/>
              <a:t>The environment, I think today is quite hostile.</a:t>
            </a:r>
            <a:endParaRPr/>
          </a:p>
          <a:p>
            <a:pPr indent="-298450" lvl="0" marL="457200" rtl="0" algn="l">
              <a:lnSpc>
                <a:spcPct val="100000"/>
              </a:lnSpc>
              <a:spcBef>
                <a:spcPts val="0"/>
              </a:spcBef>
              <a:spcAft>
                <a:spcPts val="0"/>
              </a:spcAft>
              <a:buSzPts val="1100"/>
              <a:buChar char="●"/>
            </a:pPr>
            <a:r>
              <a:rPr lang="en-US"/>
              <a:t>What do I mean.  Let’s just take a supermarket, Lidl, Fantastico, it doesn’t matter</a:t>
            </a:r>
            <a:endParaRPr/>
          </a:p>
          <a:p>
            <a:pPr indent="-298450" lvl="0" marL="457200" rtl="0" algn="l">
              <a:lnSpc>
                <a:spcPct val="100000"/>
              </a:lnSpc>
              <a:spcBef>
                <a:spcPts val="0"/>
              </a:spcBef>
              <a:spcAft>
                <a:spcPts val="0"/>
              </a:spcAft>
              <a:buSzPts val="1100"/>
              <a:buChar char="●"/>
            </a:pPr>
            <a:r>
              <a:rPr lang="en-US"/>
              <a:t>Tell the story</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It’s about me – but it’s about kids, I wish I had known the things I know now when I was younger.</a:t>
            </a:r>
            <a:endParaRPr/>
          </a:p>
          <a:p>
            <a:pPr indent="-298450" lvl="0" marL="457200" rtl="0" algn="l">
              <a:lnSpc>
                <a:spcPct val="100000"/>
              </a:lnSpc>
              <a:spcBef>
                <a:spcPts val="0"/>
              </a:spcBef>
              <a:spcAft>
                <a:spcPts val="0"/>
              </a:spcAft>
              <a:buSzPts val="1100"/>
              <a:buChar char="●"/>
            </a:pPr>
            <a:r>
              <a:rPr lang="en-US"/>
              <a:t>I want to give the younger generation the opportunity to understand the environment and actively protect themselves</a:t>
            </a:r>
            <a:endParaRPr/>
          </a:p>
          <a:p>
            <a:pPr indent="-298450" lvl="0" marL="457200" rtl="0" algn="l">
              <a:lnSpc>
                <a:spcPct val="100000"/>
              </a:lnSpc>
              <a:spcBef>
                <a:spcPts val="0"/>
              </a:spcBef>
              <a:spcAft>
                <a:spcPts val="0"/>
              </a:spcAft>
              <a:buSzPts val="1100"/>
              <a:buChar char="●"/>
            </a:pPr>
            <a:r>
              <a:rPr lang="en-US"/>
              <a:t>I will leave it at that for now, but I consider the broader environment in which we live as not having our best interests at heart.</a:t>
            </a:r>
            <a:endParaRPr/>
          </a:p>
          <a:p>
            <a:pPr indent="-298450" lvl="0" marL="457200" rtl="0" algn="l">
              <a:lnSpc>
                <a:spcPct val="100000"/>
              </a:lnSpc>
              <a:spcBef>
                <a:spcPts val="0"/>
              </a:spcBef>
              <a:spcAft>
                <a:spcPts val="0"/>
              </a:spcAft>
              <a:buSzPts val="1100"/>
              <a:buChar char="●"/>
            </a:pPr>
            <a:r>
              <a:rPr lang="en-US"/>
              <a:t>And so we need to be proactive in filtering out the negatives</a:t>
            </a:r>
            <a:endParaRPr/>
          </a:p>
          <a:p>
            <a:pPr indent="-298450" lvl="0" marL="457200" rtl="0" algn="l">
              <a:lnSpc>
                <a:spcPct val="100000"/>
              </a:lnSpc>
              <a:spcBef>
                <a:spcPts val="0"/>
              </a:spcBef>
              <a:spcAft>
                <a:spcPts val="0"/>
              </a:spcAft>
              <a:buSzPts val="1100"/>
              <a:buChar char="●"/>
            </a:pPr>
            <a:r>
              <a:rPr lang="en-US"/>
              <a:t>We try to speak only in positive terms and I will explain why shortly</a:t>
            </a:r>
            <a:endParaRPr/>
          </a:p>
          <a:p>
            <a:pPr indent="-298450" lvl="0" marL="457200" rtl="0" algn="l">
              <a:lnSpc>
                <a:spcPct val="100000"/>
              </a:lnSpc>
              <a:spcBef>
                <a:spcPts val="0"/>
              </a:spcBef>
              <a:spcAft>
                <a:spcPts val="0"/>
              </a:spcAft>
              <a:buSzPts val="1100"/>
              <a:buChar char="●"/>
            </a:pPr>
            <a:r>
              <a:rPr lang="en-US"/>
              <a:t>There is no judgement, you do what you can, it’s your project</a:t>
            </a:r>
            <a:endParaRPr/>
          </a:p>
          <a:p>
            <a:pPr indent="-298450" lvl="0" marL="457200" rtl="0" algn="l">
              <a:lnSpc>
                <a:spcPct val="100000"/>
              </a:lnSpc>
              <a:spcBef>
                <a:spcPts val="0"/>
              </a:spcBef>
              <a:spcAft>
                <a:spcPts val="0"/>
              </a:spcAft>
              <a:buSzPts val="1100"/>
              <a:buChar char="●"/>
            </a:pPr>
            <a:r>
              <a:rPr lang="en-US"/>
              <a:t>No pressure</a:t>
            </a:r>
            <a:endParaRPr/>
          </a:p>
          <a:p>
            <a:pPr indent="-298450" lvl="0" marL="457200" rtl="0" algn="l">
              <a:lnSpc>
                <a:spcPct val="100000"/>
              </a:lnSpc>
              <a:spcBef>
                <a:spcPts val="0"/>
              </a:spcBef>
              <a:spcAft>
                <a:spcPts val="0"/>
              </a:spcAft>
              <a:buSzPts val="1100"/>
              <a:buChar char="●"/>
            </a:pPr>
            <a:r>
              <a:rPr lang="en-US"/>
              <a:t>You can fail as much as you fail, every day brings a new start.</a:t>
            </a:r>
            <a:endParaRPr/>
          </a:p>
          <a:p>
            <a:pPr indent="-298450" lvl="0" marL="457200" rtl="0" algn="l">
              <a:lnSpc>
                <a:spcPct val="100000"/>
              </a:lnSpc>
              <a:spcBef>
                <a:spcPts val="0"/>
              </a:spcBef>
              <a:spcAft>
                <a:spcPts val="0"/>
              </a:spcAft>
              <a:buSzPts val="1100"/>
              <a:buChar char="●"/>
            </a:pPr>
            <a:r>
              <a:rPr lang="en-US"/>
              <a:t>What is good is if you don’t give up</a:t>
            </a:r>
            <a:endParaRPr/>
          </a:p>
          <a:p>
            <a:pPr indent="-298450" lvl="0" marL="457200" rtl="0" algn="l">
              <a:lnSpc>
                <a:spcPct val="100000"/>
              </a:lnSpc>
              <a:spcBef>
                <a:spcPts val="0"/>
              </a:spcBef>
              <a:spcAft>
                <a:spcPts val="0"/>
              </a:spcAft>
              <a:buSzPts val="1100"/>
              <a:buChar char="●"/>
            </a:pPr>
            <a:r>
              <a:rPr lang="en-US"/>
              <a:t>Let’s talk about a general problem Sugar</a:t>
            </a:r>
            <a:endParaRPr/>
          </a:p>
          <a:p>
            <a:pPr indent="0" lvl="0" marL="158750" rtl="0" algn="l">
              <a:lnSpc>
                <a:spcPct val="100000"/>
              </a:lnSpc>
              <a:spcBef>
                <a:spcPts val="0"/>
              </a:spcBef>
              <a:spcAft>
                <a:spcPts val="0"/>
              </a:spcAft>
              <a:buSzPts val="1100"/>
              <a:buNone/>
            </a:pPr>
            <a:r>
              <a:rPr lang="en-US"/>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6: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6: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I once googled……</a:t>
            </a:r>
            <a:endParaRPr/>
          </a:p>
          <a:p>
            <a:pPr indent="0" lvl="0" marL="158750" rtl="0" algn="l">
              <a:lnSpc>
                <a:spcPct val="100000"/>
              </a:lnSpc>
              <a:spcBef>
                <a:spcPts val="0"/>
              </a:spcBef>
              <a:spcAft>
                <a:spcPts val="0"/>
              </a:spcAft>
              <a:buSzPts val="1100"/>
              <a:buNone/>
            </a:pPr>
            <a:r>
              <a:rPr lang="en-US"/>
              <a:t>I was so naïve…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7:notes"/>
          <p:cNvSpPr txBox="1"/>
          <p:nvPr>
            <p:ph idx="1" type="body"/>
          </p:nvPr>
        </p:nvSpPr>
        <p:spPr>
          <a:xfrm>
            <a:off x="678657" y="4713645"/>
            <a:ext cx="5429250" cy="446555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8: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8: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By the way - people are not becoming healthier over the years, US life expectancy has started to decline.</a:t>
            </a:r>
            <a:endParaRPr/>
          </a:p>
          <a:p>
            <a:pPr indent="-298450" lvl="0" marL="457200" rtl="0" algn="l">
              <a:lnSpc>
                <a:spcPct val="100000"/>
              </a:lnSpc>
              <a:spcBef>
                <a:spcPts val="0"/>
              </a:spcBef>
              <a:spcAft>
                <a:spcPts val="0"/>
              </a:spcAft>
              <a:buSzPts val="1100"/>
              <a:buChar char="●"/>
            </a:pPr>
            <a:r>
              <a:rPr lang="en-US"/>
              <a:t>4 ghost trains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9: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9: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Before I finish, I want to leave you with one more piece of evidence: the power of your own consistent thought.</a:t>
            </a:r>
            <a:endParaRPr b="0"/>
          </a:p>
          <a:p>
            <a:pPr indent="-298450" lvl="0" marL="457200" rtl="0" algn="l">
              <a:lnSpc>
                <a:spcPct val="100000"/>
              </a:lnSpc>
              <a:spcBef>
                <a:spcPts val="0"/>
              </a:spcBef>
              <a:spcAft>
                <a:spcPts val="0"/>
              </a:spcAft>
              <a:buSzPts val="1100"/>
              <a:buChar char="●"/>
            </a:pPr>
            <a:br>
              <a:rPr lang="en-US"/>
            </a:b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2: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So No Biscuits - how did it all begin?</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This is where it started, in a bathroom of a hotel room in Central Asia about 8 years ago. </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I had just showered, was wearing my towel when, I turned round, to my shock I found myself staring at an overweight, middle-aged man, who was losing his hair.  </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“Excuse me, but what are </a:t>
            </a:r>
            <a:r>
              <a:rPr b="1" i="0" lang="en-US" sz="1100" u="none" cap="none" strike="noStrike">
                <a:solidFill>
                  <a:srgbClr val="000000"/>
                </a:solidFill>
                <a:latin typeface="Arial"/>
                <a:ea typeface="Arial"/>
                <a:cs typeface="Arial"/>
                <a:sym typeface="Arial"/>
              </a:rPr>
              <a:t>you</a:t>
            </a:r>
            <a:r>
              <a:rPr b="0" i="0" lang="en-US" sz="1100" u="none" cap="none" strike="noStrike">
                <a:solidFill>
                  <a:srgbClr val="000000"/>
                </a:solidFill>
                <a:latin typeface="Arial"/>
                <a:ea typeface="Arial"/>
                <a:cs typeface="Arial"/>
                <a:sym typeface="Arial"/>
              </a:rPr>
              <a:t> doing in my bathroom?”  </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I was, of course, looking at my own reflection in the mirror.</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And I said to myself  “This…. is no longer acceptable.”</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Will, we are going to lose weight. We are going on a diet.  </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Going on a diet? - Oh yes, of course you are.</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We tried losing weight, we tried well. We tried for over a week and out into the next and over the hills and far away and do you know what? ….it was beautiful, …….a beautiful failure.  </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Why, I thought….why is it so difficult to lose weight, when that’s all that we really want to do?</a:t>
            </a:r>
            <a:endParaRPr b="0"/>
          </a:p>
          <a:p>
            <a:pPr indent="-298450" lvl="0" marL="457200" rtl="0" algn="l">
              <a:lnSpc>
                <a:spcPct val="100000"/>
              </a:lnSpc>
              <a:spcBef>
                <a:spcPts val="0"/>
              </a:spcBef>
              <a:spcAft>
                <a:spcPts val="0"/>
              </a:spcAft>
              <a:buSzPts val="1100"/>
              <a:buChar char="●"/>
            </a:pPr>
            <a:br>
              <a:rPr lang="en-US"/>
            </a:b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0: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20: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University College Dublin</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Pay attention to the quality, intensity and direction of your thoughts.</a:t>
            </a:r>
            <a:endParaRPr b="0"/>
          </a:p>
          <a:p>
            <a:pPr indent="-298450" lvl="0" marL="457200" rtl="0" algn="l">
              <a:lnSpc>
                <a:spcPct val="100000"/>
              </a:lnSpc>
              <a:spcBef>
                <a:spcPts val="0"/>
              </a:spcBef>
              <a:spcAft>
                <a:spcPts val="0"/>
              </a:spcAft>
              <a:buSzPts val="1100"/>
              <a:buChar char="●"/>
            </a:pPr>
            <a:br>
              <a:rPr lang="en-US"/>
            </a:br>
            <a:br>
              <a:rPr lang="en-US"/>
            </a:b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1: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21: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So what is No Biscuits all about?  Let me start to explain </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It’s all about making changes – if you need to or if you want to</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Ask us about our motivations</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Feel free to ask us about that in Questions and Answers</a:t>
            </a:r>
            <a:endParaRPr b="0"/>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2: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22: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Everyone is different, some will want to work individually, some in a group, you design it how you want, you build the goals, the timings, we can help you, but the energy has to come from you.</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3: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23: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The sources of information will be from a range of internationally medically proven expertise, information sources will always be referenced and cited, but you are also encouraged to do your own research and check out what we are offering.  </a:t>
            </a:r>
            <a:endParaRPr b="0"/>
          </a:p>
          <a:p>
            <a:pPr indent="-298450" lvl="0" marL="457200" rtl="0" algn="l">
              <a:lnSpc>
                <a:spcPct val="100000"/>
              </a:lnSpc>
              <a:spcBef>
                <a:spcPts val="0"/>
              </a:spcBef>
              <a:spcAft>
                <a:spcPts val="0"/>
              </a:spcAft>
              <a:buSzPts val="1100"/>
              <a:buChar char="●"/>
            </a:pPr>
            <a:br>
              <a:rPr b="0" lang="en-US"/>
            </a:br>
            <a:r>
              <a:rPr b="0" i="0" lang="en-US" sz="1100" u="none" cap="none" strike="noStrike">
                <a:solidFill>
                  <a:srgbClr val="000000"/>
                </a:solidFill>
                <a:latin typeface="Arial"/>
                <a:ea typeface="Arial"/>
                <a:cs typeface="Arial"/>
                <a:sym typeface="Arial"/>
              </a:rPr>
              <a:t>We are not offering medical advice, but really helping you to change your thinking and then change your habits.</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  </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We are helping you to help yourself.</a:t>
            </a:r>
            <a:endParaRPr b="0"/>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4: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24: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You have to do your part and we will do ours.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5: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25: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So what can No Biscuits do for you for now:</a:t>
            </a:r>
            <a:endParaRPr/>
          </a:p>
          <a:p>
            <a:pPr indent="-298450" lvl="0" marL="457200" rtl="0" algn="l">
              <a:lnSpc>
                <a:spcPct val="100000"/>
              </a:lnSpc>
              <a:spcBef>
                <a:spcPts val="0"/>
              </a:spcBef>
              <a:spcAft>
                <a:spcPts val="0"/>
              </a:spcAft>
              <a:buSzPts val="1100"/>
              <a:buChar char="●"/>
            </a:pPr>
            <a:r>
              <a:rPr lang="en-US"/>
              <a:t>So we are in start up mode and in test phase. </a:t>
            </a:r>
            <a:endParaRPr b="0"/>
          </a:p>
          <a:p>
            <a:pPr indent="-298450" lvl="0" marL="457200" rtl="0" algn="l">
              <a:lnSpc>
                <a:spcPct val="100000"/>
              </a:lnSpc>
              <a:spcBef>
                <a:spcPts val="0"/>
              </a:spcBef>
              <a:spcAft>
                <a:spcPts val="0"/>
              </a:spcAft>
              <a:buSzPts val="1100"/>
              <a:buChar char="●"/>
            </a:pPr>
            <a:br>
              <a:rPr lang="en-US"/>
            </a:br>
            <a:r>
              <a:rPr lang="en-US"/>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6: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26: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In future modules, will be programmes that contain ideas, suggestions, tips for a range of subjects </a:t>
            </a:r>
            <a:endParaRPr b="0"/>
          </a:p>
          <a:p>
            <a:pPr indent="-298450" lvl="0" marL="457200" rtl="0" algn="l">
              <a:lnSpc>
                <a:spcPct val="100000"/>
              </a:lnSpc>
              <a:spcBef>
                <a:spcPts val="0"/>
              </a:spcBef>
              <a:spcAft>
                <a:spcPts val="0"/>
              </a:spcAft>
              <a:buSzPts val="1100"/>
              <a:buChar char="●"/>
            </a:pPr>
            <a:br>
              <a:rPr lang="en-US"/>
            </a:b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7: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27: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In future modules, will be programmes that contain ideas, suggestions, tips for a range of subjects </a:t>
            </a:r>
            <a:endParaRPr b="0"/>
          </a:p>
          <a:p>
            <a:pPr indent="-298450" lvl="0" marL="457200" rtl="0" algn="l">
              <a:lnSpc>
                <a:spcPct val="100000"/>
              </a:lnSpc>
              <a:spcBef>
                <a:spcPts val="0"/>
              </a:spcBef>
              <a:spcAft>
                <a:spcPts val="0"/>
              </a:spcAft>
              <a:buSzPts val="1100"/>
              <a:buChar char="●"/>
            </a:pPr>
            <a:br>
              <a:rPr lang="en-US"/>
            </a:b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8: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28: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In future modules, will be programmes that contain ideas, suggestions, tips for a range of subjects </a:t>
            </a:r>
            <a:endParaRPr b="0"/>
          </a:p>
          <a:p>
            <a:pPr indent="-298450" lvl="0" marL="457200" rtl="0" algn="l">
              <a:lnSpc>
                <a:spcPct val="100000"/>
              </a:lnSpc>
              <a:spcBef>
                <a:spcPts val="0"/>
              </a:spcBef>
              <a:spcAft>
                <a:spcPts val="0"/>
              </a:spcAft>
              <a:buSzPts val="1100"/>
              <a:buChar char="●"/>
            </a:pPr>
            <a:br>
              <a:rPr lang="en-US"/>
            </a:b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9: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29: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lang="en-US"/>
              <a:t>Coming up</a:t>
            </a:r>
            <a:endParaRPr/>
          </a:p>
          <a:p>
            <a:pPr indent="-298450" lvl="0" marL="457200" rtl="0" algn="l">
              <a:lnSpc>
                <a:spcPct val="100000"/>
              </a:lnSpc>
              <a:spcBef>
                <a:spcPts val="0"/>
              </a:spcBef>
              <a:spcAft>
                <a:spcPts val="0"/>
              </a:spcAft>
              <a:buSzPts val="1100"/>
              <a:buChar char="●"/>
            </a:pPr>
            <a:br>
              <a:rPr b="0" lang="en-US"/>
            </a:br>
            <a:r>
              <a:rPr b="0" i="0" lang="en-US" sz="1100" u="none" cap="none" strike="noStrike">
                <a:solidFill>
                  <a:srgbClr val="000000"/>
                </a:solidFill>
                <a:latin typeface="Arial"/>
                <a:ea typeface="Arial"/>
                <a:cs typeface="Arial"/>
                <a:sym typeface="Arial"/>
              </a:rPr>
              <a:t>Why - as a young father, frequenting playgrounds, what I observe is kids playing and parents on their phones, pushing the swings</a:t>
            </a:r>
            <a:endParaRPr b="0"/>
          </a:p>
          <a:p>
            <a:pPr indent="-298450" lvl="0" marL="457200" rtl="0" algn="l">
              <a:lnSpc>
                <a:spcPct val="100000"/>
              </a:lnSpc>
              <a:spcBef>
                <a:spcPts val="0"/>
              </a:spcBef>
              <a:spcAft>
                <a:spcPts val="0"/>
              </a:spcAft>
              <a:buSzPts val="1100"/>
              <a:buChar char="●"/>
            </a:pPr>
            <a:br>
              <a:rPr b="0" lang="en-US"/>
            </a:br>
            <a:r>
              <a:rPr b="0" i="0" lang="en-US" sz="1100" u="none" cap="none" strike="noStrike">
                <a:solidFill>
                  <a:srgbClr val="000000"/>
                </a:solidFill>
                <a:latin typeface="Arial"/>
                <a:ea typeface="Arial"/>
                <a:cs typeface="Arial"/>
                <a:sym typeface="Arial"/>
              </a:rPr>
              <a:t>Why - fun, community building, all inclusive. </a:t>
            </a:r>
            <a:endParaRPr b="0"/>
          </a:p>
          <a:p>
            <a:pPr indent="-298450" lvl="0" marL="457200" rtl="0" algn="l">
              <a:lnSpc>
                <a:spcPct val="100000"/>
              </a:lnSpc>
              <a:spcBef>
                <a:spcPts val="0"/>
              </a:spcBef>
              <a:spcAft>
                <a:spcPts val="0"/>
              </a:spcAft>
              <a:buSzPts val="1100"/>
              <a:buChar char="●"/>
            </a:pPr>
            <a:br>
              <a:rPr b="0" lang="en-US"/>
            </a:br>
            <a:r>
              <a:rPr b="0" i="0" lang="en-US" sz="1100" u="none" cap="none" strike="noStrike">
                <a:solidFill>
                  <a:srgbClr val="000000"/>
                </a:solidFill>
                <a:latin typeface="Arial"/>
                <a:ea typeface="Arial"/>
                <a:cs typeface="Arial"/>
                <a:sym typeface="Arial"/>
              </a:rPr>
              <a:t>Organised games for small kids, medium kids, and big kids</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Food, which is non-processed, fresh air and bit of fun.</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That’s what we are going to do, play games and eat non-processed, home made food in the fresh air.  If it rains we will go home early.</a:t>
            </a:r>
            <a:endParaRPr b="0"/>
          </a:p>
          <a:p>
            <a:pPr indent="-298450" lvl="0" marL="457200" rtl="0" algn="l">
              <a:lnSpc>
                <a:spcPct val="100000"/>
              </a:lnSpc>
              <a:spcBef>
                <a:spcPts val="0"/>
              </a:spcBef>
              <a:spcAft>
                <a:spcPts val="0"/>
              </a:spcAft>
              <a:buSzPts val="1100"/>
              <a:buChar char="●"/>
            </a:pPr>
            <a:br>
              <a:rPr b="0" lang="en-US"/>
            </a:br>
            <a:r>
              <a:rPr b="0" i="0" lang="en-US" sz="1100" u="none" cap="none" strike="noStrike">
                <a:solidFill>
                  <a:srgbClr val="000000"/>
                </a:solidFill>
                <a:latin typeface="Arial"/>
                <a:ea typeface="Arial"/>
                <a:cs typeface="Arial"/>
                <a:sym typeface="Arial"/>
              </a:rPr>
              <a:t>Sneak preview of one of the games……………………..in the bar</a:t>
            </a:r>
            <a:endParaRPr b="0"/>
          </a:p>
          <a:p>
            <a:pPr indent="-298450" lvl="0" marL="457200" rtl="0" algn="l">
              <a:lnSpc>
                <a:spcPct val="100000"/>
              </a:lnSpc>
              <a:spcBef>
                <a:spcPts val="0"/>
              </a:spcBef>
              <a:spcAft>
                <a:spcPts val="0"/>
              </a:spcAft>
              <a:buSzPts val="1100"/>
              <a:buChar char="●"/>
            </a:pPr>
            <a:br>
              <a:rPr b="0" lang="en-US"/>
            </a:br>
            <a:r>
              <a:rPr b="0" i="0" lang="en-US" sz="1100" u="none" cap="none" strike="noStrike">
                <a:solidFill>
                  <a:srgbClr val="000000"/>
                </a:solidFill>
                <a:latin typeface="Arial"/>
                <a:ea typeface="Arial"/>
                <a:cs typeface="Arial"/>
                <a:sym typeface="Arial"/>
              </a:rPr>
              <a:t>Most of all thank you for coming.  And I mean that from the heart of my bottom – sorry the bottom of my heart.</a:t>
            </a:r>
            <a:endParaRPr b="0"/>
          </a:p>
          <a:p>
            <a:pPr indent="-298450" lvl="0" marL="457200" rtl="0" algn="l">
              <a:lnSpc>
                <a:spcPct val="100000"/>
              </a:lnSpc>
              <a:spcBef>
                <a:spcPts val="0"/>
              </a:spcBef>
              <a:spcAft>
                <a:spcPts val="0"/>
              </a:spcAft>
              <a:buSzPts val="1100"/>
              <a:buChar char="●"/>
            </a:pPr>
            <a:br>
              <a:rPr b="0" lang="en-US"/>
            </a:br>
            <a:r>
              <a:rPr b="0" i="0" lang="en-US" sz="1100" u="none" cap="none" strike="noStrike">
                <a:solidFill>
                  <a:srgbClr val="000000"/>
                </a:solidFill>
                <a:latin typeface="Arial"/>
                <a:ea typeface="Arial"/>
                <a:cs typeface="Arial"/>
                <a:sym typeface="Arial"/>
              </a:rPr>
              <a:t>We are happy to take questions and if not to ask you questions.</a:t>
            </a:r>
            <a:endParaRPr b="0"/>
          </a:p>
          <a:p>
            <a:pPr indent="-298450" lvl="0" marL="457200" rtl="0" algn="l">
              <a:lnSpc>
                <a:spcPct val="100000"/>
              </a:lnSpc>
              <a:spcBef>
                <a:spcPts val="0"/>
              </a:spcBef>
              <a:spcAft>
                <a:spcPts val="0"/>
              </a:spcAft>
              <a:buSzPts val="1100"/>
              <a:buChar char="●"/>
            </a:pPr>
            <a:br>
              <a:rPr b="0" lang="en-US"/>
            </a:br>
            <a:r>
              <a:rPr b="0" i="0" lang="en-US" sz="1100" u="none" cap="none" strike="noStrike">
                <a:solidFill>
                  <a:srgbClr val="000000"/>
                </a:solidFill>
                <a:latin typeface="Arial"/>
                <a:ea typeface="Arial"/>
                <a:cs typeface="Arial"/>
                <a:sym typeface="Arial"/>
              </a:rPr>
              <a:t>You can write to us, you can viber or what’s app us.</a:t>
            </a:r>
            <a:endParaRPr b="0"/>
          </a:p>
          <a:p>
            <a:pPr indent="-298450" lvl="0" marL="457200" rtl="0" algn="l">
              <a:lnSpc>
                <a:spcPct val="100000"/>
              </a:lnSpc>
              <a:spcBef>
                <a:spcPts val="0"/>
              </a:spcBef>
              <a:spcAft>
                <a:spcPts val="0"/>
              </a:spcAft>
              <a:buSzPts val="1100"/>
              <a:buChar char="●"/>
            </a:pPr>
            <a:br>
              <a:rPr lang="en-US"/>
            </a:b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3: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I needed help - it came in the form of this book, written by Prof. Steve Peters. </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In 2 minutes - if I explained the essence of the solution in this book - would you have any objections?</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I need a volunteer for this and have agreed with Amelie, that she will help me.  (Amelie comes forward and sits in chair)</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The message of this book is that inside my head, your head, are three elements, the chimpanzee, the human and the computer.</a:t>
            </a:r>
            <a:endParaRPr b="0"/>
          </a:p>
          <a:p>
            <a:pPr indent="-298450" lvl="0" marL="457200" rtl="0" algn="l">
              <a:lnSpc>
                <a:spcPct val="100000"/>
              </a:lnSpc>
              <a:spcBef>
                <a:spcPts val="0"/>
              </a:spcBef>
              <a:spcAft>
                <a:spcPts val="0"/>
              </a:spcAft>
              <a:buSzPts val="1100"/>
              <a:buChar char="●"/>
            </a:pPr>
            <a:br>
              <a:rPr lang="en-US"/>
            </a:br>
            <a:endParaRPr b="0"/>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4: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So for this demo, I am the Chimpanzee, and we all have our Chimp, and as the Chimp, I am five times stronger than the human.  </a:t>
            </a:r>
            <a:endParaRPr b="0"/>
          </a:p>
          <a:p>
            <a:pPr indent="-298450" lvl="0" marL="457200" rtl="0" algn="l">
              <a:lnSpc>
                <a:spcPct val="100000"/>
              </a:lnSpc>
              <a:spcBef>
                <a:spcPts val="0"/>
              </a:spcBef>
              <a:spcAft>
                <a:spcPts val="0"/>
              </a:spcAft>
              <a:buSzPts val="1100"/>
              <a:buChar char="●"/>
            </a:pPr>
            <a:br>
              <a:rPr lang="en-US"/>
            </a:b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5: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This is what the Chimp does, he is primordial</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It is neither naughty nor good, it’s just the Chimp.  </a:t>
            </a:r>
            <a:endParaRPr/>
          </a:p>
          <a:p>
            <a:pPr indent="-228600" lvl="0" marL="45720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He can of course, also just be asleep.</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6: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6: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It lives in your head together with the rational quiet human voice, the “human”. </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Amelie represents the human, living in your head</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This is the human, which you can recognise: </a:t>
            </a:r>
            <a:endParaRPr b="0"/>
          </a:p>
          <a:p>
            <a:pPr indent="-298450" lvl="0" marL="457200" rtl="0" algn="l">
              <a:lnSpc>
                <a:spcPct val="100000"/>
              </a:lnSpc>
              <a:spcBef>
                <a:spcPts val="0"/>
              </a:spcBef>
              <a:spcAft>
                <a:spcPts val="0"/>
              </a:spcAft>
              <a:buSzPts val="1100"/>
              <a:buChar char="●"/>
            </a:pPr>
            <a:br>
              <a:rPr lang="en-US"/>
            </a:b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7: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The human speaks quietly in your left ear, while the Chimp is shouting into the right one.  </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And 3rdly - there is the hard drive  - the computer</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The hard drive is just writing everything down and archiving it as memory in order to remember what to do next time.  </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The hard drive reminds you how you have reacted to every memorable historical event.   </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When something happens - the Chimp and the Human - in an instant, look at the pc to see what is written.</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Someone cuts you up on the road………..what do you do?  What did you do last time?  </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So…. if we want to change this dynamic….. and you have seriously to want to change it - we have to figure out a way to understand your Chimp and make a deal with it, </a:t>
            </a:r>
            <a:endParaRPr b="0"/>
          </a:p>
          <a:p>
            <a:pPr indent="-298450" lvl="0" marL="457200" rtl="0" algn="l">
              <a:lnSpc>
                <a:spcPct val="100000"/>
              </a:lnSpc>
              <a:spcBef>
                <a:spcPts val="0"/>
              </a:spcBef>
              <a:spcAft>
                <a:spcPts val="0"/>
              </a:spcAft>
              <a:buSzPts val="1100"/>
              <a:buChar char="●"/>
            </a:pPr>
            <a:br>
              <a:rPr lang="en-US"/>
            </a:b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8: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8: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So 3 elements</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This formula is just one way of managing thoughts and actions, but I use it as an illustration.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p:nvPr>
            <p:ph idx="2" type="sldImg"/>
          </p:nvPr>
        </p:nvSpPr>
        <p:spPr>
          <a:xfrm>
            <a:off x="87313" y="744538"/>
            <a:ext cx="6613525" cy="3721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9:notes"/>
          <p:cNvSpPr txBox="1"/>
          <p:nvPr>
            <p:ph idx="1" type="body"/>
          </p:nvPr>
        </p:nvSpPr>
        <p:spPr>
          <a:xfrm>
            <a:off x="678657" y="4713645"/>
            <a:ext cx="5429250" cy="446555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So, Will Stamper, 2018, overweight, back from Bishkek and having read The Chimp Paradox, I was ready to engage with the Chimp and briefly, the conversation with him went very much like this:  Human, Chimp and PC taking notes:</a:t>
            </a:r>
            <a:endParaRPr b="0"/>
          </a:p>
          <a:p>
            <a:pPr indent="-298450" lvl="0" marL="457200" rtl="0" algn="l">
              <a:lnSpc>
                <a:spcPct val="100000"/>
              </a:lnSpc>
              <a:spcBef>
                <a:spcPts val="0"/>
              </a:spcBef>
              <a:spcAft>
                <a:spcPts val="0"/>
              </a:spcAft>
              <a:buSzPts val="1100"/>
              <a:buChar char="●"/>
            </a:pPr>
            <a:br>
              <a:rPr b="0" lang="en-US"/>
            </a:br>
            <a:r>
              <a:rPr b="0" i="0" lang="en-US" sz="1100" u="none" cap="none" strike="noStrike">
                <a:solidFill>
                  <a:srgbClr val="000000"/>
                </a:solidFill>
                <a:latin typeface="Arial"/>
                <a:ea typeface="Arial"/>
                <a:cs typeface="Arial"/>
                <a:sym typeface="Arial"/>
              </a:rPr>
              <a:t>Human - Chimp conversation, acted out by W and A</a:t>
            </a:r>
            <a:endParaRPr b="0"/>
          </a:p>
          <a:p>
            <a:pPr indent="-228600" lvl="0" marL="45720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(Thank you, Amelie)  Amelie sits down</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You see, the Chimp won’t really negotiate, it’s black or white, yes or no.  </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I constructed a deal with sufficient Chimp wins – looking better, feeling better, receiving compliments; it was enough for Will’s Chimp.</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It led me to the critical understanding that it’s the thinking that is the game.  </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The thinking is the foundation of everything, for long-term, real change.</a:t>
            </a:r>
            <a:endParaRPr/>
          </a:p>
          <a:p>
            <a:pPr indent="-228600" lvl="0" marL="45720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Talking to the Chimp is only one solution and it’s not easy or quick to embed habit change through thought change – Andrew Huberman (neuroscientist at Stanford University says that it can take anything between 21 - 240 days, depending on the individual</a:t>
            </a:r>
            <a:endParaRPr b="0"/>
          </a:p>
          <a:p>
            <a:pPr indent="-228600" lvl="0" marL="457200" rtl="0" algn="l">
              <a:lnSpc>
                <a:spcPct val="100000"/>
              </a:lnSpc>
              <a:spcBef>
                <a:spcPts val="0"/>
              </a:spcBef>
              <a:spcAft>
                <a:spcPts val="0"/>
              </a:spcAft>
              <a:buSzPts val="1100"/>
              <a:buNone/>
            </a:pPr>
            <a:r>
              <a:t/>
            </a:r>
            <a:endParaRPr b="0"/>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So I am now asking you to think.</a:t>
            </a:r>
            <a:endParaRPr b="0"/>
          </a:p>
          <a:p>
            <a:pPr indent="0" lvl="0" marL="158750" rtl="0" algn="l">
              <a:lnSpc>
                <a:spcPct val="100000"/>
              </a:lnSpc>
              <a:spcBef>
                <a:spcPts val="0"/>
              </a:spcBef>
              <a:spcAft>
                <a:spcPts val="0"/>
              </a:spcAft>
              <a:buSzPts val="1100"/>
              <a:buNone/>
            </a:pPr>
            <a:br>
              <a:rPr lang="en-US"/>
            </a:b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457200" y="1805375"/>
            <a:ext cx="3830100" cy="1356600"/>
          </a:xfrm>
          <a:prstGeom prst="rect">
            <a:avLst/>
          </a:prstGeom>
          <a:noFill/>
          <a:ln>
            <a:noFill/>
          </a:ln>
          <a:effectLst>
            <a:outerShdw blurRad="157163" rotWithShape="0" algn="bl" dir="8580000" dist="19050">
              <a:srgbClr val="76A5AF">
                <a:alpha val="49803"/>
              </a:srgbClr>
            </a:outerShdw>
          </a:effectLst>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12" name="Google Shape;12;p2"/>
          <p:cNvSpPr txBox="1"/>
          <p:nvPr>
            <p:ph idx="1" type="subTitle"/>
          </p:nvPr>
        </p:nvSpPr>
        <p:spPr>
          <a:xfrm>
            <a:off x="457200" y="4271900"/>
            <a:ext cx="3830100" cy="464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2"/>
              </a:buClr>
              <a:buSzPts val="1400"/>
              <a:buFont typeface="Montserrat"/>
              <a:buNone/>
              <a:defRPr b="0" i="0" sz="1400" u="none" cap="none" strike="noStrike">
                <a:solidFill>
                  <a:schemeClr val="lt2"/>
                </a:solidFill>
                <a:latin typeface="Montserrat"/>
                <a:ea typeface="Montserrat"/>
                <a:cs typeface="Montserrat"/>
                <a:sym typeface="Montserrat"/>
              </a:defRPr>
            </a:lvl1pPr>
            <a:lvl2pPr lvl="1" marR="0" rtl="0" algn="l">
              <a:lnSpc>
                <a:spcPct val="100000"/>
              </a:lnSpc>
              <a:spcBef>
                <a:spcPts val="0"/>
              </a:spcBef>
              <a:spcAft>
                <a:spcPts val="0"/>
              </a:spcAft>
              <a:buClr>
                <a:schemeClr val="lt2"/>
              </a:buClr>
              <a:buSzPts val="1400"/>
              <a:buFont typeface="Montserrat"/>
              <a:buNone/>
              <a:defRPr b="0" i="0" sz="1400" u="none" cap="none" strike="noStrike">
                <a:solidFill>
                  <a:schemeClr val="lt2"/>
                </a:solidFill>
                <a:latin typeface="Montserrat"/>
                <a:ea typeface="Montserrat"/>
                <a:cs typeface="Montserrat"/>
                <a:sym typeface="Montserrat"/>
              </a:defRPr>
            </a:lvl2pPr>
            <a:lvl3pPr lvl="2" marR="0" rtl="0" algn="l">
              <a:lnSpc>
                <a:spcPct val="100000"/>
              </a:lnSpc>
              <a:spcBef>
                <a:spcPts val="0"/>
              </a:spcBef>
              <a:spcAft>
                <a:spcPts val="0"/>
              </a:spcAft>
              <a:buClr>
                <a:schemeClr val="lt2"/>
              </a:buClr>
              <a:buSzPts val="1400"/>
              <a:buFont typeface="Montserrat"/>
              <a:buNone/>
              <a:defRPr b="0" i="0" sz="1400" u="none" cap="none" strike="noStrike">
                <a:solidFill>
                  <a:schemeClr val="lt2"/>
                </a:solidFill>
                <a:latin typeface="Montserrat"/>
                <a:ea typeface="Montserrat"/>
                <a:cs typeface="Montserrat"/>
                <a:sym typeface="Montserrat"/>
              </a:defRPr>
            </a:lvl3pPr>
            <a:lvl4pPr lvl="3" marR="0" rtl="0" algn="l">
              <a:lnSpc>
                <a:spcPct val="100000"/>
              </a:lnSpc>
              <a:spcBef>
                <a:spcPts val="0"/>
              </a:spcBef>
              <a:spcAft>
                <a:spcPts val="0"/>
              </a:spcAft>
              <a:buClr>
                <a:schemeClr val="lt2"/>
              </a:buClr>
              <a:buSzPts val="1400"/>
              <a:buFont typeface="Montserrat"/>
              <a:buNone/>
              <a:defRPr b="0" i="0" sz="1400" u="none" cap="none" strike="noStrike">
                <a:solidFill>
                  <a:schemeClr val="lt2"/>
                </a:solidFill>
                <a:latin typeface="Montserrat"/>
                <a:ea typeface="Montserrat"/>
                <a:cs typeface="Montserrat"/>
                <a:sym typeface="Montserrat"/>
              </a:defRPr>
            </a:lvl4pPr>
            <a:lvl5pPr lvl="4" marR="0" rtl="0" algn="l">
              <a:lnSpc>
                <a:spcPct val="100000"/>
              </a:lnSpc>
              <a:spcBef>
                <a:spcPts val="0"/>
              </a:spcBef>
              <a:spcAft>
                <a:spcPts val="0"/>
              </a:spcAft>
              <a:buClr>
                <a:schemeClr val="lt2"/>
              </a:buClr>
              <a:buSzPts val="1400"/>
              <a:buFont typeface="Montserrat"/>
              <a:buNone/>
              <a:defRPr b="0" i="0" sz="1400" u="none" cap="none" strike="noStrike">
                <a:solidFill>
                  <a:schemeClr val="lt2"/>
                </a:solidFill>
                <a:latin typeface="Montserrat"/>
                <a:ea typeface="Montserrat"/>
                <a:cs typeface="Montserrat"/>
                <a:sym typeface="Montserrat"/>
              </a:defRPr>
            </a:lvl5pPr>
            <a:lvl6pPr lvl="5" marR="0" rtl="0" algn="l">
              <a:lnSpc>
                <a:spcPct val="100000"/>
              </a:lnSpc>
              <a:spcBef>
                <a:spcPts val="0"/>
              </a:spcBef>
              <a:spcAft>
                <a:spcPts val="0"/>
              </a:spcAft>
              <a:buClr>
                <a:schemeClr val="lt2"/>
              </a:buClr>
              <a:buSzPts val="1400"/>
              <a:buFont typeface="Montserrat"/>
              <a:buNone/>
              <a:defRPr b="0" i="0" sz="1400" u="none" cap="none" strike="noStrike">
                <a:solidFill>
                  <a:schemeClr val="lt2"/>
                </a:solidFill>
                <a:latin typeface="Montserrat"/>
                <a:ea typeface="Montserrat"/>
                <a:cs typeface="Montserrat"/>
                <a:sym typeface="Montserrat"/>
              </a:defRPr>
            </a:lvl6pPr>
            <a:lvl7pPr lvl="6" marR="0" rtl="0" algn="l">
              <a:lnSpc>
                <a:spcPct val="100000"/>
              </a:lnSpc>
              <a:spcBef>
                <a:spcPts val="0"/>
              </a:spcBef>
              <a:spcAft>
                <a:spcPts val="0"/>
              </a:spcAft>
              <a:buClr>
                <a:schemeClr val="lt2"/>
              </a:buClr>
              <a:buSzPts val="1400"/>
              <a:buFont typeface="Montserrat"/>
              <a:buNone/>
              <a:defRPr b="0" i="0" sz="1400" u="none" cap="none" strike="noStrike">
                <a:solidFill>
                  <a:schemeClr val="lt2"/>
                </a:solidFill>
                <a:latin typeface="Montserrat"/>
                <a:ea typeface="Montserrat"/>
                <a:cs typeface="Montserrat"/>
                <a:sym typeface="Montserrat"/>
              </a:defRPr>
            </a:lvl7pPr>
            <a:lvl8pPr lvl="7" marR="0" rtl="0" algn="l">
              <a:lnSpc>
                <a:spcPct val="100000"/>
              </a:lnSpc>
              <a:spcBef>
                <a:spcPts val="0"/>
              </a:spcBef>
              <a:spcAft>
                <a:spcPts val="0"/>
              </a:spcAft>
              <a:buClr>
                <a:schemeClr val="lt2"/>
              </a:buClr>
              <a:buSzPts val="1400"/>
              <a:buFont typeface="Montserrat"/>
              <a:buNone/>
              <a:defRPr b="0" i="0" sz="1400" u="none" cap="none" strike="noStrike">
                <a:solidFill>
                  <a:schemeClr val="lt2"/>
                </a:solidFill>
                <a:latin typeface="Montserrat"/>
                <a:ea typeface="Montserrat"/>
                <a:cs typeface="Montserrat"/>
                <a:sym typeface="Montserrat"/>
              </a:defRPr>
            </a:lvl8pPr>
            <a:lvl9pPr lvl="8" marR="0" rtl="0" algn="l">
              <a:lnSpc>
                <a:spcPct val="100000"/>
              </a:lnSpc>
              <a:spcBef>
                <a:spcPts val="0"/>
              </a:spcBef>
              <a:spcAft>
                <a:spcPts val="0"/>
              </a:spcAft>
              <a:buClr>
                <a:schemeClr val="lt2"/>
              </a:buClr>
              <a:buSzPts val="1400"/>
              <a:buFont typeface="Montserrat"/>
              <a:buNone/>
              <a:defRPr b="0" i="0" sz="1400" u="none" cap="none" strike="noStrike">
                <a:solidFill>
                  <a:schemeClr val="lt2"/>
                </a:solidFill>
                <a:latin typeface="Montserrat"/>
                <a:ea typeface="Montserrat"/>
                <a:cs typeface="Montserrat"/>
                <a:sym typeface="Montserrat"/>
              </a:defRPr>
            </a:lvl9pPr>
          </a:lstStyle>
          <a:p/>
        </p:txBody>
      </p:sp>
      <p:sp>
        <p:nvSpPr>
          <p:cNvPr id="13" name="Google Shape;13;p2"/>
          <p:cNvSpPr txBox="1"/>
          <p:nvPr>
            <p:ph idx="2" type="subTitle"/>
          </p:nvPr>
        </p:nvSpPr>
        <p:spPr>
          <a:xfrm>
            <a:off x="457200" y="3191625"/>
            <a:ext cx="3830100" cy="464700"/>
          </a:xfrm>
          <a:prstGeom prst="rect">
            <a:avLst/>
          </a:prstGeom>
          <a:noFill/>
          <a:ln>
            <a:noFill/>
          </a:ln>
          <a:effectLst>
            <a:outerShdw blurRad="57150" rotWithShape="0" algn="bl" dir="8220000" dist="19050">
              <a:srgbClr val="76A5AF">
                <a:alpha val="49803"/>
              </a:srgbClr>
            </a:outerShdw>
          </a:effectLst>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2200"/>
              <a:buFont typeface="Montserrat ExtraLight"/>
              <a:buNone/>
              <a:defRPr b="0" i="0" sz="2200" u="none" cap="none" strike="noStrike">
                <a:solidFill>
                  <a:srgbClr val="000000"/>
                </a:solidFill>
                <a:latin typeface="Montserrat ExtraLight"/>
                <a:ea typeface="Montserrat ExtraLight"/>
                <a:cs typeface="Montserrat ExtraLight"/>
                <a:sym typeface="Montserrat ExtraLight"/>
              </a:defRPr>
            </a:lvl1pPr>
            <a:lvl2pPr lvl="1" marR="0" rtl="0" algn="l">
              <a:lnSpc>
                <a:spcPct val="100000"/>
              </a:lnSpc>
              <a:spcBef>
                <a:spcPts val="0"/>
              </a:spcBef>
              <a:spcAft>
                <a:spcPts val="0"/>
              </a:spcAft>
              <a:buClr>
                <a:srgbClr val="000000"/>
              </a:buClr>
              <a:buSzPts val="2200"/>
              <a:buFont typeface="Montserrat ExtraLight"/>
              <a:buNone/>
              <a:defRPr b="0" i="0" sz="2200" u="none" cap="none" strike="noStrike">
                <a:solidFill>
                  <a:srgbClr val="000000"/>
                </a:solidFill>
                <a:latin typeface="Montserrat ExtraLight"/>
                <a:ea typeface="Montserrat ExtraLight"/>
                <a:cs typeface="Montserrat ExtraLight"/>
                <a:sym typeface="Montserrat ExtraLight"/>
              </a:defRPr>
            </a:lvl2pPr>
            <a:lvl3pPr lvl="2" marR="0" rtl="0" algn="l">
              <a:lnSpc>
                <a:spcPct val="100000"/>
              </a:lnSpc>
              <a:spcBef>
                <a:spcPts val="0"/>
              </a:spcBef>
              <a:spcAft>
                <a:spcPts val="0"/>
              </a:spcAft>
              <a:buClr>
                <a:srgbClr val="000000"/>
              </a:buClr>
              <a:buSzPts val="2200"/>
              <a:buFont typeface="Montserrat ExtraLight"/>
              <a:buNone/>
              <a:defRPr b="0" i="0" sz="2200" u="none" cap="none" strike="noStrike">
                <a:solidFill>
                  <a:srgbClr val="000000"/>
                </a:solidFill>
                <a:latin typeface="Montserrat ExtraLight"/>
                <a:ea typeface="Montserrat ExtraLight"/>
                <a:cs typeface="Montserrat ExtraLight"/>
                <a:sym typeface="Montserrat ExtraLight"/>
              </a:defRPr>
            </a:lvl3pPr>
            <a:lvl4pPr lvl="3" marR="0" rtl="0" algn="l">
              <a:lnSpc>
                <a:spcPct val="100000"/>
              </a:lnSpc>
              <a:spcBef>
                <a:spcPts val="0"/>
              </a:spcBef>
              <a:spcAft>
                <a:spcPts val="0"/>
              </a:spcAft>
              <a:buClr>
                <a:srgbClr val="000000"/>
              </a:buClr>
              <a:buSzPts val="2200"/>
              <a:buFont typeface="Montserrat ExtraLight"/>
              <a:buNone/>
              <a:defRPr b="0" i="0" sz="2200" u="none" cap="none" strike="noStrike">
                <a:solidFill>
                  <a:srgbClr val="000000"/>
                </a:solidFill>
                <a:latin typeface="Montserrat ExtraLight"/>
                <a:ea typeface="Montserrat ExtraLight"/>
                <a:cs typeface="Montserrat ExtraLight"/>
                <a:sym typeface="Montserrat ExtraLight"/>
              </a:defRPr>
            </a:lvl4pPr>
            <a:lvl5pPr lvl="4" marR="0" rtl="0" algn="l">
              <a:lnSpc>
                <a:spcPct val="100000"/>
              </a:lnSpc>
              <a:spcBef>
                <a:spcPts val="0"/>
              </a:spcBef>
              <a:spcAft>
                <a:spcPts val="0"/>
              </a:spcAft>
              <a:buClr>
                <a:srgbClr val="000000"/>
              </a:buClr>
              <a:buSzPts val="2200"/>
              <a:buFont typeface="Montserrat ExtraLight"/>
              <a:buNone/>
              <a:defRPr b="0" i="0" sz="2200" u="none" cap="none" strike="noStrike">
                <a:solidFill>
                  <a:srgbClr val="000000"/>
                </a:solidFill>
                <a:latin typeface="Montserrat ExtraLight"/>
                <a:ea typeface="Montserrat ExtraLight"/>
                <a:cs typeface="Montserrat ExtraLight"/>
                <a:sym typeface="Montserrat ExtraLight"/>
              </a:defRPr>
            </a:lvl5pPr>
            <a:lvl6pPr lvl="5" marR="0" rtl="0" algn="l">
              <a:lnSpc>
                <a:spcPct val="100000"/>
              </a:lnSpc>
              <a:spcBef>
                <a:spcPts val="0"/>
              </a:spcBef>
              <a:spcAft>
                <a:spcPts val="0"/>
              </a:spcAft>
              <a:buClr>
                <a:srgbClr val="000000"/>
              </a:buClr>
              <a:buSzPts val="2200"/>
              <a:buFont typeface="Montserrat ExtraLight"/>
              <a:buNone/>
              <a:defRPr b="0" i="0" sz="2200" u="none" cap="none" strike="noStrike">
                <a:solidFill>
                  <a:srgbClr val="000000"/>
                </a:solidFill>
                <a:latin typeface="Montserrat ExtraLight"/>
                <a:ea typeface="Montserrat ExtraLight"/>
                <a:cs typeface="Montserrat ExtraLight"/>
                <a:sym typeface="Montserrat ExtraLight"/>
              </a:defRPr>
            </a:lvl6pPr>
            <a:lvl7pPr lvl="6" marR="0" rtl="0" algn="l">
              <a:lnSpc>
                <a:spcPct val="100000"/>
              </a:lnSpc>
              <a:spcBef>
                <a:spcPts val="0"/>
              </a:spcBef>
              <a:spcAft>
                <a:spcPts val="0"/>
              </a:spcAft>
              <a:buClr>
                <a:srgbClr val="000000"/>
              </a:buClr>
              <a:buSzPts val="2200"/>
              <a:buFont typeface="Montserrat ExtraLight"/>
              <a:buNone/>
              <a:defRPr b="0" i="0" sz="2200" u="none" cap="none" strike="noStrike">
                <a:solidFill>
                  <a:srgbClr val="000000"/>
                </a:solidFill>
                <a:latin typeface="Montserrat ExtraLight"/>
                <a:ea typeface="Montserrat ExtraLight"/>
                <a:cs typeface="Montserrat ExtraLight"/>
                <a:sym typeface="Montserrat ExtraLight"/>
              </a:defRPr>
            </a:lvl7pPr>
            <a:lvl8pPr lvl="7" marR="0" rtl="0" algn="l">
              <a:lnSpc>
                <a:spcPct val="100000"/>
              </a:lnSpc>
              <a:spcBef>
                <a:spcPts val="0"/>
              </a:spcBef>
              <a:spcAft>
                <a:spcPts val="0"/>
              </a:spcAft>
              <a:buClr>
                <a:srgbClr val="000000"/>
              </a:buClr>
              <a:buSzPts val="2200"/>
              <a:buFont typeface="Montserrat ExtraLight"/>
              <a:buNone/>
              <a:defRPr b="0" i="0" sz="2200" u="none" cap="none" strike="noStrike">
                <a:solidFill>
                  <a:srgbClr val="000000"/>
                </a:solidFill>
                <a:latin typeface="Montserrat ExtraLight"/>
                <a:ea typeface="Montserrat ExtraLight"/>
                <a:cs typeface="Montserrat ExtraLight"/>
                <a:sym typeface="Montserrat ExtraLight"/>
              </a:defRPr>
            </a:lvl8pPr>
            <a:lvl9pPr lvl="8" marR="0" rtl="0" algn="l">
              <a:lnSpc>
                <a:spcPct val="100000"/>
              </a:lnSpc>
              <a:spcBef>
                <a:spcPts val="0"/>
              </a:spcBef>
              <a:spcAft>
                <a:spcPts val="0"/>
              </a:spcAft>
              <a:buClr>
                <a:srgbClr val="000000"/>
              </a:buClr>
              <a:buSzPts val="2200"/>
              <a:buFont typeface="Montserrat ExtraLight"/>
              <a:buNone/>
              <a:defRPr b="0" i="0" sz="2200" u="none" cap="none" strike="noStrike">
                <a:solidFill>
                  <a:srgbClr val="000000"/>
                </a:solidFill>
                <a:latin typeface="Montserrat ExtraLight"/>
                <a:ea typeface="Montserrat ExtraLight"/>
                <a:cs typeface="Montserrat ExtraLight"/>
                <a:sym typeface="Montserrat Extra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9" name="Shape 49"/>
        <p:cNvGrpSpPr/>
        <p:nvPr/>
      </p:nvGrpSpPr>
      <p:grpSpPr>
        <a:xfrm>
          <a:off x="0" y="0"/>
          <a:ext cx="0" cy="0"/>
          <a:chOff x="0" y="0"/>
          <a:chExt cx="0" cy="0"/>
        </a:xfrm>
      </p:grpSpPr>
      <p:sp>
        <p:nvSpPr>
          <p:cNvPr id="50" name="Google Shape;50;p1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4800"/>
              <a:buFont typeface="Arial"/>
              <a:buNone/>
              <a:defRPr b="0" i="0" sz="4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4800"/>
              <a:buFont typeface="Arial"/>
              <a:buNone/>
              <a:defRPr b="0" i="0" sz="4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4800"/>
              <a:buFont typeface="Arial"/>
              <a:buNone/>
              <a:defRPr b="0" i="0" sz="4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4800"/>
              <a:buFont typeface="Arial"/>
              <a:buNone/>
              <a:defRPr b="0" i="0" sz="4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4800"/>
              <a:buFont typeface="Arial"/>
              <a:buNone/>
              <a:defRPr b="0" i="0" sz="4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4800"/>
              <a:buFont typeface="Arial"/>
              <a:buNone/>
              <a:defRPr b="0" i="0" sz="4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4800"/>
              <a:buFont typeface="Arial"/>
              <a:buNone/>
              <a:defRPr b="0" i="0" sz="4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4800"/>
              <a:buFont typeface="Arial"/>
              <a:buNone/>
              <a:defRPr b="0" i="0" sz="4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4800"/>
              <a:buFont typeface="Arial"/>
              <a:buNone/>
              <a:defRPr b="0" i="0" sz="4800" u="none" cap="none" strike="noStrike">
                <a:solidFill>
                  <a:srgbClr val="000000"/>
                </a:solidFill>
                <a:latin typeface="Arial"/>
                <a:ea typeface="Arial"/>
                <a:cs typeface="Arial"/>
                <a:sym typeface="Arial"/>
              </a:defRPr>
            </a:lvl9pPr>
          </a:lstStyle>
          <a:p/>
        </p:txBody>
      </p:sp>
      <p:sp>
        <p:nvSpPr>
          <p:cNvPr id="51" name="Google Shape;51;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1pPr>
            <a:lvl2pPr indent="0" lvl="1"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2pPr>
            <a:lvl3pPr indent="0" lvl="2"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3pPr>
            <a:lvl4pPr indent="0" lvl="3"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4pPr>
            <a:lvl5pPr indent="0" lvl="4"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5pPr>
            <a:lvl6pPr indent="0" lvl="5"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6pPr>
            <a:lvl7pPr indent="0" lvl="6"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7pPr>
            <a:lvl8pPr indent="0" lvl="7"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8pPr>
            <a:lvl9pPr indent="0" lvl="8"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2" name="Shape 52"/>
        <p:cNvGrpSpPr/>
        <p:nvPr/>
      </p:nvGrpSpPr>
      <p:grpSpPr>
        <a:xfrm>
          <a:off x="0" y="0"/>
          <a:ext cx="0" cy="0"/>
          <a:chOff x="0" y="0"/>
          <a:chExt cx="0" cy="0"/>
        </a:xfrm>
      </p:grpSpPr>
      <p:sp>
        <p:nvSpPr>
          <p:cNvPr id="53" name="Google Shape;53;p1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ell MT"/>
              <a:ea typeface="Bell MT"/>
              <a:cs typeface="Bell MT"/>
              <a:sym typeface="Bell MT"/>
            </a:endParaRPr>
          </a:p>
        </p:txBody>
      </p:sp>
      <p:sp>
        <p:nvSpPr>
          <p:cNvPr id="54" name="Google Shape;54;p1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4200"/>
              <a:buFont typeface="Arial"/>
              <a:buNone/>
              <a:defRPr b="0" i="0" sz="4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200"/>
              <a:buFont typeface="Arial"/>
              <a:buNone/>
              <a:defRPr b="0" i="0" sz="4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200"/>
              <a:buFont typeface="Arial"/>
              <a:buNone/>
              <a:defRPr b="0" i="0" sz="4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200"/>
              <a:buFont typeface="Arial"/>
              <a:buNone/>
              <a:defRPr b="0" i="0" sz="4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200"/>
              <a:buFont typeface="Arial"/>
              <a:buNone/>
              <a:defRPr b="0" i="0" sz="4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200"/>
              <a:buFont typeface="Arial"/>
              <a:buNone/>
              <a:defRPr b="0" i="0" sz="4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200"/>
              <a:buFont typeface="Arial"/>
              <a:buNone/>
              <a:defRPr b="0" i="0" sz="4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200"/>
              <a:buFont typeface="Arial"/>
              <a:buNone/>
              <a:defRPr b="0" i="0" sz="4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200"/>
              <a:buFont typeface="Arial"/>
              <a:buNone/>
              <a:defRPr b="0" i="0" sz="4200" u="none" cap="none" strike="noStrike">
                <a:solidFill>
                  <a:srgbClr val="000000"/>
                </a:solidFill>
                <a:latin typeface="Arial"/>
                <a:ea typeface="Arial"/>
                <a:cs typeface="Arial"/>
                <a:sym typeface="Arial"/>
              </a:defRPr>
            </a:lvl9pPr>
          </a:lstStyle>
          <a:p/>
        </p:txBody>
      </p:sp>
      <p:sp>
        <p:nvSpPr>
          <p:cNvPr id="55" name="Google Shape;55;p1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9pPr>
          </a:lstStyle>
          <a:p/>
        </p:txBody>
      </p:sp>
      <p:sp>
        <p:nvSpPr>
          <p:cNvPr id="56" name="Google Shape;56;p1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1600"/>
              </a:spcBef>
              <a:spcAft>
                <a:spcPts val="160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57" name="Google Shape;5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1pPr>
            <a:lvl2pPr indent="0" lvl="1"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2pPr>
            <a:lvl3pPr indent="0" lvl="2"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3pPr>
            <a:lvl4pPr indent="0" lvl="3"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4pPr>
            <a:lvl5pPr indent="0" lvl="4"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5pPr>
            <a:lvl6pPr indent="0" lvl="5"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6pPr>
            <a:lvl7pPr indent="0" lvl="6"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7pPr>
            <a:lvl8pPr indent="0" lvl="7"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8pPr>
            <a:lvl9pPr indent="0" lvl="8"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8" name="Shape 58"/>
        <p:cNvGrpSpPr/>
        <p:nvPr/>
      </p:nvGrpSpPr>
      <p:grpSpPr>
        <a:xfrm>
          <a:off x="0" y="0"/>
          <a:ext cx="0" cy="0"/>
          <a:chOff x="0" y="0"/>
          <a:chExt cx="0" cy="0"/>
        </a:xfrm>
      </p:grpSpPr>
      <p:sp>
        <p:nvSpPr>
          <p:cNvPr id="59" name="Google Shape;59;p1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800"/>
              <a:buFont typeface="Arial"/>
              <a:buNone/>
              <a:defRPr b="0" i="0" sz="1400" u="none" cap="none" strike="noStrike">
                <a:solidFill>
                  <a:srgbClr val="000000"/>
                </a:solidFill>
                <a:latin typeface="Arial"/>
                <a:ea typeface="Arial"/>
                <a:cs typeface="Arial"/>
                <a:sym typeface="Arial"/>
              </a:defRPr>
            </a:lvl1pPr>
          </a:lstStyle>
          <a:p/>
        </p:txBody>
      </p:sp>
      <p:sp>
        <p:nvSpPr>
          <p:cNvPr id="60" name="Google Shape;60;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1pPr>
            <a:lvl2pPr indent="0" lvl="1"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2pPr>
            <a:lvl3pPr indent="0" lvl="2"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3pPr>
            <a:lvl4pPr indent="0" lvl="3"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4pPr>
            <a:lvl5pPr indent="0" lvl="4"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5pPr>
            <a:lvl6pPr indent="0" lvl="5"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6pPr>
            <a:lvl7pPr indent="0" lvl="6"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7pPr>
            <a:lvl8pPr indent="0" lvl="7"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8pPr>
            <a:lvl9pPr indent="0" lvl="8"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1" name="Shape 61"/>
        <p:cNvGrpSpPr/>
        <p:nvPr/>
      </p:nvGrpSpPr>
      <p:grpSpPr>
        <a:xfrm>
          <a:off x="0" y="0"/>
          <a:ext cx="0" cy="0"/>
          <a:chOff x="0" y="0"/>
          <a:chExt cx="0" cy="0"/>
        </a:xfrm>
      </p:grpSpPr>
      <p:sp>
        <p:nvSpPr>
          <p:cNvPr id="62" name="Google Shape;62;p1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12000"/>
              <a:buFont typeface="Arial"/>
              <a:buNone/>
              <a:defRPr b="0" i="0" sz="120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2000"/>
              <a:buFont typeface="Arial"/>
              <a:buNone/>
              <a:defRPr b="0" i="0" sz="120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2000"/>
              <a:buFont typeface="Arial"/>
              <a:buNone/>
              <a:defRPr b="0" i="0" sz="120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0"/>
              <a:buFont typeface="Arial"/>
              <a:buNone/>
              <a:defRPr b="0" i="0" sz="120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0"/>
              <a:buFont typeface="Arial"/>
              <a:buNone/>
              <a:defRPr b="0" i="0" sz="120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0"/>
              <a:buFont typeface="Arial"/>
              <a:buNone/>
              <a:defRPr b="0" i="0" sz="120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0"/>
              <a:buFont typeface="Arial"/>
              <a:buNone/>
              <a:defRPr b="0" i="0" sz="120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0"/>
              <a:buFont typeface="Arial"/>
              <a:buNone/>
              <a:defRPr b="0" i="0" sz="120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0"/>
              <a:buFont typeface="Arial"/>
              <a:buNone/>
              <a:defRPr b="0" i="0" sz="12000" u="none" cap="none" strike="noStrike">
                <a:solidFill>
                  <a:srgbClr val="000000"/>
                </a:solidFill>
                <a:latin typeface="Arial"/>
                <a:ea typeface="Arial"/>
                <a:cs typeface="Arial"/>
                <a:sym typeface="Arial"/>
              </a:defRPr>
            </a:lvl9pPr>
          </a:lstStyle>
          <a:p>
            <a:r>
              <a:t>xx%</a:t>
            </a:r>
          </a:p>
        </p:txBody>
      </p:sp>
      <p:sp>
        <p:nvSpPr>
          <p:cNvPr id="63" name="Google Shape;63;p1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marR="0" rtl="0" algn="ctr">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1pPr>
            <a:lvl2pPr indent="-317500" lvl="1" marL="914400" marR="0" rtl="0" algn="ctr">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ctr">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ctr">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ctr">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ctr">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ctr">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ctr">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ctr">
              <a:lnSpc>
                <a:spcPct val="100000"/>
              </a:lnSpc>
              <a:spcBef>
                <a:spcPts val="1600"/>
              </a:spcBef>
              <a:spcAft>
                <a:spcPts val="160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64" name="Google Shape;6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1pPr>
            <a:lvl2pPr indent="0" lvl="1"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2pPr>
            <a:lvl3pPr indent="0" lvl="2"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3pPr>
            <a:lvl4pPr indent="0" lvl="3"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4pPr>
            <a:lvl5pPr indent="0" lvl="4"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5pPr>
            <a:lvl6pPr indent="0" lvl="5"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6pPr>
            <a:lvl7pPr indent="0" lvl="6"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7pPr>
            <a:lvl8pPr indent="0" lvl="7"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8pPr>
            <a:lvl9pPr indent="0" lvl="8"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p:spTree>
      <p:nvGrpSpPr>
        <p:cNvPr id="14" name="Shape 14"/>
        <p:cNvGrpSpPr/>
        <p:nvPr/>
      </p:nvGrpSpPr>
      <p:grpSpPr>
        <a:xfrm>
          <a:off x="0" y="0"/>
          <a:ext cx="0" cy="0"/>
          <a:chOff x="0" y="0"/>
          <a:chExt cx="0" cy="0"/>
        </a:xfrm>
      </p:grpSpPr>
      <p:sp>
        <p:nvSpPr>
          <p:cNvPr id="15" name="Google Shape;15;p3"/>
          <p:cNvSpPr txBox="1"/>
          <p:nvPr>
            <p:ph type="ctrTitle"/>
          </p:nvPr>
        </p:nvSpPr>
        <p:spPr>
          <a:xfrm>
            <a:off x="457200" y="1805375"/>
            <a:ext cx="3830100" cy="1356600"/>
          </a:xfrm>
          <a:prstGeom prst="rect">
            <a:avLst/>
          </a:prstGeom>
          <a:noFill/>
          <a:ln>
            <a:noFill/>
          </a:ln>
          <a:effectLst>
            <a:outerShdw blurRad="157163" rotWithShape="0" algn="bl" dir="8580000" dist="19050">
              <a:srgbClr val="76A5AF">
                <a:alpha val="49803"/>
              </a:srgbClr>
            </a:outerShdw>
          </a:effectLst>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16" name="Google Shape;16;p3"/>
          <p:cNvSpPr txBox="1"/>
          <p:nvPr>
            <p:ph idx="1" type="subTitle"/>
          </p:nvPr>
        </p:nvSpPr>
        <p:spPr>
          <a:xfrm>
            <a:off x="457200" y="4271900"/>
            <a:ext cx="3830100" cy="464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2"/>
              </a:buClr>
              <a:buSzPts val="1400"/>
              <a:buFont typeface="Montserrat"/>
              <a:buNone/>
              <a:defRPr b="0" i="0" sz="1400" u="none" cap="none" strike="noStrike">
                <a:solidFill>
                  <a:schemeClr val="lt2"/>
                </a:solidFill>
                <a:latin typeface="Montserrat"/>
                <a:ea typeface="Montserrat"/>
                <a:cs typeface="Montserrat"/>
                <a:sym typeface="Montserrat"/>
              </a:defRPr>
            </a:lvl1pPr>
            <a:lvl2pPr lvl="1" marR="0" rtl="0" algn="l">
              <a:lnSpc>
                <a:spcPct val="100000"/>
              </a:lnSpc>
              <a:spcBef>
                <a:spcPts val="0"/>
              </a:spcBef>
              <a:spcAft>
                <a:spcPts val="0"/>
              </a:spcAft>
              <a:buClr>
                <a:schemeClr val="lt2"/>
              </a:buClr>
              <a:buSzPts val="1400"/>
              <a:buFont typeface="Montserrat"/>
              <a:buNone/>
              <a:defRPr b="0" i="0" sz="1400" u="none" cap="none" strike="noStrike">
                <a:solidFill>
                  <a:schemeClr val="lt2"/>
                </a:solidFill>
                <a:latin typeface="Montserrat"/>
                <a:ea typeface="Montserrat"/>
                <a:cs typeface="Montserrat"/>
                <a:sym typeface="Montserrat"/>
              </a:defRPr>
            </a:lvl2pPr>
            <a:lvl3pPr lvl="2" marR="0" rtl="0" algn="l">
              <a:lnSpc>
                <a:spcPct val="100000"/>
              </a:lnSpc>
              <a:spcBef>
                <a:spcPts val="0"/>
              </a:spcBef>
              <a:spcAft>
                <a:spcPts val="0"/>
              </a:spcAft>
              <a:buClr>
                <a:schemeClr val="lt2"/>
              </a:buClr>
              <a:buSzPts val="1400"/>
              <a:buFont typeface="Montserrat"/>
              <a:buNone/>
              <a:defRPr b="0" i="0" sz="1400" u="none" cap="none" strike="noStrike">
                <a:solidFill>
                  <a:schemeClr val="lt2"/>
                </a:solidFill>
                <a:latin typeface="Montserrat"/>
                <a:ea typeface="Montserrat"/>
                <a:cs typeface="Montserrat"/>
                <a:sym typeface="Montserrat"/>
              </a:defRPr>
            </a:lvl3pPr>
            <a:lvl4pPr lvl="3" marR="0" rtl="0" algn="l">
              <a:lnSpc>
                <a:spcPct val="100000"/>
              </a:lnSpc>
              <a:spcBef>
                <a:spcPts val="0"/>
              </a:spcBef>
              <a:spcAft>
                <a:spcPts val="0"/>
              </a:spcAft>
              <a:buClr>
                <a:schemeClr val="lt2"/>
              </a:buClr>
              <a:buSzPts val="1400"/>
              <a:buFont typeface="Montserrat"/>
              <a:buNone/>
              <a:defRPr b="0" i="0" sz="1400" u="none" cap="none" strike="noStrike">
                <a:solidFill>
                  <a:schemeClr val="lt2"/>
                </a:solidFill>
                <a:latin typeface="Montserrat"/>
                <a:ea typeface="Montserrat"/>
                <a:cs typeface="Montserrat"/>
                <a:sym typeface="Montserrat"/>
              </a:defRPr>
            </a:lvl4pPr>
            <a:lvl5pPr lvl="4" marR="0" rtl="0" algn="l">
              <a:lnSpc>
                <a:spcPct val="100000"/>
              </a:lnSpc>
              <a:spcBef>
                <a:spcPts val="0"/>
              </a:spcBef>
              <a:spcAft>
                <a:spcPts val="0"/>
              </a:spcAft>
              <a:buClr>
                <a:schemeClr val="lt2"/>
              </a:buClr>
              <a:buSzPts val="1400"/>
              <a:buFont typeface="Montserrat"/>
              <a:buNone/>
              <a:defRPr b="0" i="0" sz="1400" u="none" cap="none" strike="noStrike">
                <a:solidFill>
                  <a:schemeClr val="lt2"/>
                </a:solidFill>
                <a:latin typeface="Montserrat"/>
                <a:ea typeface="Montserrat"/>
                <a:cs typeface="Montserrat"/>
                <a:sym typeface="Montserrat"/>
              </a:defRPr>
            </a:lvl5pPr>
            <a:lvl6pPr lvl="5" marR="0" rtl="0" algn="l">
              <a:lnSpc>
                <a:spcPct val="100000"/>
              </a:lnSpc>
              <a:spcBef>
                <a:spcPts val="0"/>
              </a:spcBef>
              <a:spcAft>
                <a:spcPts val="0"/>
              </a:spcAft>
              <a:buClr>
                <a:schemeClr val="lt2"/>
              </a:buClr>
              <a:buSzPts val="1400"/>
              <a:buFont typeface="Montserrat"/>
              <a:buNone/>
              <a:defRPr b="0" i="0" sz="1400" u="none" cap="none" strike="noStrike">
                <a:solidFill>
                  <a:schemeClr val="lt2"/>
                </a:solidFill>
                <a:latin typeface="Montserrat"/>
                <a:ea typeface="Montserrat"/>
                <a:cs typeface="Montserrat"/>
                <a:sym typeface="Montserrat"/>
              </a:defRPr>
            </a:lvl6pPr>
            <a:lvl7pPr lvl="6" marR="0" rtl="0" algn="l">
              <a:lnSpc>
                <a:spcPct val="100000"/>
              </a:lnSpc>
              <a:spcBef>
                <a:spcPts val="0"/>
              </a:spcBef>
              <a:spcAft>
                <a:spcPts val="0"/>
              </a:spcAft>
              <a:buClr>
                <a:schemeClr val="lt2"/>
              </a:buClr>
              <a:buSzPts val="1400"/>
              <a:buFont typeface="Montserrat"/>
              <a:buNone/>
              <a:defRPr b="0" i="0" sz="1400" u="none" cap="none" strike="noStrike">
                <a:solidFill>
                  <a:schemeClr val="lt2"/>
                </a:solidFill>
                <a:latin typeface="Montserrat"/>
                <a:ea typeface="Montserrat"/>
                <a:cs typeface="Montserrat"/>
                <a:sym typeface="Montserrat"/>
              </a:defRPr>
            </a:lvl7pPr>
            <a:lvl8pPr lvl="7" marR="0" rtl="0" algn="l">
              <a:lnSpc>
                <a:spcPct val="100000"/>
              </a:lnSpc>
              <a:spcBef>
                <a:spcPts val="0"/>
              </a:spcBef>
              <a:spcAft>
                <a:spcPts val="0"/>
              </a:spcAft>
              <a:buClr>
                <a:schemeClr val="lt2"/>
              </a:buClr>
              <a:buSzPts val="1400"/>
              <a:buFont typeface="Montserrat"/>
              <a:buNone/>
              <a:defRPr b="0" i="0" sz="1400" u="none" cap="none" strike="noStrike">
                <a:solidFill>
                  <a:schemeClr val="lt2"/>
                </a:solidFill>
                <a:latin typeface="Montserrat"/>
                <a:ea typeface="Montserrat"/>
                <a:cs typeface="Montserrat"/>
                <a:sym typeface="Montserrat"/>
              </a:defRPr>
            </a:lvl8pPr>
            <a:lvl9pPr lvl="8" marR="0" rtl="0" algn="l">
              <a:lnSpc>
                <a:spcPct val="100000"/>
              </a:lnSpc>
              <a:spcBef>
                <a:spcPts val="0"/>
              </a:spcBef>
              <a:spcAft>
                <a:spcPts val="0"/>
              </a:spcAft>
              <a:buClr>
                <a:schemeClr val="lt2"/>
              </a:buClr>
              <a:buSzPts val="1400"/>
              <a:buFont typeface="Montserrat"/>
              <a:buNone/>
              <a:defRPr b="0" i="0" sz="1400" u="none" cap="none" strike="noStrike">
                <a:solidFill>
                  <a:schemeClr val="lt2"/>
                </a:solidFill>
                <a:latin typeface="Montserrat"/>
                <a:ea typeface="Montserrat"/>
                <a:cs typeface="Montserrat"/>
                <a:sym typeface="Montserrat"/>
              </a:defRPr>
            </a:lvl9pPr>
          </a:lstStyle>
          <a:p/>
        </p:txBody>
      </p:sp>
      <p:sp>
        <p:nvSpPr>
          <p:cNvPr id="17" name="Google Shape;17;p3"/>
          <p:cNvSpPr txBox="1"/>
          <p:nvPr>
            <p:ph idx="2" type="subTitle"/>
          </p:nvPr>
        </p:nvSpPr>
        <p:spPr>
          <a:xfrm>
            <a:off x="457200" y="3191625"/>
            <a:ext cx="3830100" cy="464700"/>
          </a:xfrm>
          <a:prstGeom prst="rect">
            <a:avLst/>
          </a:prstGeom>
          <a:noFill/>
          <a:ln>
            <a:noFill/>
          </a:ln>
          <a:effectLst>
            <a:outerShdw blurRad="57150" rotWithShape="0" algn="bl" dir="8220000" dist="19050">
              <a:srgbClr val="76A5AF">
                <a:alpha val="49803"/>
              </a:srgbClr>
            </a:outerShdw>
          </a:effectLst>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2200"/>
              <a:buFont typeface="Montserrat ExtraLight"/>
              <a:buNone/>
              <a:defRPr b="0" i="0" sz="2200" u="none" cap="none" strike="noStrike">
                <a:solidFill>
                  <a:srgbClr val="000000"/>
                </a:solidFill>
                <a:latin typeface="Montserrat ExtraLight"/>
                <a:ea typeface="Montserrat ExtraLight"/>
                <a:cs typeface="Montserrat ExtraLight"/>
                <a:sym typeface="Montserrat ExtraLight"/>
              </a:defRPr>
            </a:lvl1pPr>
            <a:lvl2pPr lvl="1" marR="0" rtl="0" algn="l">
              <a:lnSpc>
                <a:spcPct val="100000"/>
              </a:lnSpc>
              <a:spcBef>
                <a:spcPts val="0"/>
              </a:spcBef>
              <a:spcAft>
                <a:spcPts val="0"/>
              </a:spcAft>
              <a:buClr>
                <a:srgbClr val="000000"/>
              </a:buClr>
              <a:buSzPts val="2200"/>
              <a:buFont typeface="Montserrat ExtraLight"/>
              <a:buNone/>
              <a:defRPr b="0" i="0" sz="2200" u="none" cap="none" strike="noStrike">
                <a:solidFill>
                  <a:srgbClr val="000000"/>
                </a:solidFill>
                <a:latin typeface="Montserrat ExtraLight"/>
                <a:ea typeface="Montserrat ExtraLight"/>
                <a:cs typeface="Montserrat ExtraLight"/>
                <a:sym typeface="Montserrat ExtraLight"/>
              </a:defRPr>
            </a:lvl2pPr>
            <a:lvl3pPr lvl="2" marR="0" rtl="0" algn="l">
              <a:lnSpc>
                <a:spcPct val="100000"/>
              </a:lnSpc>
              <a:spcBef>
                <a:spcPts val="0"/>
              </a:spcBef>
              <a:spcAft>
                <a:spcPts val="0"/>
              </a:spcAft>
              <a:buClr>
                <a:srgbClr val="000000"/>
              </a:buClr>
              <a:buSzPts val="2200"/>
              <a:buFont typeface="Montserrat ExtraLight"/>
              <a:buNone/>
              <a:defRPr b="0" i="0" sz="2200" u="none" cap="none" strike="noStrike">
                <a:solidFill>
                  <a:srgbClr val="000000"/>
                </a:solidFill>
                <a:latin typeface="Montserrat ExtraLight"/>
                <a:ea typeface="Montserrat ExtraLight"/>
                <a:cs typeface="Montserrat ExtraLight"/>
                <a:sym typeface="Montserrat ExtraLight"/>
              </a:defRPr>
            </a:lvl3pPr>
            <a:lvl4pPr lvl="3" marR="0" rtl="0" algn="l">
              <a:lnSpc>
                <a:spcPct val="100000"/>
              </a:lnSpc>
              <a:spcBef>
                <a:spcPts val="0"/>
              </a:spcBef>
              <a:spcAft>
                <a:spcPts val="0"/>
              </a:spcAft>
              <a:buClr>
                <a:srgbClr val="000000"/>
              </a:buClr>
              <a:buSzPts val="2200"/>
              <a:buFont typeface="Montserrat ExtraLight"/>
              <a:buNone/>
              <a:defRPr b="0" i="0" sz="2200" u="none" cap="none" strike="noStrike">
                <a:solidFill>
                  <a:srgbClr val="000000"/>
                </a:solidFill>
                <a:latin typeface="Montserrat ExtraLight"/>
                <a:ea typeface="Montserrat ExtraLight"/>
                <a:cs typeface="Montserrat ExtraLight"/>
                <a:sym typeface="Montserrat ExtraLight"/>
              </a:defRPr>
            </a:lvl4pPr>
            <a:lvl5pPr lvl="4" marR="0" rtl="0" algn="l">
              <a:lnSpc>
                <a:spcPct val="100000"/>
              </a:lnSpc>
              <a:spcBef>
                <a:spcPts val="0"/>
              </a:spcBef>
              <a:spcAft>
                <a:spcPts val="0"/>
              </a:spcAft>
              <a:buClr>
                <a:srgbClr val="000000"/>
              </a:buClr>
              <a:buSzPts val="2200"/>
              <a:buFont typeface="Montserrat ExtraLight"/>
              <a:buNone/>
              <a:defRPr b="0" i="0" sz="2200" u="none" cap="none" strike="noStrike">
                <a:solidFill>
                  <a:srgbClr val="000000"/>
                </a:solidFill>
                <a:latin typeface="Montserrat ExtraLight"/>
                <a:ea typeface="Montserrat ExtraLight"/>
                <a:cs typeface="Montserrat ExtraLight"/>
                <a:sym typeface="Montserrat ExtraLight"/>
              </a:defRPr>
            </a:lvl5pPr>
            <a:lvl6pPr lvl="5" marR="0" rtl="0" algn="l">
              <a:lnSpc>
                <a:spcPct val="100000"/>
              </a:lnSpc>
              <a:spcBef>
                <a:spcPts val="0"/>
              </a:spcBef>
              <a:spcAft>
                <a:spcPts val="0"/>
              </a:spcAft>
              <a:buClr>
                <a:srgbClr val="000000"/>
              </a:buClr>
              <a:buSzPts val="2200"/>
              <a:buFont typeface="Montserrat ExtraLight"/>
              <a:buNone/>
              <a:defRPr b="0" i="0" sz="2200" u="none" cap="none" strike="noStrike">
                <a:solidFill>
                  <a:srgbClr val="000000"/>
                </a:solidFill>
                <a:latin typeface="Montserrat ExtraLight"/>
                <a:ea typeface="Montserrat ExtraLight"/>
                <a:cs typeface="Montserrat ExtraLight"/>
                <a:sym typeface="Montserrat ExtraLight"/>
              </a:defRPr>
            </a:lvl6pPr>
            <a:lvl7pPr lvl="6" marR="0" rtl="0" algn="l">
              <a:lnSpc>
                <a:spcPct val="100000"/>
              </a:lnSpc>
              <a:spcBef>
                <a:spcPts val="0"/>
              </a:spcBef>
              <a:spcAft>
                <a:spcPts val="0"/>
              </a:spcAft>
              <a:buClr>
                <a:srgbClr val="000000"/>
              </a:buClr>
              <a:buSzPts val="2200"/>
              <a:buFont typeface="Montserrat ExtraLight"/>
              <a:buNone/>
              <a:defRPr b="0" i="0" sz="2200" u="none" cap="none" strike="noStrike">
                <a:solidFill>
                  <a:srgbClr val="000000"/>
                </a:solidFill>
                <a:latin typeface="Montserrat ExtraLight"/>
                <a:ea typeface="Montserrat ExtraLight"/>
                <a:cs typeface="Montserrat ExtraLight"/>
                <a:sym typeface="Montserrat ExtraLight"/>
              </a:defRPr>
            </a:lvl7pPr>
            <a:lvl8pPr lvl="7" marR="0" rtl="0" algn="l">
              <a:lnSpc>
                <a:spcPct val="100000"/>
              </a:lnSpc>
              <a:spcBef>
                <a:spcPts val="0"/>
              </a:spcBef>
              <a:spcAft>
                <a:spcPts val="0"/>
              </a:spcAft>
              <a:buClr>
                <a:srgbClr val="000000"/>
              </a:buClr>
              <a:buSzPts val="2200"/>
              <a:buFont typeface="Montserrat ExtraLight"/>
              <a:buNone/>
              <a:defRPr b="0" i="0" sz="2200" u="none" cap="none" strike="noStrike">
                <a:solidFill>
                  <a:srgbClr val="000000"/>
                </a:solidFill>
                <a:latin typeface="Montserrat ExtraLight"/>
                <a:ea typeface="Montserrat ExtraLight"/>
                <a:cs typeface="Montserrat ExtraLight"/>
                <a:sym typeface="Montserrat ExtraLight"/>
              </a:defRPr>
            </a:lvl8pPr>
            <a:lvl9pPr lvl="8" marR="0" rtl="0" algn="l">
              <a:lnSpc>
                <a:spcPct val="100000"/>
              </a:lnSpc>
              <a:spcBef>
                <a:spcPts val="0"/>
              </a:spcBef>
              <a:spcAft>
                <a:spcPts val="0"/>
              </a:spcAft>
              <a:buClr>
                <a:srgbClr val="000000"/>
              </a:buClr>
              <a:buSzPts val="2200"/>
              <a:buFont typeface="Montserrat ExtraLight"/>
              <a:buNone/>
              <a:defRPr b="0" i="0" sz="2200" u="none" cap="none" strike="noStrike">
                <a:solidFill>
                  <a:srgbClr val="000000"/>
                </a:solidFill>
                <a:latin typeface="Montserrat ExtraLight"/>
                <a:ea typeface="Montserrat ExtraLight"/>
                <a:cs typeface="Montserrat ExtraLight"/>
                <a:sym typeface="Montserrat ExtraLight"/>
              </a:defRPr>
            </a:lvl9pPr>
          </a:lstStyle>
          <a:p/>
        </p:txBody>
      </p:sp>
      <p:sp>
        <p:nvSpPr>
          <p:cNvPr id="18" name="Google Shape;18;p3"/>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1pPr>
            <a:lvl2pPr indent="0" lvl="1"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2pPr>
            <a:lvl3pPr indent="0" lvl="2"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3pPr>
            <a:lvl4pPr indent="0" lvl="3"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4pPr>
            <a:lvl5pPr indent="0" lvl="4"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5pPr>
            <a:lvl6pPr indent="0" lvl="5"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6pPr>
            <a:lvl7pPr indent="0" lvl="6"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7pPr>
            <a:lvl8pPr indent="0" lvl="7"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8pPr>
            <a:lvl9pPr indent="0" lvl="8"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1" name="Shape 21"/>
        <p:cNvGrpSpPr/>
        <p:nvPr/>
      </p:nvGrpSpPr>
      <p:grpSpPr>
        <a:xfrm>
          <a:off x="0" y="0"/>
          <a:ext cx="0" cy="0"/>
          <a:chOff x="0" y="0"/>
          <a:chExt cx="0" cy="0"/>
        </a:xfrm>
      </p:grpSpPr>
      <p:sp>
        <p:nvSpPr>
          <p:cNvPr id="22" name="Google Shape;22;p4"/>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SzPts val="1400"/>
              <a:buNone/>
              <a:defRPr b="0" i="0" sz="4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4"/>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4" name="Google Shape;24;p4"/>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7" name="Shape 2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9pPr>
          </a:lstStyle>
          <a:p/>
        </p:txBody>
      </p:sp>
      <p:sp>
        <p:nvSpPr>
          <p:cNvPr id="30" name="Google Shape;3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1pPr>
            <a:lvl2pPr indent="0" lvl="1"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2pPr>
            <a:lvl3pPr indent="0" lvl="2"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3pPr>
            <a:lvl4pPr indent="0" lvl="3"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4pPr>
            <a:lvl5pPr indent="0" lvl="4"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5pPr>
            <a:lvl6pPr indent="0" lvl="5"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6pPr>
            <a:lvl7pPr indent="0" lvl="6"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7pPr>
            <a:lvl8pPr indent="0" lvl="7"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8pPr>
            <a:lvl9pPr indent="0" lvl="8"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1" name="Shape 31"/>
        <p:cNvGrpSpPr/>
        <p:nvPr/>
      </p:nvGrpSpPr>
      <p:grpSpPr>
        <a:xfrm>
          <a:off x="0" y="0"/>
          <a:ext cx="0" cy="0"/>
          <a:chOff x="0" y="0"/>
          <a:chExt cx="0" cy="0"/>
        </a:xfrm>
      </p:grpSpPr>
      <p:sp>
        <p:nvSpPr>
          <p:cNvPr id="32" name="Google Shape;32;p7"/>
          <p:cNvSpPr txBox="1"/>
          <p:nvPr>
            <p:ph type="title"/>
          </p:nvPr>
        </p:nvSpPr>
        <p:spPr>
          <a:xfrm>
            <a:off x="628650" y="274638"/>
            <a:ext cx="7886700" cy="9937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1pPr>
            <a:lvl2pPr indent="0" lvl="1"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2pPr>
            <a:lvl3pPr indent="0" lvl="2"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3pPr>
            <a:lvl4pPr indent="0" lvl="3"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4pPr>
            <a:lvl5pPr indent="0" lvl="4"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5pPr>
            <a:lvl6pPr indent="0" lvl="5"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6pPr>
            <a:lvl7pPr indent="0" lvl="6"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7pPr>
            <a:lvl8pPr indent="0" lvl="7"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8pPr>
            <a:lvl9pPr indent="0" lvl="8"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7"/>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6" name="Shape 36"/>
        <p:cNvGrpSpPr/>
        <p:nvPr/>
      </p:nvGrpSpPr>
      <p:grpSpPr>
        <a:xfrm>
          <a:off x="0" y="0"/>
          <a:ext cx="0" cy="0"/>
          <a:chOff x="0" y="0"/>
          <a:chExt cx="0" cy="0"/>
        </a:xfrm>
      </p:grpSpPr>
      <p:sp>
        <p:nvSpPr>
          <p:cNvPr id="37" name="Google Shape;37;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9pPr>
          </a:lstStyle>
          <a:p/>
        </p:txBody>
      </p:sp>
      <p:sp>
        <p:nvSpPr>
          <p:cNvPr id="38" name="Google Shape;38;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1600"/>
              </a:spcBef>
              <a:spcAft>
                <a:spcPts val="160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39" name="Google Shape;39;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1pPr>
            <a:lvl2pPr indent="0" lvl="1"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2pPr>
            <a:lvl3pPr indent="0" lvl="2"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3pPr>
            <a:lvl4pPr indent="0" lvl="3"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4pPr>
            <a:lvl5pPr indent="0" lvl="4"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5pPr>
            <a:lvl6pPr indent="0" lvl="5"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6pPr>
            <a:lvl7pPr indent="0" lvl="6"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7pPr>
            <a:lvl8pPr indent="0" lvl="7"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8pPr>
            <a:lvl9pPr indent="0" lvl="8"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0" name="Shape 40"/>
        <p:cNvGrpSpPr/>
        <p:nvPr/>
      </p:nvGrpSpPr>
      <p:grpSpPr>
        <a:xfrm>
          <a:off x="0" y="0"/>
          <a:ext cx="0" cy="0"/>
          <a:chOff x="0" y="0"/>
          <a:chExt cx="0" cy="0"/>
        </a:xfrm>
      </p:grpSpPr>
      <p:sp>
        <p:nvSpPr>
          <p:cNvPr id="41" name="Google Shape;41;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9pPr>
          </a:lstStyle>
          <a:p/>
        </p:txBody>
      </p:sp>
      <p:sp>
        <p:nvSpPr>
          <p:cNvPr id="42" name="Google Shape;42;p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04800" lvl="1" marL="9144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1600"/>
              </a:spcBef>
              <a:spcAft>
                <a:spcPts val="160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43" name="Google Shape;43;p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04800" lvl="1" marL="9144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1600"/>
              </a:spcBef>
              <a:spcAft>
                <a:spcPts val="160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44" name="Google Shape;44;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1pPr>
            <a:lvl2pPr indent="0" lvl="1"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2pPr>
            <a:lvl3pPr indent="0" lvl="2"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3pPr>
            <a:lvl4pPr indent="0" lvl="3"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4pPr>
            <a:lvl5pPr indent="0" lvl="4"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5pPr>
            <a:lvl6pPr indent="0" lvl="5"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6pPr>
            <a:lvl7pPr indent="0" lvl="6"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7pPr>
            <a:lvl8pPr indent="0" lvl="7"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8pPr>
            <a:lvl9pPr indent="0" lvl="8"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1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sp>
        <p:nvSpPr>
          <p:cNvPr id="47" name="Google Shape;47;p1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1600"/>
              </a:spcBef>
              <a:spcAft>
                <a:spcPts val="160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48" name="Google Shape;4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1pPr>
            <a:lvl2pPr indent="0" lvl="1"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2pPr>
            <a:lvl3pPr indent="0" lvl="2"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3pPr>
            <a:lvl4pPr indent="0" lvl="3"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4pPr>
            <a:lvl5pPr indent="0" lvl="4"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5pPr>
            <a:lvl6pPr indent="0" lvl="5"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6pPr>
            <a:lvl7pPr indent="0" lvl="6"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7pPr>
            <a:lvl8pPr indent="0" lvl="7"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8pPr>
            <a:lvl9pPr indent="0" lvl="8" marL="0" algn="r">
              <a:lnSpc>
                <a:spcPct val="100000"/>
              </a:lnSpc>
              <a:spcBef>
                <a:spcPts val="0"/>
              </a:spcBef>
              <a:spcAft>
                <a:spcPts val="0"/>
              </a:spcAft>
              <a:buSzPts val="1000"/>
              <a:buNone/>
              <a:defRPr b="0" i="0" sz="1000" u="none" cap="none" strike="noStrike">
                <a:solidFill>
                  <a:schemeClr val="dk2"/>
                </a:solidFill>
                <a:latin typeface="Bell MT"/>
                <a:ea typeface="Bell MT"/>
                <a:cs typeface="Bell MT"/>
                <a:sym typeface="Bell M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jp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Bell MT"/>
                <a:ea typeface="Bell MT"/>
                <a:cs typeface="Bell MT"/>
                <a:sym typeface="Bell MT"/>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Bell MT"/>
                <a:ea typeface="Bell MT"/>
                <a:cs typeface="Bell MT"/>
                <a:sym typeface="Bell MT"/>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Bell MT"/>
                <a:ea typeface="Bell MT"/>
                <a:cs typeface="Bell MT"/>
                <a:sym typeface="Bell MT"/>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Bell MT"/>
                <a:ea typeface="Bell MT"/>
                <a:cs typeface="Bell MT"/>
                <a:sym typeface="Bell MT"/>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Bell MT"/>
                <a:ea typeface="Bell MT"/>
                <a:cs typeface="Bell MT"/>
                <a:sym typeface="Bell MT"/>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Bell MT"/>
                <a:ea typeface="Bell MT"/>
                <a:cs typeface="Bell MT"/>
                <a:sym typeface="Bell MT"/>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Bell MT"/>
                <a:ea typeface="Bell MT"/>
                <a:cs typeface="Bell MT"/>
                <a:sym typeface="Bell MT"/>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Bell MT"/>
                <a:ea typeface="Bell MT"/>
                <a:cs typeface="Bell MT"/>
                <a:sym typeface="Bell MT"/>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Bell MT"/>
                <a:ea typeface="Bell MT"/>
                <a:cs typeface="Bell MT"/>
                <a:sym typeface="Bell MT"/>
              </a:defRPr>
            </a:lvl9pPr>
          </a:lstStyle>
          <a:p>
            <a:pPr indent="0" lvl="0" marL="0" rtl="0" algn="r">
              <a:spcBef>
                <a:spcPts val="0"/>
              </a:spcBef>
              <a:spcAft>
                <a:spcPts val="0"/>
              </a:spcAft>
              <a:buNone/>
            </a:pPr>
            <a:fld id="{00000000-1234-1234-1234-123412341234}" type="slidenum">
              <a:rPr lang="en-US"/>
              <a:t>‹#›</a:t>
            </a:fld>
            <a:endParaRPr/>
          </a:p>
        </p:txBody>
      </p:sp>
      <p:sp>
        <p:nvSpPr>
          <p:cNvPr id="7" name="Google Shape;7;p1"/>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p1"/>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9" name="Google Shape;9;p1"/>
          <p:cNvPicPr preferRelativeResize="0"/>
          <p:nvPr/>
        </p:nvPicPr>
        <p:blipFill rotWithShape="1">
          <a:blip r:embed="rId2">
            <a:alphaModFix/>
          </a:blip>
          <a:srcRect b="0" l="0" r="0" t="0"/>
          <a:stretch/>
        </p:blipFill>
        <p:spPr>
          <a:xfrm>
            <a:off x="49875" y="55472"/>
            <a:ext cx="1009998" cy="65492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9.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cxnSp>
        <p:nvCxnSpPr>
          <p:cNvPr id="69" name="Google Shape;69;p15"/>
          <p:cNvCxnSpPr/>
          <p:nvPr/>
        </p:nvCxnSpPr>
        <p:spPr>
          <a:xfrm>
            <a:off x="580150" y="3132425"/>
            <a:ext cx="3509100" cy="0"/>
          </a:xfrm>
          <a:prstGeom prst="straightConnector1">
            <a:avLst/>
          </a:prstGeom>
          <a:noFill/>
          <a:ln cap="flat" cmpd="sng" w="9525">
            <a:solidFill>
              <a:srgbClr val="FFAB40"/>
            </a:solidFill>
            <a:prstDash val="solid"/>
            <a:round/>
            <a:headEnd len="sm" w="sm" type="none"/>
            <a:tailEnd len="sm" w="sm" type="none"/>
          </a:ln>
          <a:effectLst>
            <a:outerShdw blurRad="57150" rotWithShape="0" algn="bl" dir="5400000" dist="19050">
              <a:srgbClr val="FFFFFF">
                <a:alpha val="49803"/>
              </a:srgbClr>
            </a:outerShdw>
          </a:effectLst>
        </p:spPr>
      </p:cxnSp>
      <p:sp>
        <p:nvSpPr>
          <p:cNvPr id="70" name="Google Shape;70;p15"/>
          <p:cNvSpPr txBox="1"/>
          <p:nvPr/>
        </p:nvSpPr>
        <p:spPr>
          <a:xfrm>
            <a:off x="364273" y="1620640"/>
            <a:ext cx="7798420"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lt1"/>
                </a:solidFill>
                <a:latin typeface="Bell MT"/>
                <a:ea typeface="Bell MT"/>
                <a:cs typeface="Bell MT"/>
                <a:sym typeface="Bell MT"/>
              </a:rPr>
              <a:t>Welcome to ‘No Biscuits!’</a:t>
            </a:r>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Bell MT"/>
              <a:ea typeface="Bell MT"/>
              <a:cs typeface="Bell MT"/>
              <a:sym typeface="Bell MT"/>
            </a:endParaRPr>
          </a:p>
          <a:p>
            <a:pPr indent="0" lvl="0" marL="0" marR="0" rtl="0" algn="l">
              <a:lnSpc>
                <a:spcPct val="100000"/>
              </a:lnSpc>
              <a:spcBef>
                <a:spcPts val="0"/>
              </a:spcBef>
              <a:spcAft>
                <a:spcPts val="0"/>
              </a:spcAft>
              <a:buNone/>
            </a:pPr>
            <a:r>
              <a:t/>
            </a:r>
            <a:endParaRPr b="0" i="0" sz="3200" u="none" cap="none" strike="noStrike">
              <a:solidFill>
                <a:schemeClr val="lt1"/>
              </a:solidFill>
              <a:latin typeface="Bell MT"/>
              <a:ea typeface="Bell MT"/>
              <a:cs typeface="Bell MT"/>
              <a:sym typeface="Bell MT"/>
            </a:endParaRPr>
          </a:p>
          <a:p>
            <a:pPr indent="0" lvl="0" marL="0" marR="0" rtl="0" algn="l">
              <a:lnSpc>
                <a:spcPct val="100000"/>
              </a:lnSpc>
              <a:spcBef>
                <a:spcPts val="0"/>
              </a:spcBef>
              <a:spcAft>
                <a:spcPts val="0"/>
              </a:spcAft>
              <a:buNone/>
            </a:pPr>
            <a:r>
              <a:t/>
            </a:r>
            <a:endParaRPr b="0" i="0" sz="3200" u="none" cap="none" strike="noStrike">
              <a:solidFill>
                <a:schemeClr val="lt1"/>
              </a:solidFill>
              <a:latin typeface="Bell MT"/>
              <a:ea typeface="Bell MT"/>
              <a:cs typeface="Bell MT"/>
              <a:sym typeface="Bell MT"/>
            </a:endParaRPr>
          </a:p>
          <a:p>
            <a:pPr indent="0" lvl="0" marL="0" marR="0" rtl="0" algn="l">
              <a:lnSpc>
                <a:spcPct val="100000"/>
              </a:lnSpc>
              <a:spcBef>
                <a:spcPts val="0"/>
              </a:spcBef>
              <a:spcAft>
                <a:spcPts val="0"/>
              </a:spcAft>
              <a:buNone/>
            </a:pPr>
            <a:r>
              <a:t/>
            </a:r>
            <a:endParaRPr b="0" i="0" sz="3200" u="none" cap="none" strike="noStrike">
              <a:solidFill>
                <a:schemeClr val="lt1"/>
              </a:solidFill>
              <a:latin typeface="Bell MT"/>
              <a:ea typeface="Bell MT"/>
              <a:cs typeface="Bell MT"/>
              <a:sym typeface="Bell MT"/>
            </a:endParaRPr>
          </a:p>
          <a:p>
            <a:pPr indent="0" lvl="0" marL="0" marR="0" rtl="0" algn="l">
              <a:lnSpc>
                <a:spcPct val="100000"/>
              </a:lnSpc>
              <a:spcBef>
                <a:spcPts val="0"/>
              </a:spcBef>
              <a:spcAft>
                <a:spcPts val="0"/>
              </a:spcAft>
              <a:buNone/>
            </a:pPr>
            <a:r>
              <a:rPr b="0" i="0" lang="en-US" sz="1800" u="none" cap="none" strike="noStrike">
                <a:solidFill>
                  <a:schemeClr val="lt1"/>
                </a:solidFill>
                <a:latin typeface="Bell MT"/>
                <a:ea typeface="Bell MT"/>
                <a:cs typeface="Bell MT"/>
                <a:sym typeface="Bell MT"/>
              </a:rPr>
              <a:t>23rd January 2025</a:t>
            </a:r>
            <a:endParaRPr/>
          </a:p>
          <a:p>
            <a:pPr indent="0" lvl="0" marL="0" marR="0" rtl="0" algn="l">
              <a:lnSpc>
                <a:spcPct val="100000"/>
              </a:lnSpc>
              <a:spcBef>
                <a:spcPts val="0"/>
              </a:spcBef>
              <a:spcAft>
                <a:spcPts val="0"/>
              </a:spcAft>
              <a:buNone/>
            </a:pPr>
            <a:r>
              <a:rPr b="0" i="0" lang="en-US" sz="1800" u="none" cap="none" strike="noStrike">
                <a:solidFill>
                  <a:schemeClr val="lt1"/>
                </a:solidFill>
                <a:latin typeface="Bell MT"/>
                <a:ea typeface="Bell MT"/>
                <a:cs typeface="Bell MT"/>
                <a:sym typeface="Bell MT"/>
              </a:rPr>
              <a:t>Toplosentrala, Sofia</a:t>
            </a:r>
            <a:endParaRPr/>
          </a:p>
          <a:p>
            <a:pPr indent="0" lvl="0" marL="0" marR="0" rtl="0" algn="l">
              <a:lnSpc>
                <a:spcPct val="100000"/>
              </a:lnSpc>
              <a:spcBef>
                <a:spcPts val="0"/>
              </a:spcBef>
              <a:spcAft>
                <a:spcPts val="0"/>
              </a:spcAft>
              <a:buNone/>
            </a:pPr>
            <a:r>
              <a:t/>
            </a:r>
            <a:endParaRPr b="0" i="0" sz="3200" u="none" cap="none" strike="noStrike">
              <a:solidFill>
                <a:schemeClr val="lt1"/>
              </a:solidFill>
              <a:latin typeface="Bell MT"/>
              <a:ea typeface="Bell MT"/>
              <a:cs typeface="Bell MT"/>
              <a:sym typeface="Bell MT"/>
            </a:endParaRPr>
          </a:p>
        </p:txBody>
      </p:sp>
      <p:pic>
        <p:nvPicPr>
          <p:cNvPr id="71" name="Google Shape;71;p15"/>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p:nvPr/>
        </p:nvSpPr>
        <p:spPr>
          <a:xfrm>
            <a:off x="488197" y="2124164"/>
            <a:ext cx="7671661"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Arial"/>
                <a:ea typeface="Arial"/>
                <a:cs typeface="Arial"/>
                <a:sym typeface="Arial"/>
              </a:rPr>
              <a:t>Life and Time</a:t>
            </a:r>
            <a:endParaRPr b="0" i="0" sz="3600" u="none" cap="none" strike="noStrike">
              <a:solidFill>
                <a:schemeClr val="lt1"/>
              </a:solidFill>
              <a:latin typeface="Arial"/>
              <a:ea typeface="Arial"/>
              <a:cs typeface="Arial"/>
              <a:sym typeface="Arial"/>
            </a:endParaRPr>
          </a:p>
        </p:txBody>
      </p:sp>
      <p:pic>
        <p:nvPicPr>
          <p:cNvPr id="131" name="Google Shape;131;p24"/>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5"/>
          <p:cNvPicPr preferRelativeResize="0"/>
          <p:nvPr/>
        </p:nvPicPr>
        <p:blipFill rotWithShape="1">
          <a:blip r:embed="rId3">
            <a:alphaModFix/>
          </a:blip>
          <a:srcRect b="0" l="0" r="0" t="0"/>
          <a:stretch/>
        </p:blipFill>
        <p:spPr>
          <a:xfrm>
            <a:off x="1771650" y="907821"/>
            <a:ext cx="7372350" cy="6356771"/>
          </a:xfrm>
          <a:prstGeom prst="rect">
            <a:avLst/>
          </a:prstGeom>
          <a:noFill/>
          <a:ln>
            <a:noFill/>
          </a:ln>
        </p:spPr>
      </p:pic>
      <p:pic>
        <p:nvPicPr>
          <p:cNvPr id="137" name="Google Shape;137;p25"/>
          <p:cNvPicPr preferRelativeResize="0"/>
          <p:nvPr/>
        </p:nvPicPr>
        <p:blipFill rotWithShape="1">
          <a:blip r:embed="rId4">
            <a:alphaModFix/>
          </a:blip>
          <a:srcRect b="0" l="0" r="0" t="0"/>
          <a:stretch/>
        </p:blipFill>
        <p:spPr>
          <a:xfrm>
            <a:off x="2074835" y="199866"/>
            <a:ext cx="6172200" cy="838200"/>
          </a:xfrm>
          <a:prstGeom prst="rect">
            <a:avLst/>
          </a:prstGeom>
          <a:noFill/>
          <a:ln>
            <a:noFill/>
          </a:ln>
        </p:spPr>
      </p:pic>
      <p:pic>
        <p:nvPicPr>
          <p:cNvPr id="138" name="Google Shape;138;p25"/>
          <p:cNvPicPr preferRelativeResize="0"/>
          <p:nvPr/>
        </p:nvPicPr>
        <p:blipFill rotWithShape="1">
          <a:blip r:embed="rId5">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p:nvPr/>
        </p:nvSpPr>
        <p:spPr>
          <a:xfrm>
            <a:off x="1741594" y="286576"/>
            <a:ext cx="5306261"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Bell MT"/>
                <a:ea typeface="Bell MT"/>
                <a:cs typeface="Bell MT"/>
                <a:sym typeface="Bell MT"/>
              </a:rPr>
              <a:t>Life – a game of two halves</a:t>
            </a:r>
            <a:endParaRPr b="0" i="0" sz="3600" u="none" cap="none" strike="noStrike">
              <a:solidFill>
                <a:schemeClr val="lt1"/>
              </a:solidFill>
              <a:latin typeface="Bell MT"/>
              <a:ea typeface="Bell MT"/>
              <a:cs typeface="Bell MT"/>
              <a:sym typeface="Bell MT"/>
            </a:endParaRPr>
          </a:p>
        </p:txBody>
      </p:sp>
      <p:sp>
        <p:nvSpPr>
          <p:cNvPr id="144" name="Google Shape;144;p26"/>
          <p:cNvSpPr/>
          <p:nvPr/>
        </p:nvSpPr>
        <p:spPr>
          <a:xfrm>
            <a:off x="348712" y="1755039"/>
            <a:ext cx="8578312" cy="304698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Arial"/>
                <a:ea typeface="Arial"/>
                <a:cs typeface="Arial"/>
                <a:sym typeface="Arial"/>
              </a:rPr>
              <a:t>How are the last 10 -15 years going to look for you?  </a:t>
            </a:r>
            <a:endParaRPr b="0" i="0" sz="2400" u="none" cap="none" strike="noStrike">
              <a:solidFill>
                <a:schemeClr val="lt1"/>
              </a:solidFill>
              <a:latin typeface="Arial"/>
              <a:ea typeface="Arial"/>
              <a:cs typeface="Arial"/>
              <a:sym typeface="Arial"/>
            </a:endParaRPr>
          </a:p>
          <a:p>
            <a:pPr indent="-190500" lvl="0" marL="342900" marR="0" rtl="0" algn="l">
              <a:lnSpc>
                <a:spcPct val="100000"/>
              </a:lnSpc>
              <a:spcBef>
                <a:spcPts val="0"/>
              </a:spcBef>
              <a:spcAft>
                <a:spcPts val="0"/>
              </a:spcAft>
              <a:buClr>
                <a:srgbClr val="FF0000"/>
              </a:buClr>
              <a:buSzPts val="2400"/>
              <a:buFont typeface="Noto Sans Symbols"/>
              <a:buNone/>
            </a:pPr>
            <a:r>
              <a:t/>
            </a:r>
            <a:endParaRPr b="0" i="0" sz="2400" u="none" cap="none" strike="noStrike">
              <a:solidFill>
                <a:schemeClr val="lt1"/>
              </a:solidFill>
              <a:latin typeface="Arial"/>
              <a:ea typeface="Arial"/>
              <a:cs typeface="Arial"/>
              <a:sym typeface="Arial"/>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Arial"/>
                <a:ea typeface="Arial"/>
                <a:cs typeface="Arial"/>
                <a:sym typeface="Arial"/>
              </a:rPr>
              <a:t>What do you want to be able to?  </a:t>
            </a:r>
            <a:endParaRPr b="0" i="0" sz="2400" u="none" cap="none" strike="noStrike">
              <a:solidFill>
                <a:schemeClr val="lt1"/>
              </a:solidFill>
              <a:latin typeface="Arial"/>
              <a:ea typeface="Arial"/>
              <a:cs typeface="Arial"/>
              <a:sym typeface="Arial"/>
            </a:endParaRPr>
          </a:p>
          <a:p>
            <a:pPr indent="-190500" lvl="0" marL="342900" marR="0" rtl="0" algn="l">
              <a:lnSpc>
                <a:spcPct val="100000"/>
              </a:lnSpc>
              <a:spcBef>
                <a:spcPts val="0"/>
              </a:spcBef>
              <a:spcAft>
                <a:spcPts val="0"/>
              </a:spcAft>
              <a:buClr>
                <a:srgbClr val="FF0000"/>
              </a:buClr>
              <a:buSzPts val="2400"/>
              <a:buFont typeface="Noto Sans Symbols"/>
              <a:buNone/>
            </a:pPr>
            <a:r>
              <a:t/>
            </a:r>
            <a:endParaRPr b="0" i="0" sz="2400" u="none" cap="none" strike="noStrike">
              <a:solidFill>
                <a:schemeClr val="lt1"/>
              </a:solidFill>
              <a:latin typeface="Arial"/>
              <a:ea typeface="Arial"/>
              <a:cs typeface="Arial"/>
              <a:sym typeface="Arial"/>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Arial"/>
                <a:ea typeface="Arial"/>
                <a:cs typeface="Arial"/>
                <a:sym typeface="Arial"/>
              </a:rPr>
              <a:t>How soon do you think you should start to prepare? </a:t>
            </a:r>
            <a:endParaRPr b="0" i="0" sz="2400" u="none" cap="none" strike="noStrike">
              <a:solidFill>
                <a:schemeClr val="lt1"/>
              </a:solidFill>
              <a:latin typeface="Arial"/>
              <a:ea typeface="Arial"/>
              <a:cs typeface="Arial"/>
              <a:sym typeface="Arial"/>
            </a:endParaRPr>
          </a:p>
          <a:p>
            <a:pPr indent="-190500" lvl="0" marL="342900" marR="0" rtl="0" algn="l">
              <a:lnSpc>
                <a:spcPct val="100000"/>
              </a:lnSpc>
              <a:spcBef>
                <a:spcPts val="0"/>
              </a:spcBef>
              <a:spcAft>
                <a:spcPts val="0"/>
              </a:spcAft>
              <a:buClr>
                <a:srgbClr val="FF0000"/>
              </a:buClr>
              <a:buSzPts val="2400"/>
              <a:buFont typeface="Noto Sans Symbols"/>
              <a:buNone/>
            </a:pPr>
            <a:r>
              <a:t/>
            </a:r>
            <a:endParaRPr b="0" i="0" sz="2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br>
              <a:rPr b="0" i="0" lang="en-US" sz="2400" u="none" cap="none" strike="noStrike">
                <a:solidFill>
                  <a:schemeClr val="lt1"/>
                </a:solidFill>
                <a:latin typeface="Arial"/>
                <a:ea typeface="Arial"/>
                <a:cs typeface="Arial"/>
                <a:sym typeface="Arial"/>
              </a:rPr>
            </a:br>
            <a:endParaRPr b="0" i="0" sz="2400" u="none" cap="none" strike="noStrike">
              <a:solidFill>
                <a:schemeClr val="lt1"/>
              </a:solidFill>
              <a:latin typeface="Arial"/>
              <a:ea typeface="Arial"/>
              <a:cs typeface="Arial"/>
              <a:sym typeface="Arial"/>
            </a:endParaRPr>
          </a:p>
        </p:txBody>
      </p:sp>
      <p:pic>
        <p:nvPicPr>
          <p:cNvPr id="145" name="Google Shape;145;p26"/>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animEffect filter="fade" transition="in">
                                      <p:cBhvr>
                                        <p:cTn dur="500"/>
                                        <p:tgtEl>
                                          <p:spTgt spid="1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animEffect filter="fade" transition="in">
                                      <p:cBhvr>
                                        <p:cTn dur="500"/>
                                        <p:tgtEl>
                                          <p:spTgt spid="1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2" st="2"/>
                                            </p:txEl>
                                          </p:spTgt>
                                        </p:tgtEl>
                                        <p:attrNameLst>
                                          <p:attrName>style.visibility</p:attrName>
                                        </p:attrNameLst>
                                      </p:cBhvr>
                                      <p:to>
                                        <p:strVal val="visible"/>
                                      </p:to>
                                    </p:set>
                                    <p:animEffect filter="fade" transition="in">
                                      <p:cBhvr>
                                        <p:cTn dur="500"/>
                                        <p:tgtEl>
                                          <p:spTgt spid="1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3" st="3"/>
                                            </p:txEl>
                                          </p:spTgt>
                                        </p:tgtEl>
                                        <p:attrNameLst>
                                          <p:attrName>style.visibility</p:attrName>
                                        </p:attrNameLst>
                                      </p:cBhvr>
                                      <p:to>
                                        <p:strVal val="visible"/>
                                      </p:to>
                                    </p:set>
                                    <p:animEffect filter="fade" transition="in">
                                      <p:cBhvr>
                                        <p:cTn dur="500"/>
                                        <p:tgtEl>
                                          <p:spTgt spid="14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4" st="4"/>
                                            </p:txEl>
                                          </p:spTgt>
                                        </p:tgtEl>
                                        <p:attrNameLst>
                                          <p:attrName>style.visibility</p:attrName>
                                        </p:attrNameLst>
                                      </p:cBhvr>
                                      <p:to>
                                        <p:strVal val="visible"/>
                                      </p:to>
                                    </p:set>
                                    <p:animEffect filter="fade" transition="in">
                                      <p:cBhvr>
                                        <p:cTn dur="500"/>
                                        <p:tgtEl>
                                          <p:spTgt spid="14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5" st="5"/>
                                            </p:txEl>
                                          </p:spTgt>
                                        </p:tgtEl>
                                        <p:attrNameLst>
                                          <p:attrName>style.visibility</p:attrName>
                                        </p:attrNameLst>
                                      </p:cBhvr>
                                      <p:to>
                                        <p:strVal val="visible"/>
                                      </p:to>
                                    </p:set>
                                    <p:animEffect filter="fade" transition="in">
                                      <p:cBhvr>
                                        <p:cTn dur="500"/>
                                        <p:tgtEl>
                                          <p:spTgt spid="14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6" st="6"/>
                                            </p:txEl>
                                          </p:spTgt>
                                        </p:tgtEl>
                                        <p:attrNameLst>
                                          <p:attrName>style.visibility</p:attrName>
                                        </p:attrNameLst>
                                      </p:cBhvr>
                                      <p:to>
                                        <p:strVal val="visible"/>
                                      </p:to>
                                    </p:set>
                                    <p:animEffect filter="fade" transition="in">
                                      <p:cBhvr>
                                        <p:cTn dur="500"/>
                                        <p:tgtEl>
                                          <p:spTgt spid="14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nvSpPr>
        <p:spPr>
          <a:xfrm>
            <a:off x="57904" y="4810929"/>
            <a:ext cx="132600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FF0000"/>
                </a:solidFill>
                <a:latin typeface="Bell MT"/>
                <a:ea typeface="Bell MT"/>
                <a:cs typeface="Bell MT"/>
                <a:sym typeface="Bell MT"/>
              </a:rPr>
              <a:t>Dr Karrl Zarse</a:t>
            </a:r>
            <a:endParaRPr b="0" i="0" sz="1400" u="none" cap="none" strike="noStrike">
              <a:solidFill>
                <a:srgbClr val="FF0000"/>
              </a:solidFill>
              <a:latin typeface="Arial"/>
              <a:ea typeface="Arial"/>
              <a:cs typeface="Arial"/>
              <a:sym typeface="Arial"/>
            </a:endParaRPr>
          </a:p>
        </p:txBody>
      </p:sp>
      <p:pic>
        <p:nvPicPr>
          <p:cNvPr id="151" name="Google Shape;151;p27"/>
          <p:cNvPicPr preferRelativeResize="0"/>
          <p:nvPr/>
        </p:nvPicPr>
        <p:blipFill rotWithShape="1">
          <a:blip r:embed="rId3">
            <a:alphaModFix/>
          </a:blip>
          <a:srcRect b="0" l="0" r="0" t="0"/>
          <a:stretch/>
        </p:blipFill>
        <p:spPr>
          <a:xfrm>
            <a:off x="2643188" y="0"/>
            <a:ext cx="3857625" cy="5143500"/>
          </a:xfrm>
          <a:prstGeom prst="rect">
            <a:avLst/>
          </a:prstGeom>
          <a:noFill/>
          <a:ln>
            <a:noFill/>
          </a:ln>
        </p:spPr>
      </p:pic>
      <p:pic>
        <p:nvPicPr>
          <p:cNvPr id="152" name="Google Shape;152;p27"/>
          <p:cNvPicPr preferRelativeResize="0"/>
          <p:nvPr/>
        </p:nvPicPr>
        <p:blipFill rotWithShape="1">
          <a:blip r:embed="rId4">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p:nvPr/>
        </p:nvSpPr>
        <p:spPr>
          <a:xfrm>
            <a:off x="1741594" y="286576"/>
            <a:ext cx="4907113"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Bell MT"/>
                <a:ea typeface="Bell MT"/>
                <a:cs typeface="Bell MT"/>
                <a:sym typeface="Bell MT"/>
              </a:rPr>
              <a:t>Karl Zarse’s patients say:</a:t>
            </a:r>
            <a:endParaRPr b="0" i="0" sz="3600" u="none" cap="none" strike="noStrike">
              <a:solidFill>
                <a:schemeClr val="lt1"/>
              </a:solidFill>
              <a:latin typeface="Bell MT"/>
              <a:ea typeface="Bell MT"/>
              <a:cs typeface="Bell MT"/>
              <a:sym typeface="Bell MT"/>
            </a:endParaRPr>
          </a:p>
        </p:txBody>
      </p:sp>
      <p:sp>
        <p:nvSpPr>
          <p:cNvPr id="158" name="Google Shape;158;p28"/>
          <p:cNvSpPr/>
          <p:nvPr/>
        </p:nvSpPr>
        <p:spPr>
          <a:xfrm>
            <a:off x="348712" y="1755039"/>
            <a:ext cx="8578312" cy="267765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Arial"/>
                <a:ea typeface="Arial"/>
                <a:cs typeface="Arial"/>
                <a:sym typeface="Arial"/>
              </a:rPr>
              <a:t>I wish I had taken better care of myself.  </a:t>
            </a:r>
            <a:endParaRPr b="0" i="0" sz="2400" u="none" cap="none" strike="noStrike">
              <a:solidFill>
                <a:schemeClr val="lt1"/>
              </a:solidFill>
              <a:latin typeface="Arial"/>
              <a:ea typeface="Arial"/>
              <a:cs typeface="Arial"/>
              <a:sym typeface="Arial"/>
            </a:endParaRPr>
          </a:p>
          <a:p>
            <a:pPr indent="-190500" lvl="0" marL="342900" marR="0" rtl="0" algn="l">
              <a:lnSpc>
                <a:spcPct val="100000"/>
              </a:lnSpc>
              <a:spcBef>
                <a:spcPts val="0"/>
              </a:spcBef>
              <a:spcAft>
                <a:spcPts val="0"/>
              </a:spcAft>
              <a:buClr>
                <a:srgbClr val="FF0000"/>
              </a:buClr>
              <a:buSzPts val="2400"/>
              <a:buFont typeface="Noto Sans Symbols"/>
              <a:buNone/>
            </a:pPr>
            <a:r>
              <a:t/>
            </a:r>
            <a:endParaRPr b="0" i="0" sz="2400" u="none" cap="none" strike="noStrike">
              <a:solidFill>
                <a:schemeClr val="lt1"/>
              </a:solidFill>
              <a:latin typeface="Arial"/>
              <a:ea typeface="Arial"/>
              <a:cs typeface="Arial"/>
              <a:sym typeface="Arial"/>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Arial"/>
                <a:ea typeface="Arial"/>
                <a:cs typeface="Arial"/>
                <a:sym typeface="Arial"/>
              </a:rPr>
              <a:t>I wish I had started early</a:t>
            </a:r>
            <a:endParaRPr b="0" i="0" sz="2400" u="none" cap="none" strike="noStrike">
              <a:solidFill>
                <a:schemeClr val="lt1"/>
              </a:solidFill>
              <a:latin typeface="Arial"/>
              <a:ea typeface="Arial"/>
              <a:cs typeface="Arial"/>
              <a:sym typeface="Arial"/>
            </a:endParaRPr>
          </a:p>
          <a:p>
            <a:pPr indent="-190500" lvl="0" marL="342900" marR="0" rtl="0" algn="l">
              <a:lnSpc>
                <a:spcPct val="100000"/>
              </a:lnSpc>
              <a:spcBef>
                <a:spcPts val="0"/>
              </a:spcBef>
              <a:spcAft>
                <a:spcPts val="0"/>
              </a:spcAft>
              <a:buClr>
                <a:srgbClr val="FF0000"/>
              </a:buClr>
              <a:buSzPts val="2400"/>
              <a:buFont typeface="Noto Sans Symbols"/>
              <a:buNone/>
            </a:pPr>
            <a:r>
              <a:t/>
            </a:r>
            <a:endParaRPr b="0" i="0" sz="2400" u="none" cap="none" strike="noStrike">
              <a:solidFill>
                <a:schemeClr val="lt1"/>
              </a:solidFill>
              <a:latin typeface="Arial"/>
              <a:ea typeface="Arial"/>
              <a:cs typeface="Arial"/>
              <a:sym typeface="Arial"/>
            </a:endParaRPr>
          </a:p>
          <a:p>
            <a:pPr indent="-190500" lvl="0" marL="342900" marR="0" rtl="0" algn="l">
              <a:lnSpc>
                <a:spcPct val="100000"/>
              </a:lnSpc>
              <a:spcBef>
                <a:spcPts val="0"/>
              </a:spcBef>
              <a:spcAft>
                <a:spcPts val="0"/>
              </a:spcAft>
              <a:buClr>
                <a:srgbClr val="FF0000"/>
              </a:buClr>
              <a:buSzPts val="2400"/>
              <a:buFont typeface="Noto Sans Symbols"/>
              <a:buNone/>
            </a:pPr>
            <a:r>
              <a:t/>
            </a:r>
            <a:endParaRPr b="0" i="0" sz="2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br>
              <a:rPr b="0" i="0" lang="en-US" sz="2400" u="none" cap="none" strike="noStrike">
                <a:solidFill>
                  <a:schemeClr val="lt1"/>
                </a:solidFill>
                <a:latin typeface="Arial"/>
                <a:ea typeface="Arial"/>
                <a:cs typeface="Arial"/>
                <a:sym typeface="Arial"/>
              </a:rPr>
            </a:br>
            <a:endParaRPr b="0" i="0" sz="2400" u="none" cap="none" strike="noStrike">
              <a:solidFill>
                <a:schemeClr val="lt1"/>
              </a:solidFill>
              <a:latin typeface="Arial"/>
              <a:ea typeface="Arial"/>
              <a:cs typeface="Arial"/>
              <a:sym typeface="Arial"/>
            </a:endParaRPr>
          </a:p>
        </p:txBody>
      </p:sp>
      <p:pic>
        <p:nvPicPr>
          <p:cNvPr id="159" name="Google Shape;159;p28"/>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500"/>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animEffect filter="fade" transition="in">
                                      <p:cBhvr>
                                        <p:cTn dur="500"/>
                                        <p:tgtEl>
                                          <p:spTgt spid="1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animEffect filter="fade" transition="in">
                                      <p:cBhvr>
                                        <p:cTn dur="500"/>
                                        <p:tgtEl>
                                          <p:spTgt spid="1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3" st="3"/>
                                            </p:txEl>
                                          </p:spTgt>
                                        </p:tgtEl>
                                        <p:attrNameLst>
                                          <p:attrName>style.visibility</p:attrName>
                                        </p:attrNameLst>
                                      </p:cBhvr>
                                      <p:to>
                                        <p:strVal val="visible"/>
                                      </p:to>
                                    </p:set>
                                    <p:animEffect filter="fade" transition="in">
                                      <p:cBhvr>
                                        <p:cTn dur="500"/>
                                        <p:tgtEl>
                                          <p:spTgt spid="1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4" st="4"/>
                                            </p:txEl>
                                          </p:spTgt>
                                        </p:tgtEl>
                                        <p:attrNameLst>
                                          <p:attrName>style.visibility</p:attrName>
                                        </p:attrNameLst>
                                      </p:cBhvr>
                                      <p:to>
                                        <p:strVal val="visible"/>
                                      </p:to>
                                    </p:set>
                                    <p:animEffect filter="fade" transition="in">
                                      <p:cBhvr>
                                        <p:cTn dur="500"/>
                                        <p:tgtEl>
                                          <p:spTgt spid="15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5" st="5"/>
                                            </p:txEl>
                                          </p:spTgt>
                                        </p:tgtEl>
                                        <p:attrNameLst>
                                          <p:attrName>style.visibility</p:attrName>
                                        </p:attrNameLst>
                                      </p:cBhvr>
                                      <p:to>
                                        <p:strVal val="visible"/>
                                      </p:to>
                                    </p:set>
                                    <p:animEffect filter="fade" transition="in">
                                      <p:cBhvr>
                                        <p:cTn dur="500"/>
                                        <p:tgtEl>
                                          <p:spTgt spid="15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p:nvPr/>
        </p:nvSpPr>
        <p:spPr>
          <a:xfrm>
            <a:off x="160768" y="2099884"/>
            <a:ext cx="2969083"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Bell MT"/>
                <a:ea typeface="Bell MT"/>
                <a:cs typeface="Bell MT"/>
                <a:sym typeface="Bell MT"/>
              </a:rPr>
              <a:t>Fundamentals</a:t>
            </a:r>
            <a:endParaRPr b="0" i="0" sz="3600" u="none" cap="none" strike="noStrike">
              <a:solidFill>
                <a:schemeClr val="lt1"/>
              </a:solidFill>
              <a:latin typeface="Bell MT"/>
              <a:ea typeface="Bell MT"/>
              <a:cs typeface="Bell MT"/>
              <a:sym typeface="Bell MT"/>
            </a:endParaRPr>
          </a:p>
        </p:txBody>
      </p:sp>
      <p:pic>
        <p:nvPicPr>
          <p:cNvPr id="165" name="Google Shape;165;p29"/>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nvSpPr>
        <p:spPr>
          <a:xfrm>
            <a:off x="457200" y="2317531"/>
            <a:ext cx="129554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Bell MT"/>
                <a:ea typeface="Bell MT"/>
                <a:cs typeface="Bell MT"/>
                <a:sym typeface="Bell MT"/>
              </a:rPr>
              <a:t>Sugar</a:t>
            </a:r>
            <a:endParaRPr b="0" i="0" sz="3600" u="none" cap="none" strike="noStrike">
              <a:solidFill>
                <a:schemeClr val="lt1"/>
              </a:solidFill>
              <a:latin typeface="Arial"/>
              <a:ea typeface="Arial"/>
              <a:cs typeface="Arial"/>
              <a:sym typeface="Arial"/>
            </a:endParaRPr>
          </a:p>
        </p:txBody>
      </p:sp>
      <p:pic>
        <p:nvPicPr>
          <p:cNvPr id="171" name="Google Shape;171;p30"/>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31"/>
          <p:cNvPicPr preferRelativeResize="0"/>
          <p:nvPr/>
        </p:nvPicPr>
        <p:blipFill rotWithShape="1">
          <a:blip r:embed="rId3">
            <a:alphaModFix/>
          </a:blip>
          <a:srcRect b="0" l="0" r="0" t="0"/>
          <a:stretch/>
        </p:blipFill>
        <p:spPr>
          <a:xfrm>
            <a:off x="2952524" y="123483"/>
            <a:ext cx="3238952" cy="4896533"/>
          </a:xfrm>
          <a:prstGeom prst="rect">
            <a:avLst/>
          </a:prstGeom>
          <a:noFill/>
          <a:ln>
            <a:noFill/>
          </a:ln>
        </p:spPr>
      </p:pic>
      <p:pic>
        <p:nvPicPr>
          <p:cNvPr id="177" name="Google Shape;177;p31"/>
          <p:cNvPicPr preferRelativeResize="0"/>
          <p:nvPr/>
        </p:nvPicPr>
        <p:blipFill rotWithShape="1">
          <a:blip r:embed="rId4">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32"/>
          <p:cNvPicPr preferRelativeResize="0"/>
          <p:nvPr/>
        </p:nvPicPr>
        <p:blipFill rotWithShape="1">
          <a:blip r:embed="rId3">
            <a:alphaModFix/>
          </a:blip>
          <a:srcRect b="0" l="0" r="0" t="0"/>
          <a:stretch/>
        </p:blipFill>
        <p:spPr>
          <a:xfrm>
            <a:off x="1657350" y="246206"/>
            <a:ext cx="7325747" cy="4658375"/>
          </a:xfrm>
          <a:prstGeom prst="rect">
            <a:avLst/>
          </a:prstGeom>
          <a:noFill/>
          <a:ln>
            <a:noFill/>
          </a:ln>
        </p:spPr>
      </p:pic>
      <p:pic>
        <p:nvPicPr>
          <p:cNvPr id="183" name="Google Shape;183;p32"/>
          <p:cNvPicPr preferRelativeResize="0"/>
          <p:nvPr/>
        </p:nvPicPr>
        <p:blipFill rotWithShape="1">
          <a:blip r:embed="rId4">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p:nvPr/>
        </p:nvSpPr>
        <p:spPr>
          <a:xfrm>
            <a:off x="503695" y="741937"/>
            <a:ext cx="7857641" cy="495520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chemeClr val="lt1"/>
                </a:solidFill>
                <a:latin typeface="Bell MT"/>
                <a:ea typeface="Bell MT"/>
                <a:cs typeface="Bell MT"/>
                <a:sym typeface="Bell MT"/>
              </a:rPr>
              <a:t>Power of thought</a:t>
            </a:r>
            <a:endParaRPr/>
          </a:p>
          <a:p>
            <a:pPr indent="0" lvl="0" marL="0" marR="0" rtl="0" algn="l">
              <a:lnSpc>
                <a:spcPct val="100000"/>
              </a:lnSpc>
              <a:spcBef>
                <a:spcPts val="0"/>
              </a:spcBef>
              <a:spcAft>
                <a:spcPts val="0"/>
              </a:spcAft>
              <a:buNone/>
            </a:pPr>
            <a:r>
              <a:t/>
            </a:r>
            <a:endParaRPr b="0" i="0" sz="2400" u="none" cap="none" strike="noStrike">
              <a:solidFill>
                <a:schemeClr val="lt1"/>
              </a:solidFill>
              <a:latin typeface="Bell MT"/>
              <a:ea typeface="Bell MT"/>
              <a:cs typeface="Bell MT"/>
              <a:sym typeface="Bell MT"/>
            </a:endParaRPr>
          </a:p>
          <a:p>
            <a:pPr indent="0" lvl="0" marL="0" marR="0" rtl="0" algn="l">
              <a:lnSpc>
                <a:spcPct val="100000"/>
              </a:lnSpc>
              <a:spcBef>
                <a:spcPts val="0"/>
              </a:spcBef>
              <a:spcAft>
                <a:spcPts val="0"/>
              </a:spcAft>
              <a:buNone/>
            </a:pPr>
            <a:r>
              <a:rPr b="0" i="0" lang="en-US" sz="2400" u="none" cap="none" strike="noStrike">
                <a:solidFill>
                  <a:schemeClr val="lt1"/>
                </a:solidFill>
                <a:latin typeface="Bell MT"/>
                <a:ea typeface="Bell MT"/>
                <a:cs typeface="Bell MT"/>
                <a:sym typeface="Bell MT"/>
              </a:rPr>
              <a:t>3 Groups in experiment:</a:t>
            </a:r>
            <a:endParaRPr b="0" i="0" sz="2400" u="none" cap="none" strike="noStrike">
              <a:solidFill>
                <a:schemeClr val="lt1"/>
              </a:solidFill>
              <a:latin typeface="Bell MT"/>
              <a:ea typeface="Bell MT"/>
              <a:cs typeface="Bell MT"/>
              <a:sym typeface="Bell MT"/>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1 - Control – no activity</a:t>
            </a:r>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2 - Internal imagery visualization</a:t>
            </a:r>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3 - External imagery visualization</a:t>
            </a:r>
            <a:endParaRPr/>
          </a:p>
          <a:p>
            <a:pPr indent="0" lvl="0" marL="0" marR="0" rtl="0" algn="l">
              <a:lnSpc>
                <a:spcPct val="100000"/>
              </a:lnSpc>
              <a:spcBef>
                <a:spcPts val="0"/>
              </a:spcBef>
              <a:spcAft>
                <a:spcPts val="0"/>
              </a:spcAft>
              <a:buNone/>
            </a:pPr>
            <a:r>
              <a:t/>
            </a:r>
            <a:endParaRPr b="0" i="0" sz="2400" u="none" cap="none" strike="noStrike">
              <a:solidFill>
                <a:schemeClr val="lt1"/>
              </a:solidFill>
              <a:latin typeface="Bell MT"/>
              <a:ea typeface="Bell MT"/>
              <a:cs typeface="Bell MT"/>
              <a:sym typeface="Bell MT"/>
            </a:endParaRPr>
          </a:p>
          <a:p>
            <a:pPr indent="0" lvl="0" marL="0" marR="0" rtl="0" algn="l">
              <a:lnSpc>
                <a:spcPct val="100000"/>
              </a:lnSpc>
              <a:spcBef>
                <a:spcPts val="0"/>
              </a:spcBef>
              <a:spcAft>
                <a:spcPts val="0"/>
              </a:spcAft>
              <a:buNone/>
            </a:pPr>
            <a:r>
              <a:rPr b="0" i="0" lang="en-US" sz="2400" u="none" cap="none" strike="noStrike">
                <a:solidFill>
                  <a:schemeClr val="lt1"/>
                </a:solidFill>
                <a:latin typeface="Bell MT"/>
                <a:ea typeface="Bell MT"/>
                <a:cs typeface="Bell MT"/>
                <a:sym typeface="Bell MT"/>
              </a:rPr>
              <a:t>Controlled exercises:</a:t>
            </a:r>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15 minutes per day</a:t>
            </a:r>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5 times a week</a:t>
            </a:r>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6 weeks</a:t>
            </a:r>
            <a:endParaRPr/>
          </a:p>
          <a:p>
            <a:pPr indent="0" lvl="0" marL="0" marR="0" rtl="0" algn="l">
              <a:lnSpc>
                <a:spcPct val="100000"/>
              </a:lnSpc>
              <a:spcBef>
                <a:spcPts val="0"/>
              </a:spcBef>
              <a:spcAft>
                <a:spcPts val="0"/>
              </a:spcAft>
              <a:buNone/>
            </a:pPr>
            <a:r>
              <a:t/>
            </a:r>
            <a:endParaRPr b="0" i="0" sz="2400" u="none" cap="none" strike="noStrike">
              <a:solidFill>
                <a:schemeClr val="lt1"/>
              </a:solidFill>
              <a:latin typeface="Bell MT"/>
              <a:ea typeface="Bell MT"/>
              <a:cs typeface="Bell MT"/>
              <a:sym typeface="Bell MT"/>
            </a:endParaRPr>
          </a:p>
          <a:p>
            <a:pPr indent="0" lvl="0" marL="0" marR="0" rtl="0" algn="l">
              <a:lnSpc>
                <a:spcPct val="100000"/>
              </a:lnSpc>
              <a:spcBef>
                <a:spcPts val="0"/>
              </a:spcBef>
              <a:spcAft>
                <a:spcPts val="0"/>
              </a:spcAft>
              <a:buNone/>
            </a:pPr>
            <a:br>
              <a:rPr b="0" i="0" lang="en-US" sz="1400" u="none" cap="none" strike="noStrike">
                <a:solidFill>
                  <a:schemeClr val="lt1"/>
                </a:solidFill>
                <a:latin typeface="Bell MT"/>
                <a:ea typeface="Bell MT"/>
                <a:cs typeface="Bell MT"/>
                <a:sym typeface="Bell MT"/>
              </a:rPr>
            </a:br>
            <a:endParaRPr b="0" i="0" sz="1400" u="none" cap="none" strike="noStrike">
              <a:solidFill>
                <a:schemeClr val="lt1"/>
              </a:solidFill>
              <a:latin typeface="Arial"/>
              <a:ea typeface="Arial"/>
              <a:cs typeface="Arial"/>
              <a:sym typeface="Arial"/>
            </a:endParaRPr>
          </a:p>
        </p:txBody>
      </p:sp>
      <p:pic>
        <p:nvPicPr>
          <p:cNvPr id="189" name="Google Shape;189;p33"/>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b="0" l="0" r="0" t="0"/>
          <a:stretch/>
        </p:blipFill>
        <p:spPr>
          <a:xfrm>
            <a:off x="988201" y="829158"/>
            <a:ext cx="7692727" cy="4215539"/>
          </a:xfrm>
          <a:prstGeom prst="rect">
            <a:avLst/>
          </a:prstGeom>
          <a:noFill/>
          <a:ln>
            <a:noFill/>
          </a:ln>
        </p:spPr>
      </p:pic>
      <p:pic>
        <p:nvPicPr>
          <p:cNvPr id="77" name="Google Shape;77;p16"/>
          <p:cNvPicPr preferRelativeResize="0"/>
          <p:nvPr/>
        </p:nvPicPr>
        <p:blipFill rotWithShape="1">
          <a:blip r:embed="rId4">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34"/>
          <p:cNvPicPr preferRelativeResize="0"/>
          <p:nvPr/>
        </p:nvPicPr>
        <p:blipFill rotWithShape="1">
          <a:blip r:embed="rId3">
            <a:alphaModFix/>
          </a:blip>
          <a:srcRect b="0" l="0" r="0" t="0"/>
          <a:stretch/>
        </p:blipFill>
        <p:spPr>
          <a:xfrm>
            <a:off x="2495226" y="69742"/>
            <a:ext cx="3947157" cy="4949833"/>
          </a:xfrm>
          <a:prstGeom prst="rect">
            <a:avLst/>
          </a:prstGeom>
          <a:noFill/>
          <a:ln>
            <a:noFill/>
          </a:ln>
        </p:spPr>
      </p:pic>
      <p:sp>
        <p:nvSpPr>
          <p:cNvPr id="195" name="Google Shape;195;p34"/>
          <p:cNvSpPr txBox="1"/>
          <p:nvPr/>
        </p:nvSpPr>
        <p:spPr>
          <a:xfrm>
            <a:off x="3045418" y="1394848"/>
            <a:ext cx="70517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70C0"/>
                </a:solidFill>
                <a:latin typeface="Bell MT"/>
                <a:ea typeface="Bell MT"/>
                <a:cs typeface="Bell MT"/>
                <a:sym typeface="Bell MT"/>
              </a:rPr>
              <a:t>11 %</a:t>
            </a:r>
            <a:endParaRPr b="1" i="0" sz="1400" u="none" cap="none" strike="noStrike">
              <a:solidFill>
                <a:srgbClr val="0070C0"/>
              </a:solidFill>
              <a:latin typeface="Arial"/>
              <a:ea typeface="Arial"/>
              <a:cs typeface="Arial"/>
              <a:sym typeface="Arial"/>
            </a:endParaRPr>
          </a:p>
        </p:txBody>
      </p:sp>
      <p:sp>
        <p:nvSpPr>
          <p:cNvPr id="196" name="Google Shape;196;p34"/>
          <p:cNvSpPr txBox="1"/>
          <p:nvPr/>
        </p:nvSpPr>
        <p:spPr>
          <a:xfrm>
            <a:off x="3988227" y="2074180"/>
            <a:ext cx="58118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70C0"/>
                </a:solidFill>
                <a:latin typeface="Bell MT"/>
                <a:ea typeface="Bell MT"/>
                <a:cs typeface="Bell MT"/>
                <a:sym typeface="Bell MT"/>
              </a:rPr>
              <a:t>5 %</a:t>
            </a:r>
            <a:endParaRPr b="1" i="0" sz="1400" u="none" cap="none" strike="noStrike">
              <a:solidFill>
                <a:srgbClr val="0070C0"/>
              </a:solidFill>
              <a:latin typeface="Arial"/>
              <a:ea typeface="Arial"/>
              <a:cs typeface="Arial"/>
              <a:sym typeface="Arial"/>
            </a:endParaRPr>
          </a:p>
        </p:txBody>
      </p:sp>
      <p:sp>
        <p:nvSpPr>
          <p:cNvPr id="197" name="Google Shape;197;p34"/>
          <p:cNvSpPr txBox="1"/>
          <p:nvPr/>
        </p:nvSpPr>
        <p:spPr>
          <a:xfrm>
            <a:off x="4869051" y="3272726"/>
            <a:ext cx="58118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FF0000"/>
                </a:solidFill>
                <a:latin typeface="Bell MT"/>
                <a:ea typeface="Bell MT"/>
                <a:cs typeface="Bell MT"/>
                <a:sym typeface="Bell MT"/>
              </a:rPr>
              <a:t>-3%</a:t>
            </a:r>
            <a:endParaRPr b="1" i="0" sz="1400" u="none" cap="none" strike="noStrike">
              <a:solidFill>
                <a:srgbClr val="FF0000"/>
              </a:solidFill>
              <a:latin typeface="Arial"/>
              <a:ea typeface="Arial"/>
              <a:cs typeface="Arial"/>
              <a:sym typeface="Arial"/>
            </a:endParaRPr>
          </a:p>
        </p:txBody>
      </p:sp>
      <p:sp>
        <p:nvSpPr>
          <p:cNvPr id="198" name="Google Shape;198;p34"/>
          <p:cNvSpPr/>
          <p:nvPr/>
        </p:nvSpPr>
        <p:spPr>
          <a:xfrm>
            <a:off x="3169403" y="1642820"/>
            <a:ext cx="340963" cy="1255363"/>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9" name="Google Shape;199;p34"/>
          <p:cNvSpPr/>
          <p:nvPr/>
        </p:nvSpPr>
        <p:spPr>
          <a:xfrm>
            <a:off x="4058099" y="2325140"/>
            <a:ext cx="320173" cy="573043"/>
          </a:xfrm>
          <a:prstGeom prst="rect">
            <a:avLst/>
          </a:prstGeom>
          <a:solidFill>
            <a:srgbClr val="95CA36"/>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0" name="Google Shape;200;p34"/>
          <p:cNvSpPr/>
          <p:nvPr/>
        </p:nvSpPr>
        <p:spPr>
          <a:xfrm>
            <a:off x="4945566" y="2944677"/>
            <a:ext cx="320173" cy="371961"/>
          </a:xfrm>
          <a:prstGeom prst="rect">
            <a:avLst/>
          </a:prstGeom>
          <a:solidFill>
            <a:srgbClr val="FFC000"/>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1" name="Google Shape;201;p34"/>
          <p:cNvSpPr/>
          <p:nvPr/>
        </p:nvSpPr>
        <p:spPr>
          <a:xfrm>
            <a:off x="2595966" y="144656"/>
            <a:ext cx="2669773" cy="2479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2" name="Google Shape;202;p34"/>
          <p:cNvSpPr txBox="1"/>
          <p:nvPr/>
        </p:nvSpPr>
        <p:spPr>
          <a:xfrm>
            <a:off x="2707375" y="185986"/>
            <a:ext cx="3193502"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0070C0"/>
                </a:solidFill>
                <a:latin typeface="Bell MT"/>
                <a:ea typeface="Bell MT"/>
                <a:cs typeface="Bell MT"/>
                <a:sym typeface="Bell MT"/>
              </a:rPr>
              <a:t>Change in arm strength after 6 weeks </a:t>
            </a:r>
            <a:endParaRPr/>
          </a:p>
          <a:p>
            <a:pPr indent="0" lvl="0" marL="0" marR="0" rtl="0" algn="ctr">
              <a:lnSpc>
                <a:spcPct val="100000"/>
              </a:lnSpc>
              <a:spcBef>
                <a:spcPts val="0"/>
              </a:spcBef>
              <a:spcAft>
                <a:spcPts val="0"/>
              </a:spcAft>
              <a:buNone/>
            </a:pPr>
            <a:r>
              <a:rPr b="1" i="0" lang="en-US" sz="1400" u="none" cap="none" strike="noStrike">
                <a:solidFill>
                  <a:srgbClr val="0070C0"/>
                </a:solidFill>
                <a:latin typeface="Bell MT"/>
                <a:ea typeface="Bell MT"/>
                <a:cs typeface="Bell MT"/>
                <a:sym typeface="Bell MT"/>
              </a:rPr>
              <a:t>mental training</a:t>
            </a:r>
            <a:endParaRPr b="1" i="0" sz="1400" u="none" cap="none" strike="noStrike">
              <a:solidFill>
                <a:srgbClr val="0070C0"/>
              </a:solidFill>
              <a:latin typeface="Arial"/>
              <a:ea typeface="Arial"/>
              <a:cs typeface="Arial"/>
              <a:sym typeface="Arial"/>
            </a:endParaRPr>
          </a:p>
        </p:txBody>
      </p:sp>
      <p:pic>
        <p:nvPicPr>
          <p:cNvPr id="203" name="Google Shape;203;p34"/>
          <p:cNvPicPr preferRelativeResize="0"/>
          <p:nvPr/>
        </p:nvPicPr>
        <p:blipFill rotWithShape="1">
          <a:blip r:embed="rId4">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5"/>
          <p:cNvSpPr/>
          <p:nvPr/>
        </p:nvSpPr>
        <p:spPr>
          <a:xfrm>
            <a:off x="176463" y="203278"/>
            <a:ext cx="8726906" cy="452431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So what is No Biscuits?</a:t>
            </a:r>
            <a:endParaRPr/>
          </a:p>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FF0000"/>
              </a:buClr>
              <a:buSzPts val="1920"/>
              <a:buFont typeface="Noto Sans Symbols"/>
              <a:buChar char="⮚"/>
            </a:pPr>
            <a:r>
              <a:rPr b="0" i="0" lang="en-US" sz="2400" u="none" cap="none" strike="noStrike">
                <a:solidFill>
                  <a:schemeClr val="lt1"/>
                </a:solidFill>
                <a:latin typeface="Arial"/>
                <a:ea typeface="Arial"/>
                <a:cs typeface="Arial"/>
                <a:sym typeface="Arial"/>
              </a:rPr>
              <a:t>No Biscuits = </a:t>
            </a:r>
            <a:r>
              <a:rPr b="1" i="0" lang="en-US" sz="2400" u="none" cap="none" strike="noStrike">
                <a:solidFill>
                  <a:schemeClr val="lt1"/>
                </a:solidFill>
                <a:latin typeface="Arial"/>
                <a:ea typeface="Arial"/>
                <a:cs typeface="Arial"/>
                <a:sym typeface="Arial"/>
              </a:rPr>
              <a:t>knowing yourself</a:t>
            </a:r>
            <a:r>
              <a:rPr b="0" i="0" lang="en-US" sz="2400" u="none" cap="none" strike="noStrike">
                <a:solidFill>
                  <a:schemeClr val="lt1"/>
                </a:solidFill>
                <a:latin typeface="Arial"/>
                <a:ea typeface="Arial"/>
                <a:cs typeface="Arial"/>
                <a:sym typeface="Arial"/>
              </a:rPr>
              <a:t>, finding out </a:t>
            </a:r>
            <a:r>
              <a:rPr b="1" i="0" lang="en-US" sz="2400" u="none" cap="none" strike="noStrike">
                <a:solidFill>
                  <a:schemeClr val="lt1"/>
                </a:solidFill>
                <a:latin typeface="Arial"/>
                <a:ea typeface="Arial"/>
                <a:cs typeface="Arial"/>
                <a:sym typeface="Arial"/>
              </a:rPr>
              <a:t>what you want to achieve</a:t>
            </a:r>
            <a:r>
              <a:rPr b="0" i="0" lang="en-US" sz="2400" u="none" cap="none" strike="noStrike">
                <a:solidFill>
                  <a:schemeClr val="lt1"/>
                </a:solidFill>
                <a:latin typeface="Arial"/>
                <a:ea typeface="Arial"/>
                <a:cs typeface="Arial"/>
                <a:sym typeface="Arial"/>
              </a:rPr>
              <a:t> and being ready to do some work to achieve it.</a:t>
            </a:r>
            <a:endParaRPr/>
          </a:p>
          <a:p>
            <a:pPr indent="-163830" lvl="0" marL="285750" marR="0" rtl="0" algn="l">
              <a:lnSpc>
                <a:spcPct val="100000"/>
              </a:lnSpc>
              <a:spcBef>
                <a:spcPts val="0"/>
              </a:spcBef>
              <a:spcAft>
                <a:spcPts val="0"/>
              </a:spcAft>
              <a:buClr>
                <a:srgbClr val="FF0000"/>
              </a:buClr>
              <a:buSzPts val="1920"/>
              <a:buFont typeface="Noto Sans Symbols"/>
              <a:buNone/>
            </a:pPr>
            <a:r>
              <a:t/>
            </a:r>
            <a:endParaRPr b="0" i="0" sz="24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FF0000"/>
              </a:buClr>
              <a:buSzPts val="1920"/>
              <a:buFont typeface="Noto Sans Symbols"/>
              <a:buChar char="⮚"/>
            </a:pPr>
            <a:r>
              <a:rPr b="0" i="0" lang="en-US" sz="2400" u="none" cap="none" strike="noStrike">
                <a:solidFill>
                  <a:schemeClr val="lt1"/>
                </a:solidFill>
                <a:latin typeface="Arial"/>
                <a:ea typeface="Arial"/>
                <a:cs typeface="Arial"/>
                <a:sym typeface="Arial"/>
              </a:rPr>
              <a:t>No Biscuits is about you </a:t>
            </a:r>
            <a:r>
              <a:rPr b="1" i="0" lang="en-US" sz="2400" u="none" cap="none" strike="noStrike">
                <a:solidFill>
                  <a:schemeClr val="lt1"/>
                </a:solidFill>
                <a:latin typeface="Arial"/>
                <a:ea typeface="Arial"/>
                <a:cs typeface="Arial"/>
                <a:sym typeface="Arial"/>
              </a:rPr>
              <a:t>working to increase</a:t>
            </a:r>
            <a:r>
              <a:rPr b="0" i="0" lang="en-US" sz="2400" u="none" cap="none" strike="noStrike">
                <a:solidFill>
                  <a:schemeClr val="lt1"/>
                </a:solidFill>
                <a:latin typeface="Arial"/>
                <a:ea typeface="Arial"/>
                <a:cs typeface="Arial"/>
                <a:sym typeface="Arial"/>
              </a:rPr>
              <a:t> your long-term </a:t>
            </a:r>
            <a:r>
              <a:rPr b="1" i="0" lang="en-US" sz="2400" u="none" cap="none" strike="noStrike">
                <a:solidFill>
                  <a:schemeClr val="lt1"/>
                </a:solidFill>
                <a:latin typeface="Arial"/>
                <a:ea typeface="Arial"/>
                <a:cs typeface="Arial"/>
                <a:sym typeface="Arial"/>
              </a:rPr>
              <a:t>health span</a:t>
            </a:r>
            <a:r>
              <a:rPr b="0" i="0" lang="en-US" sz="2400" u="none" cap="none" strike="noStrike">
                <a:solidFill>
                  <a:schemeClr val="lt1"/>
                </a:solidFill>
                <a:latin typeface="Arial"/>
                <a:ea typeface="Arial"/>
                <a:cs typeface="Arial"/>
                <a:sym typeface="Arial"/>
              </a:rPr>
              <a:t>.</a:t>
            </a:r>
            <a:br>
              <a:rPr b="0" i="0" lang="en-US" sz="2400" u="none" cap="none" strike="noStrike">
                <a:solidFill>
                  <a:schemeClr val="lt1"/>
                </a:solidFill>
                <a:latin typeface="Arial"/>
                <a:ea typeface="Arial"/>
                <a:cs typeface="Arial"/>
                <a:sym typeface="Arial"/>
              </a:rPr>
            </a:br>
            <a:endParaRPr b="0" i="0" sz="24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FF0000"/>
              </a:buClr>
              <a:buSzPts val="1920"/>
              <a:buFont typeface="Noto Sans Symbols"/>
              <a:buChar char="⮚"/>
            </a:pPr>
            <a:r>
              <a:rPr b="0" i="0" lang="en-US" sz="2400" u="none" cap="none" strike="noStrike">
                <a:solidFill>
                  <a:schemeClr val="lt1"/>
                </a:solidFill>
                <a:latin typeface="Arial"/>
                <a:ea typeface="Arial"/>
                <a:cs typeface="Arial"/>
                <a:sym typeface="Arial"/>
              </a:rPr>
              <a:t>No Biscuits is about you </a:t>
            </a:r>
            <a:r>
              <a:rPr b="1" i="0" lang="en-US" sz="2400" u="none" cap="none" strike="noStrike">
                <a:solidFill>
                  <a:schemeClr val="lt1"/>
                </a:solidFill>
                <a:latin typeface="Arial"/>
                <a:ea typeface="Arial"/>
                <a:cs typeface="Arial"/>
                <a:sym typeface="Arial"/>
              </a:rPr>
              <a:t>building your strength, physically, psychologically and emotionally</a:t>
            </a:r>
            <a:r>
              <a:rPr b="0" i="0" lang="en-US" sz="2400" u="none" cap="none" strike="noStrike">
                <a:solidFill>
                  <a:schemeClr val="lt1"/>
                </a:solidFill>
                <a:latin typeface="Arial"/>
                <a:ea typeface="Arial"/>
                <a:cs typeface="Arial"/>
                <a:sym typeface="Arial"/>
              </a:rPr>
              <a:t>, ready for when you really need to deploy that strength. </a:t>
            </a:r>
            <a:endParaRPr b="0" i="0" sz="2400" u="none" cap="none" strike="noStrike">
              <a:solidFill>
                <a:schemeClr val="lt1"/>
              </a:solidFill>
              <a:latin typeface="Arial"/>
              <a:ea typeface="Arial"/>
              <a:cs typeface="Arial"/>
              <a:sym typeface="Arial"/>
            </a:endParaRPr>
          </a:p>
          <a:p>
            <a:pPr indent="-163830" lvl="0" marL="285750" marR="0" rtl="0" algn="l">
              <a:lnSpc>
                <a:spcPct val="100000"/>
              </a:lnSpc>
              <a:spcBef>
                <a:spcPts val="0"/>
              </a:spcBef>
              <a:spcAft>
                <a:spcPts val="0"/>
              </a:spcAft>
              <a:buClr>
                <a:srgbClr val="FF0000"/>
              </a:buClr>
              <a:buSzPts val="1920"/>
              <a:buFont typeface="Noto Sans Symbols"/>
              <a:buNone/>
            </a:pPr>
            <a:r>
              <a:t/>
            </a:r>
            <a:endParaRPr b="0" i="0" sz="2400" u="none" cap="none" strike="noStrike">
              <a:solidFill>
                <a:schemeClr val="lt1"/>
              </a:solidFill>
              <a:latin typeface="Arial"/>
              <a:ea typeface="Arial"/>
              <a:cs typeface="Arial"/>
              <a:sym typeface="Arial"/>
            </a:endParaRPr>
          </a:p>
        </p:txBody>
      </p:sp>
      <p:pic>
        <p:nvPicPr>
          <p:cNvPr id="209" name="Google Shape;209;p35"/>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6"/>
          <p:cNvSpPr/>
          <p:nvPr/>
        </p:nvSpPr>
        <p:spPr>
          <a:xfrm>
            <a:off x="111318" y="1131073"/>
            <a:ext cx="8484042" cy="26776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chemeClr val="lt1"/>
                </a:solidFill>
                <a:latin typeface="Bell MT"/>
                <a:ea typeface="Bell MT"/>
                <a:cs typeface="Bell MT"/>
                <a:sym typeface="Bell MT"/>
              </a:rPr>
              <a:t>So how do you do it? </a:t>
            </a:r>
            <a:endParaRPr/>
          </a:p>
          <a:p>
            <a:pPr indent="-190500" lvl="0" marL="342900" marR="0" rtl="0" algn="l">
              <a:lnSpc>
                <a:spcPct val="100000"/>
              </a:lnSpc>
              <a:spcBef>
                <a:spcPts val="0"/>
              </a:spcBef>
              <a:spcAft>
                <a:spcPts val="0"/>
              </a:spcAft>
              <a:buClr>
                <a:srgbClr val="FF0000"/>
              </a:buClr>
              <a:buSzPts val="2400"/>
              <a:buFont typeface="Noto Sans Symbols"/>
              <a:buNone/>
            </a:pPr>
            <a:r>
              <a:t/>
            </a:r>
            <a:endParaRPr b="0" i="0" sz="2400" u="none" cap="none" strike="noStrike">
              <a:solidFill>
                <a:schemeClr val="lt1"/>
              </a:solidFill>
              <a:latin typeface="Bell MT"/>
              <a:ea typeface="Bell MT"/>
              <a:cs typeface="Bell MT"/>
              <a:sym typeface="Bell MT"/>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Find your motivation</a:t>
            </a:r>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Make a deal with the chimp</a:t>
            </a:r>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Take a long term view</a:t>
            </a:r>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Do small easy steps, every day</a:t>
            </a:r>
            <a:endParaRPr b="0" i="0" sz="2400" u="none" cap="none" strike="noStrike">
              <a:solidFill>
                <a:schemeClr val="lt1"/>
              </a:solidFill>
              <a:latin typeface="Bell MT"/>
              <a:ea typeface="Bell MT"/>
              <a:cs typeface="Bell MT"/>
              <a:sym typeface="Bell MT"/>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Be prepared to work – keep it simple, easy, with support</a:t>
            </a:r>
            <a:endParaRPr b="0" i="0" sz="2400" u="none" cap="none" strike="noStrike">
              <a:solidFill>
                <a:schemeClr val="lt1"/>
              </a:solidFill>
              <a:latin typeface="Bell MT"/>
              <a:ea typeface="Bell MT"/>
              <a:cs typeface="Bell MT"/>
              <a:sym typeface="Bell MT"/>
            </a:endParaRPr>
          </a:p>
        </p:txBody>
      </p:sp>
      <p:pic>
        <p:nvPicPr>
          <p:cNvPr id="215" name="Google Shape;215;p36"/>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7"/>
          <p:cNvSpPr txBox="1"/>
          <p:nvPr/>
        </p:nvSpPr>
        <p:spPr>
          <a:xfrm>
            <a:off x="156920" y="1569864"/>
            <a:ext cx="56687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Jordan P Peterson – Clinical Psychologist – « 12 Rules for Life »</a:t>
            </a:r>
            <a:endParaRPr/>
          </a:p>
        </p:txBody>
      </p:sp>
      <p:sp>
        <p:nvSpPr>
          <p:cNvPr id="221" name="Google Shape;221;p37"/>
          <p:cNvSpPr txBox="1"/>
          <p:nvPr/>
        </p:nvSpPr>
        <p:spPr>
          <a:xfrm>
            <a:off x="3902358" y="2253876"/>
            <a:ext cx="504305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Steve Peters  - Sports  Psychologist – « Chimp Paradox »</a:t>
            </a:r>
            <a:endParaRPr/>
          </a:p>
        </p:txBody>
      </p:sp>
      <p:sp>
        <p:nvSpPr>
          <p:cNvPr id="222" name="Google Shape;222;p37"/>
          <p:cNvSpPr txBox="1"/>
          <p:nvPr/>
        </p:nvSpPr>
        <p:spPr>
          <a:xfrm>
            <a:off x="177372" y="4457236"/>
            <a:ext cx="361978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Ryan Holliday – Stoics (Greek, Roman)</a:t>
            </a:r>
            <a:endParaRPr/>
          </a:p>
        </p:txBody>
      </p:sp>
      <p:sp>
        <p:nvSpPr>
          <p:cNvPr id="223" name="Google Shape;223;p37"/>
          <p:cNvSpPr txBox="1"/>
          <p:nvPr/>
        </p:nvSpPr>
        <p:spPr>
          <a:xfrm>
            <a:off x="559978" y="3209362"/>
            <a:ext cx="504305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Dr Amen  – Neuro scientist, Psychiatrist</a:t>
            </a:r>
            <a:endParaRPr b="0" i="0" sz="1400" u="none" cap="none" strike="noStrike">
              <a:solidFill>
                <a:schemeClr val="lt1"/>
              </a:solidFill>
              <a:latin typeface="Bell MT"/>
              <a:ea typeface="Bell MT"/>
              <a:cs typeface="Bell MT"/>
              <a:sym typeface="Bell MT"/>
            </a:endParaRPr>
          </a:p>
        </p:txBody>
      </p:sp>
      <p:sp>
        <p:nvSpPr>
          <p:cNvPr id="224" name="Google Shape;224;p37"/>
          <p:cNvSpPr txBox="1"/>
          <p:nvPr/>
        </p:nvSpPr>
        <p:spPr>
          <a:xfrm>
            <a:off x="271221" y="2224269"/>
            <a:ext cx="504305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Andrew Huberman - Neuroscientist</a:t>
            </a:r>
            <a:endParaRPr b="0" i="0" sz="1400" u="none" cap="none" strike="noStrike">
              <a:solidFill>
                <a:schemeClr val="lt1"/>
              </a:solidFill>
              <a:latin typeface="Bell MT"/>
              <a:ea typeface="Bell MT"/>
              <a:cs typeface="Bell MT"/>
              <a:sym typeface="Bell MT"/>
            </a:endParaRPr>
          </a:p>
        </p:txBody>
      </p:sp>
      <p:sp>
        <p:nvSpPr>
          <p:cNvPr id="225" name="Google Shape;225;p37"/>
          <p:cNvSpPr txBox="1"/>
          <p:nvPr/>
        </p:nvSpPr>
        <p:spPr>
          <a:xfrm>
            <a:off x="206250" y="3544320"/>
            <a:ext cx="504305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Wim Hof – Extreme athlete (cold water and breathing)</a:t>
            </a:r>
            <a:endParaRPr/>
          </a:p>
        </p:txBody>
      </p:sp>
      <p:sp>
        <p:nvSpPr>
          <p:cNvPr id="226" name="Google Shape;226;p37"/>
          <p:cNvSpPr txBox="1"/>
          <p:nvPr/>
        </p:nvSpPr>
        <p:spPr>
          <a:xfrm>
            <a:off x="4985205" y="3606227"/>
            <a:ext cx="415879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Mel Robbins – Life Coach – 54321, Let Them</a:t>
            </a:r>
            <a:endParaRPr b="0" i="0" sz="1400" u="none" cap="none" strike="noStrike">
              <a:solidFill>
                <a:schemeClr val="lt1"/>
              </a:solidFill>
              <a:latin typeface="Bell MT"/>
              <a:ea typeface="Bell MT"/>
              <a:cs typeface="Bell MT"/>
              <a:sym typeface="Bell MT"/>
            </a:endParaRPr>
          </a:p>
        </p:txBody>
      </p:sp>
      <p:sp>
        <p:nvSpPr>
          <p:cNvPr id="227" name="Google Shape;227;p37"/>
          <p:cNvSpPr txBox="1"/>
          <p:nvPr/>
        </p:nvSpPr>
        <p:spPr>
          <a:xfrm>
            <a:off x="5512187" y="1150219"/>
            <a:ext cx="504305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Steven Bartlett – Diary of a CEO podcast</a:t>
            </a:r>
            <a:endParaRPr/>
          </a:p>
        </p:txBody>
      </p:sp>
      <p:sp>
        <p:nvSpPr>
          <p:cNvPr id="228" name="Google Shape;228;p37"/>
          <p:cNvSpPr txBox="1"/>
          <p:nvPr/>
        </p:nvSpPr>
        <p:spPr>
          <a:xfrm>
            <a:off x="134061" y="3910956"/>
            <a:ext cx="504305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Jake Humphries, Damian Hughes  - High Performance Podcast </a:t>
            </a:r>
            <a:endParaRPr/>
          </a:p>
        </p:txBody>
      </p:sp>
      <p:sp>
        <p:nvSpPr>
          <p:cNvPr id="229" name="Google Shape;229;p37"/>
          <p:cNvSpPr txBox="1"/>
          <p:nvPr/>
        </p:nvSpPr>
        <p:spPr>
          <a:xfrm>
            <a:off x="336190" y="2612071"/>
            <a:ext cx="291233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Bill Brydon – « The Body »</a:t>
            </a:r>
            <a:endParaRPr/>
          </a:p>
        </p:txBody>
      </p:sp>
      <p:sp>
        <p:nvSpPr>
          <p:cNvPr id="230" name="Google Shape;230;p37"/>
          <p:cNvSpPr txBox="1"/>
          <p:nvPr/>
        </p:nvSpPr>
        <p:spPr>
          <a:xfrm>
            <a:off x="4808664" y="820224"/>
            <a:ext cx="504305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Gary Brecka – Human biologist </a:t>
            </a:r>
            <a:endParaRPr/>
          </a:p>
        </p:txBody>
      </p:sp>
      <p:sp>
        <p:nvSpPr>
          <p:cNvPr id="231" name="Google Shape;231;p37"/>
          <p:cNvSpPr txBox="1"/>
          <p:nvPr/>
        </p:nvSpPr>
        <p:spPr>
          <a:xfrm>
            <a:off x="5805826" y="181163"/>
            <a:ext cx="504305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Dr Peter Attia– « Outlive »</a:t>
            </a:r>
            <a:endParaRPr/>
          </a:p>
        </p:txBody>
      </p:sp>
      <p:sp>
        <p:nvSpPr>
          <p:cNvPr id="232" name="Google Shape;232;p37"/>
          <p:cNvSpPr txBox="1"/>
          <p:nvPr/>
        </p:nvSpPr>
        <p:spPr>
          <a:xfrm>
            <a:off x="1285262" y="328074"/>
            <a:ext cx="32815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Eckhart Tolle – Spiritual Teacher</a:t>
            </a:r>
            <a:endParaRPr/>
          </a:p>
        </p:txBody>
      </p:sp>
      <p:sp>
        <p:nvSpPr>
          <p:cNvPr id="233" name="Google Shape;233;p37"/>
          <p:cNvSpPr txBox="1"/>
          <p:nvPr/>
        </p:nvSpPr>
        <p:spPr>
          <a:xfrm>
            <a:off x="2116648" y="653572"/>
            <a:ext cx="243541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BJ Fogg – « Tiny Habits »</a:t>
            </a:r>
            <a:endParaRPr/>
          </a:p>
        </p:txBody>
      </p:sp>
      <p:sp>
        <p:nvSpPr>
          <p:cNvPr id="234" name="Google Shape;234;p37"/>
          <p:cNvSpPr txBox="1"/>
          <p:nvPr/>
        </p:nvSpPr>
        <p:spPr>
          <a:xfrm>
            <a:off x="970203" y="1039582"/>
            <a:ext cx="504305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Ethan Kross – Psychologist – « Chatter »</a:t>
            </a:r>
            <a:endParaRPr/>
          </a:p>
        </p:txBody>
      </p:sp>
      <p:sp>
        <p:nvSpPr>
          <p:cNvPr id="235" name="Google Shape;235;p37"/>
          <p:cNvSpPr/>
          <p:nvPr/>
        </p:nvSpPr>
        <p:spPr>
          <a:xfrm>
            <a:off x="3220181" y="2731653"/>
            <a:ext cx="2340705"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Robert Sapolsky - « Behave »</a:t>
            </a:r>
            <a:endParaRPr b="0" i="0" sz="1400" u="none" cap="none" strike="noStrike">
              <a:solidFill>
                <a:schemeClr val="lt1"/>
              </a:solidFill>
              <a:latin typeface="Bell MT"/>
              <a:ea typeface="Bell MT"/>
              <a:cs typeface="Bell MT"/>
              <a:sym typeface="Bell MT"/>
            </a:endParaRPr>
          </a:p>
        </p:txBody>
      </p:sp>
      <p:sp>
        <p:nvSpPr>
          <p:cNvPr id="236" name="Google Shape;236;p37"/>
          <p:cNvSpPr/>
          <p:nvPr/>
        </p:nvSpPr>
        <p:spPr>
          <a:xfrm>
            <a:off x="4895328" y="3060094"/>
            <a:ext cx="3740126"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Daniel Z Lieberman  - « The Molecule of More»</a:t>
            </a:r>
            <a:endParaRPr/>
          </a:p>
        </p:txBody>
      </p:sp>
      <p:sp>
        <p:nvSpPr>
          <p:cNvPr id="237" name="Google Shape;237;p37"/>
          <p:cNvSpPr/>
          <p:nvPr/>
        </p:nvSpPr>
        <p:spPr>
          <a:xfrm>
            <a:off x="5791683" y="4006980"/>
            <a:ext cx="2358338"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Chris Williamson - Podcaster</a:t>
            </a:r>
            <a:endParaRPr b="0" i="0" sz="1400" u="none" cap="none" strike="noStrike">
              <a:solidFill>
                <a:schemeClr val="lt1"/>
              </a:solidFill>
              <a:latin typeface="Bell MT"/>
              <a:ea typeface="Bell MT"/>
              <a:cs typeface="Bell MT"/>
              <a:sym typeface="Bell MT"/>
            </a:endParaRPr>
          </a:p>
        </p:txBody>
      </p:sp>
      <p:sp>
        <p:nvSpPr>
          <p:cNvPr id="238" name="Google Shape;238;p37"/>
          <p:cNvSpPr/>
          <p:nvPr/>
        </p:nvSpPr>
        <p:spPr>
          <a:xfrm>
            <a:off x="5119117" y="4388385"/>
            <a:ext cx="3331361"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Zoe Harcombe – « No More Mr Fat Guy »</a:t>
            </a:r>
            <a:endParaRPr/>
          </a:p>
        </p:txBody>
      </p:sp>
      <p:sp>
        <p:nvSpPr>
          <p:cNvPr id="239" name="Google Shape;239;p37"/>
          <p:cNvSpPr txBox="1"/>
          <p:nvPr/>
        </p:nvSpPr>
        <p:spPr>
          <a:xfrm>
            <a:off x="176168" y="4802544"/>
            <a:ext cx="361978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Tim Ferriss – « The Four Hour Body »</a:t>
            </a:r>
            <a:endParaRPr/>
          </a:p>
        </p:txBody>
      </p:sp>
      <p:sp>
        <p:nvSpPr>
          <p:cNvPr id="240" name="Google Shape;240;p37"/>
          <p:cNvSpPr txBox="1"/>
          <p:nvPr/>
        </p:nvSpPr>
        <p:spPr>
          <a:xfrm>
            <a:off x="4484691" y="4772469"/>
            <a:ext cx="425023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Viktor Freinkel – « Man’s Search for Meaning »</a:t>
            </a:r>
            <a:endParaRPr/>
          </a:p>
        </p:txBody>
      </p:sp>
      <p:sp>
        <p:nvSpPr>
          <p:cNvPr id="241" name="Google Shape;241;p37"/>
          <p:cNvSpPr txBox="1"/>
          <p:nvPr/>
        </p:nvSpPr>
        <p:spPr>
          <a:xfrm>
            <a:off x="299399" y="1916010"/>
            <a:ext cx="504305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Dr David Unwin – Sugar Infographics</a:t>
            </a:r>
            <a:endParaRPr b="0" i="0" sz="1400" u="none" cap="none" strike="noStrike">
              <a:solidFill>
                <a:schemeClr val="lt1"/>
              </a:solidFill>
              <a:latin typeface="Bell MT"/>
              <a:ea typeface="Bell MT"/>
              <a:cs typeface="Bell MT"/>
              <a:sym typeface="Bell MT"/>
            </a:endParaRPr>
          </a:p>
        </p:txBody>
      </p:sp>
      <p:sp>
        <p:nvSpPr>
          <p:cNvPr id="242" name="Google Shape;242;p37"/>
          <p:cNvSpPr txBox="1"/>
          <p:nvPr/>
        </p:nvSpPr>
        <p:spPr>
          <a:xfrm>
            <a:off x="4403819" y="1926405"/>
            <a:ext cx="504305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Justin /Stop spiking sugar – CGM food tests</a:t>
            </a:r>
            <a:endParaRPr/>
          </a:p>
        </p:txBody>
      </p:sp>
      <p:sp>
        <p:nvSpPr>
          <p:cNvPr id="243" name="Google Shape;243;p37"/>
          <p:cNvSpPr txBox="1"/>
          <p:nvPr/>
        </p:nvSpPr>
        <p:spPr>
          <a:xfrm>
            <a:off x="5615575" y="484745"/>
            <a:ext cx="371546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Rhonda Patrick – ‘Found my Fitness’</a:t>
            </a:r>
            <a:endParaRPr/>
          </a:p>
        </p:txBody>
      </p:sp>
      <p:sp>
        <p:nvSpPr>
          <p:cNvPr id="244" name="Google Shape;244;p37"/>
          <p:cNvSpPr txBox="1"/>
          <p:nvPr/>
        </p:nvSpPr>
        <p:spPr>
          <a:xfrm>
            <a:off x="5622619" y="1460996"/>
            <a:ext cx="33966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Dave Robson – The Expectation Effect </a:t>
            </a:r>
            <a:endParaRPr/>
          </a:p>
        </p:txBody>
      </p:sp>
      <p:sp>
        <p:nvSpPr>
          <p:cNvPr id="245" name="Google Shape;245;p37"/>
          <p:cNvSpPr txBox="1"/>
          <p:nvPr/>
        </p:nvSpPr>
        <p:spPr>
          <a:xfrm>
            <a:off x="1270534" y="37676"/>
            <a:ext cx="32815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Marty Kendall – Optimising Nutrition</a:t>
            </a:r>
            <a:endParaRPr b="0" i="0" sz="1400" u="none" cap="none" strike="noStrike">
              <a:solidFill>
                <a:schemeClr val="lt1"/>
              </a:solidFill>
              <a:latin typeface="Bell MT"/>
              <a:ea typeface="Bell MT"/>
              <a:cs typeface="Bell MT"/>
              <a:sym typeface="Bell MT"/>
            </a:endParaRPr>
          </a:p>
        </p:txBody>
      </p:sp>
      <p:sp>
        <p:nvSpPr>
          <p:cNvPr id="246" name="Google Shape;246;p37"/>
          <p:cNvSpPr/>
          <p:nvPr/>
        </p:nvSpPr>
        <p:spPr>
          <a:xfrm>
            <a:off x="5047728" y="3326790"/>
            <a:ext cx="2951449"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Dr Robert Cywes  - Obesity specialist</a:t>
            </a:r>
            <a:endParaRPr b="0" i="0" sz="1400" u="none" cap="none" strike="noStrike">
              <a:solidFill>
                <a:schemeClr val="lt1"/>
              </a:solidFill>
              <a:latin typeface="Bell MT"/>
              <a:ea typeface="Bell MT"/>
              <a:cs typeface="Bell MT"/>
              <a:sym typeface="Bell MT"/>
            </a:endParaRPr>
          </a:p>
        </p:txBody>
      </p:sp>
      <p:sp>
        <p:nvSpPr>
          <p:cNvPr id="247" name="Google Shape;247;p37"/>
          <p:cNvSpPr txBox="1"/>
          <p:nvPr/>
        </p:nvSpPr>
        <p:spPr>
          <a:xfrm>
            <a:off x="1617242" y="4242974"/>
            <a:ext cx="29495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Peter Glidden – Naturopath</a:t>
            </a:r>
            <a:endParaRPr b="0" i="0" sz="1400" u="none" cap="none" strike="noStrike">
              <a:solidFill>
                <a:schemeClr val="lt1"/>
              </a:solidFill>
              <a:latin typeface="Bell MT"/>
              <a:ea typeface="Bell MT"/>
              <a:cs typeface="Bell MT"/>
              <a:sym typeface="Bell MT"/>
            </a:endParaRPr>
          </a:p>
        </p:txBody>
      </p:sp>
      <p:sp>
        <p:nvSpPr>
          <p:cNvPr id="248" name="Google Shape;248;p37"/>
          <p:cNvSpPr txBox="1"/>
          <p:nvPr/>
        </p:nvSpPr>
        <p:spPr>
          <a:xfrm>
            <a:off x="488590" y="2919593"/>
            <a:ext cx="34137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Dr Rob Lustig – Cholesterol myth</a:t>
            </a:r>
            <a:endParaRPr b="0" i="0" sz="1400" u="none" cap="none" strike="noStrike">
              <a:solidFill>
                <a:schemeClr val="lt1"/>
              </a:solidFill>
              <a:latin typeface="Bell MT"/>
              <a:ea typeface="Bell MT"/>
              <a:cs typeface="Bell MT"/>
              <a:sym typeface="Bell MT"/>
            </a:endParaRPr>
          </a:p>
        </p:txBody>
      </p:sp>
      <p:sp>
        <p:nvSpPr>
          <p:cNvPr id="249" name="Google Shape;249;p37"/>
          <p:cNvSpPr/>
          <p:nvPr/>
        </p:nvSpPr>
        <p:spPr>
          <a:xfrm>
            <a:off x="6392774" y="2661535"/>
            <a:ext cx="2358338"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Prof. Tim Noakes – Low carb</a:t>
            </a:r>
            <a:endParaRPr b="0" i="0" sz="1400" u="none" cap="none" strike="noStrike">
              <a:solidFill>
                <a:schemeClr val="lt1"/>
              </a:solidFill>
              <a:latin typeface="Bell MT"/>
              <a:ea typeface="Bell MT"/>
              <a:cs typeface="Bell MT"/>
              <a:sym typeface="Bell MT"/>
            </a:endParaRPr>
          </a:p>
        </p:txBody>
      </p:sp>
      <p:sp>
        <p:nvSpPr>
          <p:cNvPr id="250" name="Google Shape;250;p37"/>
          <p:cNvSpPr/>
          <p:nvPr/>
        </p:nvSpPr>
        <p:spPr>
          <a:xfrm>
            <a:off x="2976109" y="1288779"/>
            <a:ext cx="2759089"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Dr. Aseem Malhotra - Cardiologist</a:t>
            </a:r>
            <a:endParaRPr b="0" i="0" sz="1400" u="none" cap="none" strike="noStrike">
              <a:solidFill>
                <a:schemeClr val="lt1"/>
              </a:solidFill>
              <a:latin typeface="Arial"/>
              <a:ea typeface="Arial"/>
              <a:cs typeface="Arial"/>
              <a:sym typeface="Arial"/>
            </a:endParaRPr>
          </a:p>
        </p:txBody>
      </p:sp>
      <p:sp>
        <p:nvSpPr>
          <p:cNvPr id="251" name="Google Shape;251;p37"/>
          <p:cNvSpPr/>
          <p:nvPr/>
        </p:nvSpPr>
        <p:spPr>
          <a:xfrm>
            <a:off x="2742357" y="2426177"/>
            <a:ext cx="3071675"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Bell MT"/>
                <a:ea typeface="Bell MT"/>
                <a:cs typeface="Bell MT"/>
                <a:sym typeface="Bell MT"/>
              </a:rPr>
              <a:t>Jessie Inchauspé - the Glucose Goddess</a:t>
            </a:r>
            <a:endParaRPr b="0" i="0" sz="1400" u="none" cap="none" strike="noStrike">
              <a:solidFill>
                <a:schemeClr val="lt1"/>
              </a:solidFill>
              <a:latin typeface="Arial"/>
              <a:ea typeface="Arial"/>
              <a:cs typeface="Arial"/>
              <a:sym typeface="Arial"/>
            </a:endParaRPr>
          </a:p>
        </p:txBody>
      </p:sp>
      <p:pic>
        <p:nvPicPr>
          <p:cNvPr id="252" name="Google Shape;252;p37"/>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
                                        <p:tgtEl>
                                          <p:spTgt spid="252"/>
                                        </p:tgtEl>
                                      </p:cBhvr>
                                    </p:animEffect>
                                  </p:childTnLst>
                                </p:cTn>
                              </p:par>
                              <p:par>
                                <p:cTn fill="hold" nodeType="withEffect" presetClass="entr" presetID="10" presetSubtype="0">
                                  <p:stCondLst>
                                    <p:cond delay="50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par>
                          <p:cTn fill="hold">
                            <p:stCondLst>
                              <p:cond delay="500"/>
                            </p:stCondLst>
                            <p:childTnLst>
                              <p:par>
                                <p:cTn fill="hold" nodeType="afterEffect" presetClass="entr" presetID="10" presetSubtype="0">
                                  <p:stCondLst>
                                    <p:cond delay="50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par>
                          <p:cTn fill="hold">
                            <p:stCondLst>
                              <p:cond delay="1500"/>
                            </p:stCondLst>
                            <p:childTnLst>
                              <p:par>
                                <p:cTn fill="hold" nodeType="afterEffect" presetClass="entr" presetID="10" presetSubtype="0">
                                  <p:stCondLst>
                                    <p:cond delay="50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par>
                          <p:cTn fill="hold">
                            <p:stCondLst>
                              <p:cond delay="2000"/>
                            </p:stCondLst>
                            <p:childTnLst>
                              <p:par>
                                <p:cTn fill="hold" nodeType="afterEffect" presetClass="entr" presetID="10" presetSubtype="0">
                                  <p:stCondLst>
                                    <p:cond delay="50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par>
                          <p:cTn fill="hold">
                            <p:stCondLst>
                              <p:cond delay="2500"/>
                            </p:stCondLst>
                            <p:childTnLst>
                              <p:par>
                                <p:cTn fill="hold" nodeType="afterEffect" presetClass="entr" presetID="10" presetSubtype="0">
                                  <p:stCondLst>
                                    <p:cond delay="50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par>
                          <p:cTn fill="hold">
                            <p:stCondLst>
                              <p:cond delay="3000"/>
                            </p:stCondLst>
                            <p:childTnLst>
                              <p:par>
                                <p:cTn fill="hold" nodeType="afterEffect" presetClass="entr" presetID="10" presetSubtype="0">
                                  <p:stCondLst>
                                    <p:cond delay="50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par>
                          <p:cTn fill="hold">
                            <p:stCondLst>
                              <p:cond delay="3500"/>
                            </p:stCondLst>
                            <p:childTnLst>
                              <p:par>
                                <p:cTn fill="hold" nodeType="afterEffect" presetClass="entr" presetID="10" presetSubtype="0">
                                  <p:stCondLst>
                                    <p:cond delay="50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par>
                          <p:cTn fill="hold">
                            <p:stCondLst>
                              <p:cond delay="4000"/>
                            </p:stCondLst>
                            <p:childTnLst>
                              <p:par>
                                <p:cTn fill="hold" nodeType="afterEffect" presetClass="entr" presetID="10" presetSubtype="0">
                                  <p:stCondLst>
                                    <p:cond delay="50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par>
                          <p:cTn fill="hold">
                            <p:stCondLst>
                              <p:cond delay="4500"/>
                            </p:stCondLst>
                            <p:childTnLst>
                              <p:par>
                                <p:cTn fill="hold" nodeType="afterEffect" presetClass="entr" presetID="10" presetSubtype="0">
                                  <p:stCondLst>
                                    <p:cond delay="50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par>
                          <p:cTn fill="hold">
                            <p:stCondLst>
                              <p:cond delay="5500"/>
                            </p:stCondLst>
                            <p:childTnLst>
                              <p:par>
                                <p:cTn fill="hold" nodeType="afterEffect" presetClass="entr" presetID="10" presetSubtype="0">
                                  <p:stCondLst>
                                    <p:cond delay="50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par>
                          <p:cTn fill="hold">
                            <p:stCondLst>
                              <p:cond delay="6000"/>
                            </p:stCondLst>
                            <p:childTnLst>
                              <p:par>
                                <p:cTn fill="hold" nodeType="afterEffect" presetClass="entr" presetID="10" presetSubtype="0">
                                  <p:stCondLst>
                                    <p:cond delay="50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par>
                          <p:cTn fill="hold">
                            <p:stCondLst>
                              <p:cond delay="11500"/>
                            </p:stCondLst>
                            <p:childTnLst>
                              <p:par>
                                <p:cTn fill="hold" nodeType="after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par>
                          <p:cTn fill="hold">
                            <p:stCondLst>
                              <p:cond delay="13500"/>
                            </p:stCondLst>
                            <p:childTnLst>
                              <p:par>
                                <p:cTn fill="hold" nodeType="after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par>
                          <p:cTn fill="hold">
                            <p:stCondLst>
                              <p:cond delay="14500"/>
                            </p:stCondLst>
                            <p:childTnLst>
                              <p:par>
                                <p:cTn fill="hold" nodeType="after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par>
                          <p:cTn fill="hold">
                            <p:stCondLst>
                              <p:cond delay="15500"/>
                            </p:stCondLst>
                            <p:childTnLst>
                              <p:par>
                                <p:cTn fill="hold" nodeType="after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8"/>
          <p:cNvSpPr/>
          <p:nvPr/>
        </p:nvSpPr>
        <p:spPr>
          <a:xfrm>
            <a:off x="111318" y="1131073"/>
            <a:ext cx="8484042" cy="415498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chemeClr val="lt1"/>
                </a:solidFill>
                <a:latin typeface="Bell MT"/>
                <a:ea typeface="Bell MT"/>
                <a:cs typeface="Bell MT"/>
                <a:sym typeface="Bell MT"/>
              </a:rPr>
              <a:t>So how do you do it? </a:t>
            </a:r>
            <a:endParaRPr/>
          </a:p>
          <a:p>
            <a:pPr indent="-190500" lvl="0" marL="342900" marR="0" rtl="0" algn="l">
              <a:lnSpc>
                <a:spcPct val="100000"/>
              </a:lnSpc>
              <a:spcBef>
                <a:spcPts val="0"/>
              </a:spcBef>
              <a:spcAft>
                <a:spcPts val="0"/>
              </a:spcAft>
              <a:buClr>
                <a:srgbClr val="FF0000"/>
              </a:buClr>
              <a:buSzPts val="2400"/>
              <a:buFont typeface="Noto Sans Symbols"/>
              <a:buNone/>
            </a:pPr>
            <a:r>
              <a:t/>
            </a:r>
            <a:endParaRPr b="0" i="0" sz="2400" u="none" cap="none" strike="noStrike">
              <a:solidFill>
                <a:schemeClr val="lt1"/>
              </a:solidFill>
              <a:latin typeface="Bell MT"/>
              <a:ea typeface="Bell MT"/>
              <a:cs typeface="Bell MT"/>
              <a:sym typeface="Bell MT"/>
            </a:endParaRPr>
          </a:p>
          <a:p>
            <a:pPr indent="0" lvl="0" marL="0" marR="0" rtl="0" algn="l">
              <a:lnSpc>
                <a:spcPct val="100000"/>
              </a:lnSpc>
              <a:spcBef>
                <a:spcPts val="0"/>
              </a:spcBef>
              <a:spcAft>
                <a:spcPts val="0"/>
              </a:spcAft>
              <a:buNone/>
            </a:pPr>
            <a:r>
              <a:rPr b="0" i="0" lang="en-US" sz="2400" u="none" cap="none" strike="noStrike">
                <a:solidFill>
                  <a:schemeClr val="lt1"/>
                </a:solidFill>
                <a:latin typeface="Bell MT"/>
                <a:ea typeface="Bell MT"/>
                <a:cs typeface="Bell MT"/>
                <a:sym typeface="Bell MT"/>
              </a:rPr>
              <a:t>Your side:</a:t>
            </a:r>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You decide to launch a project, we call it No Biscuits, you call it what you like</a:t>
            </a:r>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You are your Project Director and Manager </a:t>
            </a:r>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We are your support mechanism, ideas, suggestions, tool box</a:t>
            </a:r>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The project lasts till you stop it, mine runs until I stop breathing.</a:t>
            </a:r>
            <a:endParaRPr/>
          </a:p>
          <a:p>
            <a:pPr indent="0" lvl="0" marL="0" marR="0" rtl="0" algn="l">
              <a:lnSpc>
                <a:spcPct val="100000"/>
              </a:lnSpc>
              <a:spcBef>
                <a:spcPts val="0"/>
              </a:spcBef>
              <a:spcAft>
                <a:spcPts val="0"/>
              </a:spcAft>
              <a:buNone/>
            </a:pPr>
            <a:br>
              <a:rPr b="0" i="0" lang="en-US" sz="2400" u="none" cap="none" strike="noStrike">
                <a:solidFill>
                  <a:schemeClr val="lt1"/>
                </a:solidFill>
                <a:latin typeface="Bell MT"/>
                <a:ea typeface="Bell MT"/>
                <a:cs typeface="Bell MT"/>
                <a:sym typeface="Bell MT"/>
              </a:rPr>
            </a:br>
            <a:endParaRPr b="0" i="0" sz="2400" u="none" cap="none" strike="noStrike">
              <a:solidFill>
                <a:schemeClr val="lt1"/>
              </a:solidFill>
              <a:latin typeface="Bell MT"/>
              <a:ea typeface="Bell MT"/>
              <a:cs typeface="Bell MT"/>
              <a:sym typeface="Bell MT"/>
            </a:endParaRPr>
          </a:p>
        </p:txBody>
      </p:sp>
      <p:pic>
        <p:nvPicPr>
          <p:cNvPr id="258" name="Google Shape;258;p38"/>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9"/>
          <p:cNvSpPr/>
          <p:nvPr/>
        </p:nvSpPr>
        <p:spPr>
          <a:xfrm>
            <a:off x="176463" y="1143078"/>
            <a:ext cx="8726906" cy="37856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chemeClr val="lt1"/>
                </a:solidFill>
                <a:latin typeface="Bell MT"/>
                <a:ea typeface="Bell MT"/>
                <a:cs typeface="Bell MT"/>
                <a:sym typeface="Bell MT"/>
              </a:rPr>
              <a:t>Today we launch:</a:t>
            </a:r>
            <a:endParaRPr/>
          </a:p>
          <a:p>
            <a:pPr indent="0" lvl="0" marL="0" marR="0" rtl="0" algn="l">
              <a:lnSpc>
                <a:spcPct val="100000"/>
              </a:lnSpc>
              <a:spcBef>
                <a:spcPts val="0"/>
              </a:spcBef>
              <a:spcAft>
                <a:spcPts val="0"/>
              </a:spcAft>
              <a:buNone/>
            </a:pPr>
            <a:r>
              <a:t/>
            </a:r>
            <a:endParaRPr b="0" i="0" sz="2400" u="none" cap="none" strike="noStrike">
              <a:solidFill>
                <a:schemeClr val="lt1"/>
              </a:solidFill>
              <a:latin typeface="Bell MT"/>
              <a:ea typeface="Bell MT"/>
              <a:cs typeface="Bell MT"/>
              <a:sym typeface="Bell MT"/>
            </a:endParaRPr>
          </a:p>
          <a:p>
            <a:pPr indent="-285750" lvl="0" marL="28575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Register to receive a NB newsletter to include tips, suggestions and updates and start a dialogue  </a:t>
            </a:r>
            <a:endParaRPr/>
          </a:p>
          <a:p>
            <a:pPr indent="-133350" lvl="0" marL="285750" marR="0" rtl="0" algn="l">
              <a:lnSpc>
                <a:spcPct val="100000"/>
              </a:lnSpc>
              <a:spcBef>
                <a:spcPts val="0"/>
              </a:spcBef>
              <a:spcAft>
                <a:spcPts val="0"/>
              </a:spcAft>
              <a:buClr>
                <a:srgbClr val="FF0000"/>
              </a:buClr>
              <a:buSzPts val="2400"/>
              <a:buFont typeface="Noto Sans Symbols"/>
              <a:buNone/>
            </a:pPr>
            <a:r>
              <a:t/>
            </a:r>
            <a:endParaRPr b="0" i="0" sz="2400" u="none" cap="none" strike="noStrike">
              <a:solidFill>
                <a:schemeClr val="lt1"/>
              </a:solidFill>
              <a:latin typeface="Bell MT"/>
              <a:ea typeface="Bell MT"/>
              <a:cs typeface="Bell MT"/>
              <a:sym typeface="Bell MT"/>
            </a:endParaRPr>
          </a:p>
          <a:p>
            <a:pPr indent="-285750" lvl="0" marL="28575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Join a No Biscuits forum - we will have 3 - thinking, weight loss and exercise</a:t>
            </a:r>
            <a:endParaRPr/>
          </a:p>
          <a:p>
            <a:pPr indent="-133350" lvl="0" marL="285750" marR="0" rtl="0" algn="l">
              <a:lnSpc>
                <a:spcPct val="100000"/>
              </a:lnSpc>
              <a:spcBef>
                <a:spcPts val="0"/>
              </a:spcBef>
              <a:spcAft>
                <a:spcPts val="0"/>
              </a:spcAft>
              <a:buClr>
                <a:srgbClr val="FF0000"/>
              </a:buClr>
              <a:buSzPts val="2400"/>
              <a:buFont typeface="Noto Sans Symbols"/>
              <a:buNone/>
            </a:pPr>
            <a:r>
              <a:t/>
            </a:r>
            <a:endParaRPr b="0" i="0" sz="2400" u="none" cap="none" strike="noStrike">
              <a:solidFill>
                <a:schemeClr val="lt1"/>
              </a:solidFill>
              <a:latin typeface="Bell MT"/>
              <a:ea typeface="Bell MT"/>
              <a:cs typeface="Bell MT"/>
              <a:sym typeface="Bell MT"/>
            </a:endParaRPr>
          </a:p>
          <a:p>
            <a:pPr indent="-285750" lvl="0" marL="28575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Opportunity for 3-4 people to work on individual basis for a 4 month trial period, trial price (30 </a:t>
            </a:r>
            <a:r>
              <a:rPr b="0" i="0" lang="en-US" sz="1800" u="none" cap="none" strike="noStrike">
                <a:solidFill>
                  <a:schemeClr val="lt1"/>
                </a:solidFill>
                <a:latin typeface="Bell MT"/>
                <a:ea typeface="Bell MT"/>
                <a:cs typeface="Bell MT"/>
                <a:sym typeface="Bell MT"/>
              </a:rPr>
              <a:t>BGN</a:t>
            </a:r>
            <a:r>
              <a:rPr b="0" i="0" lang="en-US" sz="2400" u="none" cap="none" strike="noStrike">
                <a:solidFill>
                  <a:schemeClr val="lt1"/>
                </a:solidFill>
                <a:latin typeface="Bell MT"/>
                <a:ea typeface="Bell MT"/>
                <a:cs typeface="Bell MT"/>
                <a:sym typeface="Bell MT"/>
              </a:rPr>
              <a:t> per session – 45 mins)</a:t>
            </a:r>
            <a:endParaRPr b="0" i="0" sz="2400" u="none" cap="none" strike="noStrike">
              <a:solidFill>
                <a:schemeClr val="lt1"/>
              </a:solidFill>
              <a:latin typeface="Bell MT"/>
              <a:ea typeface="Bell MT"/>
              <a:cs typeface="Bell MT"/>
              <a:sym typeface="Bell MT"/>
            </a:endParaRPr>
          </a:p>
        </p:txBody>
      </p:sp>
      <p:sp>
        <p:nvSpPr>
          <p:cNvPr id="264" name="Google Shape;264;p39"/>
          <p:cNvSpPr txBox="1"/>
          <p:nvPr/>
        </p:nvSpPr>
        <p:spPr>
          <a:xfrm>
            <a:off x="2438400" y="286334"/>
            <a:ext cx="366318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000" u="none" cap="none" strike="noStrike">
                <a:solidFill>
                  <a:srgbClr val="00B0F0"/>
                </a:solidFill>
                <a:latin typeface="Arial"/>
                <a:ea typeface="Arial"/>
                <a:cs typeface="Arial"/>
                <a:sym typeface="Arial"/>
              </a:rPr>
              <a:t>Nobiscuits.com</a:t>
            </a:r>
            <a:endParaRPr b="0" i="0" sz="4000" u="none" cap="none" strike="noStrike">
              <a:solidFill>
                <a:srgbClr val="00B0F0"/>
              </a:solidFill>
              <a:latin typeface="Arial"/>
              <a:ea typeface="Arial"/>
              <a:cs typeface="Arial"/>
              <a:sym typeface="Arial"/>
            </a:endParaRPr>
          </a:p>
        </p:txBody>
      </p:sp>
      <p:pic>
        <p:nvPicPr>
          <p:cNvPr id="265" name="Google Shape;265;p39"/>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0"/>
          <p:cNvSpPr/>
          <p:nvPr/>
        </p:nvSpPr>
        <p:spPr>
          <a:xfrm>
            <a:off x="176463" y="227284"/>
            <a:ext cx="8726906" cy="4524315"/>
          </a:xfrm>
          <a:prstGeom prst="rect">
            <a:avLst/>
          </a:prstGeom>
          <a:noFill/>
          <a:ln>
            <a:noFill/>
          </a:ln>
        </p:spPr>
        <p:txBody>
          <a:bodyPr anchorCtr="0" anchor="t" bIns="45700" lIns="91425" spcFirstLastPara="1" rIns="91425" wrap="square" tIns="45700">
            <a:noAutofit/>
          </a:bodyPr>
          <a:lstStyle/>
          <a:p>
            <a:pPr indent="-152400" lvl="0" marL="0" marR="0" rtl="0" algn="ctr">
              <a:lnSpc>
                <a:spcPct val="100000"/>
              </a:lnSpc>
              <a:spcBef>
                <a:spcPts val="0"/>
              </a:spcBef>
              <a:spcAft>
                <a:spcPts val="0"/>
              </a:spcAft>
              <a:buClr>
                <a:srgbClr val="000000"/>
              </a:buClr>
              <a:buSzPts val="2400"/>
              <a:buFont typeface="Arial"/>
              <a:buChar char="•"/>
            </a:pPr>
            <a:r>
              <a:rPr b="0" i="0" lang="en-US" sz="2400" u="none" cap="none" strike="noStrike">
                <a:solidFill>
                  <a:schemeClr val="lt1"/>
                </a:solidFill>
                <a:latin typeface="Bell MT"/>
                <a:ea typeface="Bell MT"/>
                <a:cs typeface="Bell MT"/>
                <a:sym typeface="Bell MT"/>
              </a:rPr>
              <a:t>Future development</a:t>
            </a:r>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Bell MT"/>
              <a:ea typeface="Bell MT"/>
              <a:cs typeface="Bell MT"/>
              <a:sym typeface="Bell MT"/>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Developing changing thinking - linked with everything</a:t>
            </a:r>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Nutrition, what you eat or drink </a:t>
            </a:r>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Exercise</a:t>
            </a:r>
            <a:endParaRPr b="0" i="0" sz="2400" u="none" cap="none" strike="noStrike">
              <a:solidFill>
                <a:schemeClr val="lt1"/>
              </a:solidFill>
              <a:latin typeface="Bell MT"/>
              <a:ea typeface="Bell MT"/>
              <a:cs typeface="Bell MT"/>
              <a:sym typeface="Bell MT"/>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Sleep</a:t>
            </a:r>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Breathing</a:t>
            </a:r>
            <a:endParaRPr b="0" i="0" sz="2400" u="none" cap="none" strike="noStrike">
              <a:solidFill>
                <a:schemeClr val="lt1"/>
              </a:solidFill>
              <a:latin typeface="Bell MT"/>
              <a:ea typeface="Bell MT"/>
              <a:cs typeface="Bell MT"/>
              <a:sym typeface="Bell MT"/>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Power of your thought </a:t>
            </a:r>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Meditation</a:t>
            </a:r>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Social interaction and relationships </a:t>
            </a:r>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Avoiding environmental toxicity</a:t>
            </a:r>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No Biscuits for kids?</a:t>
            </a:r>
            <a:endParaRPr b="0" i="0" sz="2400" u="none" cap="none" strike="noStrike">
              <a:solidFill>
                <a:schemeClr val="lt1"/>
              </a:solidFill>
              <a:latin typeface="Bell MT"/>
              <a:ea typeface="Bell MT"/>
              <a:cs typeface="Bell MT"/>
              <a:sym typeface="Bell MT"/>
            </a:endParaRPr>
          </a:p>
        </p:txBody>
      </p:sp>
      <p:pic>
        <p:nvPicPr>
          <p:cNvPr id="271" name="Google Shape;271;p40"/>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1"/>
          <p:cNvSpPr/>
          <p:nvPr/>
        </p:nvSpPr>
        <p:spPr>
          <a:xfrm>
            <a:off x="176463" y="227284"/>
            <a:ext cx="8726906" cy="2308324"/>
          </a:xfrm>
          <a:prstGeom prst="rect">
            <a:avLst/>
          </a:prstGeom>
          <a:noFill/>
          <a:ln>
            <a:noFill/>
          </a:ln>
        </p:spPr>
        <p:txBody>
          <a:bodyPr anchorCtr="0" anchor="t" bIns="45700" lIns="91425" spcFirstLastPara="1" rIns="91425" wrap="square" tIns="45700">
            <a:noAutofit/>
          </a:bodyPr>
          <a:lstStyle/>
          <a:p>
            <a:pPr indent="-152400" lvl="0" marL="0" marR="0" rtl="0" algn="ctr">
              <a:lnSpc>
                <a:spcPct val="100000"/>
              </a:lnSpc>
              <a:spcBef>
                <a:spcPts val="0"/>
              </a:spcBef>
              <a:spcAft>
                <a:spcPts val="0"/>
              </a:spcAft>
              <a:buClr>
                <a:srgbClr val="000000"/>
              </a:buClr>
              <a:buSzPts val="2400"/>
              <a:buFont typeface="Arial"/>
              <a:buChar char="•"/>
            </a:pPr>
            <a:r>
              <a:rPr b="0" i="0" lang="en-US" sz="2400" u="none" cap="none" strike="noStrike">
                <a:solidFill>
                  <a:schemeClr val="lt1"/>
                </a:solidFill>
                <a:latin typeface="Bell MT"/>
                <a:ea typeface="Bell MT"/>
                <a:cs typeface="Bell MT"/>
                <a:sym typeface="Bell MT"/>
              </a:rPr>
              <a:t>Mission Statement</a:t>
            </a:r>
            <a:endParaRPr b="0" i="0" sz="2400" u="none" cap="none" strike="noStrike">
              <a:solidFill>
                <a:schemeClr val="lt1"/>
              </a:solidFill>
              <a:latin typeface="Bell MT"/>
              <a:ea typeface="Bell MT"/>
              <a:cs typeface="Bell MT"/>
              <a:sym typeface="Bell MT"/>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Bell MT"/>
              <a:ea typeface="Bell MT"/>
              <a:cs typeface="Bell MT"/>
              <a:sym typeface="Bell MT"/>
            </a:endParaRPr>
          </a:p>
          <a:p>
            <a:pPr indent="0" lvl="0" marL="0" marR="0" rtl="0" algn="l">
              <a:lnSpc>
                <a:spcPct val="100000"/>
              </a:lnSpc>
              <a:spcBef>
                <a:spcPts val="0"/>
              </a:spcBef>
              <a:spcAft>
                <a:spcPts val="0"/>
              </a:spcAft>
              <a:buNone/>
            </a:pPr>
            <a:r>
              <a:t/>
            </a:r>
            <a:endParaRPr b="0" i="0" sz="2400" u="none" cap="none" strike="noStrike">
              <a:solidFill>
                <a:schemeClr val="lt1"/>
              </a:solidFill>
              <a:latin typeface="Bell MT"/>
              <a:ea typeface="Bell MT"/>
              <a:cs typeface="Bell MT"/>
              <a:sym typeface="Bell MT"/>
            </a:endParaRPr>
          </a:p>
          <a:p>
            <a:pPr indent="0" lvl="0" marL="0" marR="0" rtl="0" algn="ctr">
              <a:lnSpc>
                <a:spcPct val="100000"/>
              </a:lnSpc>
              <a:spcBef>
                <a:spcPts val="0"/>
              </a:spcBef>
              <a:spcAft>
                <a:spcPts val="0"/>
              </a:spcAft>
              <a:buNone/>
            </a:pPr>
            <a:r>
              <a:rPr b="0" i="0" lang="en-US" sz="3600" u="none" cap="none" strike="noStrike">
                <a:solidFill>
                  <a:schemeClr val="lt1"/>
                </a:solidFill>
                <a:latin typeface="Bell MT"/>
                <a:ea typeface="Bell MT"/>
                <a:cs typeface="Bell MT"/>
                <a:sym typeface="Bell MT"/>
              </a:rPr>
              <a:t>“Narrowing the gap between health span and lifespan,whilst extending both”</a:t>
            </a:r>
            <a:endParaRPr b="0" i="0" sz="3600" u="none" cap="none" strike="noStrike">
              <a:solidFill>
                <a:schemeClr val="lt1"/>
              </a:solidFill>
              <a:latin typeface="Bell MT"/>
              <a:ea typeface="Bell MT"/>
              <a:cs typeface="Bell MT"/>
              <a:sym typeface="Bell MT"/>
            </a:endParaRPr>
          </a:p>
        </p:txBody>
      </p:sp>
      <p:pic>
        <p:nvPicPr>
          <p:cNvPr id="277" name="Google Shape;277;p41"/>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2"/>
          <p:cNvSpPr/>
          <p:nvPr/>
        </p:nvSpPr>
        <p:spPr>
          <a:xfrm>
            <a:off x="176463" y="227284"/>
            <a:ext cx="8726906" cy="461665"/>
          </a:xfrm>
          <a:prstGeom prst="rect">
            <a:avLst/>
          </a:prstGeom>
          <a:noFill/>
          <a:ln>
            <a:noFill/>
          </a:ln>
        </p:spPr>
        <p:txBody>
          <a:bodyPr anchorCtr="0" anchor="t" bIns="45700" lIns="91425" spcFirstLastPara="1" rIns="91425" wrap="square" tIns="45700">
            <a:noAutofit/>
          </a:bodyPr>
          <a:lstStyle/>
          <a:p>
            <a:pPr indent="-190500" lvl="0" marL="342900" marR="0" rtl="0" algn="l">
              <a:lnSpc>
                <a:spcPct val="100000"/>
              </a:lnSpc>
              <a:spcBef>
                <a:spcPts val="0"/>
              </a:spcBef>
              <a:spcAft>
                <a:spcPts val="0"/>
              </a:spcAft>
              <a:buClr>
                <a:srgbClr val="FF0000"/>
              </a:buClr>
              <a:buSzPts val="2400"/>
              <a:buFont typeface="Noto Sans Symbols"/>
              <a:buNone/>
            </a:pPr>
            <a:r>
              <a:t/>
            </a:r>
            <a:endParaRPr b="0" i="0" sz="2400" u="none" cap="none" strike="noStrike">
              <a:solidFill>
                <a:schemeClr val="lt1"/>
              </a:solidFill>
              <a:latin typeface="Bell MT"/>
              <a:ea typeface="Bell MT"/>
              <a:cs typeface="Bell MT"/>
              <a:sym typeface="Bell MT"/>
            </a:endParaRPr>
          </a:p>
        </p:txBody>
      </p:sp>
      <p:sp>
        <p:nvSpPr>
          <p:cNvPr id="283" name="Google Shape;283;p42"/>
          <p:cNvSpPr txBox="1"/>
          <p:nvPr/>
        </p:nvSpPr>
        <p:spPr>
          <a:xfrm>
            <a:off x="566928" y="2231136"/>
            <a:ext cx="726352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Arial"/>
                <a:ea typeface="Arial"/>
                <a:cs typeface="Arial"/>
                <a:sym typeface="Arial"/>
              </a:rPr>
              <a:t>Participation and/or Collaboration?</a:t>
            </a:r>
            <a:endParaRPr b="0" i="0" sz="3600" u="none" cap="none" strike="noStrike">
              <a:solidFill>
                <a:schemeClr val="lt1"/>
              </a:solidFill>
              <a:latin typeface="Arial"/>
              <a:ea typeface="Arial"/>
              <a:cs typeface="Arial"/>
              <a:sym typeface="Arial"/>
            </a:endParaRPr>
          </a:p>
        </p:txBody>
      </p:sp>
      <p:pic>
        <p:nvPicPr>
          <p:cNvPr id="284" name="Google Shape;284;p42"/>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3"/>
          <p:cNvSpPr txBox="1"/>
          <p:nvPr/>
        </p:nvSpPr>
        <p:spPr>
          <a:xfrm>
            <a:off x="1162956" y="1190297"/>
            <a:ext cx="6279283" cy="32316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600" u="none" cap="none" strike="noStrike">
                <a:solidFill>
                  <a:schemeClr val="lt1"/>
                </a:solidFill>
                <a:latin typeface="Bell MT"/>
                <a:ea typeface="Bell MT"/>
                <a:cs typeface="Bell MT"/>
                <a:sym typeface="Bell MT"/>
              </a:rPr>
              <a:t>No Biscuits - Games and Picnic</a:t>
            </a:r>
            <a:endParaRPr/>
          </a:p>
          <a:p>
            <a:pPr indent="0" lvl="0" marL="0" marR="0" rtl="0" algn="ctr">
              <a:lnSpc>
                <a:spcPct val="100000"/>
              </a:lnSpc>
              <a:spcBef>
                <a:spcPts val="0"/>
              </a:spcBef>
              <a:spcAft>
                <a:spcPts val="0"/>
              </a:spcAft>
              <a:buNone/>
            </a:pPr>
            <a:r>
              <a:rPr b="0" i="0" lang="en-US" sz="3600" u="none" cap="none" strike="noStrike">
                <a:solidFill>
                  <a:schemeClr val="lt1"/>
                </a:solidFill>
                <a:latin typeface="Bell MT"/>
                <a:ea typeface="Bell MT"/>
                <a:cs typeface="Bell MT"/>
                <a:sym typeface="Bell MT"/>
              </a:rPr>
              <a:t>18</a:t>
            </a:r>
            <a:r>
              <a:rPr b="0" baseline="30000" i="0" lang="en-US" sz="3600" u="none" cap="none" strike="noStrike">
                <a:solidFill>
                  <a:schemeClr val="lt1"/>
                </a:solidFill>
                <a:latin typeface="Bell MT"/>
                <a:ea typeface="Bell MT"/>
                <a:cs typeface="Bell MT"/>
                <a:sym typeface="Bell MT"/>
              </a:rPr>
              <a:t>th</a:t>
            </a:r>
            <a:r>
              <a:rPr b="0" i="0" lang="en-US" sz="3600" u="none" cap="none" strike="noStrike">
                <a:solidFill>
                  <a:schemeClr val="lt1"/>
                </a:solidFill>
                <a:latin typeface="Bell MT"/>
                <a:ea typeface="Bell MT"/>
                <a:cs typeface="Bell MT"/>
                <a:sym typeface="Bell MT"/>
              </a:rPr>
              <a:t> May Sunday</a:t>
            </a:r>
            <a:endParaRPr/>
          </a:p>
          <a:p>
            <a:pPr indent="0" lvl="0" marL="0" marR="0" rtl="0" algn="ctr">
              <a:lnSpc>
                <a:spcPct val="100000"/>
              </a:lnSpc>
              <a:spcBef>
                <a:spcPts val="0"/>
              </a:spcBef>
              <a:spcAft>
                <a:spcPts val="0"/>
              </a:spcAft>
              <a:buNone/>
            </a:pPr>
            <a:r>
              <a:t/>
            </a:r>
            <a:endParaRPr b="0" i="0" sz="3600" u="none" cap="none" strike="noStrike">
              <a:solidFill>
                <a:schemeClr val="lt1"/>
              </a:solidFill>
              <a:latin typeface="Bell MT"/>
              <a:ea typeface="Bell MT"/>
              <a:cs typeface="Bell MT"/>
              <a:sym typeface="Bell MT"/>
            </a:endParaRPr>
          </a:p>
          <a:p>
            <a:pPr indent="0" lvl="0" marL="0" marR="0" rtl="0" algn="ctr">
              <a:lnSpc>
                <a:spcPct val="100000"/>
              </a:lnSpc>
              <a:spcBef>
                <a:spcPts val="0"/>
              </a:spcBef>
              <a:spcAft>
                <a:spcPts val="0"/>
              </a:spcAft>
              <a:buNone/>
            </a:pPr>
            <a:r>
              <a:rPr b="0" i="0" lang="en-US" sz="2400" u="none" cap="none" strike="noStrike">
                <a:solidFill>
                  <a:schemeClr val="lt1"/>
                </a:solidFill>
                <a:latin typeface="Bell MT"/>
                <a:ea typeface="Bell MT"/>
                <a:cs typeface="Bell MT"/>
                <a:sym typeface="Bell MT"/>
              </a:rPr>
              <a:t>Games for small kids, medium sized and big kids</a:t>
            </a:r>
            <a:endParaRPr/>
          </a:p>
          <a:p>
            <a:pPr indent="0" lvl="0" marL="0" marR="0" rtl="0" algn="ctr">
              <a:lnSpc>
                <a:spcPct val="100000"/>
              </a:lnSpc>
              <a:spcBef>
                <a:spcPts val="0"/>
              </a:spcBef>
              <a:spcAft>
                <a:spcPts val="0"/>
              </a:spcAft>
              <a:buNone/>
            </a:pPr>
            <a:r>
              <a:rPr b="0" i="0" lang="en-US" sz="2400" u="none" cap="none" strike="noStrike">
                <a:solidFill>
                  <a:schemeClr val="lt1"/>
                </a:solidFill>
                <a:latin typeface="Bell MT"/>
                <a:ea typeface="Bell MT"/>
                <a:cs typeface="Bell MT"/>
                <a:sym typeface="Bell MT"/>
              </a:rPr>
              <a:t> and parents and grandparents</a:t>
            </a:r>
            <a:endParaRPr/>
          </a:p>
          <a:p>
            <a:pPr indent="0" lvl="0" marL="0" marR="0" rtl="0" algn="ctr">
              <a:lnSpc>
                <a:spcPct val="100000"/>
              </a:lnSpc>
              <a:spcBef>
                <a:spcPts val="0"/>
              </a:spcBef>
              <a:spcAft>
                <a:spcPts val="0"/>
              </a:spcAft>
              <a:buNone/>
            </a:pPr>
            <a:r>
              <a:t/>
            </a:r>
            <a:endParaRPr b="0" i="0" sz="2400" u="none" cap="none" strike="noStrike">
              <a:solidFill>
                <a:schemeClr val="lt1"/>
              </a:solidFill>
              <a:latin typeface="Bell MT"/>
              <a:ea typeface="Bell MT"/>
              <a:cs typeface="Bell MT"/>
              <a:sym typeface="Bell MT"/>
            </a:endParaRPr>
          </a:p>
          <a:p>
            <a:pPr indent="0" lvl="0" marL="0" marR="0" rtl="0" algn="ctr">
              <a:lnSpc>
                <a:spcPct val="100000"/>
              </a:lnSpc>
              <a:spcBef>
                <a:spcPts val="0"/>
              </a:spcBef>
              <a:spcAft>
                <a:spcPts val="0"/>
              </a:spcAft>
              <a:buNone/>
            </a:pPr>
            <a:r>
              <a:rPr b="0" i="0" lang="en-US" sz="2400" u="none" cap="none" strike="noStrike">
                <a:solidFill>
                  <a:schemeClr val="lt1"/>
                </a:solidFill>
                <a:latin typeface="Bell MT"/>
                <a:ea typeface="Bell MT"/>
                <a:cs typeface="Bell MT"/>
                <a:sym typeface="Bell MT"/>
              </a:rPr>
              <a:t>Good food, fresh air</a:t>
            </a:r>
            <a:endParaRPr/>
          </a:p>
        </p:txBody>
      </p:sp>
      <p:pic>
        <p:nvPicPr>
          <p:cNvPr id="290" name="Google Shape;290;p43"/>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7"/>
          <p:cNvPicPr preferRelativeResize="0"/>
          <p:nvPr/>
        </p:nvPicPr>
        <p:blipFill rotWithShape="1">
          <a:blip r:embed="rId3">
            <a:alphaModFix/>
          </a:blip>
          <a:srcRect b="0" l="0" r="0" t="0"/>
          <a:stretch/>
        </p:blipFill>
        <p:spPr>
          <a:xfrm>
            <a:off x="3003550" y="0"/>
            <a:ext cx="3191638" cy="5176837"/>
          </a:xfrm>
          <a:prstGeom prst="rect">
            <a:avLst/>
          </a:prstGeom>
          <a:noFill/>
          <a:ln>
            <a:noFill/>
          </a:ln>
        </p:spPr>
      </p:pic>
      <p:pic>
        <p:nvPicPr>
          <p:cNvPr id="83" name="Google Shape;83;p17"/>
          <p:cNvPicPr preferRelativeResize="0"/>
          <p:nvPr/>
        </p:nvPicPr>
        <p:blipFill rotWithShape="1">
          <a:blip r:embed="rId4">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8"/>
          <p:cNvPicPr preferRelativeResize="0"/>
          <p:nvPr/>
        </p:nvPicPr>
        <p:blipFill rotWithShape="1">
          <a:blip r:embed="rId3">
            <a:alphaModFix/>
          </a:blip>
          <a:srcRect b="0" l="0" r="0" t="0"/>
          <a:stretch/>
        </p:blipFill>
        <p:spPr>
          <a:xfrm>
            <a:off x="2319126" y="469900"/>
            <a:ext cx="4751961" cy="4334206"/>
          </a:xfrm>
          <a:prstGeom prst="rect">
            <a:avLst/>
          </a:prstGeom>
          <a:noFill/>
          <a:ln>
            <a:noFill/>
          </a:ln>
        </p:spPr>
      </p:pic>
      <p:pic>
        <p:nvPicPr>
          <p:cNvPr id="89" name="Google Shape;89;p18"/>
          <p:cNvPicPr preferRelativeResize="0"/>
          <p:nvPr/>
        </p:nvPicPr>
        <p:blipFill rotWithShape="1">
          <a:blip r:embed="rId4">
            <a:alphaModFix/>
          </a:blip>
          <a:srcRect b="0" l="0" r="0" t="0"/>
          <a:stretch/>
        </p:blipFill>
        <p:spPr>
          <a:xfrm>
            <a:off x="304507" y="1065212"/>
            <a:ext cx="2972093" cy="371512"/>
          </a:xfrm>
          <a:prstGeom prst="rect">
            <a:avLst/>
          </a:prstGeom>
          <a:noFill/>
          <a:ln>
            <a:noFill/>
          </a:ln>
        </p:spPr>
      </p:pic>
      <p:pic>
        <p:nvPicPr>
          <p:cNvPr id="90" name="Google Shape;90;p18"/>
          <p:cNvPicPr preferRelativeResize="0"/>
          <p:nvPr/>
        </p:nvPicPr>
        <p:blipFill rotWithShape="1">
          <a:blip r:embed="rId5">
            <a:alphaModFix/>
          </a:blip>
          <a:srcRect b="0" l="0" r="0" t="0"/>
          <a:stretch/>
        </p:blipFill>
        <p:spPr>
          <a:xfrm>
            <a:off x="5554098" y="533400"/>
            <a:ext cx="3033977" cy="382113"/>
          </a:xfrm>
          <a:prstGeom prst="rect">
            <a:avLst/>
          </a:prstGeom>
          <a:noFill/>
          <a:ln>
            <a:noFill/>
          </a:ln>
        </p:spPr>
      </p:pic>
      <p:pic>
        <p:nvPicPr>
          <p:cNvPr id="91" name="Google Shape;91;p18"/>
          <p:cNvPicPr preferRelativeResize="0"/>
          <p:nvPr/>
        </p:nvPicPr>
        <p:blipFill rotWithShape="1">
          <a:blip r:embed="rId6">
            <a:alphaModFix/>
          </a:blip>
          <a:srcRect b="0" l="0" r="0" t="0"/>
          <a:stretch/>
        </p:blipFill>
        <p:spPr>
          <a:xfrm>
            <a:off x="2800102" y="3102205"/>
            <a:ext cx="3543795" cy="571580"/>
          </a:xfrm>
          <a:prstGeom prst="rect">
            <a:avLst/>
          </a:prstGeom>
          <a:noFill/>
          <a:ln>
            <a:noFill/>
          </a:ln>
        </p:spPr>
      </p:pic>
      <p:pic>
        <p:nvPicPr>
          <p:cNvPr id="92" name="Google Shape;92;p18"/>
          <p:cNvPicPr preferRelativeResize="0"/>
          <p:nvPr/>
        </p:nvPicPr>
        <p:blipFill rotWithShape="1">
          <a:blip r:embed="rId7">
            <a:alphaModFix/>
          </a:blip>
          <a:srcRect b="0" l="0" r="0" t="0"/>
          <a:stretch/>
        </p:blipFill>
        <p:spPr>
          <a:xfrm>
            <a:off x="3068557" y="1608118"/>
            <a:ext cx="1152686" cy="276264"/>
          </a:xfrm>
          <a:prstGeom prst="rect">
            <a:avLst/>
          </a:prstGeom>
          <a:noFill/>
          <a:ln>
            <a:noFill/>
          </a:ln>
        </p:spPr>
      </p:pic>
      <p:pic>
        <p:nvPicPr>
          <p:cNvPr id="93" name="Google Shape;93;p18"/>
          <p:cNvPicPr preferRelativeResize="0"/>
          <p:nvPr/>
        </p:nvPicPr>
        <p:blipFill rotWithShape="1">
          <a:blip r:embed="rId8">
            <a:alphaModFix/>
          </a:blip>
          <a:srcRect b="0" l="0" r="0" t="0"/>
          <a:stretch/>
        </p:blipFill>
        <p:spPr>
          <a:xfrm>
            <a:off x="5194300" y="1722418"/>
            <a:ext cx="1003462" cy="247333"/>
          </a:xfrm>
          <a:prstGeom prst="rect">
            <a:avLst/>
          </a:prstGeom>
          <a:noFill/>
          <a:ln>
            <a:noFill/>
          </a:ln>
        </p:spPr>
      </p:pic>
      <p:pic>
        <p:nvPicPr>
          <p:cNvPr id="94" name="Google Shape;94;p18"/>
          <p:cNvPicPr preferRelativeResize="0"/>
          <p:nvPr/>
        </p:nvPicPr>
        <p:blipFill rotWithShape="1">
          <a:blip r:embed="rId9">
            <a:alphaModFix/>
          </a:blip>
          <a:srcRect b="0" l="0" r="0" t="0"/>
          <a:stretch/>
        </p:blipFill>
        <p:spPr>
          <a:xfrm>
            <a:off x="3378200" y="2427432"/>
            <a:ext cx="811263" cy="263397"/>
          </a:xfrm>
          <a:prstGeom prst="rect">
            <a:avLst/>
          </a:prstGeom>
          <a:noFill/>
          <a:ln>
            <a:noFill/>
          </a:ln>
        </p:spPr>
      </p:pic>
      <p:pic>
        <p:nvPicPr>
          <p:cNvPr id="95" name="Google Shape;95;p18"/>
          <p:cNvPicPr preferRelativeResize="0"/>
          <p:nvPr/>
        </p:nvPicPr>
        <p:blipFill rotWithShape="1">
          <a:blip r:embed="rId10">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p:nvPr/>
        </p:nvSpPr>
        <p:spPr>
          <a:xfrm>
            <a:off x="152400" y="863600"/>
            <a:ext cx="8902700" cy="52629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rgbClr val="FF0000"/>
                </a:solidFill>
                <a:latin typeface="Bell MT"/>
                <a:ea typeface="Bell MT"/>
                <a:cs typeface="Bell MT"/>
                <a:sym typeface="Bell MT"/>
              </a:rPr>
              <a:t>The Chimp:</a:t>
            </a:r>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Bell MT"/>
              <a:ea typeface="Bell MT"/>
              <a:cs typeface="Bell MT"/>
              <a:sym typeface="Bell MT"/>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lives in the moment, seeks survival</a:t>
            </a:r>
            <a:endParaRPr/>
          </a:p>
          <a:p>
            <a:pPr indent="-190500" lvl="0" marL="342900" marR="0" rtl="0" algn="l">
              <a:lnSpc>
                <a:spcPct val="100000"/>
              </a:lnSpc>
              <a:spcBef>
                <a:spcPts val="0"/>
              </a:spcBef>
              <a:spcAft>
                <a:spcPts val="0"/>
              </a:spcAft>
              <a:buClr>
                <a:srgbClr val="FF0000"/>
              </a:buClr>
              <a:buSzPts val="2400"/>
              <a:buFont typeface="Noto Sans Symbols"/>
              <a:buNone/>
            </a:pPr>
            <a:r>
              <a:t/>
            </a:r>
            <a:endParaRPr b="0" i="0" sz="2400" u="none" cap="none" strike="noStrike">
              <a:solidFill>
                <a:schemeClr val="lt1"/>
              </a:solidFill>
              <a:latin typeface="Bell MT"/>
              <a:ea typeface="Bell MT"/>
              <a:cs typeface="Bell MT"/>
              <a:sym typeface="Bell MT"/>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does not ask questions, it just acts  </a:t>
            </a:r>
            <a:endParaRPr/>
          </a:p>
          <a:p>
            <a:pPr indent="-190500" lvl="0" marL="342900" marR="0" rtl="0" algn="l">
              <a:lnSpc>
                <a:spcPct val="100000"/>
              </a:lnSpc>
              <a:spcBef>
                <a:spcPts val="0"/>
              </a:spcBef>
              <a:spcAft>
                <a:spcPts val="0"/>
              </a:spcAft>
              <a:buClr>
                <a:srgbClr val="FF0000"/>
              </a:buClr>
              <a:buSzPts val="2400"/>
              <a:buFont typeface="Noto Sans Symbols"/>
              <a:buNone/>
            </a:pPr>
            <a:r>
              <a:t/>
            </a:r>
            <a:endParaRPr b="0" i="0" sz="2400" u="none" cap="none" strike="noStrike">
              <a:solidFill>
                <a:schemeClr val="lt1"/>
              </a:solidFill>
              <a:latin typeface="Bell MT"/>
              <a:ea typeface="Bell MT"/>
              <a:cs typeface="Bell MT"/>
              <a:sym typeface="Bell MT"/>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is set up to be either defensive or aggressive</a:t>
            </a:r>
            <a:endParaRPr/>
          </a:p>
          <a:p>
            <a:pPr indent="-190500" lvl="0" marL="342900" marR="0" rtl="0" algn="l">
              <a:lnSpc>
                <a:spcPct val="100000"/>
              </a:lnSpc>
              <a:spcBef>
                <a:spcPts val="0"/>
              </a:spcBef>
              <a:spcAft>
                <a:spcPts val="0"/>
              </a:spcAft>
              <a:buClr>
                <a:srgbClr val="FF0000"/>
              </a:buClr>
              <a:buSzPts val="2400"/>
              <a:buFont typeface="Noto Sans Symbols"/>
              <a:buNone/>
            </a:pPr>
            <a:r>
              <a:t/>
            </a:r>
            <a:endParaRPr b="0" i="0" sz="2400" u="none" cap="none" strike="noStrike">
              <a:solidFill>
                <a:schemeClr val="lt1"/>
              </a:solidFill>
              <a:latin typeface="Bell MT"/>
              <a:ea typeface="Bell MT"/>
              <a:cs typeface="Bell MT"/>
              <a:sym typeface="Bell MT"/>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will keep you alive, it is programmed for survival  </a:t>
            </a:r>
            <a:endParaRPr/>
          </a:p>
          <a:p>
            <a:pPr indent="-190500" lvl="0" marL="342900" marR="0" rtl="0" algn="l">
              <a:lnSpc>
                <a:spcPct val="100000"/>
              </a:lnSpc>
              <a:spcBef>
                <a:spcPts val="0"/>
              </a:spcBef>
              <a:spcAft>
                <a:spcPts val="0"/>
              </a:spcAft>
              <a:buClr>
                <a:srgbClr val="FF0000"/>
              </a:buClr>
              <a:buSzPts val="2400"/>
              <a:buFont typeface="Noto Sans Symbols"/>
              <a:buNone/>
            </a:pPr>
            <a:r>
              <a:t/>
            </a:r>
            <a:endParaRPr b="0" i="0" sz="2400" u="none" cap="none" strike="noStrike">
              <a:solidFill>
                <a:schemeClr val="lt1"/>
              </a:solidFill>
              <a:latin typeface="Bell MT"/>
              <a:ea typeface="Bell MT"/>
              <a:cs typeface="Bell MT"/>
              <a:sym typeface="Bell MT"/>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it knows fight, flight or freeze  </a:t>
            </a:r>
            <a:endParaRPr/>
          </a:p>
          <a:p>
            <a:pPr indent="-190500" lvl="0" marL="342900" marR="0" rtl="0" algn="l">
              <a:lnSpc>
                <a:spcPct val="100000"/>
              </a:lnSpc>
              <a:spcBef>
                <a:spcPts val="0"/>
              </a:spcBef>
              <a:spcAft>
                <a:spcPts val="0"/>
              </a:spcAft>
              <a:buClr>
                <a:srgbClr val="FF0000"/>
              </a:buClr>
              <a:buSzPts val="2400"/>
              <a:buFont typeface="Noto Sans Symbols"/>
              <a:buNone/>
            </a:pPr>
            <a:r>
              <a:t/>
            </a:r>
            <a:endParaRPr b="0" i="0" sz="2400" u="none" cap="none" strike="noStrike">
              <a:solidFill>
                <a:schemeClr val="lt1"/>
              </a:solidFill>
              <a:latin typeface="Bell MT"/>
              <a:ea typeface="Bell MT"/>
              <a:cs typeface="Bell MT"/>
              <a:sym typeface="Bell MT"/>
            </a:endParaRPr>
          </a:p>
          <a:p>
            <a:pPr indent="-342900" lvl="0" marL="342900" marR="0" rtl="0" algn="l">
              <a:lnSpc>
                <a:spcPct val="100000"/>
              </a:lnSpc>
              <a:spcBef>
                <a:spcPts val="0"/>
              </a:spcBef>
              <a:spcAft>
                <a:spcPts val="0"/>
              </a:spcAft>
              <a:buClr>
                <a:srgbClr val="FF0000"/>
              </a:buClr>
              <a:buSzPts val="2400"/>
              <a:buFont typeface="Noto Sans Symbols"/>
              <a:buChar char="⮚"/>
            </a:pPr>
            <a:r>
              <a:rPr b="0" i="0" lang="en-US" sz="2400" u="none" cap="none" strike="noStrike">
                <a:solidFill>
                  <a:schemeClr val="lt1"/>
                </a:solidFill>
                <a:latin typeface="Bell MT"/>
                <a:ea typeface="Bell MT"/>
                <a:cs typeface="Bell MT"/>
                <a:sym typeface="Bell MT"/>
              </a:rPr>
              <a:t>It is neither naughty nor good, it’s just the Chimp.  </a:t>
            </a:r>
            <a:endParaRPr/>
          </a:p>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pic>
        <p:nvPicPr>
          <p:cNvPr id="101" name="Google Shape;101;p19"/>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p:nvPr/>
        </p:nvSpPr>
        <p:spPr>
          <a:xfrm>
            <a:off x="275759" y="1529774"/>
            <a:ext cx="4572000" cy="26776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rgbClr val="FF0000"/>
                </a:solidFill>
                <a:latin typeface="Bell MT"/>
                <a:ea typeface="Bell MT"/>
                <a:cs typeface="Bell MT"/>
                <a:sym typeface="Bell MT"/>
              </a:rPr>
              <a:t>The Chimp is:</a:t>
            </a:r>
            <a:endParaRPr b="0" i="0" sz="2800" u="none" cap="none" strike="noStrike">
              <a:solidFill>
                <a:srgbClr val="FF0000"/>
              </a:solidFill>
              <a:latin typeface="Bell MT"/>
              <a:ea typeface="Bell MT"/>
              <a:cs typeface="Bell MT"/>
              <a:sym typeface="Bell MT"/>
            </a:endParaRPr>
          </a:p>
          <a:p>
            <a:pPr indent="0" lvl="0" marL="0" marR="0" rtl="0" algn="l">
              <a:lnSpc>
                <a:spcPct val="100000"/>
              </a:lnSpc>
              <a:spcBef>
                <a:spcPts val="0"/>
              </a:spcBef>
              <a:spcAft>
                <a:spcPts val="0"/>
              </a:spcAft>
              <a:buNone/>
            </a:pPr>
            <a:r>
              <a:t/>
            </a:r>
            <a:endParaRPr b="0" i="0" sz="2800" u="none" cap="none" strike="noStrike">
              <a:solidFill>
                <a:schemeClr val="lt1"/>
              </a:solidFill>
              <a:latin typeface="Bell MT"/>
              <a:ea typeface="Bell MT"/>
              <a:cs typeface="Bell MT"/>
              <a:sym typeface="Bell MT"/>
            </a:endParaRPr>
          </a:p>
          <a:p>
            <a:pPr indent="-457200" lvl="0" marL="457200" marR="0" rtl="0" algn="l">
              <a:lnSpc>
                <a:spcPct val="100000"/>
              </a:lnSpc>
              <a:spcBef>
                <a:spcPts val="0"/>
              </a:spcBef>
              <a:spcAft>
                <a:spcPts val="0"/>
              </a:spcAft>
              <a:buClr>
                <a:srgbClr val="FF0000"/>
              </a:buClr>
              <a:buSzPts val="2800"/>
              <a:buFont typeface="Noto Sans Symbols"/>
              <a:buChar char="⮚"/>
            </a:pPr>
            <a:r>
              <a:rPr b="0" i="0" lang="en-US" sz="2800" u="none" cap="none" strike="noStrike">
                <a:solidFill>
                  <a:schemeClr val="lt1"/>
                </a:solidFill>
                <a:latin typeface="Bell MT"/>
                <a:ea typeface="Bell MT"/>
                <a:cs typeface="Bell MT"/>
                <a:sym typeface="Bell MT"/>
              </a:rPr>
              <a:t>your ego</a:t>
            </a:r>
            <a:endParaRPr/>
          </a:p>
          <a:p>
            <a:pPr indent="-457200" lvl="0" marL="457200" marR="0" rtl="0" algn="l">
              <a:lnSpc>
                <a:spcPct val="100000"/>
              </a:lnSpc>
              <a:spcBef>
                <a:spcPts val="0"/>
              </a:spcBef>
              <a:spcAft>
                <a:spcPts val="0"/>
              </a:spcAft>
              <a:buClr>
                <a:srgbClr val="FF0000"/>
              </a:buClr>
              <a:buSzPts val="2800"/>
              <a:buFont typeface="Noto Sans Symbols"/>
              <a:buChar char="⮚"/>
            </a:pPr>
            <a:r>
              <a:rPr b="0" i="0" lang="en-US" sz="2800" u="none" cap="none" strike="noStrike">
                <a:solidFill>
                  <a:schemeClr val="lt1"/>
                </a:solidFill>
                <a:latin typeface="Bell MT"/>
                <a:ea typeface="Bell MT"/>
                <a:cs typeface="Bell MT"/>
                <a:sym typeface="Bell MT"/>
              </a:rPr>
              <a:t>your emotions</a:t>
            </a:r>
            <a:endParaRPr/>
          </a:p>
          <a:p>
            <a:pPr indent="-457200" lvl="0" marL="457200" marR="0" rtl="0" algn="l">
              <a:lnSpc>
                <a:spcPct val="100000"/>
              </a:lnSpc>
              <a:spcBef>
                <a:spcPts val="0"/>
              </a:spcBef>
              <a:spcAft>
                <a:spcPts val="0"/>
              </a:spcAft>
              <a:buClr>
                <a:srgbClr val="FF0000"/>
              </a:buClr>
              <a:buSzPts val="2800"/>
              <a:buFont typeface="Noto Sans Symbols"/>
              <a:buChar char="⮚"/>
            </a:pPr>
            <a:r>
              <a:rPr b="0" i="0" lang="en-US" sz="2800" u="none" cap="none" strike="noStrike">
                <a:solidFill>
                  <a:schemeClr val="lt1"/>
                </a:solidFill>
                <a:latin typeface="Bell MT"/>
                <a:ea typeface="Bell MT"/>
                <a:cs typeface="Bell MT"/>
                <a:sym typeface="Bell MT"/>
              </a:rPr>
              <a:t>your temptations</a:t>
            </a:r>
            <a:endParaRPr/>
          </a:p>
          <a:p>
            <a:pPr indent="-457200" lvl="0" marL="457200" marR="0" rtl="0" algn="l">
              <a:lnSpc>
                <a:spcPct val="100000"/>
              </a:lnSpc>
              <a:spcBef>
                <a:spcPts val="0"/>
              </a:spcBef>
              <a:spcAft>
                <a:spcPts val="0"/>
              </a:spcAft>
              <a:buClr>
                <a:srgbClr val="FF0000"/>
              </a:buClr>
              <a:buSzPts val="2800"/>
              <a:buFont typeface="Noto Sans Symbols"/>
              <a:buChar char="⮚"/>
            </a:pPr>
            <a:r>
              <a:rPr b="0" i="0" lang="en-US" sz="2800" u="none" cap="none" strike="noStrike">
                <a:solidFill>
                  <a:schemeClr val="lt1"/>
                </a:solidFill>
                <a:latin typeface="Bell MT"/>
                <a:ea typeface="Bell MT"/>
                <a:cs typeface="Bell MT"/>
                <a:sym typeface="Bell MT"/>
              </a:rPr>
              <a:t>your survival mechanism  </a:t>
            </a:r>
            <a:endParaRPr/>
          </a:p>
        </p:txBody>
      </p:sp>
      <p:pic>
        <p:nvPicPr>
          <p:cNvPr id="107" name="Google Shape;107;p20"/>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p:nvPr/>
        </p:nvSpPr>
        <p:spPr>
          <a:xfrm>
            <a:off x="308226" y="1397241"/>
            <a:ext cx="8539566" cy="31085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rgbClr val="0070C0"/>
                </a:solidFill>
                <a:latin typeface="Bell MT"/>
                <a:ea typeface="Bell MT"/>
                <a:cs typeface="Bell MT"/>
                <a:sym typeface="Bell MT"/>
              </a:rPr>
              <a:t>The Human:</a:t>
            </a:r>
            <a:endParaRPr/>
          </a:p>
          <a:p>
            <a:pPr indent="0" lvl="0" marL="0" marR="0" rtl="0" algn="l">
              <a:lnSpc>
                <a:spcPct val="100000"/>
              </a:lnSpc>
              <a:spcBef>
                <a:spcPts val="0"/>
              </a:spcBef>
              <a:spcAft>
                <a:spcPts val="0"/>
              </a:spcAft>
              <a:buNone/>
            </a:pPr>
            <a:r>
              <a:t/>
            </a:r>
            <a:endParaRPr b="0" i="0" sz="2800" u="none" cap="none" strike="noStrike">
              <a:solidFill>
                <a:srgbClr val="0070C0"/>
              </a:solidFill>
              <a:latin typeface="Bell MT"/>
              <a:ea typeface="Bell MT"/>
              <a:cs typeface="Bell MT"/>
              <a:sym typeface="Bell MT"/>
            </a:endParaRPr>
          </a:p>
          <a:p>
            <a:pPr indent="-457200" lvl="0" marL="457200" marR="0" rtl="0" algn="l">
              <a:lnSpc>
                <a:spcPct val="100000"/>
              </a:lnSpc>
              <a:spcBef>
                <a:spcPts val="0"/>
              </a:spcBef>
              <a:spcAft>
                <a:spcPts val="0"/>
              </a:spcAft>
              <a:buClr>
                <a:srgbClr val="0070C0"/>
              </a:buClr>
              <a:buSzPts val="2800"/>
              <a:buFont typeface="Noto Sans Symbols"/>
              <a:buChar char="⮚"/>
            </a:pPr>
            <a:r>
              <a:rPr b="0" i="0" lang="en-US" sz="2800" u="none" cap="none" strike="noStrike">
                <a:solidFill>
                  <a:schemeClr val="lt1"/>
                </a:solidFill>
                <a:latin typeface="Bell MT"/>
                <a:ea typeface="Bell MT"/>
                <a:cs typeface="Bell MT"/>
                <a:sym typeface="Bell MT"/>
              </a:rPr>
              <a:t>can plan ahead</a:t>
            </a:r>
            <a:endParaRPr/>
          </a:p>
          <a:p>
            <a:pPr indent="-457200" lvl="0" marL="457200" marR="0" rtl="0" algn="l">
              <a:lnSpc>
                <a:spcPct val="100000"/>
              </a:lnSpc>
              <a:spcBef>
                <a:spcPts val="0"/>
              </a:spcBef>
              <a:spcAft>
                <a:spcPts val="0"/>
              </a:spcAft>
              <a:buClr>
                <a:srgbClr val="0070C0"/>
              </a:buClr>
              <a:buSzPts val="2800"/>
              <a:buFont typeface="Noto Sans Symbols"/>
              <a:buChar char="⮚"/>
            </a:pPr>
            <a:r>
              <a:rPr b="0" i="0" lang="en-US" sz="2800" u="none" cap="none" strike="noStrike">
                <a:solidFill>
                  <a:schemeClr val="lt1"/>
                </a:solidFill>
                <a:latin typeface="Bell MT"/>
                <a:ea typeface="Bell MT"/>
                <a:cs typeface="Bell MT"/>
                <a:sym typeface="Bell MT"/>
              </a:rPr>
              <a:t>is reasonable</a:t>
            </a:r>
            <a:endParaRPr/>
          </a:p>
          <a:p>
            <a:pPr indent="-457200" lvl="0" marL="457200" marR="0" rtl="0" algn="l">
              <a:lnSpc>
                <a:spcPct val="100000"/>
              </a:lnSpc>
              <a:spcBef>
                <a:spcPts val="0"/>
              </a:spcBef>
              <a:spcAft>
                <a:spcPts val="0"/>
              </a:spcAft>
              <a:buClr>
                <a:srgbClr val="0070C0"/>
              </a:buClr>
              <a:buSzPts val="2800"/>
              <a:buFont typeface="Noto Sans Symbols"/>
              <a:buChar char="⮚"/>
            </a:pPr>
            <a:r>
              <a:rPr b="0" i="0" lang="en-US" sz="2800" u="none" cap="none" strike="noStrike">
                <a:solidFill>
                  <a:schemeClr val="lt1"/>
                </a:solidFill>
                <a:latin typeface="Bell MT"/>
                <a:ea typeface="Bell MT"/>
                <a:cs typeface="Bell MT"/>
                <a:sym typeface="Bell MT"/>
              </a:rPr>
              <a:t>will compromise</a:t>
            </a:r>
            <a:endParaRPr/>
          </a:p>
          <a:p>
            <a:pPr indent="-457200" lvl="0" marL="457200" marR="0" rtl="0" algn="l">
              <a:lnSpc>
                <a:spcPct val="100000"/>
              </a:lnSpc>
              <a:spcBef>
                <a:spcPts val="0"/>
              </a:spcBef>
              <a:spcAft>
                <a:spcPts val="0"/>
              </a:spcAft>
              <a:buClr>
                <a:srgbClr val="0070C0"/>
              </a:buClr>
              <a:buSzPts val="2800"/>
              <a:buFont typeface="Noto Sans Symbols"/>
              <a:buChar char="⮚"/>
            </a:pPr>
            <a:r>
              <a:rPr b="0" i="0" lang="en-US" sz="2800" u="none" cap="none" strike="noStrike">
                <a:solidFill>
                  <a:schemeClr val="lt1"/>
                </a:solidFill>
                <a:latin typeface="Bell MT"/>
                <a:ea typeface="Bell MT"/>
                <a:cs typeface="Bell MT"/>
                <a:sym typeface="Bell MT"/>
              </a:rPr>
              <a:t>can think strategically, rationally, sensibly</a:t>
            </a:r>
            <a:endParaRPr/>
          </a:p>
          <a:p>
            <a:pPr indent="-457200" lvl="0" marL="457200" marR="0" rtl="0" algn="l">
              <a:lnSpc>
                <a:spcPct val="100000"/>
              </a:lnSpc>
              <a:spcBef>
                <a:spcPts val="0"/>
              </a:spcBef>
              <a:spcAft>
                <a:spcPts val="0"/>
              </a:spcAft>
              <a:buClr>
                <a:srgbClr val="0070C0"/>
              </a:buClr>
              <a:buSzPts val="2800"/>
              <a:buFont typeface="Noto Sans Symbols"/>
              <a:buChar char="⮚"/>
            </a:pPr>
            <a:r>
              <a:rPr b="0" i="0" lang="en-US" sz="2800" u="none" cap="none" strike="noStrike">
                <a:solidFill>
                  <a:schemeClr val="lt1"/>
                </a:solidFill>
                <a:latin typeface="Bell MT"/>
                <a:ea typeface="Bell MT"/>
                <a:cs typeface="Bell MT"/>
                <a:sym typeface="Bell MT"/>
              </a:rPr>
              <a:t>is everything that the Chimp is not. </a:t>
            </a:r>
            <a:endParaRPr/>
          </a:p>
        </p:txBody>
      </p:sp>
      <p:pic>
        <p:nvPicPr>
          <p:cNvPr id="113" name="Google Shape;113;p21"/>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p:nvPr/>
        </p:nvSpPr>
        <p:spPr>
          <a:xfrm>
            <a:off x="144651" y="724118"/>
            <a:ext cx="8902700" cy="378565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Bell MT"/>
                <a:ea typeface="Bell MT"/>
                <a:cs typeface="Bell MT"/>
                <a:sym typeface="Bell MT"/>
              </a:rPr>
              <a:t>Summary</a:t>
            </a:r>
            <a:endParaRPr/>
          </a:p>
          <a:p>
            <a:pPr indent="0" lvl="0" marL="0" marR="0" rtl="0" algn="l">
              <a:lnSpc>
                <a:spcPct val="100000"/>
              </a:lnSpc>
              <a:spcBef>
                <a:spcPts val="0"/>
              </a:spcBef>
              <a:spcAft>
                <a:spcPts val="0"/>
              </a:spcAft>
              <a:buNone/>
            </a:pPr>
            <a:r>
              <a:t/>
            </a:r>
            <a:endParaRPr b="0" i="0" sz="2400" u="none" cap="none" strike="noStrike">
              <a:solidFill>
                <a:srgbClr val="FF0000"/>
              </a:solidFill>
              <a:latin typeface="Bell MT"/>
              <a:ea typeface="Bell MT"/>
              <a:cs typeface="Bell MT"/>
              <a:sym typeface="Bell MT"/>
            </a:endParaRPr>
          </a:p>
          <a:p>
            <a:pPr indent="0" lvl="0" marL="0" marR="0" rtl="0" algn="l">
              <a:lnSpc>
                <a:spcPct val="100000"/>
              </a:lnSpc>
              <a:spcBef>
                <a:spcPts val="0"/>
              </a:spcBef>
              <a:spcAft>
                <a:spcPts val="0"/>
              </a:spcAft>
              <a:buNone/>
            </a:pPr>
            <a:r>
              <a:rPr b="0" i="0" lang="en-US" sz="2400" u="none" cap="none" strike="noStrike">
                <a:solidFill>
                  <a:srgbClr val="FF0000"/>
                </a:solidFill>
                <a:latin typeface="Bell MT"/>
                <a:ea typeface="Bell MT"/>
                <a:cs typeface="Bell MT"/>
                <a:sym typeface="Bell MT"/>
              </a:rPr>
              <a:t>The Chimp</a:t>
            </a:r>
            <a:r>
              <a:rPr b="0" i="0" lang="en-US" sz="2400" u="none" cap="none" strike="noStrike">
                <a:solidFill>
                  <a:schemeClr val="lt1"/>
                </a:solidFill>
                <a:latin typeface="Bell MT"/>
                <a:ea typeface="Bell MT"/>
                <a:cs typeface="Bell MT"/>
                <a:sym typeface="Bell MT"/>
              </a:rPr>
              <a:t> - ego, very strong, loud, survival, yes or no, lives in the moment.</a:t>
            </a:r>
            <a:endParaRPr/>
          </a:p>
          <a:p>
            <a:pPr indent="0" lvl="0" marL="0" marR="0" rtl="0" algn="l">
              <a:lnSpc>
                <a:spcPct val="100000"/>
              </a:lnSpc>
              <a:spcBef>
                <a:spcPts val="0"/>
              </a:spcBef>
              <a:spcAft>
                <a:spcPts val="0"/>
              </a:spcAft>
              <a:buNone/>
            </a:pPr>
            <a:r>
              <a:t/>
            </a:r>
            <a:endParaRPr b="0" i="0" sz="2400" u="none" cap="none" strike="noStrike">
              <a:solidFill>
                <a:schemeClr val="lt1"/>
              </a:solidFill>
              <a:latin typeface="Bell MT"/>
              <a:ea typeface="Bell MT"/>
              <a:cs typeface="Bell MT"/>
              <a:sym typeface="Bell MT"/>
            </a:endParaRPr>
          </a:p>
          <a:p>
            <a:pPr indent="0" lvl="0" marL="0" marR="0" rtl="0" algn="l">
              <a:lnSpc>
                <a:spcPct val="100000"/>
              </a:lnSpc>
              <a:spcBef>
                <a:spcPts val="0"/>
              </a:spcBef>
              <a:spcAft>
                <a:spcPts val="0"/>
              </a:spcAft>
              <a:buNone/>
            </a:pPr>
            <a:r>
              <a:rPr b="0" i="0" lang="en-US" sz="2400" u="none" cap="none" strike="noStrike">
                <a:solidFill>
                  <a:srgbClr val="00B0F0"/>
                </a:solidFill>
                <a:latin typeface="Bell MT"/>
                <a:ea typeface="Bell MT"/>
                <a:cs typeface="Bell MT"/>
                <a:sym typeface="Bell MT"/>
              </a:rPr>
              <a:t>The Human</a:t>
            </a:r>
            <a:r>
              <a:rPr b="0" i="0" lang="en-US" sz="2400" u="none" cap="none" strike="noStrike">
                <a:solidFill>
                  <a:schemeClr val="lt1"/>
                </a:solidFill>
                <a:latin typeface="Bell MT"/>
                <a:ea typeface="Bell MT"/>
                <a:cs typeface="Bell MT"/>
                <a:sym typeface="Bell MT"/>
              </a:rPr>
              <a:t> - rational, calm, strategic, reasonable, 5 x weaker than Chimp.</a:t>
            </a:r>
            <a:endParaRPr/>
          </a:p>
          <a:p>
            <a:pPr indent="0" lvl="0" marL="0" marR="0" rtl="0" algn="l">
              <a:lnSpc>
                <a:spcPct val="100000"/>
              </a:lnSpc>
              <a:spcBef>
                <a:spcPts val="0"/>
              </a:spcBef>
              <a:spcAft>
                <a:spcPts val="0"/>
              </a:spcAft>
              <a:buNone/>
            </a:pPr>
            <a:r>
              <a:t/>
            </a:r>
            <a:endParaRPr b="0" i="0" sz="2400" u="none" cap="none" strike="noStrike">
              <a:solidFill>
                <a:schemeClr val="lt1"/>
              </a:solidFill>
              <a:latin typeface="Bell MT"/>
              <a:ea typeface="Bell MT"/>
              <a:cs typeface="Bell MT"/>
              <a:sym typeface="Bell MT"/>
            </a:endParaRPr>
          </a:p>
          <a:p>
            <a:pPr indent="0" lvl="0" marL="0" marR="0" rtl="0" algn="l">
              <a:lnSpc>
                <a:spcPct val="100000"/>
              </a:lnSpc>
              <a:spcBef>
                <a:spcPts val="0"/>
              </a:spcBef>
              <a:spcAft>
                <a:spcPts val="0"/>
              </a:spcAft>
              <a:buNone/>
            </a:pPr>
            <a:r>
              <a:rPr b="0" i="0" lang="en-US" sz="2400" u="none" cap="none" strike="noStrike">
                <a:solidFill>
                  <a:srgbClr val="FFFF00"/>
                </a:solidFill>
                <a:latin typeface="Bell MT"/>
                <a:ea typeface="Bell MT"/>
                <a:cs typeface="Bell MT"/>
                <a:sym typeface="Bell MT"/>
              </a:rPr>
              <a:t>The Hard Drive</a:t>
            </a:r>
            <a:r>
              <a:rPr b="0" i="0" lang="en-US" sz="2400" u="none" cap="none" strike="noStrike">
                <a:solidFill>
                  <a:schemeClr val="lt1"/>
                </a:solidFill>
                <a:latin typeface="Bell MT"/>
                <a:ea typeface="Bell MT"/>
                <a:cs typeface="Bell MT"/>
                <a:sym typeface="Bell MT"/>
              </a:rPr>
              <a:t> - records beliefs and memories, reactions to events, ensures repetition of reaction, encourages habitual behaviour.</a:t>
            </a:r>
            <a:endParaRPr b="0" i="0" sz="2400" u="none" cap="none" strike="noStrike">
              <a:solidFill>
                <a:schemeClr val="lt1"/>
              </a:solidFill>
              <a:latin typeface="Arial"/>
              <a:ea typeface="Arial"/>
              <a:cs typeface="Arial"/>
              <a:sym typeface="Arial"/>
            </a:endParaRPr>
          </a:p>
        </p:txBody>
      </p:sp>
      <p:pic>
        <p:nvPicPr>
          <p:cNvPr id="119" name="Google Shape;119;p22"/>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p:nvPr/>
        </p:nvSpPr>
        <p:spPr>
          <a:xfrm>
            <a:off x="281407" y="2333689"/>
            <a:ext cx="4907113"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Bell MT"/>
                <a:ea typeface="Bell MT"/>
                <a:cs typeface="Bell MT"/>
                <a:sym typeface="Bell MT"/>
              </a:rPr>
              <a:t>The Massimo Dutti Deal</a:t>
            </a:r>
            <a:endParaRPr b="0" i="0" sz="3600" u="none" cap="none" strike="noStrike">
              <a:solidFill>
                <a:schemeClr val="lt1"/>
              </a:solidFill>
              <a:latin typeface="Bell MT"/>
              <a:ea typeface="Bell MT"/>
              <a:cs typeface="Bell MT"/>
              <a:sym typeface="Bell MT"/>
            </a:endParaRPr>
          </a:p>
        </p:txBody>
      </p:sp>
      <p:pic>
        <p:nvPicPr>
          <p:cNvPr id="125" name="Google Shape;125;p23"/>
          <p:cNvPicPr preferRelativeResize="0"/>
          <p:nvPr/>
        </p:nvPicPr>
        <p:blipFill rotWithShape="1">
          <a:blip r:embed="rId3">
            <a:alphaModFix/>
          </a:blip>
          <a:srcRect b="0" l="0" r="0" t="0"/>
          <a:stretch/>
        </p:blipFill>
        <p:spPr>
          <a:xfrm>
            <a:off x="8521700" y="45212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uturistic Background Infographics by Slidesgo">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