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9" r:id="rId3"/>
    <p:sldId id="310" r:id="rId4"/>
    <p:sldId id="259" r:id="rId5"/>
    <p:sldId id="311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7" r:id="rId19"/>
    <p:sldId id="275" r:id="rId20"/>
    <p:sldId id="276" r:id="rId21"/>
    <p:sldId id="278" r:id="rId22"/>
    <p:sldId id="280" r:id="rId23"/>
    <p:sldId id="281" r:id="rId24"/>
    <p:sldId id="282" r:id="rId25"/>
    <p:sldId id="283" r:id="rId26"/>
    <p:sldId id="285" r:id="rId27"/>
    <p:sldId id="288" r:id="rId28"/>
    <p:sldId id="291" r:id="rId29"/>
    <p:sldId id="292" r:id="rId30"/>
    <p:sldId id="317" r:id="rId31"/>
    <p:sldId id="294" r:id="rId32"/>
    <p:sldId id="324" r:id="rId33"/>
    <p:sldId id="325" r:id="rId34"/>
    <p:sldId id="323" r:id="rId35"/>
    <p:sldId id="320" r:id="rId36"/>
    <p:sldId id="321" r:id="rId37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40"/>
      <p:bold r:id="rId41"/>
    </p:embeddedFont>
    <p:embeddedFont>
      <p:font typeface="Montserrat" pitchFamily="2" charset="0"/>
      <p:regular r:id="rId42"/>
      <p:bold r:id="rId43"/>
      <p:italic r:id="rId44"/>
      <p:boldItalic r:id="rId45"/>
    </p:embeddedFont>
    <p:embeddedFont>
      <p:font typeface="Montserrat Light" pitchFamily="2" charset="0"/>
      <p:regular r:id="rId46"/>
      <p:bold r:id="rId47"/>
      <p:italic r:id="rId48"/>
      <p:boldItalic r:id="rId49"/>
    </p:embeddedFont>
    <p:embeddedFont>
      <p:font typeface="DM Sans" panose="020B0604020202020204" charset="0"/>
      <p:regular r:id="rId50"/>
      <p:bold r:id="rId51"/>
      <p:italic r:id="rId52"/>
      <p:boldItalic r:id="rId53"/>
    </p:embeddedFont>
    <p:embeddedFont>
      <p:font typeface="Rubik" panose="020B0604020202020204" charset="-79"/>
      <p:regular r:id="rId54"/>
      <p:bold r:id="rId55"/>
      <p:italic r:id="rId56"/>
      <p:boldItalic r:id="rId57"/>
    </p:embeddedFont>
    <p:embeddedFont>
      <p:font typeface="Roboto" pitchFamily="2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E9B4C3"/>
    <a:srgbClr val="D97F99"/>
    <a:srgbClr val="FBD9E4"/>
    <a:srgbClr val="FAA8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8BA6EA-38F8-424B-89DC-090751DB5C78}">
  <a:tblStyle styleId="{DD8BA6EA-38F8-424B-89DC-090751DB5C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174"/>
    </p:cViewPr>
  </p:sorterViewPr>
  <p:notesViewPr>
    <p:cSldViewPr snapToGrid="0">
      <p:cViewPr varScale="1">
        <p:scale>
          <a:sx n="70" d="100"/>
          <a:sy n="70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B61E5-61B4-4798-9515-AFB19D6FB8D3}" type="datetimeFigureOut">
              <a:rPr lang="es-AR" smtClean="0"/>
              <a:t>31/10/2025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8283C-8AB8-46D2-9E95-4CC43E4A79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7779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372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26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c8aa852056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c8aa852056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842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c8aa85205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c8aa852056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791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c8aa852056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c8aa852056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796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c36e9e360b_0_15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c36e9e360b_0_15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959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c8aa852056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c8aa852056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268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c8aa852056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c8aa852056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119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c8aa852056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c8aa852056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506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c8aa852056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c8aa852056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316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8aa85205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8aa852056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421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c8aa852056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c8aa852056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06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c8aa852056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c8aa852056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2940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c8aa852056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c8aa852056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129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c8aa852056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c8aa852056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018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c8aa852056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c8aa852056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459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c8aa852056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c8aa852056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287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c8aa852056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c8aa852056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794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c8aa852056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c8aa852056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429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c8aa852056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c8aa852056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6443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c8aa852056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c8aa852056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164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c8aa852056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c8aa852056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40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36e9e360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c36e9e360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2038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c8aa852056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c8aa852056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51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c8aa852056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c8aa852056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508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8aa85205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8aa85205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80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36e9e360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36e9e360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434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8aa85205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8aa85205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1779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c36e9e360b_0_15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c36e9e360b_0_15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437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c8aa85205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c8aa85205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88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635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-5400000">
            <a:off x="-1038175" y="2289550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2"/>
          </p:nvPr>
        </p:nvSpPr>
        <p:spPr>
          <a:xfrm>
            <a:off x="1950375" y="22351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1950375" y="2543725"/>
            <a:ext cx="15588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3"/>
          </p:nvPr>
        </p:nvSpPr>
        <p:spPr>
          <a:xfrm>
            <a:off x="4257200" y="22351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4"/>
          </p:nvPr>
        </p:nvSpPr>
        <p:spPr>
          <a:xfrm>
            <a:off x="4257200" y="2543725"/>
            <a:ext cx="15588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5"/>
          </p:nvPr>
        </p:nvSpPr>
        <p:spPr>
          <a:xfrm>
            <a:off x="6587313" y="22351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6"/>
          </p:nvPr>
        </p:nvSpPr>
        <p:spPr>
          <a:xfrm>
            <a:off x="6587313" y="2543725"/>
            <a:ext cx="15588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"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1171438" y="1044850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71438" y="1617550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2"/>
          </p:nvPr>
        </p:nvSpPr>
        <p:spPr>
          <a:xfrm>
            <a:off x="5296863" y="2300150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3"/>
          </p:nvPr>
        </p:nvSpPr>
        <p:spPr>
          <a:xfrm>
            <a:off x="5296863" y="2872850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">
    <p:bg>
      <p:bgPr>
        <a:solidFill>
          <a:schemeClr val="tx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1819838" y="3700938"/>
            <a:ext cx="5504400" cy="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2" hasCustomPrompt="1"/>
          </p:nvPr>
        </p:nvSpPr>
        <p:spPr>
          <a:xfrm>
            <a:off x="1819763" y="738163"/>
            <a:ext cx="5504400" cy="29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4">
    <p:bg>
      <p:bgPr>
        <a:solidFill>
          <a:schemeClr val="bg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1819875" y="3700938"/>
            <a:ext cx="5504400" cy="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 hasCustomPrompt="1"/>
          </p:nvPr>
        </p:nvSpPr>
        <p:spPr>
          <a:xfrm>
            <a:off x="1819800" y="738163"/>
            <a:ext cx="5504400" cy="29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 rot="-5400000">
            <a:off x="-1038175" y="2289550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 idx="2"/>
          </p:nvPr>
        </p:nvSpPr>
        <p:spPr>
          <a:xfrm>
            <a:off x="2521900" y="133968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2521900" y="164831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idx="3"/>
          </p:nvPr>
        </p:nvSpPr>
        <p:spPr>
          <a:xfrm>
            <a:off x="4290750" y="133968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4"/>
          </p:nvPr>
        </p:nvSpPr>
        <p:spPr>
          <a:xfrm>
            <a:off x="4290750" y="164831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5"/>
          </p:nvPr>
        </p:nvSpPr>
        <p:spPr>
          <a:xfrm>
            <a:off x="6059600" y="133968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6"/>
          </p:nvPr>
        </p:nvSpPr>
        <p:spPr>
          <a:xfrm>
            <a:off x="6059600" y="164831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7"/>
          </p:nvPr>
        </p:nvSpPr>
        <p:spPr>
          <a:xfrm>
            <a:off x="2521900" y="30388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8"/>
          </p:nvPr>
        </p:nvSpPr>
        <p:spPr>
          <a:xfrm>
            <a:off x="2521900" y="334746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 idx="9"/>
          </p:nvPr>
        </p:nvSpPr>
        <p:spPr>
          <a:xfrm>
            <a:off x="4290750" y="30388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3"/>
          </p:nvPr>
        </p:nvSpPr>
        <p:spPr>
          <a:xfrm>
            <a:off x="4290750" y="334746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14"/>
          </p:nvPr>
        </p:nvSpPr>
        <p:spPr>
          <a:xfrm>
            <a:off x="6059600" y="30388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5"/>
          </p:nvPr>
        </p:nvSpPr>
        <p:spPr>
          <a:xfrm>
            <a:off x="6059600" y="334746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1834050" y="619500"/>
            <a:ext cx="6472200" cy="38556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 rot="-5400000">
            <a:off x="-824125" y="2075775"/>
            <a:ext cx="40683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C47C118-670D-4681-9B01-82045711B418}"/>
              </a:ext>
            </a:extLst>
          </p:cNvPr>
          <p:cNvGrpSpPr/>
          <p:nvPr userDrawn="1"/>
        </p:nvGrpSpPr>
        <p:grpSpPr>
          <a:xfrm rot="10800000" flipH="1">
            <a:off x="7660604" y="3168001"/>
            <a:ext cx="1483395" cy="1983795"/>
            <a:chOff x="7651312" y="33453"/>
            <a:chExt cx="1459235" cy="1951485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A22B7A09-0CFE-4114-9B52-A98AB17BB072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28A6AE48-1DF8-4D22-A1CE-3FD6CFAA2B74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46A7B017-8713-4BC7-99C2-7A1C3B582182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483BFAD-B68B-475C-9472-BB2E2A9FEB99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8C9FCA2A-6B80-4854-8B1B-8616AC54F0D5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61FB5F68-3D89-447E-8681-0BEFA194364A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EC9E0EF6-EF4C-4BB1-8BC6-20AB49FC1769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1_Title only 2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 rot="-5400000">
            <a:off x="-824125" y="2075775"/>
            <a:ext cx="40683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050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"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 rot="-5400000">
            <a:off x="-845575" y="2096950"/>
            <a:ext cx="4075500" cy="9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2"/>
          </p:nvPr>
        </p:nvSpPr>
        <p:spPr>
          <a:xfrm>
            <a:off x="2163550" y="13496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163550" y="1658300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3"/>
          </p:nvPr>
        </p:nvSpPr>
        <p:spPr>
          <a:xfrm>
            <a:off x="3722350" y="13496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4"/>
          </p:nvPr>
        </p:nvSpPr>
        <p:spPr>
          <a:xfrm>
            <a:off x="3722354" y="1658300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5"/>
          </p:nvPr>
        </p:nvSpPr>
        <p:spPr>
          <a:xfrm>
            <a:off x="5313163" y="2727175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6"/>
          </p:nvPr>
        </p:nvSpPr>
        <p:spPr>
          <a:xfrm>
            <a:off x="5313171" y="3035875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7"/>
          </p:nvPr>
        </p:nvSpPr>
        <p:spPr>
          <a:xfrm>
            <a:off x="6871963" y="2727175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8"/>
          </p:nvPr>
        </p:nvSpPr>
        <p:spPr>
          <a:xfrm>
            <a:off x="6871971" y="3035875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9">
    <p:bg>
      <p:bgPr>
        <a:solidFill>
          <a:schemeClr val="bg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 rot="-5400000">
            <a:off x="-865975" y="2117350"/>
            <a:ext cx="40755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 idx="2"/>
          </p:nvPr>
        </p:nvSpPr>
        <p:spPr>
          <a:xfrm>
            <a:off x="2815975" y="2294300"/>
            <a:ext cx="16089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ubTitle" idx="1"/>
          </p:nvPr>
        </p:nvSpPr>
        <p:spPr>
          <a:xfrm>
            <a:off x="2841025" y="260298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title" idx="3"/>
          </p:nvPr>
        </p:nvSpPr>
        <p:spPr>
          <a:xfrm>
            <a:off x="4697769" y="2294300"/>
            <a:ext cx="16089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ubTitle" idx="4"/>
          </p:nvPr>
        </p:nvSpPr>
        <p:spPr>
          <a:xfrm>
            <a:off x="4722819" y="260298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 idx="5"/>
          </p:nvPr>
        </p:nvSpPr>
        <p:spPr>
          <a:xfrm>
            <a:off x="6579563" y="2294288"/>
            <a:ext cx="16092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6"/>
          </p:nvPr>
        </p:nvSpPr>
        <p:spPr>
          <a:xfrm>
            <a:off x="6604763" y="260298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1"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 rot="-5400000">
            <a:off x="-1038175" y="2289550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title" idx="2"/>
          </p:nvPr>
        </p:nvSpPr>
        <p:spPr>
          <a:xfrm>
            <a:off x="2261350" y="964050"/>
            <a:ext cx="23823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1"/>
          </p:nvPr>
        </p:nvSpPr>
        <p:spPr>
          <a:xfrm>
            <a:off x="2261350" y="1272750"/>
            <a:ext cx="23823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3"/>
          </p:nvPr>
        </p:nvSpPr>
        <p:spPr>
          <a:xfrm>
            <a:off x="2261350" y="2313150"/>
            <a:ext cx="23823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4"/>
          </p:nvPr>
        </p:nvSpPr>
        <p:spPr>
          <a:xfrm>
            <a:off x="2261350" y="2621850"/>
            <a:ext cx="2382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5"/>
          </p:nvPr>
        </p:nvSpPr>
        <p:spPr>
          <a:xfrm>
            <a:off x="2261357" y="3680550"/>
            <a:ext cx="23823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6"/>
          </p:nvPr>
        </p:nvSpPr>
        <p:spPr>
          <a:xfrm>
            <a:off x="2261375" y="3989250"/>
            <a:ext cx="2382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7" hasCustomPrompt="1"/>
          </p:nvPr>
        </p:nvSpPr>
        <p:spPr>
          <a:xfrm>
            <a:off x="2261350" y="560850"/>
            <a:ext cx="15615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25"/>
          <p:cNvSpPr txBox="1">
            <a:spLocks noGrp="1"/>
          </p:cNvSpPr>
          <p:nvPr>
            <p:ph type="title" idx="8" hasCustomPrompt="1"/>
          </p:nvPr>
        </p:nvSpPr>
        <p:spPr>
          <a:xfrm>
            <a:off x="2261350" y="1928250"/>
            <a:ext cx="15615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9" hasCustomPrompt="1"/>
          </p:nvPr>
        </p:nvSpPr>
        <p:spPr>
          <a:xfrm>
            <a:off x="2261350" y="3295650"/>
            <a:ext cx="15615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bg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824050" y="3701050"/>
            <a:ext cx="5496000" cy="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1823875" y="738263"/>
            <a:ext cx="5496000" cy="29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19">
    <p:bg>
      <p:bgPr>
        <a:solidFill>
          <a:schemeClr val="bg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 rot="-5400000">
            <a:off x="-1041325" y="2292700"/>
            <a:ext cx="40755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title" idx="2"/>
          </p:nvPr>
        </p:nvSpPr>
        <p:spPr>
          <a:xfrm>
            <a:off x="2815975" y="23970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1"/>
          </p:nvPr>
        </p:nvSpPr>
        <p:spPr>
          <a:xfrm>
            <a:off x="2815975" y="270573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 idx="3"/>
          </p:nvPr>
        </p:nvSpPr>
        <p:spPr>
          <a:xfrm>
            <a:off x="4697775" y="23970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4"/>
          </p:nvPr>
        </p:nvSpPr>
        <p:spPr>
          <a:xfrm>
            <a:off x="4697779" y="270573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5"/>
          </p:nvPr>
        </p:nvSpPr>
        <p:spPr>
          <a:xfrm>
            <a:off x="6579563" y="23970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6"/>
          </p:nvPr>
        </p:nvSpPr>
        <p:spPr>
          <a:xfrm>
            <a:off x="6579571" y="270573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7" hasCustomPrompt="1"/>
          </p:nvPr>
        </p:nvSpPr>
        <p:spPr>
          <a:xfrm>
            <a:off x="3269375" y="1697538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 idx="8" hasCustomPrompt="1"/>
          </p:nvPr>
        </p:nvSpPr>
        <p:spPr>
          <a:xfrm>
            <a:off x="5151113" y="1697538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9" hasCustomPrompt="1"/>
          </p:nvPr>
        </p:nvSpPr>
        <p:spPr>
          <a:xfrm>
            <a:off x="7032875" y="1697538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4824413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788C52B-1FB2-4529-8793-46B244EF6168}"/>
              </a:ext>
            </a:extLst>
          </p:cNvPr>
          <p:cNvGrpSpPr/>
          <p:nvPr userDrawn="1"/>
        </p:nvGrpSpPr>
        <p:grpSpPr>
          <a:xfrm rot="16200000">
            <a:off x="-289425" y="3643725"/>
            <a:ext cx="1789200" cy="1210350"/>
            <a:chOff x="3175" y="3175"/>
            <a:chExt cx="4651376" cy="3156743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BC1C875-4BDF-425A-8540-CFBF85038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475" y="7938"/>
              <a:ext cx="1587500" cy="1562100"/>
            </a:xfrm>
            <a:custGeom>
              <a:avLst/>
              <a:gdLst>
                <a:gd name="T0" fmla="*/ 8 w 422"/>
                <a:gd name="T1" fmla="*/ 0 h 415"/>
                <a:gd name="T2" fmla="*/ 414 w 422"/>
                <a:gd name="T3" fmla="*/ 1 h 415"/>
                <a:gd name="T4" fmla="*/ 421 w 422"/>
                <a:gd name="T5" fmla="*/ 22 h 415"/>
                <a:gd name="T6" fmla="*/ 421 w 422"/>
                <a:gd name="T7" fmla="*/ 384 h 415"/>
                <a:gd name="T8" fmla="*/ 412 w 422"/>
                <a:gd name="T9" fmla="*/ 410 h 415"/>
                <a:gd name="T10" fmla="*/ 383 w 422"/>
                <a:gd name="T11" fmla="*/ 413 h 415"/>
                <a:gd name="T12" fmla="*/ 161 w 422"/>
                <a:gd name="T13" fmla="*/ 413 h 415"/>
                <a:gd name="T14" fmla="*/ 118 w 422"/>
                <a:gd name="T15" fmla="*/ 413 h 415"/>
                <a:gd name="T16" fmla="*/ 29 w 422"/>
                <a:gd name="T17" fmla="*/ 413 h 415"/>
                <a:gd name="T18" fmla="*/ 4 w 422"/>
                <a:gd name="T19" fmla="*/ 404 h 415"/>
                <a:gd name="T20" fmla="*/ 2 w 422"/>
                <a:gd name="T21" fmla="*/ 380 h 415"/>
                <a:gd name="T22" fmla="*/ 2 w 422"/>
                <a:gd name="T23" fmla="*/ 29 h 415"/>
                <a:gd name="T24" fmla="*/ 8 w 422"/>
                <a:gd name="T2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415">
                  <a:moveTo>
                    <a:pt x="8" y="0"/>
                  </a:moveTo>
                  <a:cubicBezTo>
                    <a:pt x="143" y="0"/>
                    <a:pt x="278" y="0"/>
                    <a:pt x="414" y="1"/>
                  </a:cubicBezTo>
                  <a:cubicBezTo>
                    <a:pt x="422" y="6"/>
                    <a:pt x="421" y="15"/>
                    <a:pt x="421" y="22"/>
                  </a:cubicBezTo>
                  <a:cubicBezTo>
                    <a:pt x="421" y="143"/>
                    <a:pt x="421" y="264"/>
                    <a:pt x="421" y="384"/>
                  </a:cubicBezTo>
                  <a:cubicBezTo>
                    <a:pt x="421" y="393"/>
                    <a:pt x="421" y="403"/>
                    <a:pt x="412" y="410"/>
                  </a:cubicBezTo>
                  <a:cubicBezTo>
                    <a:pt x="403" y="415"/>
                    <a:pt x="393" y="413"/>
                    <a:pt x="383" y="413"/>
                  </a:cubicBezTo>
                  <a:cubicBezTo>
                    <a:pt x="309" y="413"/>
                    <a:pt x="235" y="413"/>
                    <a:pt x="161" y="413"/>
                  </a:cubicBezTo>
                  <a:cubicBezTo>
                    <a:pt x="147" y="413"/>
                    <a:pt x="133" y="413"/>
                    <a:pt x="118" y="413"/>
                  </a:cubicBezTo>
                  <a:cubicBezTo>
                    <a:pt x="89" y="413"/>
                    <a:pt x="59" y="414"/>
                    <a:pt x="29" y="413"/>
                  </a:cubicBezTo>
                  <a:cubicBezTo>
                    <a:pt x="20" y="413"/>
                    <a:pt x="10" y="414"/>
                    <a:pt x="4" y="404"/>
                  </a:cubicBezTo>
                  <a:cubicBezTo>
                    <a:pt x="1" y="397"/>
                    <a:pt x="2" y="388"/>
                    <a:pt x="2" y="380"/>
                  </a:cubicBezTo>
                  <a:cubicBezTo>
                    <a:pt x="2" y="263"/>
                    <a:pt x="2" y="146"/>
                    <a:pt x="2" y="29"/>
                  </a:cubicBezTo>
                  <a:cubicBezTo>
                    <a:pt x="2" y="19"/>
                    <a:pt x="0" y="8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B11FC7C-2EC6-4A2A-9721-5784540D8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938"/>
              <a:ext cx="1535113" cy="1562100"/>
            </a:xfrm>
            <a:custGeom>
              <a:avLst/>
              <a:gdLst>
                <a:gd name="T0" fmla="*/ 5 w 408"/>
                <a:gd name="T1" fmla="*/ 0 h 415"/>
                <a:gd name="T2" fmla="*/ 392 w 408"/>
                <a:gd name="T3" fmla="*/ 0 h 415"/>
                <a:gd name="T4" fmla="*/ 407 w 408"/>
                <a:gd name="T5" fmla="*/ 14 h 415"/>
                <a:gd name="T6" fmla="*/ 407 w 408"/>
                <a:gd name="T7" fmla="*/ 397 h 415"/>
                <a:gd name="T8" fmla="*/ 404 w 408"/>
                <a:gd name="T9" fmla="*/ 408 h 415"/>
                <a:gd name="T10" fmla="*/ 397 w 408"/>
                <a:gd name="T11" fmla="*/ 412 h 415"/>
                <a:gd name="T12" fmla="*/ 375 w 408"/>
                <a:gd name="T13" fmla="*/ 413 h 415"/>
                <a:gd name="T14" fmla="*/ 32 w 408"/>
                <a:gd name="T15" fmla="*/ 413 h 415"/>
                <a:gd name="T16" fmla="*/ 4 w 408"/>
                <a:gd name="T17" fmla="*/ 409 h 415"/>
                <a:gd name="T18" fmla="*/ 2 w 408"/>
                <a:gd name="T19" fmla="*/ 397 h 415"/>
                <a:gd name="T20" fmla="*/ 2 w 408"/>
                <a:gd name="T21" fmla="*/ 17 h 415"/>
                <a:gd name="T22" fmla="*/ 5 w 408"/>
                <a:gd name="T2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415">
                  <a:moveTo>
                    <a:pt x="5" y="0"/>
                  </a:moveTo>
                  <a:cubicBezTo>
                    <a:pt x="134" y="0"/>
                    <a:pt x="263" y="0"/>
                    <a:pt x="392" y="0"/>
                  </a:cubicBezTo>
                  <a:cubicBezTo>
                    <a:pt x="403" y="0"/>
                    <a:pt x="407" y="1"/>
                    <a:pt x="407" y="14"/>
                  </a:cubicBezTo>
                  <a:cubicBezTo>
                    <a:pt x="407" y="141"/>
                    <a:pt x="407" y="269"/>
                    <a:pt x="407" y="397"/>
                  </a:cubicBezTo>
                  <a:cubicBezTo>
                    <a:pt x="407" y="401"/>
                    <a:pt x="408" y="405"/>
                    <a:pt x="404" y="408"/>
                  </a:cubicBezTo>
                  <a:cubicBezTo>
                    <a:pt x="402" y="410"/>
                    <a:pt x="400" y="411"/>
                    <a:pt x="397" y="412"/>
                  </a:cubicBezTo>
                  <a:cubicBezTo>
                    <a:pt x="390" y="414"/>
                    <a:pt x="383" y="413"/>
                    <a:pt x="375" y="413"/>
                  </a:cubicBezTo>
                  <a:cubicBezTo>
                    <a:pt x="261" y="413"/>
                    <a:pt x="147" y="413"/>
                    <a:pt x="32" y="413"/>
                  </a:cubicBezTo>
                  <a:cubicBezTo>
                    <a:pt x="23" y="413"/>
                    <a:pt x="12" y="415"/>
                    <a:pt x="4" y="409"/>
                  </a:cubicBezTo>
                  <a:cubicBezTo>
                    <a:pt x="1" y="405"/>
                    <a:pt x="2" y="401"/>
                    <a:pt x="2" y="397"/>
                  </a:cubicBezTo>
                  <a:cubicBezTo>
                    <a:pt x="2" y="270"/>
                    <a:pt x="2" y="144"/>
                    <a:pt x="2" y="17"/>
                  </a:cubicBezTo>
                  <a:cubicBezTo>
                    <a:pt x="2" y="12"/>
                    <a:pt x="0" y="5"/>
                    <a:pt x="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7E5633B4-D758-45AD-87BC-63FF73341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3175"/>
              <a:ext cx="1489075" cy="1562100"/>
            </a:xfrm>
            <a:custGeom>
              <a:avLst/>
              <a:gdLst>
                <a:gd name="T0" fmla="*/ 2 w 396"/>
                <a:gd name="T1" fmla="*/ 409 h 415"/>
                <a:gd name="T2" fmla="*/ 1 w 396"/>
                <a:gd name="T3" fmla="*/ 283 h 415"/>
                <a:gd name="T4" fmla="*/ 1 w 396"/>
                <a:gd name="T5" fmla="*/ 18 h 415"/>
                <a:gd name="T6" fmla="*/ 15 w 396"/>
                <a:gd name="T7" fmla="*/ 0 h 415"/>
                <a:gd name="T8" fmla="*/ 390 w 396"/>
                <a:gd name="T9" fmla="*/ 1 h 415"/>
                <a:gd name="T10" fmla="*/ 394 w 396"/>
                <a:gd name="T11" fmla="*/ 22 h 415"/>
                <a:gd name="T12" fmla="*/ 394 w 396"/>
                <a:gd name="T13" fmla="*/ 390 h 415"/>
                <a:gd name="T14" fmla="*/ 391 w 396"/>
                <a:gd name="T15" fmla="*/ 409 h 415"/>
                <a:gd name="T16" fmla="*/ 370 w 396"/>
                <a:gd name="T17" fmla="*/ 414 h 415"/>
                <a:gd name="T18" fmla="*/ 25 w 396"/>
                <a:gd name="T19" fmla="*/ 414 h 415"/>
                <a:gd name="T20" fmla="*/ 2 w 396"/>
                <a:gd name="T21" fmla="*/ 4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415">
                  <a:moveTo>
                    <a:pt x="2" y="409"/>
                  </a:moveTo>
                  <a:cubicBezTo>
                    <a:pt x="2" y="367"/>
                    <a:pt x="1" y="325"/>
                    <a:pt x="1" y="283"/>
                  </a:cubicBezTo>
                  <a:cubicBezTo>
                    <a:pt x="1" y="195"/>
                    <a:pt x="1" y="106"/>
                    <a:pt x="1" y="18"/>
                  </a:cubicBezTo>
                  <a:cubicBezTo>
                    <a:pt x="1" y="8"/>
                    <a:pt x="0" y="0"/>
                    <a:pt x="15" y="0"/>
                  </a:cubicBezTo>
                  <a:cubicBezTo>
                    <a:pt x="140" y="1"/>
                    <a:pt x="265" y="1"/>
                    <a:pt x="390" y="1"/>
                  </a:cubicBezTo>
                  <a:cubicBezTo>
                    <a:pt x="396" y="7"/>
                    <a:pt x="394" y="15"/>
                    <a:pt x="394" y="22"/>
                  </a:cubicBezTo>
                  <a:cubicBezTo>
                    <a:pt x="394" y="145"/>
                    <a:pt x="394" y="267"/>
                    <a:pt x="394" y="390"/>
                  </a:cubicBezTo>
                  <a:cubicBezTo>
                    <a:pt x="394" y="397"/>
                    <a:pt x="395" y="403"/>
                    <a:pt x="391" y="409"/>
                  </a:cubicBezTo>
                  <a:cubicBezTo>
                    <a:pt x="385" y="415"/>
                    <a:pt x="378" y="414"/>
                    <a:pt x="370" y="414"/>
                  </a:cubicBezTo>
                  <a:cubicBezTo>
                    <a:pt x="255" y="414"/>
                    <a:pt x="140" y="414"/>
                    <a:pt x="25" y="414"/>
                  </a:cubicBezTo>
                  <a:cubicBezTo>
                    <a:pt x="17" y="414"/>
                    <a:pt x="9" y="415"/>
                    <a:pt x="2" y="4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09EA174-0579-4FA0-8770-7AC72595C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586705"/>
              <a:ext cx="1489075" cy="1573213"/>
            </a:xfrm>
            <a:custGeom>
              <a:avLst/>
              <a:gdLst>
                <a:gd name="T0" fmla="*/ 1 w 396"/>
                <a:gd name="T1" fmla="*/ 411 h 418"/>
                <a:gd name="T2" fmla="*/ 0 w 396"/>
                <a:gd name="T3" fmla="*/ 191 h 418"/>
                <a:gd name="T4" fmla="*/ 2 w 396"/>
                <a:gd name="T5" fmla="*/ 3 h 418"/>
                <a:gd name="T6" fmla="*/ 15 w 396"/>
                <a:gd name="T7" fmla="*/ 1 h 418"/>
                <a:gd name="T8" fmla="*/ 378 w 396"/>
                <a:gd name="T9" fmla="*/ 1 h 418"/>
                <a:gd name="T10" fmla="*/ 390 w 396"/>
                <a:gd name="T11" fmla="*/ 2 h 418"/>
                <a:gd name="T12" fmla="*/ 395 w 396"/>
                <a:gd name="T13" fmla="*/ 27 h 418"/>
                <a:gd name="T14" fmla="*/ 395 w 396"/>
                <a:gd name="T15" fmla="*/ 386 h 418"/>
                <a:gd name="T16" fmla="*/ 390 w 396"/>
                <a:gd name="T17" fmla="*/ 411 h 418"/>
                <a:gd name="T18" fmla="*/ 366 w 396"/>
                <a:gd name="T19" fmla="*/ 416 h 418"/>
                <a:gd name="T20" fmla="*/ 26 w 396"/>
                <a:gd name="T21" fmla="*/ 416 h 418"/>
                <a:gd name="T22" fmla="*/ 1 w 396"/>
                <a:gd name="T23" fmla="*/ 41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418">
                  <a:moveTo>
                    <a:pt x="1" y="411"/>
                  </a:moveTo>
                  <a:cubicBezTo>
                    <a:pt x="1" y="338"/>
                    <a:pt x="0" y="264"/>
                    <a:pt x="0" y="191"/>
                  </a:cubicBezTo>
                  <a:cubicBezTo>
                    <a:pt x="0" y="128"/>
                    <a:pt x="1" y="66"/>
                    <a:pt x="2" y="3"/>
                  </a:cubicBezTo>
                  <a:cubicBezTo>
                    <a:pt x="6" y="0"/>
                    <a:pt x="10" y="1"/>
                    <a:pt x="15" y="1"/>
                  </a:cubicBezTo>
                  <a:cubicBezTo>
                    <a:pt x="136" y="1"/>
                    <a:pt x="257" y="1"/>
                    <a:pt x="378" y="1"/>
                  </a:cubicBezTo>
                  <a:cubicBezTo>
                    <a:pt x="382" y="1"/>
                    <a:pt x="386" y="0"/>
                    <a:pt x="390" y="2"/>
                  </a:cubicBezTo>
                  <a:cubicBezTo>
                    <a:pt x="396" y="9"/>
                    <a:pt x="395" y="18"/>
                    <a:pt x="395" y="27"/>
                  </a:cubicBezTo>
                  <a:cubicBezTo>
                    <a:pt x="395" y="147"/>
                    <a:pt x="395" y="266"/>
                    <a:pt x="395" y="386"/>
                  </a:cubicBezTo>
                  <a:cubicBezTo>
                    <a:pt x="395" y="395"/>
                    <a:pt x="396" y="404"/>
                    <a:pt x="390" y="411"/>
                  </a:cubicBezTo>
                  <a:cubicBezTo>
                    <a:pt x="383" y="417"/>
                    <a:pt x="374" y="416"/>
                    <a:pt x="366" y="416"/>
                  </a:cubicBezTo>
                  <a:cubicBezTo>
                    <a:pt x="252" y="416"/>
                    <a:pt x="139" y="416"/>
                    <a:pt x="26" y="416"/>
                  </a:cubicBezTo>
                  <a:cubicBezTo>
                    <a:pt x="18" y="416"/>
                    <a:pt x="9" y="418"/>
                    <a:pt x="1" y="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">
    <p:bg>
      <p:bgPr>
        <a:solidFill>
          <a:schemeClr val="bg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952500" y="1482975"/>
            <a:ext cx="2675700" cy="9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1"/>
          </p:nvPr>
        </p:nvSpPr>
        <p:spPr>
          <a:xfrm>
            <a:off x="952500" y="2434725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4824413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5">
    <p:bg>
      <p:bgPr>
        <a:solidFill>
          <a:schemeClr val="bg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 rot="-5400000">
            <a:off x="-825175" y="2076500"/>
            <a:ext cx="40674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1"/>
          </p:nvPr>
        </p:nvSpPr>
        <p:spPr>
          <a:xfrm>
            <a:off x="2730150" y="1138025"/>
            <a:ext cx="36837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0"/>
          <p:cNvSpPr txBox="1"/>
          <p:nvPr/>
        </p:nvSpPr>
        <p:spPr>
          <a:xfrm>
            <a:off x="2730150" y="2837075"/>
            <a:ext cx="36837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4824413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4824526" y="4867462"/>
            <a:ext cx="4319474" cy="285979"/>
          </a:xfrm>
          <a:custGeom>
            <a:avLst/>
            <a:gdLst>
              <a:gd name="T0" fmla="*/ 1989 w 2900"/>
              <a:gd name="T1" fmla="*/ 0 h 192"/>
              <a:gd name="T2" fmla="*/ 0 w 2900"/>
              <a:gd name="T3" fmla="*/ 0 h 192"/>
              <a:gd name="T4" fmla="*/ 0 w 2900"/>
              <a:gd name="T5" fmla="*/ 192 h 192"/>
              <a:gd name="T6" fmla="*/ 1989 w 2900"/>
              <a:gd name="T7" fmla="*/ 192 h 192"/>
              <a:gd name="T8" fmla="*/ 2900 w 2900"/>
              <a:gd name="T9" fmla="*/ 192 h 192"/>
              <a:gd name="T10" fmla="*/ 1989 w 2900"/>
              <a:gd name="T11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00" h="192">
                <a:moveTo>
                  <a:pt x="1989" y="0"/>
                </a:moveTo>
                <a:lnTo>
                  <a:pt x="0" y="0"/>
                </a:lnTo>
                <a:lnTo>
                  <a:pt x="0" y="192"/>
                </a:lnTo>
                <a:lnTo>
                  <a:pt x="1989" y="192"/>
                </a:lnTo>
                <a:lnTo>
                  <a:pt x="2900" y="192"/>
                </a:lnTo>
                <a:lnTo>
                  <a:pt x="198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7" y="848693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42358" y="972504"/>
            <a:ext cx="98156" cy="319932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2053" y="963448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47037" y="1366628"/>
            <a:ext cx="1674186" cy="1419104"/>
            <a:chOff x="1476865" y="1865995"/>
            <a:chExt cx="2232248" cy="133787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65995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63965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683251" y="3016435"/>
            <a:ext cx="203797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1800" b="1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sp>
        <p:nvSpPr>
          <p:cNvPr id="25" name="Rounded Rectangle 3"/>
          <p:cNvSpPr/>
          <p:nvPr userDrawn="1"/>
        </p:nvSpPr>
        <p:spPr>
          <a:xfrm rot="5400000">
            <a:off x="1948929" y="3912557"/>
            <a:ext cx="76235" cy="1668469"/>
          </a:xfrm>
          <a:prstGeom prst="roundRect">
            <a:avLst>
              <a:gd name="adj" fmla="val 50000"/>
            </a:avLst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141949" y="972504"/>
            <a:ext cx="679333" cy="682777"/>
            <a:chOff x="2844390" y="1337313"/>
            <a:chExt cx="905777" cy="910369"/>
          </a:xfrm>
          <a:solidFill>
            <a:srgbClr val="696969"/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51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988067" y="98855"/>
            <a:ext cx="7169308" cy="6492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56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bg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482325" y="2571750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482325" y="3144450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134975" y="1058825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134975" y="1631525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bg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 rot="-5400000">
            <a:off x="-1034575" y="2286225"/>
            <a:ext cx="406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B14DF12-6EA4-41BB-B98A-3A593FCE4ADD}"/>
              </a:ext>
            </a:extLst>
          </p:cNvPr>
          <p:cNvGrpSpPr/>
          <p:nvPr userDrawn="1"/>
        </p:nvGrpSpPr>
        <p:grpSpPr>
          <a:xfrm rot="10800000" flipH="1">
            <a:off x="7660604" y="3168001"/>
            <a:ext cx="1483395" cy="1983795"/>
            <a:chOff x="7651312" y="33453"/>
            <a:chExt cx="1459235" cy="1951485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8247E091-711E-44D3-9DBC-500E314E663C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F2B2FCFF-E55D-44EC-8C40-3E0350E2A185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6DDEDB1-95D0-4ECF-966B-FE26D7B07160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517FE6C9-5254-4512-8514-B9AA80FCF8BF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8E410880-A355-4A0A-A8D5-ACA814601A2B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1B9823E9-1C56-4DCB-8248-C53730F37EC7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F13FAB41-7EE7-4B9A-AFC1-3CD6752C6609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9FAE856-4EB3-40A2-857F-FE5A340810FD}"/>
              </a:ext>
            </a:extLst>
          </p:cNvPr>
          <p:cNvGrpSpPr/>
          <p:nvPr userDrawn="1"/>
        </p:nvGrpSpPr>
        <p:grpSpPr>
          <a:xfrm>
            <a:off x="88737" y="66567"/>
            <a:ext cx="1789200" cy="1210350"/>
            <a:chOff x="3175" y="3175"/>
            <a:chExt cx="4651376" cy="3156743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2EED2A4-145E-47B8-8794-9227A494C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475" y="7938"/>
              <a:ext cx="1587500" cy="1562100"/>
            </a:xfrm>
            <a:custGeom>
              <a:avLst/>
              <a:gdLst>
                <a:gd name="T0" fmla="*/ 8 w 422"/>
                <a:gd name="T1" fmla="*/ 0 h 415"/>
                <a:gd name="T2" fmla="*/ 414 w 422"/>
                <a:gd name="T3" fmla="*/ 1 h 415"/>
                <a:gd name="T4" fmla="*/ 421 w 422"/>
                <a:gd name="T5" fmla="*/ 22 h 415"/>
                <a:gd name="T6" fmla="*/ 421 w 422"/>
                <a:gd name="T7" fmla="*/ 384 h 415"/>
                <a:gd name="T8" fmla="*/ 412 w 422"/>
                <a:gd name="T9" fmla="*/ 410 h 415"/>
                <a:gd name="T10" fmla="*/ 383 w 422"/>
                <a:gd name="T11" fmla="*/ 413 h 415"/>
                <a:gd name="T12" fmla="*/ 161 w 422"/>
                <a:gd name="T13" fmla="*/ 413 h 415"/>
                <a:gd name="T14" fmla="*/ 118 w 422"/>
                <a:gd name="T15" fmla="*/ 413 h 415"/>
                <a:gd name="T16" fmla="*/ 29 w 422"/>
                <a:gd name="T17" fmla="*/ 413 h 415"/>
                <a:gd name="T18" fmla="*/ 4 w 422"/>
                <a:gd name="T19" fmla="*/ 404 h 415"/>
                <a:gd name="T20" fmla="*/ 2 w 422"/>
                <a:gd name="T21" fmla="*/ 380 h 415"/>
                <a:gd name="T22" fmla="*/ 2 w 422"/>
                <a:gd name="T23" fmla="*/ 29 h 415"/>
                <a:gd name="T24" fmla="*/ 8 w 422"/>
                <a:gd name="T2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415">
                  <a:moveTo>
                    <a:pt x="8" y="0"/>
                  </a:moveTo>
                  <a:cubicBezTo>
                    <a:pt x="143" y="0"/>
                    <a:pt x="278" y="0"/>
                    <a:pt x="414" y="1"/>
                  </a:cubicBezTo>
                  <a:cubicBezTo>
                    <a:pt x="422" y="6"/>
                    <a:pt x="421" y="15"/>
                    <a:pt x="421" y="22"/>
                  </a:cubicBezTo>
                  <a:cubicBezTo>
                    <a:pt x="421" y="143"/>
                    <a:pt x="421" y="264"/>
                    <a:pt x="421" y="384"/>
                  </a:cubicBezTo>
                  <a:cubicBezTo>
                    <a:pt x="421" y="393"/>
                    <a:pt x="421" y="403"/>
                    <a:pt x="412" y="410"/>
                  </a:cubicBezTo>
                  <a:cubicBezTo>
                    <a:pt x="403" y="415"/>
                    <a:pt x="393" y="413"/>
                    <a:pt x="383" y="413"/>
                  </a:cubicBezTo>
                  <a:cubicBezTo>
                    <a:pt x="309" y="413"/>
                    <a:pt x="235" y="413"/>
                    <a:pt x="161" y="413"/>
                  </a:cubicBezTo>
                  <a:cubicBezTo>
                    <a:pt x="147" y="413"/>
                    <a:pt x="133" y="413"/>
                    <a:pt x="118" y="413"/>
                  </a:cubicBezTo>
                  <a:cubicBezTo>
                    <a:pt x="89" y="413"/>
                    <a:pt x="59" y="414"/>
                    <a:pt x="29" y="413"/>
                  </a:cubicBezTo>
                  <a:cubicBezTo>
                    <a:pt x="20" y="413"/>
                    <a:pt x="10" y="414"/>
                    <a:pt x="4" y="404"/>
                  </a:cubicBezTo>
                  <a:cubicBezTo>
                    <a:pt x="1" y="397"/>
                    <a:pt x="2" y="388"/>
                    <a:pt x="2" y="380"/>
                  </a:cubicBezTo>
                  <a:cubicBezTo>
                    <a:pt x="2" y="263"/>
                    <a:pt x="2" y="146"/>
                    <a:pt x="2" y="29"/>
                  </a:cubicBezTo>
                  <a:cubicBezTo>
                    <a:pt x="2" y="19"/>
                    <a:pt x="0" y="8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CD6E1E2-7355-439B-871B-4F2E1B235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938"/>
              <a:ext cx="1535113" cy="1562100"/>
            </a:xfrm>
            <a:custGeom>
              <a:avLst/>
              <a:gdLst>
                <a:gd name="T0" fmla="*/ 5 w 408"/>
                <a:gd name="T1" fmla="*/ 0 h 415"/>
                <a:gd name="T2" fmla="*/ 392 w 408"/>
                <a:gd name="T3" fmla="*/ 0 h 415"/>
                <a:gd name="T4" fmla="*/ 407 w 408"/>
                <a:gd name="T5" fmla="*/ 14 h 415"/>
                <a:gd name="T6" fmla="*/ 407 w 408"/>
                <a:gd name="T7" fmla="*/ 397 h 415"/>
                <a:gd name="T8" fmla="*/ 404 w 408"/>
                <a:gd name="T9" fmla="*/ 408 h 415"/>
                <a:gd name="T10" fmla="*/ 397 w 408"/>
                <a:gd name="T11" fmla="*/ 412 h 415"/>
                <a:gd name="T12" fmla="*/ 375 w 408"/>
                <a:gd name="T13" fmla="*/ 413 h 415"/>
                <a:gd name="T14" fmla="*/ 32 w 408"/>
                <a:gd name="T15" fmla="*/ 413 h 415"/>
                <a:gd name="T16" fmla="*/ 4 w 408"/>
                <a:gd name="T17" fmla="*/ 409 h 415"/>
                <a:gd name="T18" fmla="*/ 2 w 408"/>
                <a:gd name="T19" fmla="*/ 397 h 415"/>
                <a:gd name="T20" fmla="*/ 2 w 408"/>
                <a:gd name="T21" fmla="*/ 17 h 415"/>
                <a:gd name="T22" fmla="*/ 5 w 408"/>
                <a:gd name="T2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415">
                  <a:moveTo>
                    <a:pt x="5" y="0"/>
                  </a:moveTo>
                  <a:cubicBezTo>
                    <a:pt x="134" y="0"/>
                    <a:pt x="263" y="0"/>
                    <a:pt x="392" y="0"/>
                  </a:cubicBezTo>
                  <a:cubicBezTo>
                    <a:pt x="403" y="0"/>
                    <a:pt x="407" y="1"/>
                    <a:pt x="407" y="14"/>
                  </a:cubicBezTo>
                  <a:cubicBezTo>
                    <a:pt x="407" y="141"/>
                    <a:pt x="407" y="269"/>
                    <a:pt x="407" y="397"/>
                  </a:cubicBezTo>
                  <a:cubicBezTo>
                    <a:pt x="407" y="401"/>
                    <a:pt x="408" y="405"/>
                    <a:pt x="404" y="408"/>
                  </a:cubicBezTo>
                  <a:cubicBezTo>
                    <a:pt x="402" y="410"/>
                    <a:pt x="400" y="411"/>
                    <a:pt x="397" y="412"/>
                  </a:cubicBezTo>
                  <a:cubicBezTo>
                    <a:pt x="390" y="414"/>
                    <a:pt x="383" y="413"/>
                    <a:pt x="375" y="413"/>
                  </a:cubicBezTo>
                  <a:cubicBezTo>
                    <a:pt x="261" y="413"/>
                    <a:pt x="147" y="413"/>
                    <a:pt x="32" y="413"/>
                  </a:cubicBezTo>
                  <a:cubicBezTo>
                    <a:pt x="23" y="413"/>
                    <a:pt x="12" y="415"/>
                    <a:pt x="4" y="409"/>
                  </a:cubicBezTo>
                  <a:cubicBezTo>
                    <a:pt x="1" y="405"/>
                    <a:pt x="2" y="401"/>
                    <a:pt x="2" y="397"/>
                  </a:cubicBezTo>
                  <a:cubicBezTo>
                    <a:pt x="2" y="270"/>
                    <a:pt x="2" y="144"/>
                    <a:pt x="2" y="17"/>
                  </a:cubicBezTo>
                  <a:cubicBezTo>
                    <a:pt x="2" y="12"/>
                    <a:pt x="0" y="5"/>
                    <a:pt x="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DCF0CA7C-124C-4527-A3F5-E1789DED0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3175"/>
              <a:ext cx="1489075" cy="1562100"/>
            </a:xfrm>
            <a:custGeom>
              <a:avLst/>
              <a:gdLst>
                <a:gd name="T0" fmla="*/ 2 w 396"/>
                <a:gd name="T1" fmla="*/ 409 h 415"/>
                <a:gd name="T2" fmla="*/ 1 w 396"/>
                <a:gd name="T3" fmla="*/ 283 h 415"/>
                <a:gd name="T4" fmla="*/ 1 w 396"/>
                <a:gd name="T5" fmla="*/ 18 h 415"/>
                <a:gd name="T6" fmla="*/ 15 w 396"/>
                <a:gd name="T7" fmla="*/ 0 h 415"/>
                <a:gd name="T8" fmla="*/ 390 w 396"/>
                <a:gd name="T9" fmla="*/ 1 h 415"/>
                <a:gd name="T10" fmla="*/ 394 w 396"/>
                <a:gd name="T11" fmla="*/ 22 h 415"/>
                <a:gd name="T12" fmla="*/ 394 w 396"/>
                <a:gd name="T13" fmla="*/ 390 h 415"/>
                <a:gd name="T14" fmla="*/ 391 w 396"/>
                <a:gd name="T15" fmla="*/ 409 h 415"/>
                <a:gd name="T16" fmla="*/ 370 w 396"/>
                <a:gd name="T17" fmla="*/ 414 h 415"/>
                <a:gd name="T18" fmla="*/ 25 w 396"/>
                <a:gd name="T19" fmla="*/ 414 h 415"/>
                <a:gd name="T20" fmla="*/ 2 w 396"/>
                <a:gd name="T21" fmla="*/ 4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415">
                  <a:moveTo>
                    <a:pt x="2" y="409"/>
                  </a:moveTo>
                  <a:cubicBezTo>
                    <a:pt x="2" y="367"/>
                    <a:pt x="1" y="325"/>
                    <a:pt x="1" y="283"/>
                  </a:cubicBezTo>
                  <a:cubicBezTo>
                    <a:pt x="1" y="195"/>
                    <a:pt x="1" y="106"/>
                    <a:pt x="1" y="18"/>
                  </a:cubicBezTo>
                  <a:cubicBezTo>
                    <a:pt x="1" y="8"/>
                    <a:pt x="0" y="0"/>
                    <a:pt x="15" y="0"/>
                  </a:cubicBezTo>
                  <a:cubicBezTo>
                    <a:pt x="140" y="1"/>
                    <a:pt x="265" y="1"/>
                    <a:pt x="390" y="1"/>
                  </a:cubicBezTo>
                  <a:cubicBezTo>
                    <a:pt x="396" y="7"/>
                    <a:pt x="394" y="15"/>
                    <a:pt x="394" y="22"/>
                  </a:cubicBezTo>
                  <a:cubicBezTo>
                    <a:pt x="394" y="145"/>
                    <a:pt x="394" y="267"/>
                    <a:pt x="394" y="390"/>
                  </a:cubicBezTo>
                  <a:cubicBezTo>
                    <a:pt x="394" y="397"/>
                    <a:pt x="395" y="403"/>
                    <a:pt x="391" y="409"/>
                  </a:cubicBezTo>
                  <a:cubicBezTo>
                    <a:pt x="385" y="415"/>
                    <a:pt x="378" y="414"/>
                    <a:pt x="370" y="414"/>
                  </a:cubicBezTo>
                  <a:cubicBezTo>
                    <a:pt x="255" y="414"/>
                    <a:pt x="140" y="414"/>
                    <a:pt x="25" y="414"/>
                  </a:cubicBezTo>
                  <a:cubicBezTo>
                    <a:pt x="17" y="414"/>
                    <a:pt x="9" y="415"/>
                    <a:pt x="2" y="4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BEC70936-DE4C-468C-A331-0CDE7DC1F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586705"/>
              <a:ext cx="1489075" cy="1573213"/>
            </a:xfrm>
            <a:custGeom>
              <a:avLst/>
              <a:gdLst>
                <a:gd name="T0" fmla="*/ 1 w 396"/>
                <a:gd name="T1" fmla="*/ 411 h 418"/>
                <a:gd name="T2" fmla="*/ 0 w 396"/>
                <a:gd name="T3" fmla="*/ 191 h 418"/>
                <a:gd name="T4" fmla="*/ 2 w 396"/>
                <a:gd name="T5" fmla="*/ 3 h 418"/>
                <a:gd name="T6" fmla="*/ 15 w 396"/>
                <a:gd name="T7" fmla="*/ 1 h 418"/>
                <a:gd name="T8" fmla="*/ 378 w 396"/>
                <a:gd name="T9" fmla="*/ 1 h 418"/>
                <a:gd name="T10" fmla="*/ 390 w 396"/>
                <a:gd name="T11" fmla="*/ 2 h 418"/>
                <a:gd name="T12" fmla="*/ 395 w 396"/>
                <a:gd name="T13" fmla="*/ 27 h 418"/>
                <a:gd name="T14" fmla="*/ 395 w 396"/>
                <a:gd name="T15" fmla="*/ 386 h 418"/>
                <a:gd name="T16" fmla="*/ 390 w 396"/>
                <a:gd name="T17" fmla="*/ 411 h 418"/>
                <a:gd name="T18" fmla="*/ 366 w 396"/>
                <a:gd name="T19" fmla="*/ 416 h 418"/>
                <a:gd name="T20" fmla="*/ 26 w 396"/>
                <a:gd name="T21" fmla="*/ 416 h 418"/>
                <a:gd name="T22" fmla="*/ 1 w 396"/>
                <a:gd name="T23" fmla="*/ 41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418">
                  <a:moveTo>
                    <a:pt x="1" y="411"/>
                  </a:moveTo>
                  <a:cubicBezTo>
                    <a:pt x="1" y="338"/>
                    <a:pt x="0" y="264"/>
                    <a:pt x="0" y="191"/>
                  </a:cubicBezTo>
                  <a:cubicBezTo>
                    <a:pt x="0" y="128"/>
                    <a:pt x="1" y="66"/>
                    <a:pt x="2" y="3"/>
                  </a:cubicBezTo>
                  <a:cubicBezTo>
                    <a:pt x="6" y="0"/>
                    <a:pt x="10" y="1"/>
                    <a:pt x="15" y="1"/>
                  </a:cubicBezTo>
                  <a:cubicBezTo>
                    <a:pt x="136" y="1"/>
                    <a:pt x="257" y="1"/>
                    <a:pt x="378" y="1"/>
                  </a:cubicBezTo>
                  <a:cubicBezTo>
                    <a:pt x="382" y="1"/>
                    <a:pt x="386" y="0"/>
                    <a:pt x="390" y="2"/>
                  </a:cubicBezTo>
                  <a:cubicBezTo>
                    <a:pt x="396" y="9"/>
                    <a:pt x="395" y="18"/>
                    <a:pt x="395" y="27"/>
                  </a:cubicBezTo>
                  <a:cubicBezTo>
                    <a:pt x="395" y="147"/>
                    <a:pt x="395" y="266"/>
                    <a:pt x="395" y="386"/>
                  </a:cubicBezTo>
                  <a:cubicBezTo>
                    <a:pt x="395" y="395"/>
                    <a:pt x="396" y="404"/>
                    <a:pt x="390" y="411"/>
                  </a:cubicBezTo>
                  <a:cubicBezTo>
                    <a:pt x="383" y="417"/>
                    <a:pt x="374" y="416"/>
                    <a:pt x="366" y="416"/>
                  </a:cubicBezTo>
                  <a:cubicBezTo>
                    <a:pt x="252" y="416"/>
                    <a:pt x="139" y="416"/>
                    <a:pt x="26" y="416"/>
                  </a:cubicBezTo>
                  <a:cubicBezTo>
                    <a:pt x="18" y="416"/>
                    <a:pt x="9" y="418"/>
                    <a:pt x="1" y="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bg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2549400" y="1561050"/>
            <a:ext cx="40452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2549400" y="2073450"/>
            <a:ext cx="4045200" cy="15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bg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388100" y="2103050"/>
            <a:ext cx="6367800" cy="12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_TITLE_AND_DESCRIPTION">
    <p:bg>
      <p:bgPr>
        <a:solidFill>
          <a:schemeClr val="bg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 rot="-5400000">
            <a:off x="-568225" y="18305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4302275" y="3816400"/>
            <a:ext cx="4045200" cy="7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bg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713225" y="1141525"/>
            <a:ext cx="3933000" cy="8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85" r:id="rId16"/>
    <p:sldLayoutId id="2147483667" r:id="rId17"/>
    <p:sldLayoutId id="2147483669" r:id="rId18"/>
    <p:sldLayoutId id="2147483671" r:id="rId19"/>
    <p:sldLayoutId id="2147483672" r:id="rId20"/>
    <p:sldLayoutId id="2147483674" r:id="rId21"/>
    <p:sldLayoutId id="2147483676" r:id="rId22"/>
    <p:sldLayoutId id="2147483686" r:id="rId23"/>
    <p:sldLayoutId id="2147483687" r:id="rId2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hffKFIure6W4cwRvpiqMoehct2vAD5SVETJ-j9BnXw/co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C0C31EDB-7996-A624-3E76-519E31D88372}"/>
              </a:ext>
            </a:extLst>
          </p:cNvPr>
          <p:cNvGrpSpPr/>
          <p:nvPr/>
        </p:nvGrpSpPr>
        <p:grpSpPr>
          <a:xfrm>
            <a:off x="6930911" y="3640074"/>
            <a:ext cx="2222440" cy="1503426"/>
            <a:chOff x="6930911" y="3640074"/>
            <a:chExt cx="2222440" cy="1503426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D281C43-37BA-4879-9D95-691F8851644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672736" y="4397268"/>
              <a:ext cx="758512" cy="743964"/>
            </a:xfrm>
            <a:custGeom>
              <a:avLst/>
              <a:gdLst>
                <a:gd name="T0" fmla="*/ 8 w 422"/>
                <a:gd name="T1" fmla="*/ 0 h 415"/>
                <a:gd name="T2" fmla="*/ 414 w 422"/>
                <a:gd name="T3" fmla="*/ 1 h 415"/>
                <a:gd name="T4" fmla="*/ 421 w 422"/>
                <a:gd name="T5" fmla="*/ 22 h 415"/>
                <a:gd name="T6" fmla="*/ 421 w 422"/>
                <a:gd name="T7" fmla="*/ 384 h 415"/>
                <a:gd name="T8" fmla="*/ 412 w 422"/>
                <a:gd name="T9" fmla="*/ 410 h 415"/>
                <a:gd name="T10" fmla="*/ 383 w 422"/>
                <a:gd name="T11" fmla="*/ 413 h 415"/>
                <a:gd name="T12" fmla="*/ 161 w 422"/>
                <a:gd name="T13" fmla="*/ 413 h 415"/>
                <a:gd name="T14" fmla="*/ 118 w 422"/>
                <a:gd name="T15" fmla="*/ 413 h 415"/>
                <a:gd name="T16" fmla="*/ 29 w 422"/>
                <a:gd name="T17" fmla="*/ 413 h 415"/>
                <a:gd name="T18" fmla="*/ 4 w 422"/>
                <a:gd name="T19" fmla="*/ 404 h 415"/>
                <a:gd name="T20" fmla="*/ 2 w 422"/>
                <a:gd name="T21" fmla="*/ 380 h 415"/>
                <a:gd name="T22" fmla="*/ 2 w 422"/>
                <a:gd name="T23" fmla="*/ 29 h 415"/>
                <a:gd name="T24" fmla="*/ 8 w 422"/>
                <a:gd name="T2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415">
                  <a:moveTo>
                    <a:pt x="8" y="0"/>
                  </a:moveTo>
                  <a:cubicBezTo>
                    <a:pt x="143" y="0"/>
                    <a:pt x="278" y="0"/>
                    <a:pt x="414" y="1"/>
                  </a:cubicBezTo>
                  <a:cubicBezTo>
                    <a:pt x="422" y="6"/>
                    <a:pt x="421" y="15"/>
                    <a:pt x="421" y="22"/>
                  </a:cubicBezTo>
                  <a:cubicBezTo>
                    <a:pt x="421" y="143"/>
                    <a:pt x="421" y="264"/>
                    <a:pt x="421" y="384"/>
                  </a:cubicBezTo>
                  <a:cubicBezTo>
                    <a:pt x="421" y="393"/>
                    <a:pt x="421" y="403"/>
                    <a:pt x="412" y="410"/>
                  </a:cubicBezTo>
                  <a:cubicBezTo>
                    <a:pt x="403" y="415"/>
                    <a:pt x="393" y="413"/>
                    <a:pt x="383" y="413"/>
                  </a:cubicBezTo>
                  <a:cubicBezTo>
                    <a:pt x="309" y="413"/>
                    <a:pt x="235" y="413"/>
                    <a:pt x="161" y="413"/>
                  </a:cubicBezTo>
                  <a:cubicBezTo>
                    <a:pt x="147" y="413"/>
                    <a:pt x="133" y="413"/>
                    <a:pt x="118" y="413"/>
                  </a:cubicBezTo>
                  <a:cubicBezTo>
                    <a:pt x="89" y="413"/>
                    <a:pt x="59" y="414"/>
                    <a:pt x="29" y="413"/>
                  </a:cubicBezTo>
                  <a:cubicBezTo>
                    <a:pt x="20" y="413"/>
                    <a:pt x="10" y="414"/>
                    <a:pt x="4" y="404"/>
                  </a:cubicBezTo>
                  <a:cubicBezTo>
                    <a:pt x="1" y="397"/>
                    <a:pt x="2" y="388"/>
                    <a:pt x="2" y="380"/>
                  </a:cubicBezTo>
                  <a:cubicBezTo>
                    <a:pt x="2" y="263"/>
                    <a:pt x="2" y="146"/>
                    <a:pt x="2" y="29"/>
                  </a:cubicBezTo>
                  <a:cubicBezTo>
                    <a:pt x="2" y="19"/>
                    <a:pt x="0" y="8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A7EE537-A0F9-453A-AF60-020A620F87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30911" y="4397268"/>
              <a:ext cx="733481" cy="743964"/>
            </a:xfrm>
            <a:custGeom>
              <a:avLst/>
              <a:gdLst>
                <a:gd name="T0" fmla="*/ 5 w 408"/>
                <a:gd name="T1" fmla="*/ 0 h 415"/>
                <a:gd name="T2" fmla="*/ 392 w 408"/>
                <a:gd name="T3" fmla="*/ 0 h 415"/>
                <a:gd name="T4" fmla="*/ 407 w 408"/>
                <a:gd name="T5" fmla="*/ 14 h 415"/>
                <a:gd name="T6" fmla="*/ 407 w 408"/>
                <a:gd name="T7" fmla="*/ 397 h 415"/>
                <a:gd name="T8" fmla="*/ 404 w 408"/>
                <a:gd name="T9" fmla="*/ 408 h 415"/>
                <a:gd name="T10" fmla="*/ 397 w 408"/>
                <a:gd name="T11" fmla="*/ 412 h 415"/>
                <a:gd name="T12" fmla="*/ 375 w 408"/>
                <a:gd name="T13" fmla="*/ 413 h 415"/>
                <a:gd name="T14" fmla="*/ 32 w 408"/>
                <a:gd name="T15" fmla="*/ 413 h 415"/>
                <a:gd name="T16" fmla="*/ 4 w 408"/>
                <a:gd name="T17" fmla="*/ 409 h 415"/>
                <a:gd name="T18" fmla="*/ 2 w 408"/>
                <a:gd name="T19" fmla="*/ 397 h 415"/>
                <a:gd name="T20" fmla="*/ 2 w 408"/>
                <a:gd name="T21" fmla="*/ 17 h 415"/>
                <a:gd name="T22" fmla="*/ 5 w 408"/>
                <a:gd name="T2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415">
                  <a:moveTo>
                    <a:pt x="5" y="0"/>
                  </a:moveTo>
                  <a:cubicBezTo>
                    <a:pt x="134" y="0"/>
                    <a:pt x="263" y="0"/>
                    <a:pt x="392" y="0"/>
                  </a:cubicBezTo>
                  <a:cubicBezTo>
                    <a:pt x="403" y="0"/>
                    <a:pt x="407" y="1"/>
                    <a:pt x="407" y="14"/>
                  </a:cubicBezTo>
                  <a:cubicBezTo>
                    <a:pt x="407" y="141"/>
                    <a:pt x="407" y="269"/>
                    <a:pt x="407" y="397"/>
                  </a:cubicBezTo>
                  <a:cubicBezTo>
                    <a:pt x="407" y="401"/>
                    <a:pt x="408" y="405"/>
                    <a:pt x="404" y="408"/>
                  </a:cubicBezTo>
                  <a:cubicBezTo>
                    <a:pt x="402" y="410"/>
                    <a:pt x="400" y="411"/>
                    <a:pt x="397" y="412"/>
                  </a:cubicBezTo>
                  <a:cubicBezTo>
                    <a:pt x="390" y="414"/>
                    <a:pt x="383" y="413"/>
                    <a:pt x="375" y="413"/>
                  </a:cubicBezTo>
                  <a:cubicBezTo>
                    <a:pt x="261" y="413"/>
                    <a:pt x="147" y="413"/>
                    <a:pt x="32" y="413"/>
                  </a:cubicBezTo>
                  <a:cubicBezTo>
                    <a:pt x="23" y="413"/>
                    <a:pt x="12" y="415"/>
                    <a:pt x="4" y="409"/>
                  </a:cubicBezTo>
                  <a:cubicBezTo>
                    <a:pt x="1" y="405"/>
                    <a:pt x="2" y="401"/>
                    <a:pt x="2" y="397"/>
                  </a:cubicBezTo>
                  <a:cubicBezTo>
                    <a:pt x="2" y="270"/>
                    <a:pt x="2" y="144"/>
                    <a:pt x="2" y="17"/>
                  </a:cubicBezTo>
                  <a:cubicBezTo>
                    <a:pt x="2" y="12"/>
                    <a:pt x="0" y="5"/>
                    <a:pt x="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EC1DA34-AB3A-41BD-A1DA-5336157A71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436557" y="4399536"/>
              <a:ext cx="711484" cy="743964"/>
            </a:xfrm>
            <a:custGeom>
              <a:avLst/>
              <a:gdLst>
                <a:gd name="T0" fmla="*/ 2 w 396"/>
                <a:gd name="T1" fmla="*/ 409 h 415"/>
                <a:gd name="T2" fmla="*/ 1 w 396"/>
                <a:gd name="T3" fmla="*/ 283 h 415"/>
                <a:gd name="T4" fmla="*/ 1 w 396"/>
                <a:gd name="T5" fmla="*/ 18 h 415"/>
                <a:gd name="T6" fmla="*/ 15 w 396"/>
                <a:gd name="T7" fmla="*/ 0 h 415"/>
                <a:gd name="T8" fmla="*/ 390 w 396"/>
                <a:gd name="T9" fmla="*/ 1 h 415"/>
                <a:gd name="T10" fmla="*/ 394 w 396"/>
                <a:gd name="T11" fmla="*/ 22 h 415"/>
                <a:gd name="T12" fmla="*/ 394 w 396"/>
                <a:gd name="T13" fmla="*/ 390 h 415"/>
                <a:gd name="T14" fmla="*/ 391 w 396"/>
                <a:gd name="T15" fmla="*/ 409 h 415"/>
                <a:gd name="T16" fmla="*/ 370 w 396"/>
                <a:gd name="T17" fmla="*/ 414 h 415"/>
                <a:gd name="T18" fmla="*/ 25 w 396"/>
                <a:gd name="T19" fmla="*/ 414 h 415"/>
                <a:gd name="T20" fmla="*/ 2 w 396"/>
                <a:gd name="T21" fmla="*/ 4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415">
                  <a:moveTo>
                    <a:pt x="2" y="409"/>
                  </a:moveTo>
                  <a:cubicBezTo>
                    <a:pt x="2" y="367"/>
                    <a:pt x="1" y="325"/>
                    <a:pt x="1" y="283"/>
                  </a:cubicBezTo>
                  <a:cubicBezTo>
                    <a:pt x="1" y="195"/>
                    <a:pt x="1" y="106"/>
                    <a:pt x="1" y="18"/>
                  </a:cubicBezTo>
                  <a:cubicBezTo>
                    <a:pt x="1" y="8"/>
                    <a:pt x="0" y="0"/>
                    <a:pt x="15" y="0"/>
                  </a:cubicBezTo>
                  <a:cubicBezTo>
                    <a:pt x="140" y="1"/>
                    <a:pt x="265" y="1"/>
                    <a:pt x="390" y="1"/>
                  </a:cubicBezTo>
                  <a:cubicBezTo>
                    <a:pt x="396" y="7"/>
                    <a:pt x="394" y="15"/>
                    <a:pt x="394" y="22"/>
                  </a:cubicBezTo>
                  <a:cubicBezTo>
                    <a:pt x="394" y="145"/>
                    <a:pt x="394" y="267"/>
                    <a:pt x="394" y="390"/>
                  </a:cubicBezTo>
                  <a:cubicBezTo>
                    <a:pt x="394" y="397"/>
                    <a:pt x="395" y="403"/>
                    <a:pt x="391" y="409"/>
                  </a:cubicBezTo>
                  <a:cubicBezTo>
                    <a:pt x="385" y="415"/>
                    <a:pt x="378" y="414"/>
                    <a:pt x="370" y="414"/>
                  </a:cubicBezTo>
                  <a:cubicBezTo>
                    <a:pt x="255" y="414"/>
                    <a:pt x="140" y="414"/>
                    <a:pt x="25" y="414"/>
                  </a:cubicBezTo>
                  <a:cubicBezTo>
                    <a:pt x="17" y="414"/>
                    <a:pt x="9" y="415"/>
                    <a:pt x="2" y="4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06A24120-1734-4D7D-962B-3B6D37FCE9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441867" y="3640074"/>
              <a:ext cx="711484" cy="749256"/>
            </a:xfrm>
            <a:custGeom>
              <a:avLst/>
              <a:gdLst>
                <a:gd name="T0" fmla="*/ 1 w 396"/>
                <a:gd name="T1" fmla="*/ 411 h 418"/>
                <a:gd name="T2" fmla="*/ 0 w 396"/>
                <a:gd name="T3" fmla="*/ 191 h 418"/>
                <a:gd name="T4" fmla="*/ 2 w 396"/>
                <a:gd name="T5" fmla="*/ 3 h 418"/>
                <a:gd name="T6" fmla="*/ 15 w 396"/>
                <a:gd name="T7" fmla="*/ 1 h 418"/>
                <a:gd name="T8" fmla="*/ 378 w 396"/>
                <a:gd name="T9" fmla="*/ 1 h 418"/>
                <a:gd name="T10" fmla="*/ 390 w 396"/>
                <a:gd name="T11" fmla="*/ 2 h 418"/>
                <a:gd name="T12" fmla="*/ 395 w 396"/>
                <a:gd name="T13" fmla="*/ 27 h 418"/>
                <a:gd name="T14" fmla="*/ 395 w 396"/>
                <a:gd name="T15" fmla="*/ 386 h 418"/>
                <a:gd name="T16" fmla="*/ 390 w 396"/>
                <a:gd name="T17" fmla="*/ 411 h 418"/>
                <a:gd name="T18" fmla="*/ 366 w 396"/>
                <a:gd name="T19" fmla="*/ 416 h 418"/>
                <a:gd name="T20" fmla="*/ 26 w 396"/>
                <a:gd name="T21" fmla="*/ 416 h 418"/>
                <a:gd name="T22" fmla="*/ 1 w 396"/>
                <a:gd name="T23" fmla="*/ 41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418">
                  <a:moveTo>
                    <a:pt x="1" y="411"/>
                  </a:moveTo>
                  <a:cubicBezTo>
                    <a:pt x="1" y="338"/>
                    <a:pt x="0" y="264"/>
                    <a:pt x="0" y="191"/>
                  </a:cubicBezTo>
                  <a:cubicBezTo>
                    <a:pt x="0" y="128"/>
                    <a:pt x="1" y="66"/>
                    <a:pt x="2" y="3"/>
                  </a:cubicBezTo>
                  <a:cubicBezTo>
                    <a:pt x="6" y="0"/>
                    <a:pt x="10" y="1"/>
                    <a:pt x="15" y="1"/>
                  </a:cubicBezTo>
                  <a:cubicBezTo>
                    <a:pt x="136" y="1"/>
                    <a:pt x="257" y="1"/>
                    <a:pt x="378" y="1"/>
                  </a:cubicBezTo>
                  <a:cubicBezTo>
                    <a:pt x="382" y="1"/>
                    <a:pt x="386" y="0"/>
                    <a:pt x="390" y="2"/>
                  </a:cubicBezTo>
                  <a:cubicBezTo>
                    <a:pt x="396" y="9"/>
                    <a:pt x="395" y="18"/>
                    <a:pt x="395" y="27"/>
                  </a:cubicBezTo>
                  <a:cubicBezTo>
                    <a:pt x="395" y="147"/>
                    <a:pt x="395" y="266"/>
                    <a:pt x="395" y="386"/>
                  </a:cubicBezTo>
                  <a:cubicBezTo>
                    <a:pt x="395" y="395"/>
                    <a:pt x="396" y="404"/>
                    <a:pt x="390" y="411"/>
                  </a:cubicBezTo>
                  <a:cubicBezTo>
                    <a:pt x="383" y="417"/>
                    <a:pt x="374" y="416"/>
                    <a:pt x="366" y="416"/>
                  </a:cubicBezTo>
                  <a:cubicBezTo>
                    <a:pt x="252" y="416"/>
                    <a:pt x="139" y="416"/>
                    <a:pt x="26" y="416"/>
                  </a:cubicBezTo>
                  <a:cubicBezTo>
                    <a:pt x="18" y="416"/>
                    <a:pt x="9" y="418"/>
                    <a:pt x="1" y="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04" name="Google Shape;204;p36"/>
          <p:cNvSpPr txBox="1">
            <a:spLocks noGrp="1"/>
          </p:cNvSpPr>
          <p:nvPr>
            <p:ph type="ctrTitle" idx="4294967295"/>
          </p:nvPr>
        </p:nvSpPr>
        <p:spPr>
          <a:xfrm>
            <a:off x="2527981" y="4180330"/>
            <a:ext cx="4088037" cy="4984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PE" sz="4400" dirty="0">
                <a:solidFill>
                  <a:schemeClr val="tx1"/>
                </a:solidFill>
              </a:rPr>
              <a:t>RUBIK CUBE</a:t>
            </a:r>
            <a:endParaRPr sz="4400" dirty="0">
              <a:solidFill>
                <a:srgbClr val="D97F99"/>
              </a:solidFill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subTitle" idx="4294967295"/>
          </p:nvPr>
        </p:nvSpPr>
        <p:spPr>
          <a:xfrm>
            <a:off x="2863056" y="3563159"/>
            <a:ext cx="3417888" cy="34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Template 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2C77205-7C76-7DBE-71C6-A6FC31B44E96}"/>
              </a:ext>
            </a:extLst>
          </p:cNvPr>
          <p:cNvGrpSpPr/>
          <p:nvPr/>
        </p:nvGrpSpPr>
        <p:grpSpPr>
          <a:xfrm>
            <a:off x="3175" y="3176"/>
            <a:ext cx="2222440" cy="1503426"/>
            <a:chOff x="3175" y="3176"/>
            <a:chExt cx="2222440" cy="1503426"/>
          </a:xfrm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58A8B940-A91A-4049-BB4E-AF56B3BB5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278" y="5444"/>
              <a:ext cx="758512" cy="743964"/>
            </a:xfrm>
            <a:custGeom>
              <a:avLst/>
              <a:gdLst>
                <a:gd name="T0" fmla="*/ 8 w 422"/>
                <a:gd name="T1" fmla="*/ 0 h 415"/>
                <a:gd name="T2" fmla="*/ 414 w 422"/>
                <a:gd name="T3" fmla="*/ 1 h 415"/>
                <a:gd name="T4" fmla="*/ 421 w 422"/>
                <a:gd name="T5" fmla="*/ 22 h 415"/>
                <a:gd name="T6" fmla="*/ 421 w 422"/>
                <a:gd name="T7" fmla="*/ 384 h 415"/>
                <a:gd name="T8" fmla="*/ 412 w 422"/>
                <a:gd name="T9" fmla="*/ 410 h 415"/>
                <a:gd name="T10" fmla="*/ 383 w 422"/>
                <a:gd name="T11" fmla="*/ 413 h 415"/>
                <a:gd name="T12" fmla="*/ 161 w 422"/>
                <a:gd name="T13" fmla="*/ 413 h 415"/>
                <a:gd name="T14" fmla="*/ 118 w 422"/>
                <a:gd name="T15" fmla="*/ 413 h 415"/>
                <a:gd name="T16" fmla="*/ 29 w 422"/>
                <a:gd name="T17" fmla="*/ 413 h 415"/>
                <a:gd name="T18" fmla="*/ 4 w 422"/>
                <a:gd name="T19" fmla="*/ 404 h 415"/>
                <a:gd name="T20" fmla="*/ 2 w 422"/>
                <a:gd name="T21" fmla="*/ 380 h 415"/>
                <a:gd name="T22" fmla="*/ 2 w 422"/>
                <a:gd name="T23" fmla="*/ 29 h 415"/>
                <a:gd name="T24" fmla="*/ 8 w 422"/>
                <a:gd name="T2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415">
                  <a:moveTo>
                    <a:pt x="8" y="0"/>
                  </a:moveTo>
                  <a:cubicBezTo>
                    <a:pt x="143" y="0"/>
                    <a:pt x="278" y="0"/>
                    <a:pt x="414" y="1"/>
                  </a:cubicBezTo>
                  <a:cubicBezTo>
                    <a:pt x="422" y="6"/>
                    <a:pt x="421" y="15"/>
                    <a:pt x="421" y="22"/>
                  </a:cubicBezTo>
                  <a:cubicBezTo>
                    <a:pt x="421" y="143"/>
                    <a:pt x="421" y="264"/>
                    <a:pt x="421" y="384"/>
                  </a:cubicBezTo>
                  <a:cubicBezTo>
                    <a:pt x="421" y="393"/>
                    <a:pt x="421" y="403"/>
                    <a:pt x="412" y="410"/>
                  </a:cubicBezTo>
                  <a:cubicBezTo>
                    <a:pt x="403" y="415"/>
                    <a:pt x="393" y="413"/>
                    <a:pt x="383" y="413"/>
                  </a:cubicBezTo>
                  <a:cubicBezTo>
                    <a:pt x="309" y="413"/>
                    <a:pt x="235" y="413"/>
                    <a:pt x="161" y="413"/>
                  </a:cubicBezTo>
                  <a:cubicBezTo>
                    <a:pt x="147" y="413"/>
                    <a:pt x="133" y="413"/>
                    <a:pt x="118" y="413"/>
                  </a:cubicBezTo>
                  <a:cubicBezTo>
                    <a:pt x="89" y="413"/>
                    <a:pt x="59" y="414"/>
                    <a:pt x="29" y="413"/>
                  </a:cubicBezTo>
                  <a:cubicBezTo>
                    <a:pt x="20" y="413"/>
                    <a:pt x="10" y="414"/>
                    <a:pt x="4" y="404"/>
                  </a:cubicBezTo>
                  <a:cubicBezTo>
                    <a:pt x="1" y="397"/>
                    <a:pt x="2" y="388"/>
                    <a:pt x="2" y="380"/>
                  </a:cubicBezTo>
                  <a:cubicBezTo>
                    <a:pt x="2" y="263"/>
                    <a:pt x="2" y="146"/>
                    <a:pt x="2" y="29"/>
                  </a:cubicBezTo>
                  <a:cubicBezTo>
                    <a:pt x="2" y="19"/>
                    <a:pt x="0" y="8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8EDA1A8C-16D0-497A-9D40-71ADF38FF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134" y="5444"/>
              <a:ext cx="733481" cy="743964"/>
            </a:xfrm>
            <a:custGeom>
              <a:avLst/>
              <a:gdLst>
                <a:gd name="T0" fmla="*/ 5 w 408"/>
                <a:gd name="T1" fmla="*/ 0 h 415"/>
                <a:gd name="T2" fmla="*/ 392 w 408"/>
                <a:gd name="T3" fmla="*/ 0 h 415"/>
                <a:gd name="T4" fmla="*/ 407 w 408"/>
                <a:gd name="T5" fmla="*/ 14 h 415"/>
                <a:gd name="T6" fmla="*/ 407 w 408"/>
                <a:gd name="T7" fmla="*/ 397 h 415"/>
                <a:gd name="T8" fmla="*/ 404 w 408"/>
                <a:gd name="T9" fmla="*/ 408 h 415"/>
                <a:gd name="T10" fmla="*/ 397 w 408"/>
                <a:gd name="T11" fmla="*/ 412 h 415"/>
                <a:gd name="T12" fmla="*/ 375 w 408"/>
                <a:gd name="T13" fmla="*/ 413 h 415"/>
                <a:gd name="T14" fmla="*/ 32 w 408"/>
                <a:gd name="T15" fmla="*/ 413 h 415"/>
                <a:gd name="T16" fmla="*/ 4 w 408"/>
                <a:gd name="T17" fmla="*/ 409 h 415"/>
                <a:gd name="T18" fmla="*/ 2 w 408"/>
                <a:gd name="T19" fmla="*/ 397 h 415"/>
                <a:gd name="T20" fmla="*/ 2 w 408"/>
                <a:gd name="T21" fmla="*/ 17 h 415"/>
                <a:gd name="T22" fmla="*/ 5 w 408"/>
                <a:gd name="T2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415">
                  <a:moveTo>
                    <a:pt x="5" y="0"/>
                  </a:moveTo>
                  <a:cubicBezTo>
                    <a:pt x="134" y="0"/>
                    <a:pt x="263" y="0"/>
                    <a:pt x="392" y="0"/>
                  </a:cubicBezTo>
                  <a:cubicBezTo>
                    <a:pt x="403" y="0"/>
                    <a:pt x="407" y="1"/>
                    <a:pt x="407" y="14"/>
                  </a:cubicBezTo>
                  <a:cubicBezTo>
                    <a:pt x="407" y="141"/>
                    <a:pt x="407" y="269"/>
                    <a:pt x="407" y="397"/>
                  </a:cubicBezTo>
                  <a:cubicBezTo>
                    <a:pt x="407" y="401"/>
                    <a:pt x="408" y="405"/>
                    <a:pt x="404" y="408"/>
                  </a:cubicBezTo>
                  <a:cubicBezTo>
                    <a:pt x="402" y="410"/>
                    <a:pt x="400" y="411"/>
                    <a:pt x="397" y="412"/>
                  </a:cubicBezTo>
                  <a:cubicBezTo>
                    <a:pt x="390" y="414"/>
                    <a:pt x="383" y="413"/>
                    <a:pt x="375" y="413"/>
                  </a:cubicBezTo>
                  <a:cubicBezTo>
                    <a:pt x="261" y="413"/>
                    <a:pt x="147" y="413"/>
                    <a:pt x="32" y="413"/>
                  </a:cubicBezTo>
                  <a:cubicBezTo>
                    <a:pt x="23" y="413"/>
                    <a:pt x="12" y="415"/>
                    <a:pt x="4" y="409"/>
                  </a:cubicBezTo>
                  <a:cubicBezTo>
                    <a:pt x="1" y="405"/>
                    <a:pt x="2" y="401"/>
                    <a:pt x="2" y="397"/>
                  </a:cubicBezTo>
                  <a:cubicBezTo>
                    <a:pt x="2" y="270"/>
                    <a:pt x="2" y="144"/>
                    <a:pt x="2" y="17"/>
                  </a:cubicBezTo>
                  <a:cubicBezTo>
                    <a:pt x="2" y="12"/>
                    <a:pt x="0" y="5"/>
                    <a:pt x="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D3A4087-1A55-4CA8-A798-9C7B50699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" y="3176"/>
              <a:ext cx="711484" cy="743964"/>
            </a:xfrm>
            <a:custGeom>
              <a:avLst/>
              <a:gdLst>
                <a:gd name="T0" fmla="*/ 2 w 396"/>
                <a:gd name="T1" fmla="*/ 409 h 415"/>
                <a:gd name="T2" fmla="*/ 1 w 396"/>
                <a:gd name="T3" fmla="*/ 283 h 415"/>
                <a:gd name="T4" fmla="*/ 1 w 396"/>
                <a:gd name="T5" fmla="*/ 18 h 415"/>
                <a:gd name="T6" fmla="*/ 15 w 396"/>
                <a:gd name="T7" fmla="*/ 0 h 415"/>
                <a:gd name="T8" fmla="*/ 390 w 396"/>
                <a:gd name="T9" fmla="*/ 1 h 415"/>
                <a:gd name="T10" fmla="*/ 394 w 396"/>
                <a:gd name="T11" fmla="*/ 22 h 415"/>
                <a:gd name="T12" fmla="*/ 394 w 396"/>
                <a:gd name="T13" fmla="*/ 390 h 415"/>
                <a:gd name="T14" fmla="*/ 391 w 396"/>
                <a:gd name="T15" fmla="*/ 409 h 415"/>
                <a:gd name="T16" fmla="*/ 370 w 396"/>
                <a:gd name="T17" fmla="*/ 414 h 415"/>
                <a:gd name="T18" fmla="*/ 25 w 396"/>
                <a:gd name="T19" fmla="*/ 414 h 415"/>
                <a:gd name="T20" fmla="*/ 2 w 396"/>
                <a:gd name="T21" fmla="*/ 4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415">
                  <a:moveTo>
                    <a:pt x="2" y="409"/>
                  </a:moveTo>
                  <a:cubicBezTo>
                    <a:pt x="2" y="367"/>
                    <a:pt x="1" y="325"/>
                    <a:pt x="1" y="283"/>
                  </a:cubicBezTo>
                  <a:cubicBezTo>
                    <a:pt x="1" y="195"/>
                    <a:pt x="1" y="106"/>
                    <a:pt x="1" y="18"/>
                  </a:cubicBezTo>
                  <a:cubicBezTo>
                    <a:pt x="1" y="8"/>
                    <a:pt x="0" y="0"/>
                    <a:pt x="15" y="0"/>
                  </a:cubicBezTo>
                  <a:cubicBezTo>
                    <a:pt x="140" y="1"/>
                    <a:pt x="265" y="1"/>
                    <a:pt x="390" y="1"/>
                  </a:cubicBezTo>
                  <a:cubicBezTo>
                    <a:pt x="396" y="7"/>
                    <a:pt x="394" y="15"/>
                    <a:pt x="394" y="22"/>
                  </a:cubicBezTo>
                  <a:cubicBezTo>
                    <a:pt x="394" y="145"/>
                    <a:pt x="394" y="267"/>
                    <a:pt x="394" y="390"/>
                  </a:cubicBezTo>
                  <a:cubicBezTo>
                    <a:pt x="394" y="397"/>
                    <a:pt x="395" y="403"/>
                    <a:pt x="391" y="409"/>
                  </a:cubicBezTo>
                  <a:cubicBezTo>
                    <a:pt x="385" y="415"/>
                    <a:pt x="378" y="414"/>
                    <a:pt x="370" y="414"/>
                  </a:cubicBezTo>
                  <a:cubicBezTo>
                    <a:pt x="255" y="414"/>
                    <a:pt x="140" y="414"/>
                    <a:pt x="25" y="414"/>
                  </a:cubicBezTo>
                  <a:cubicBezTo>
                    <a:pt x="17" y="414"/>
                    <a:pt x="9" y="415"/>
                    <a:pt x="2" y="4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40ED9E9-DD4C-43BE-B56F-9DF036C68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757346"/>
              <a:ext cx="711484" cy="749256"/>
            </a:xfrm>
            <a:custGeom>
              <a:avLst/>
              <a:gdLst>
                <a:gd name="T0" fmla="*/ 1 w 396"/>
                <a:gd name="T1" fmla="*/ 411 h 418"/>
                <a:gd name="T2" fmla="*/ 0 w 396"/>
                <a:gd name="T3" fmla="*/ 191 h 418"/>
                <a:gd name="T4" fmla="*/ 2 w 396"/>
                <a:gd name="T5" fmla="*/ 3 h 418"/>
                <a:gd name="T6" fmla="*/ 15 w 396"/>
                <a:gd name="T7" fmla="*/ 1 h 418"/>
                <a:gd name="T8" fmla="*/ 378 w 396"/>
                <a:gd name="T9" fmla="*/ 1 h 418"/>
                <a:gd name="T10" fmla="*/ 390 w 396"/>
                <a:gd name="T11" fmla="*/ 2 h 418"/>
                <a:gd name="T12" fmla="*/ 395 w 396"/>
                <a:gd name="T13" fmla="*/ 27 h 418"/>
                <a:gd name="T14" fmla="*/ 395 w 396"/>
                <a:gd name="T15" fmla="*/ 386 h 418"/>
                <a:gd name="T16" fmla="*/ 390 w 396"/>
                <a:gd name="T17" fmla="*/ 411 h 418"/>
                <a:gd name="T18" fmla="*/ 366 w 396"/>
                <a:gd name="T19" fmla="*/ 416 h 418"/>
                <a:gd name="T20" fmla="*/ 26 w 396"/>
                <a:gd name="T21" fmla="*/ 416 h 418"/>
                <a:gd name="T22" fmla="*/ 1 w 396"/>
                <a:gd name="T23" fmla="*/ 41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418">
                  <a:moveTo>
                    <a:pt x="1" y="411"/>
                  </a:moveTo>
                  <a:cubicBezTo>
                    <a:pt x="1" y="338"/>
                    <a:pt x="0" y="264"/>
                    <a:pt x="0" y="191"/>
                  </a:cubicBezTo>
                  <a:cubicBezTo>
                    <a:pt x="0" y="128"/>
                    <a:pt x="1" y="66"/>
                    <a:pt x="2" y="3"/>
                  </a:cubicBezTo>
                  <a:cubicBezTo>
                    <a:pt x="6" y="0"/>
                    <a:pt x="10" y="1"/>
                    <a:pt x="15" y="1"/>
                  </a:cubicBezTo>
                  <a:cubicBezTo>
                    <a:pt x="136" y="1"/>
                    <a:pt x="257" y="1"/>
                    <a:pt x="378" y="1"/>
                  </a:cubicBezTo>
                  <a:cubicBezTo>
                    <a:pt x="382" y="1"/>
                    <a:pt x="386" y="0"/>
                    <a:pt x="390" y="2"/>
                  </a:cubicBezTo>
                  <a:cubicBezTo>
                    <a:pt x="396" y="9"/>
                    <a:pt x="395" y="18"/>
                    <a:pt x="395" y="27"/>
                  </a:cubicBezTo>
                  <a:cubicBezTo>
                    <a:pt x="395" y="147"/>
                    <a:pt x="395" y="266"/>
                    <a:pt x="395" y="386"/>
                  </a:cubicBezTo>
                  <a:cubicBezTo>
                    <a:pt x="395" y="395"/>
                    <a:pt x="396" y="404"/>
                    <a:pt x="390" y="411"/>
                  </a:cubicBezTo>
                  <a:cubicBezTo>
                    <a:pt x="383" y="417"/>
                    <a:pt x="374" y="416"/>
                    <a:pt x="366" y="416"/>
                  </a:cubicBezTo>
                  <a:cubicBezTo>
                    <a:pt x="252" y="416"/>
                    <a:pt x="139" y="416"/>
                    <a:pt x="26" y="416"/>
                  </a:cubicBezTo>
                  <a:cubicBezTo>
                    <a:pt x="18" y="416"/>
                    <a:pt x="9" y="418"/>
                    <a:pt x="1" y="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814BA135-32AA-FE52-77FA-3766BD103E06}"/>
              </a:ext>
            </a:extLst>
          </p:cNvPr>
          <p:cNvGrpSpPr/>
          <p:nvPr/>
        </p:nvGrpSpPr>
        <p:grpSpPr>
          <a:xfrm>
            <a:off x="-4825" y="3654837"/>
            <a:ext cx="1983796" cy="1483395"/>
            <a:chOff x="-4825" y="3654837"/>
            <a:chExt cx="1983796" cy="1483395"/>
          </a:xfrm>
        </p:grpSpPr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8B67C1A6-03E9-4B2F-9C37-09708F34A2E0}"/>
                </a:ext>
              </a:extLst>
            </p:cNvPr>
            <p:cNvSpPr/>
            <p:nvPr/>
          </p:nvSpPr>
          <p:spPr>
            <a:xfrm rot="5400000" flipH="1">
              <a:off x="-4826" y="4648783"/>
              <a:ext cx="489449" cy="48944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8824C57B-5121-45CD-9CC1-81DE450B2737}"/>
                </a:ext>
              </a:extLst>
            </p:cNvPr>
            <p:cNvSpPr/>
            <p:nvPr/>
          </p:nvSpPr>
          <p:spPr>
            <a:xfrm rot="5400000" flipH="1">
              <a:off x="-3066" y="4151811"/>
              <a:ext cx="489449" cy="48944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7" name="Rectángulo: esquinas redondeadas 46">
              <a:extLst>
                <a:ext uri="{FF2B5EF4-FFF2-40B4-BE49-F238E27FC236}">
                  <a16:creationId xmlns:a16="http://schemas.microsoft.com/office/drawing/2014/main" id="{A3A5894D-0DB8-41BB-980D-16770DEA66E1}"/>
                </a:ext>
              </a:extLst>
            </p:cNvPr>
            <p:cNvSpPr/>
            <p:nvPr/>
          </p:nvSpPr>
          <p:spPr>
            <a:xfrm rot="5400000" flipH="1">
              <a:off x="492568" y="4648783"/>
              <a:ext cx="489449" cy="48944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BAC9C4DD-0436-4BDD-95F7-087273101427}"/>
                </a:ext>
              </a:extLst>
            </p:cNvPr>
            <p:cNvSpPr/>
            <p:nvPr/>
          </p:nvSpPr>
          <p:spPr>
            <a:xfrm rot="5400000" flipH="1">
              <a:off x="3120" y="3654838"/>
              <a:ext cx="489449" cy="48944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D365BF19-8CE2-436C-96E6-9E6A7ACDBDE2}"/>
                </a:ext>
              </a:extLst>
            </p:cNvPr>
            <p:cNvSpPr/>
            <p:nvPr/>
          </p:nvSpPr>
          <p:spPr>
            <a:xfrm rot="5400000" flipH="1">
              <a:off x="496647" y="4151811"/>
              <a:ext cx="489449" cy="48944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0" name="Rectángulo: esquinas redondeadas 49">
              <a:extLst>
                <a:ext uri="{FF2B5EF4-FFF2-40B4-BE49-F238E27FC236}">
                  <a16:creationId xmlns:a16="http://schemas.microsoft.com/office/drawing/2014/main" id="{7D8055DD-8AEC-4A86-903B-3C8F6BD6E7EE}"/>
                </a:ext>
              </a:extLst>
            </p:cNvPr>
            <p:cNvSpPr/>
            <p:nvPr/>
          </p:nvSpPr>
          <p:spPr>
            <a:xfrm rot="5400000" flipH="1">
              <a:off x="989963" y="4648783"/>
              <a:ext cx="489449" cy="48944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FD2863FF-837C-473E-A70B-7D79B2F7667E}"/>
                </a:ext>
              </a:extLst>
            </p:cNvPr>
            <p:cNvSpPr/>
            <p:nvPr/>
          </p:nvSpPr>
          <p:spPr>
            <a:xfrm rot="5400000" flipH="1">
              <a:off x="1489522" y="4648783"/>
              <a:ext cx="489449" cy="48944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D950733B-DA47-2E79-AF41-F1368EA3A437}"/>
              </a:ext>
            </a:extLst>
          </p:cNvPr>
          <p:cNvGrpSpPr/>
          <p:nvPr/>
        </p:nvGrpSpPr>
        <p:grpSpPr>
          <a:xfrm>
            <a:off x="7573749" y="-15498"/>
            <a:ext cx="1570251" cy="2099951"/>
            <a:chOff x="7573749" y="-15498"/>
            <a:chExt cx="1570251" cy="2099951"/>
          </a:xfrm>
        </p:grpSpPr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552BCEBF-80E2-4E68-ADBB-ACA5579C576E}"/>
                </a:ext>
              </a:extLst>
            </p:cNvPr>
            <p:cNvSpPr/>
            <p:nvPr/>
          </p:nvSpPr>
          <p:spPr>
            <a:xfrm rot="10800000">
              <a:off x="8625892" y="-15498"/>
              <a:ext cx="518107" cy="51810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92FDF16D-BE7B-411B-BC5B-C431B68CAC91}"/>
                </a:ext>
              </a:extLst>
            </p:cNvPr>
            <p:cNvSpPr/>
            <p:nvPr/>
          </p:nvSpPr>
          <p:spPr>
            <a:xfrm rot="10800000">
              <a:off x="8099821" y="-13635"/>
              <a:ext cx="518107" cy="51810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5" name="Rectángulo: esquinas redondeadas 54">
              <a:extLst>
                <a:ext uri="{FF2B5EF4-FFF2-40B4-BE49-F238E27FC236}">
                  <a16:creationId xmlns:a16="http://schemas.microsoft.com/office/drawing/2014/main" id="{AD5E62A4-B6F7-47CE-8CD4-383EB55ECAEC}"/>
                </a:ext>
              </a:extLst>
            </p:cNvPr>
            <p:cNvSpPr/>
            <p:nvPr/>
          </p:nvSpPr>
          <p:spPr>
            <a:xfrm rot="10800000">
              <a:off x="8625893" y="511019"/>
              <a:ext cx="518107" cy="51810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547A5500-8E1D-4F81-961B-5B928E701367}"/>
                </a:ext>
              </a:extLst>
            </p:cNvPr>
            <p:cNvSpPr/>
            <p:nvPr/>
          </p:nvSpPr>
          <p:spPr>
            <a:xfrm rot="10800000">
              <a:off x="7573749" y="-7087"/>
              <a:ext cx="518107" cy="51810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7" name="Rectángulo: esquinas redondeadas 56">
              <a:extLst>
                <a:ext uri="{FF2B5EF4-FFF2-40B4-BE49-F238E27FC236}">
                  <a16:creationId xmlns:a16="http://schemas.microsoft.com/office/drawing/2014/main" id="{1E267F50-7CAF-46A2-9E2C-F083F39F7E99}"/>
                </a:ext>
              </a:extLst>
            </p:cNvPr>
            <p:cNvSpPr/>
            <p:nvPr/>
          </p:nvSpPr>
          <p:spPr>
            <a:xfrm rot="10800000">
              <a:off x="8099821" y="515337"/>
              <a:ext cx="518107" cy="51810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8" name="Rectángulo: esquinas redondeadas 57">
              <a:extLst>
                <a:ext uri="{FF2B5EF4-FFF2-40B4-BE49-F238E27FC236}">
                  <a16:creationId xmlns:a16="http://schemas.microsoft.com/office/drawing/2014/main" id="{128DFD2F-65C3-45AD-AA84-0BACF8DE5018}"/>
                </a:ext>
              </a:extLst>
            </p:cNvPr>
            <p:cNvSpPr/>
            <p:nvPr/>
          </p:nvSpPr>
          <p:spPr>
            <a:xfrm rot="10800000">
              <a:off x="8625892" y="1037537"/>
              <a:ext cx="518107" cy="51810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" name="Rectángulo: esquinas redondeadas 58">
              <a:extLst>
                <a:ext uri="{FF2B5EF4-FFF2-40B4-BE49-F238E27FC236}">
                  <a16:creationId xmlns:a16="http://schemas.microsoft.com/office/drawing/2014/main" id="{0F7AD168-F7C5-4AD2-86BD-D73952ABDE56}"/>
                </a:ext>
              </a:extLst>
            </p:cNvPr>
            <p:cNvSpPr/>
            <p:nvPr/>
          </p:nvSpPr>
          <p:spPr>
            <a:xfrm rot="10800000">
              <a:off x="8625892" y="1566347"/>
              <a:ext cx="518107" cy="51810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66916984-7E94-2E6C-A874-D35880B4845F}"/>
              </a:ext>
            </a:extLst>
          </p:cNvPr>
          <p:cNvSpPr>
            <a:spLocks noEditPoints="1"/>
          </p:cNvSpPr>
          <p:nvPr/>
        </p:nvSpPr>
        <p:spPr bwMode="auto">
          <a:xfrm>
            <a:off x="3321051" y="466726"/>
            <a:ext cx="2497138" cy="2846388"/>
          </a:xfrm>
          <a:custGeom>
            <a:avLst/>
            <a:gdLst>
              <a:gd name="T0" fmla="*/ 485 w 1422"/>
              <a:gd name="T1" fmla="*/ 1490 h 1621"/>
              <a:gd name="T2" fmla="*/ 17 w 1422"/>
              <a:gd name="T3" fmla="*/ 386 h 1621"/>
              <a:gd name="T4" fmla="*/ 555 w 1422"/>
              <a:gd name="T5" fmla="*/ 130 h 1621"/>
              <a:gd name="T6" fmla="*/ 807 w 1422"/>
              <a:gd name="T7" fmla="*/ 0 h 1621"/>
              <a:gd name="T8" fmla="*/ 963 w 1422"/>
              <a:gd name="T9" fmla="*/ 129 h 1621"/>
              <a:gd name="T10" fmla="*/ 1355 w 1422"/>
              <a:gd name="T11" fmla="*/ 204 h 1621"/>
              <a:gd name="T12" fmla="*/ 1283 w 1422"/>
              <a:gd name="T13" fmla="*/ 561 h 1621"/>
              <a:gd name="T14" fmla="*/ 1422 w 1422"/>
              <a:gd name="T15" fmla="*/ 1139 h 1621"/>
              <a:gd name="T16" fmla="*/ 887 w 1422"/>
              <a:gd name="T17" fmla="*/ 1101 h 1621"/>
              <a:gd name="T18" fmla="*/ 630 w 1422"/>
              <a:gd name="T19" fmla="*/ 1201 h 1621"/>
              <a:gd name="T20" fmla="*/ 1159 w 1422"/>
              <a:gd name="T21" fmla="*/ 937 h 1621"/>
              <a:gd name="T22" fmla="*/ 882 w 1422"/>
              <a:gd name="T23" fmla="*/ 876 h 1621"/>
              <a:gd name="T24" fmla="*/ 854 w 1422"/>
              <a:gd name="T25" fmla="*/ 810 h 1621"/>
              <a:gd name="T26" fmla="*/ 559 w 1422"/>
              <a:gd name="T27" fmla="*/ 680 h 1621"/>
              <a:gd name="T28" fmla="*/ 859 w 1422"/>
              <a:gd name="T29" fmla="*/ 538 h 1621"/>
              <a:gd name="T30" fmla="*/ 1142 w 1422"/>
              <a:gd name="T31" fmla="*/ 691 h 1621"/>
              <a:gd name="T32" fmla="*/ 923 w 1422"/>
              <a:gd name="T33" fmla="*/ 1429 h 1621"/>
              <a:gd name="T34" fmla="*/ 668 w 1422"/>
              <a:gd name="T35" fmla="*/ 1469 h 1621"/>
              <a:gd name="T36" fmla="*/ 913 w 1422"/>
              <a:gd name="T37" fmla="*/ 1160 h 1621"/>
              <a:gd name="T38" fmla="*/ 1184 w 1422"/>
              <a:gd name="T39" fmla="*/ 1286 h 1621"/>
              <a:gd name="T40" fmla="*/ 1166 w 1422"/>
              <a:gd name="T41" fmla="*/ 726 h 1621"/>
              <a:gd name="T42" fmla="*/ 1388 w 1422"/>
              <a:gd name="T43" fmla="*/ 641 h 1621"/>
              <a:gd name="T44" fmla="*/ 1349 w 1422"/>
              <a:gd name="T45" fmla="*/ 219 h 1621"/>
              <a:gd name="T46" fmla="*/ 939 w 1422"/>
              <a:gd name="T47" fmla="*/ 137 h 1621"/>
              <a:gd name="T48" fmla="*/ 1054 w 1422"/>
              <a:gd name="T49" fmla="*/ 239 h 1621"/>
              <a:gd name="T50" fmla="*/ 1362 w 1422"/>
              <a:gd name="T51" fmla="*/ 485 h 1621"/>
              <a:gd name="T52" fmla="*/ 1173 w 1422"/>
              <a:gd name="T53" fmla="*/ 537 h 1621"/>
              <a:gd name="T54" fmla="*/ 1200 w 1422"/>
              <a:gd name="T55" fmla="*/ 1249 h 1621"/>
              <a:gd name="T56" fmla="*/ 1391 w 1422"/>
              <a:gd name="T57" fmla="*/ 947 h 1621"/>
              <a:gd name="T58" fmla="*/ 591 w 1422"/>
              <a:gd name="T59" fmla="*/ 1243 h 1621"/>
              <a:gd name="T60" fmla="*/ 406 w 1422"/>
              <a:gd name="T61" fmla="*/ 868 h 1621"/>
              <a:gd name="T62" fmla="*/ 652 w 1422"/>
              <a:gd name="T63" fmla="*/ 1590 h 1621"/>
              <a:gd name="T64" fmla="*/ 448 w 1422"/>
              <a:gd name="T65" fmla="*/ 1178 h 1621"/>
              <a:gd name="T66" fmla="*/ 366 w 1422"/>
              <a:gd name="T67" fmla="*/ 573 h 1621"/>
              <a:gd name="T68" fmla="*/ 189 w 1422"/>
              <a:gd name="T69" fmla="*/ 490 h 1621"/>
              <a:gd name="T70" fmla="*/ 380 w 1422"/>
              <a:gd name="T71" fmla="*/ 825 h 1621"/>
              <a:gd name="T72" fmla="*/ 236 w 1422"/>
              <a:gd name="T73" fmla="*/ 789 h 1621"/>
              <a:gd name="T74" fmla="*/ 416 w 1422"/>
              <a:gd name="T75" fmla="*/ 1102 h 1621"/>
              <a:gd name="T76" fmla="*/ 932 w 1422"/>
              <a:gd name="T77" fmla="*/ 348 h 1621"/>
              <a:gd name="T78" fmla="*/ 833 w 1422"/>
              <a:gd name="T79" fmla="*/ 516 h 1621"/>
              <a:gd name="T80" fmla="*/ 291 w 1422"/>
              <a:gd name="T81" fmla="*/ 1077 h 1621"/>
              <a:gd name="T82" fmla="*/ 29 w 1422"/>
              <a:gd name="T83" fmla="*/ 414 h 1621"/>
              <a:gd name="T84" fmla="*/ 207 w 1422"/>
              <a:gd name="T85" fmla="*/ 742 h 1621"/>
              <a:gd name="T86" fmla="*/ 213 w 1422"/>
              <a:gd name="T87" fmla="*/ 458 h 1621"/>
              <a:gd name="T88" fmla="*/ 600 w 1422"/>
              <a:gd name="T89" fmla="*/ 450 h 1621"/>
              <a:gd name="T90" fmla="*/ 379 w 1422"/>
              <a:gd name="T91" fmla="*/ 276 h 1621"/>
              <a:gd name="T92" fmla="*/ 264 w 1422"/>
              <a:gd name="T93" fmla="*/ 186 h 1621"/>
              <a:gd name="T94" fmla="*/ 872 w 1422"/>
              <a:gd name="T95" fmla="*/ 272 h 1621"/>
              <a:gd name="T96" fmla="*/ 213 w 1422"/>
              <a:gd name="T97" fmla="*/ 776 h 1621"/>
              <a:gd name="T98" fmla="*/ 139 w 1422"/>
              <a:gd name="T99" fmla="*/ 957 h 1621"/>
              <a:gd name="T100" fmla="*/ 558 w 1422"/>
              <a:gd name="T101" fmla="*/ 619 h 1621"/>
              <a:gd name="T102" fmla="*/ 588 w 1422"/>
              <a:gd name="T103" fmla="*/ 481 h 1621"/>
              <a:gd name="T104" fmla="*/ 172 w 1422"/>
              <a:gd name="T105" fmla="*/ 1003 h 1621"/>
              <a:gd name="T106" fmla="*/ 210 w 1422"/>
              <a:gd name="T107" fmla="*/ 1228 h 1621"/>
              <a:gd name="T108" fmla="*/ 721 w 1422"/>
              <a:gd name="T109" fmla="*/ 40 h 1621"/>
              <a:gd name="T110" fmla="*/ 70 w 1422"/>
              <a:gd name="T111" fmla="*/ 392 h 1621"/>
              <a:gd name="T112" fmla="*/ 274 w 1422"/>
              <a:gd name="T113" fmla="*/ 323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22" h="1621">
                <a:moveTo>
                  <a:pt x="1422" y="1191"/>
                </a:moveTo>
                <a:cubicBezTo>
                  <a:pt x="1417" y="1196"/>
                  <a:pt x="1412" y="1202"/>
                  <a:pt x="1406" y="1206"/>
                </a:cubicBezTo>
                <a:cubicBezTo>
                  <a:pt x="1164" y="1339"/>
                  <a:pt x="922" y="1472"/>
                  <a:pt x="680" y="1605"/>
                </a:cubicBezTo>
                <a:cubicBezTo>
                  <a:pt x="677" y="1607"/>
                  <a:pt x="674" y="1608"/>
                  <a:pt x="671" y="1610"/>
                </a:cubicBezTo>
                <a:cubicBezTo>
                  <a:pt x="655" y="1621"/>
                  <a:pt x="645" y="1621"/>
                  <a:pt x="630" y="1608"/>
                </a:cubicBezTo>
                <a:cubicBezTo>
                  <a:pt x="582" y="1569"/>
                  <a:pt x="533" y="1530"/>
                  <a:pt x="485" y="1490"/>
                </a:cubicBezTo>
                <a:cubicBezTo>
                  <a:pt x="375" y="1401"/>
                  <a:pt x="266" y="1310"/>
                  <a:pt x="157" y="1221"/>
                </a:cubicBezTo>
                <a:cubicBezTo>
                  <a:pt x="146" y="1213"/>
                  <a:pt x="141" y="1203"/>
                  <a:pt x="138" y="1190"/>
                </a:cubicBezTo>
                <a:cubicBezTo>
                  <a:pt x="111" y="1037"/>
                  <a:pt x="84" y="884"/>
                  <a:pt x="57" y="732"/>
                </a:cubicBezTo>
                <a:cubicBezTo>
                  <a:pt x="38" y="630"/>
                  <a:pt x="20" y="528"/>
                  <a:pt x="2" y="425"/>
                </a:cubicBezTo>
                <a:cubicBezTo>
                  <a:pt x="0" y="415"/>
                  <a:pt x="4" y="403"/>
                  <a:pt x="6" y="393"/>
                </a:cubicBezTo>
                <a:cubicBezTo>
                  <a:pt x="7" y="390"/>
                  <a:pt x="13" y="387"/>
                  <a:pt x="17" y="386"/>
                </a:cubicBezTo>
                <a:cubicBezTo>
                  <a:pt x="88" y="362"/>
                  <a:pt x="159" y="338"/>
                  <a:pt x="230" y="315"/>
                </a:cubicBezTo>
                <a:cubicBezTo>
                  <a:pt x="240" y="312"/>
                  <a:pt x="243" y="307"/>
                  <a:pt x="244" y="298"/>
                </a:cubicBezTo>
                <a:cubicBezTo>
                  <a:pt x="246" y="261"/>
                  <a:pt x="249" y="225"/>
                  <a:pt x="251" y="189"/>
                </a:cubicBezTo>
                <a:cubicBezTo>
                  <a:pt x="252" y="179"/>
                  <a:pt x="257" y="174"/>
                  <a:pt x="267" y="172"/>
                </a:cubicBezTo>
                <a:cubicBezTo>
                  <a:pt x="357" y="157"/>
                  <a:pt x="447" y="141"/>
                  <a:pt x="538" y="126"/>
                </a:cubicBezTo>
                <a:cubicBezTo>
                  <a:pt x="543" y="125"/>
                  <a:pt x="550" y="127"/>
                  <a:pt x="555" y="130"/>
                </a:cubicBezTo>
                <a:cubicBezTo>
                  <a:pt x="574" y="142"/>
                  <a:pt x="591" y="154"/>
                  <a:pt x="610" y="167"/>
                </a:cubicBezTo>
                <a:cubicBezTo>
                  <a:pt x="617" y="135"/>
                  <a:pt x="623" y="105"/>
                  <a:pt x="628" y="75"/>
                </a:cubicBezTo>
                <a:cubicBezTo>
                  <a:pt x="629" y="66"/>
                  <a:pt x="632" y="62"/>
                  <a:pt x="640" y="59"/>
                </a:cubicBezTo>
                <a:cubicBezTo>
                  <a:pt x="690" y="41"/>
                  <a:pt x="739" y="23"/>
                  <a:pt x="788" y="5"/>
                </a:cubicBezTo>
                <a:cubicBezTo>
                  <a:pt x="791" y="3"/>
                  <a:pt x="794" y="2"/>
                  <a:pt x="798" y="0"/>
                </a:cubicBezTo>
                <a:cubicBezTo>
                  <a:pt x="801" y="0"/>
                  <a:pt x="804" y="0"/>
                  <a:pt x="807" y="0"/>
                </a:cubicBezTo>
                <a:cubicBezTo>
                  <a:pt x="808" y="1"/>
                  <a:pt x="809" y="3"/>
                  <a:pt x="810" y="4"/>
                </a:cubicBezTo>
                <a:cubicBezTo>
                  <a:pt x="844" y="34"/>
                  <a:pt x="878" y="64"/>
                  <a:pt x="912" y="94"/>
                </a:cubicBezTo>
                <a:cubicBezTo>
                  <a:pt x="919" y="101"/>
                  <a:pt x="922" y="106"/>
                  <a:pt x="916" y="115"/>
                </a:cubicBezTo>
                <a:cubicBezTo>
                  <a:pt x="913" y="121"/>
                  <a:pt x="912" y="128"/>
                  <a:pt x="909" y="137"/>
                </a:cubicBezTo>
                <a:cubicBezTo>
                  <a:pt x="919" y="133"/>
                  <a:pt x="927" y="131"/>
                  <a:pt x="935" y="127"/>
                </a:cubicBezTo>
                <a:cubicBezTo>
                  <a:pt x="945" y="122"/>
                  <a:pt x="953" y="123"/>
                  <a:pt x="963" y="129"/>
                </a:cubicBezTo>
                <a:cubicBezTo>
                  <a:pt x="998" y="146"/>
                  <a:pt x="1034" y="163"/>
                  <a:pt x="1069" y="181"/>
                </a:cubicBezTo>
                <a:cubicBezTo>
                  <a:pt x="1080" y="186"/>
                  <a:pt x="1092" y="197"/>
                  <a:pt x="1103" y="196"/>
                </a:cubicBezTo>
                <a:cubicBezTo>
                  <a:pt x="1115" y="195"/>
                  <a:pt x="1125" y="184"/>
                  <a:pt x="1137" y="178"/>
                </a:cubicBezTo>
                <a:cubicBezTo>
                  <a:pt x="1142" y="176"/>
                  <a:pt x="1149" y="174"/>
                  <a:pt x="1155" y="175"/>
                </a:cubicBezTo>
                <a:cubicBezTo>
                  <a:pt x="1172" y="177"/>
                  <a:pt x="1190" y="180"/>
                  <a:pt x="1207" y="182"/>
                </a:cubicBezTo>
                <a:cubicBezTo>
                  <a:pt x="1256" y="189"/>
                  <a:pt x="1305" y="197"/>
                  <a:pt x="1355" y="204"/>
                </a:cubicBezTo>
                <a:cubicBezTo>
                  <a:pt x="1364" y="205"/>
                  <a:pt x="1367" y="209"/>
                  <a:pt x="1367" y="219"/>
                </a:cubicBezTo>
                <a:cubicBezTo>
                  <a:pt x="1366" y="229"/>
                  <a:pt x="1367" y="239"/>
                  <a:pt x="1367" y="249"/>
                </a:cubicBezTo>
                <a:cubicBezTo>
                  <a:pt x="1369" y="329"/>
                  <a:pt x="1371" y="409"/>
                  <a:pt x="1373" y="489"/>
                </a:cubicBezTo>
                <a:cubicBezTo>
                  <a:pt x="1373" y="500"/>
                  <a:pt x="1370" y="506"/>
                  <a:pt x="1361" y="511"/>
                </a:cubicBezTo>
                <a:cubicBezTo>
                  <a:pt x="1347" y="519"/>
                  <a:pt x="1333" y="529"/>
                  <a:pt x="1319" y="538"/>
                </a:cubicBezTo>
                <a:cubicBezTo>
                  <a:pt x="1308" y="545"/>
                  <a:pt x="1296" y="553"/>
                  <a:pt x="1283" y="561"/>
                </a:cubicBezTo>
                <a:cubicBezTo>
                  <a:pt x="1289" y="563"/>
                  <a:pt x="1292" y="565"/>
                  <a:pt x="1296" y="566"/>
                </a:cubicBezTo>
                <a:cubicBezTo>
                  <a:pt x="1328" y="580"/>
                  <a:pt x="1361" y="593"/>
                  <a:pt x="1394" y="606"/>
                </a:cubicBezTo>
                <a:cubicBezTo>
                  <a:pt x="1400" y="609"/>
                  <a:pt x="1402" y="612"/>
                  <a:pt x="1403" y="619"/>
                </a:cubicBezTo>
                <a:cubicBezTo>
                  <a:pt x="1404" y="674"/>
                  <a:pt x="1407" y="729"/>
                  <a:pt x="1409" y="784"/>
                </a:cubicBezTo>
                <a:cubicBezTo>
                  <a:pt x="1413" y="898"/>
                  <a:pt x="1417" y="1013"/>
                  <a:pt x="1421" y="1127"/>
                </a:cubicBezTo>
                <a:cubicBezTo>
                  <a:pt x="1421" y="1131"/>
                  <a:pt x="1422" y="1135"/>
                  <a:pt x="1422" y="1139"/>
                </a:cubicBezTo>
                <a:cubicBezTo>
                  <a:pt x="1422" y="1156"/>
                  <a:pt x="1422" y="1174"/>
                  <a:pt x="1422" y="1191"/>
                </a:cubicBezTo>
                <a:close/>
                <a:moveTo>
                  <a:pt x="638" y="1249"/>
                </a:moveTo>
                <a:cubicBezTo>
                  <a:pt x="643" y="1247"/>
                  <a:pt x="645" y="1246"/>
                  <a:pt x="648" y="1245"/>
                </a:cubicBezTo>
                <a:cubicBezTo>
                  <a:pt x="721" y="1214"/>
                  <a:pt x="794" y="1182"/>
                  <a:pt x="868" y="1150"/>
                </a:cubicBezTo>
                <a:cubicBezTo>
                  <a:pt x="890" y="1141"/>
                  <a:pt x="890" y="1141"/>
                  <a:pt x="888" y="1117"/>
                </a:cubicBezTo>
                <a:cubicBezTo>
                  <a:pt x="888" y="1112"/>
                  <a:pt x="887" y="1107"/>
                  <a:pt x="887" y="1101"/>
                </a:cubicBezTo>
                <a:cubicBezTo>
                  <a:pt x="880" y="1043"/>
                  <a:pt x="874" y="984"/>
                  <a:pt x="867" y="925"/>
                </a:cubicBezTo>
                <a:cubicBezTo>
                  <a:pt x="865" y="899"/>
                  <a:pt x="861" y="874"/>
                  <a:pt x="858" y="846"/>
                </a:cubicBezTo>
                <a:cubicBezTo>
                  <a:pt x="835" y="855"/>
                  <a:pt x="814" y="864"/>
                  <a:pt x="793" y="872"/>
                </a:cubicBezTo>
                <a:cubicBezTo>
                  <a:pt x="731" y="897"/>
                  <a:pt x="669" y="923"/>
                  <a:pt x="606" y="949"/>
                </a:cubicBezTo>
                <a:cubicBezTo>
                  <a:pt x="602" y="951"/>
                  <a:pt x="598" y="952"/>
                  <a:pt x="599" y="960"/>
                </a:cubicBezTo>
                <a:cubicBezTo>
                  <a:pt x="609" y="1040"/>
                  <a:pt x="619" y="1120"/>
                  <a:pt x="630" y="1201"/>
                </a:cubicBezTo>
                <a:cubicBezTo>
                  <a:pt x="632" y="1217"/>
                  <a:pt x="635" y="1232"/>
                  <a:pt x="638" y="1249"/>
                </a:cubicBezTo>
                <a:close/>
                <a:moveTo>
                  <a:pt x="910" y="1130"/>
                </a:moveTo>
                <a:cubicBezTo>
                  <a:pt x="912" y="1130"/>
                  <a:pt x="914" y="1130"/>
                  <a:pt x="915" y="1130"/>
                </a:cubicBezTo>
                <a:cubicBezTo>
                  <a:pt x="995" y="1094"/>
                  <a:pt x="1076" y="1059"/>
                  <a:pt x="1157" y="1024"/>
                </a:cubicBezTo>
                <a:cubicBezTo>
                  <a:pt x="1162" y="1021"/>
                  <a:pt x="1164" y="1018"/>
                  <a:pt x="1164" y="1012"/>
                </a:cubicBezTo>
                <a:cubicBezTo>
                  <a:pt x="1162" y="987"/>
                  <a:pt x="1161" y="962"/>
                  <a:pt x="1159" y="937"/>
                </a:cubicBezTo>
                <a:cubicBezTo>
                  <a:pt x="1156" y="877"/>
                  <a:pt x="1152" y="818"/>
                  <a:pt x="1148" y="759"/>
                </a:cubicBezTo>
                <a:cubicBezTo>
                  <a:pt x="1147" y="748"/>
                  <a:pt x="1145" y="738"/>
                  <a:pt x="1144" y="727"/>
                </a:cubicBezTo>
                <a:cubicBezTo>
                  <a:pt x="1140" y="729"/>
                  <a:pt x="1138" y="729"/>
                  <a:pt x="1136" y="730"/>
                </a:cubicBezTo>
                <a:cubicBezTo>
                  <a:pt x="1058" y="763"/>
                  <a:pt x="980" y="795"/>
                  <a:pt x="901" y="827"/>
                </a:cubicBezTo>
                <a:cubicBezTo>
                  <a:pt x="879" y="837"/>
                  <a:pt x="879" y="837"/>
                  <a:pt x="881" y="862"/>
                </a:cubicBezTo>
                <a:cubicBezTo>
                  <a:pt x="881" y="866"/>
                  <a:pt x="881" y="871"/>
                  <a:pt x="882" y="876"/>
                </a:cubicBezTo>
                <a:cubicBezTo>
                  <a:pt x="888" y="930"/>
                  <a:pt x="893" y="983"/>
                  <a:pt x="899" y="1037"/>
                </a:cubicBezTo>
                <a:cubicBezTo>
                  <a:pt x="902" y="1068"/>
                  <a:pt x="906" y="1099"/>
                  <a:pt x="910" y="1130"/>
                </a:cubicBezTo>
                <a:close/>
                <a:moveTo>
                  <a:pt x="595" y="931"/>
                </a:moveTo>
                <a:cubicBezTo>
                  <a:pt x="614" y="924"/>
                  <a:pt x="630" y="917"/>
                  <a:pt x="647" y="910"/>
                </a:cubicBezTo>
                <a:cubicBezTo>
                  <a:pt x="712" y="883"/>
                  <a:pt x="777" y="856"/>
                  <a:pt x="842" y="829"/>
                </a:cubicBezTo>
                <a:cubicBezTo>
                  <a:pt x="852" y="825"/>
                  <a:pt x="856" y="820"/>
                  <a:pt x="854" y="810"/>
                </a:cubicBezTo>
                <a:cubicBezTo>
                  <a:pt x="853" y="799"/>
                  <a:pt x="852" y="788"/>
                  <a:pt x="851" y="777"/>
                </a:cubicBezTo>
                <a:cubicBezTo>
                  <a:pt x="845" y="715"/>
                  <a:pt x="838" y="653"/>
                  <a:pt x="831" y="591"/>
                </a:cubicBezTo>
                <a:cubicBezTo>
                  <a:pt x="830" y="578"/>
                  <a:pt x="828" y="566"/>
                  <a:pt x="827" y="552"/>
                </a:cubicBezTo>
                <a:cubicBezTo>
                  <a:pt x="820" y="554"/>
                  <a:pt x="816" y="555"/>
                  <a:pt x="811" y="557"/>
                </a:cubicBezTo>
                <a:cubicBezTo>
                  <a:pt x="734" y="587"/>
                  <a:pt x="657" y="616"/>
                  <a:pt x="580" y="647"/>
                </a:cubicBezTo>
                <a:cubicBezTo>
                  <a:pt x="554" y="657"/>
                  <a:pt x="556" y="652"/>
                  <a:pt x="559" y="680"/>
                </a:cubicBezTo>
                <a:cubicBezTo>
                  <a:pt x="560" y="686"/>
                  <a:pt x="560" y="691"/>
                  <a:pt x="561" y="697"/>
                </a:cubicBezTo>
                <a:cubicBezTo>
                  <a:pt x="569" y="752"/>
                  <a:pt x="577" y="808"/>
                  <a:pt x="585" y="863"/>
                </a:cubicBezTo>
                <a:cubicBezTo>
                  <a:pt x="588" y="885"/>
                  <a:pt x="592" y="907"/>
                  <a:pt x="595" y="931"/>
                </a:cubicBezTo>
                <a:close/>
                <a:moveTo>
                  <a:pt x="1124" y="439"/>
                </a:moveTo>
                <a:cubicBezTo>
                  <a:pt x="1119" y="440"/>
                  <a:pt x="1116" y="441"/>
                  <a:pt x="1114" y="442"/>
                </a:cubicBezTo>
                <a:cubicBezTo>
                  <a:pt x="1029" y="474"/>
                  <a:pt x="944" y="506"/>
                  <a:pt x="859" y="538"/>
                </a:cubicBezTo>
                <a:cubicBezTo>
                  <a:pt x="848" y="542"/>
                  <a:pt x="846" y="548"/>
                  <a:pt x="847" y="558"/>
                </a:cubicBezTo>
                <a:cubicBezTo>
                  <a:pt x="855" y="631"/>
                  <a:pt x="863" y="704"/>
                  <a:pt x="870" y="778"/>
                </a:cubicBezTo>
                <a:cubicBezTo>
                  <a:pt x="872" y="790"/>
                  <a:pt x="874" y="802"/>
                  <a:pt x="876" y="816"/>
                </a:cubicBezTo>
                <a:cubicBezTo>
                  <a:pt x="880" y="814"/>
                  <a:pt x="883" y="813"/>
                  <a:pt x="885" y="812"/>
                </a:cubicBezTo>
                <a:cubicBezTo>
                  <a:pt x="967" y="778"/>
                  <a:pt x="1049" y="744"/>
                  <a:pt x="1131" y="710"/>
                </a:cubicBezTo>
                <a:cubicBezTo>
                  <a:pt x="1141" y="706"/>
                  <a:pt x="1143" y="701"/>
                  <a:pt x="1142" y="691"/>
                </a:cubicBezTo>
                <a:cubicBezTo>
                  <a:pt x="1139" y="640"/>
                  <a:pt x="1136" y="588"/>
                  <a:pt x="1132" y="537"/>
                </a:cubicBezTo>
                <a:cubicBezTo>
                  <a:pt x="1130" y="505"/>
                  <a:pt x="1127" y="473"/>
                  <a:pt x="1124" y="439"/>
                </a:cubicBezTo>
                <a:close/>
                <a:moveTo>
                  <a:pt x="684" y="1573"/>
                </a:moveTo>
                <a:cubicBezTo>
                  <a:pt x="689" y="1570"/>
                  <a:pt x="691" y="1569"/>
                  <a:pt x="694" y="1568"/>
                </a:cubicBezTo>
                <a:cubicBezTo>
                  <a:pt x="767" y="1528"/>
                  <a:pt x="841" y="1487"/>
                  <a:pt x="914" y="1448"/>
                </a:cubicBezTo>
                <a:cubicBezTo>
                  <a:pt x="923" y="1443"/>
                  <a:pt x="924" y="1438"/>
                  <a:pt x="923" y="1429"/>
                </a:cubicBezTo>
                <a:cubicBezTo>
                  <a:pt x="915" y="1356"/>
                  <a:pt x="907" y="1282"/>
                  <a:pt x="899" y="1209"/>
                </a:cubicBezTo>
                <a:cubicBezTo>
                  <a:pt x="897" y="1194"/>
                  <a:pt x="895" y="1178"/>
                  <a:pt x="893" y="1162"/>
                </a:cubicBezTo>
                <a:cubicBezTo>
                  <a:pt x="887" y="1164"/>
                  <a:pt x="883" y="1166"/>
                  <a:pt x="880" y="1167"/>
                </a:cubicBezTo>
                <a:cubicBezTo>
                  <a:pt x="808" y="1198"/>
                  <a:pt x="736" y="1229"/>
                  <a:pt x="665" y="1260"/>
                </a:cubicBezTo>
                <a:cubicBezTo>
                  <a:pt x="639" y="1271"/>
                  <a:pt x="640" y="1271"/>
                  <a:pt x="644" y="1299"/>
                </a:cubicBezTo>
                <a:cubicBezTo>
                  <a:pt x="652" y="1355"/>
                  <a:pt x="659" y="1413"/>
                  <a:pt x="668" y="1469"/>
                </a:cubicBezTo>
                <a:cubicBezTo>
                  <a:pt x="673" y="1503"/>
                  <a:pt x="678" y="1537"/>
                  <a:pt x="684" y="1573"/>
                </a:cubicBezTo>
                <a:close/>
                <a:moveTo>
                  <a:pt x="1166" y="1044"/>
                </a:moveTo>
                <a:cubicBezTo>
                  <a:pt x="1160" y="1046"/>
                  <a:pt x="1156" y="1047"/>
                  <a:pt x="1152" y="1049"/>
                </a:cubicBezTo>
                <a:cubicBezTo>
                  <a:pt x="1127" y="1059"/>
                  <a:pt x="1101" y="1070"/>
                  <a:pt x="1076" y="1081"/>
                </a:cubicBezTo>
                <a:cubicBezTo>
                  <a:pt x="1024" y="1104"/>
                  <a:pt x="973" y="1126"/>
                  <a:pt x="921" y="1149"/>
                </a:cubicBezTo>
                <a:cubicBezTo>
                  <a:pt x="917" y="1151"/>
                  <a:pt x="912" y="1152"/>
                  <a:pt x="913" y="1160"/>
                </a:cubicBezTo>
                <a:cubicBezTo>
                  <a:pt x="915" y="1176"/>
                  <a:pt x="916" y="1192"/>
                  <a:pt x="918" y="1208"/>
                </a:cubicBezTo>
                <a:cubicBezTo>
                  <a:pt x="924" y="1260"/>
                  <a:pt x="929" y="1312"/>
                  <a:pt x="935" y="1365"/>
                </a:cubicBezTo>
                <a:cubicBezTo>
                  <a:pt x="937" y="1387"/>
                  <a:pt x="939" y="1408"/>
                  <a:pt x="942" y="1431"/>
                </a:cubicBezTo>
                <a:cubicBezTo>
                  <a:pt x="947" y="1429"/>
                  <a:pt x="950" y="1427"/>
                  <a:pt x="953" y="1425"/>
                </a:cubicBezTo>
                <a:cubicBezTo>
                  <a:pt x="1026" y="1386"/>
                  <a:pt x="1099" y="1346"/>
                  <a:pt x="1173" y="1306"/>
                </a:cubicBezTo>
                <a:cubicBezTo>
                  <a:pt x="1182" y="1301"/>
                  <a:pt x="1186" y="1296"/>
                  <a:pt x="1184" y="1286"/>
                </a:cubicBezTo>
                <a:cubicBezTo>
                  <a:pt x="1183" y="1283"/>
                  <a:pt x="1184" y="1279"/>
                  <a:pt x="1183" y="1275"/>
                </a:cubicBezTo>
                <a:cubicBezTo>
                  <a:pt x="1180" y="1225"/>
                  <a:pt x="1177" y="1174"/>
                  <a:pt x="1173" y="1124"/>
                </a:cubicBezTo>
                <a:cubicBezTo>
                  <a:pt x="1171" y="1098"/>
                  <a:pt x="1168" y="1071"/>
                  <a:pt x="1166" y="1044"/>
                </a:cubicBezTo>
                <a:close/>
                <a:moveTo>
                  <a:pt x="1386" y="627"/>
                </a:moveTo>
                <a:cubicBezTo>
                  <a:pt x="1313" y="658"/>
                  <a:pt x="1241" y="687"/>
                  <a:pt x="1170" y="717"/>
                </a:cubicBezTo>
                <a:cubicBezTo>
                  <a:pt x="1168" y="718"/>
                  <a:pt x="1165" y="723"/>
                  <a:pt x="1166" y="726"/>
                </a:cubicBezTo>
                <a:cubicBezTo>
                  <a:pt x="1171" y="812"/>
                  <a:pt x="1177" y="899"/>
                  <a:pt x="1182" y="986"/>
                </a:cubicBezTo>
                <a:cubicBezTo>
                  <a:pt x="1183" y="994"/>
                  <a:pt x="1184" y="1002"/>
                  <a:pt x="1185" y="1012"/>
                </a:cubicBezTo>
                <a:cubicBezTo>
                  <a:pt x="1190" y="1010"/>
                  <a:pt x="1192" y="1009"/>
                  <a:pt x="1195" y="1008"/>
                </a:cubicBezTo>
                <a:cubicBezTo>
                  <a:pt x="1253" y="983"/>
                  <a:pt x="1311" y="956"/>
                  <a:pt x="1370" y="932"/>
                </a:cubicBezTo>
                <a:cubicBezTo>
                  <a:pt x="1386" y="925"/>
                  <a:pt x="1391" y="916"/>
                  <a:pt x="1391" y="899"/>
                </a:cubicBezTo>
                <a:cubicBezTo>
                  <a:pt x="1389" y="813"/>
                  <a:pt x="1389" y="727"/>
                  <a:pt x="1388" y="641"/>
                </a:cubicBezTo>
                <a:cubicBezTo>
                  <a:pt x="1388" y="637"/>
                  <a:pt x="1387" y="633"/>
                  <a:pt x="1386" y="627"/>
                </a:cubicBezTo>
                <a:close/>
                <a:moveTo>
                  <a:pt x="974" y="289"/>
                </a:moveTo>
                <a:cubicBezTo>
                  <a:pt x="977" y="290"/>
                  <a:pt x="979" y="290"/>
                  <a:pt x="980" y="291"/>
                </a:cubicBezTo>
                <a:cubicBezTo>
                  <a:pt x="1036" y="303"/>
                  <a:pt x="1092" y="316"/>
                  <a:pt x="1149" y="328"/>
                </a:cubicBezTo>
                <a:cubicBezTo>
                  <a:pt x="1153" y="329"/>
                  <a:pt x="1159" y="327"/>
                  <a:pt x="1163" y="325"/>
                </a:cubicBezTo>
                <a:cubicBezTo>
                  <a:pt x="1225" y="290"/>
                  <a:pt x="1287" y="254"/>
                  <a:pt x="1349" y="219"/>
                </a:cubicBezTo>
                <a:cubicBezTo>
                  <a:pt x="1351" y="218"/>
                  <a:pt x="1353" y="216"/>
                  <a:pt x="1356" y="214"/>
                </a:cubicBezTo>
                <a:cubicBezTo>
                  <a:pt x="1299" y="205"/>
                  <a:pt x="1243" y="199"/>
                  <a:pt x="1188" y="188"/>
                </a:cubicBezTo>
                <a:cubicBezTo>
                  <a:pt x="1158" y="182"/>
                  <a:pt x="1134" y="186"/>
                  <a:pt x="1111" y="205"/>
                </a:cubicBezTo>
                <a:cubicBezTo>
                  <a:pt x="1106" y="210"/>
                  <a:pt x="1101" y="208"/>
                  <a:pt x="1096" y="206"/>
                </a:cubicBezTo>
                <a:cubicBezTo>
                  <a:pt x="1050" y="183"/>
                  <a:pt x="1004" y="160"/>
                  <a:pt x="958" y="138"/>
                </a:cubicBezTo>
                <a:cubicBezTo>
                  <a:pt x="952" y="134"/>
                  <a:pt x="946" y="134"/>
                  <a:pt x="939" y="137"/>
                </a:cubicBezTo>
                <a:cubicBezTo>
                  <a:pt x="893" y="154"/>
                  <a:pt x="846" y="171"/>
                  <a:pt x="800" y="188"/>
                </a:cubicBezTo>
                <a:cubicBezTo>
                  <a:pt x="793" y="190"/>
                  <a:pt x="787" y="193"/>
                  <a:pt x="779" y="196"/>
                </a:cubicBezTo>
                <a:cubicBezTo>
                  <a:pt x="825" y="227"/>
                  <a:pt x="870" y="256"/>
                  <a:pt x="914" y="286"/>
                </a:cubicBezTo>
                <a:cubicBezTo>
                  <a:pt x="921" y="290"/>
                  <a:pt x="926" y="290"/>
                  <a:pt x="933" y="287"/>
                </a:cubicBezTo>
                <a:cubicBezTo>
                  <a:pt x="970" y="272"/>
                  <a:pt x="1008" y="256"/>
                  <a:pt x="1047" y="241"/>
                </a:cubicBezTo>
                <a:cubicBezTo>
                  <a:pt x="1049" y="240"/>
                  <a:pt x="1051" y="239"/>
                  <a:pt x="1054" y="239"/>
                </a:cubicBezTo>
                <a:cubicBezTo>
                  <a:pt x="1054" y="239"/>
                  <a:pt x="1054" y="239"/>
                  <a:pt x="1054" y="240"/>
                </a:cubicBezTo>
                <a:cubicBezTo>
                  <a:pt x="1028" y="256"/>
                  <a:pt x="1002" y="272"/>
                  <a:pt x="974" y="289"/>
                </a:cubicBezTo>
                <a:close/>
                <a:moveTo>
                  <a:pt x="1179" y="613"/>
                </a:moveTo>
                <a:cubicBezTo>
                  <a:pt x="1184" y="611"/>
                  <a:pt x="1187" y="609"/>
                  <a:pt x="1190" y="607"/>
                </a:cubicBezTo>
                <a:cubicBezTo>
                  <a:pt x="1244" y="572"/>
                  <a:pt x="1298" y="538"/>
                  <a:pt x="1353" y="503"/>
                </a:cubicBezTo>
                <a:cubicBezTo>
                  <a:pt x="1360" y="499"/>
                  <a:pt x="1362" y="494"/>
                  <a:pt x="1362" y="485"/>
                </a:cubicBezTo>
                <a:cubicBezTo>
                  <a:pt x="1361" y="407"/>
                  <a:pt x="1360" y="328"/>
                  <a:pt x="1359" y="250"/>
                </a:cubicBezTo>
                <a:cubicBezTo>
                  <a:pt x="1359" y="247"/>
                  <a:pt x="1359" y="244"/>
                  <a:pt x="1358" y="239"/>
                </a:cubicBezTo>
                <a:cubicBezTo>
                  <a:pt x="1354" y="242"/>
                  <a:pt x="1351" y="243"/>
                  <a:pt x="1348" y="245"/>
                </a:cubicBezTo>
                <a:cubicBezTo>
                  <a:pt x="1289" y="279"/>
                  <a:pt x="1232" y="313"/>
                  <a:pt x="1173" y="346"/>
                </a:cubicBezTo>
                <a:cubicBezTo>
                  <a:pt x="1161" y="353"/>
                  <a:pt x="1159" y="361"/>
                  <a:pt x="1160" y="373"/>
                </a:cubicBezTo>
                <a:cubicBezTo>
                  <a:pt x="1165" y="428"/>
                  <a:pt x="1169" y="483"/>
                  <a:pt x="1173" y="537"/>
                </a:cubicBezTo>
                <a:cubicBezTo>
                  <a:pt x="1175" y="562"/>
                  <a:pt x="1177" y="587"/>
                  <a:pt x="1179" y="613"/>
                </a:cubicBezTo>
                <a:close/>
                <a:moveTo>
                  <a:pt x="1391" y="947"/>
                </a:moveTo>
                <a:cubicBezTo>
                  <a:pt x="1383" y="950"/>
                  <a:pt x="1377" y="951"/>
                  <a:pt x="1371" y="954"/>
                </a:cubicBezTo>
                <a:cubicBezTo>
                  <a:pt x="1314" y="978"/>
                  <a:pt x="1257" y="1003"/>
                  <a:pt x="1200" y="1027"/>
                </a:cubicBezTo>
                <a:cubicBezTo>
                  <a:pt x="1189" y="1032"/>
                  <a:pt x="1186" y="1037"/>
                  <a:pt x="1187" y="1049"/>
                </a:cubicBezTo>
                <a:cubicBezTo>
                  <a:pt x="1192" y="1116"/>
                  <a:pt x="1196" y="1182"/>
                  <a:pt x="1200" y="1249"/>
                </a:cubicBezTo>
                <a:cubicBezTo>
                  <a:pt x="1201" y="1262"/>
                  <a:pt x="1202" y="1274"/>
                  <a:pt x="1203" y="1288"/>
                </a:cubicBezTo>
                <a:cubicBezTo>
                  <a:pt x="1208" y="1286"/>
                  <a:pt x="1211" y="1285"/>
                  <a:pt x="1213" y="1284"/>
                </a:cubicBezTo>
                <a:cubicBezTo>
                  <a:pt x="1268" y="1253"/>
                  <a:pt x="1323" y="1222"/>
                  <a:pt x="1379" y="1193"/>
                </a:cubicBezTo>
                <a:cubicBezTo>
                  <a:pt x="1391" y="1186"/>
                  <a:pt x="1395" y="1178"/>
                  <a:pt x="1395" y="1165"/>
                </a:cubicBezTo>
                <a:cubicBezTo>
                  <a:pt x="1394" y="1099"/>
                  <a:pt x="1393" y="1033"/>
                  <a:pt x="1393" y="967"/>
                </a:cubicBezTo>
                <a:cubicBezTo>
                  <a:pt x="1393" y="961"/>
                  <a:pt x="1391" y="955"/>
                  <a:pt x="1391" y="947"/>
                </a:cubicBezTo>
                <a:close/>
                <a:moveTo>
                  <a:pt x="406" y="868"/>
                </a:moveTo>
                <a:cubicBezTo>
                  <a:pt x="407" y="876"/>
                  <a:pt x="407" y="882"/>
                  <a:pt x="408" y="887"/>
                </a:cubicBezTo>
                <a:cubicBezTo>
                  <a:pt x="411" y="912"/>
                  <a:pt x="415" y="937"/>
                  <a:pt x="418" y="961"/>
                </a:cubicBezTo>
                <a:cubicBezTo>
                  <a:pt x="427" y="1022"/>
                  <a:pt x="436" y="1082"/>
                  <a:pt x="444" y="1142"/>
                </a:cubicBezTo>
                <a:cubicBezTo>
                  <a:pt x="445" y="1150"/>
                  <a:pt x="449" y="1154"/>
                  <a:pt x="455" y="1158"/>
                </a:cubicBezTo>
                <a:cubicBezTo>
                  <a:pt x="501" y="1187"/>
                  <a:pt x="546" y="1215"/>
                  <a:pt x="591" y="1243"/>
                </a:cubicBezTo>
                <a:cubicBezTo>
                  <a:pt x="596" y="1247"/>
                  <a:pt x="601" y="1250"/>
                  <a:pt x="608" y="1254"/>
                </a:cubicBezTo>
                <a:cubicBezTo>
                  <a:pt x="607" y="1238"/>
                  <a:pt x="606" y="1224"/>
                  <a:pt x="604" y="1210"/>
                </a:cubicBezTo>
                <a:cubicBezTo>
                  <a:pt x="593" y="1126"/>
                  <a:pt x="582" y="1042"/>
                  <a:pt x="570" y="958"/>
                </a:cubicBezTo>
                <a:cubicBezTo>
                  <a:pt x="570" y="954"/>
                  <a:pt x="565" y="948"/>
                  <a:pt x="561" y="946"/>
                </a:cubicBezTo>
                <a:cubicBezTo>
                  <a:pt x="528" y="929"/>
                  <a:pt x="495" y="913"/>
                  <a:pt x="462" y="896"/>
                </a:cubicBezTo>
                <a:cubicBezTo>
                  <a:pt x="445" y="887"/>
                  <a:pt x="427" y="878"/>
                  <a:pt x="406" y="868"/>
                </a:cubicBezTo>
                <a:close/>
                <a:moveTo>
                  <a:pt x="448" y="1178"/>
                </a:moveTo>
                <a:cubicBezTo>
                  <a:pt x="450" y="1200"/>
                  <a:pt x="452" y="1220"/>
                  <a:pt x="455" y="1240"/>
                </a:cubicBezTo>
                <a:cubicBezTo>
                  <a:pt x="464" y="1308"/>
                  <a:pt x="474" y="1376"/>
                  <a:pt x="484" y="1444"/>
                </a:cubicBezTo>
                <a:cubicBezTo>
                  <a:pt x="485" y="1449"/>
                  <a:pt x="488" y="1456"/>
                  <a:pt x="492" y="1460"/>
                </a:cubicBezTo>
                <a:cubicBezTo>
                  <a:pt x="538" y="1498"/>
                  <a:pt x="585" y="1536"/>
                  <a:pt x="631" y="1573"/>
                </a:cubicBezTo>
                <a:cubicBezTo>
                  <a:pt x="637" y="1579"/>
                  <a:pt x="644" y="1583"/>
                  <a:pt x="652" y="1590"/>
                </a:cubicBezTo>
                <a:cubicBezTo>
                  <a:pt x="651" y="1576"/>
                  <a:pt x="650" y="1565"/>
                  <a:pt x="649" y="1553"/>
                </a:cubicBezTo>
                <a:cubicBezTo>
                  <a:pt x="643" y="1507"/>
                  <a:pt x="638" y="1460"/>
                  <a:pt x="632" y="1414"/>
                </a:cubicBezTo>
                <a:cubicBezTo>
                  <a:pt x="626" y="1373"/>
                  <a:pt x="621" y="1332"/>
                  <a:pt x="615" y="1291"/>
                </a:cubicBezTo>
                <a:cubicBezTo>
                  <a:pt x="614" y="1286"/>
                  <a:pt x="611" y="1280"/>
                  <a:pt x="607" y="1278"/>
                </a:cubicBezTo>
                <a:cubicBezTo>
                  <a:pt x="558" y="1246"/>
                  <a:pt x="508" y="1215"/>
                  <a:pt x="458" y="1184"/>
                </a:cubicBezTo>
                <a:cubicBezTo>
                  <a:pt x="455" y="1182"/>
                  <a:pt x="452" y="1181"/>
                  <a:pt x="448" y="1178"/>
                </a:cubicBezTo>
                <a:close/>
                <a:moveTo>
                  <a:pt x="567" y="926"/>
                </a:moveTo>
                <a:cubicBezTo>
                  <a:pt x="564" y="901"/>
                  <a:pt x="562" y="878"/>
                  <a:pt x="559" y="856"/>
                </a:cubicBezTo>
                <a:cubicBezTo>
                  <a:pt x="551" y="796"/>
                  <a:pt x="542" y="736"/>
                  <a:pt x="536" y="677"/>
                </a:cubicBezTo>
                <a:cubicBezTo>
                  <a:pt x="534" y="658"/>
                  <a:pt x="529" y="651"/>
                  <a:pt x="513" y="643"/>
                </a:cubicBezTo>
                <a:cubicBezTo>
                  <a:pt x="467" y="624"/>
                  <a:pt x="423" y="601"/>
                  <a:pt x="378" y="579"/>
                </a:cubicBezTo>
                <a:cubicBezTo>
                  <a:pt x="375" y="577"/>
                  <a:pt x="371" y="576"/>
                  <a:pt x="366" y="573"/>
                </a:cubicBezTo>
                <a:cubicBezTo>
                  <a:pt x="368" y="587"/>
                  <a:pt x="369" y="598"/>
                  <a:pt x="371" y="609"/>
                </a:cubicBezTo>
                <a:cubicBezTo>
                  <a:pt x="381" y="683"/>
                  <a:pt x="392" y="756"/>
                  <a:pt x="402" y="830"/>
                </a:cubicBezTo>
                <a:cubicBezTo>
                  <a:pt x="404" y="839"/>
                  <a:pt x="408" y="845"/>
                  <a:pt x="416" y="849"/>
                </a:cubicBezTo>
                <a:cubicBezTo>
                  <a:pt x="462" y="873"/>
                  <a:pt x="509" y="897"/>
                  <a:pt x="555" y="921"/>
                </a:cubicBezTo>
                <a:cubicBezTo>
                  <a:pt x="558" y="922"/>
                  <a:pt x="562" y="923"/>
                  <a:pt x="567" y="926"/>
                </a:cubicBezTo>
                <a:close/>
                <a:moveTo>
                  <a:pt x="189" y="490"/>
                </a:moveTo>
                <a:cubicBezTo>
                  <a:pt x="192" y="509"/>
                  <a:pt x="194" y="526"/>
                  <a:pt x="197" y="543"/>
                </a:cubicBezTo>
                <a:cubicBezTo>
                  <a:pt x="208" y="610"/>
                  <a:pt x="219" y="678"/>
                  <a:pt x="229" y="746"/>
                </a:cubicBezTo>
                <a:cubicBezTo>
                  <a:pt x="230" y="753"/>
                  <a:pt x="233" y="757"/>
                  <a:pt x="239" y="760"/>
                </a:cubicBezTo>
                <a:cubicBezTo>
                  <a:pt x="279" y="780"/>
                  <a:pt x="319" y="801"/>
                  <a:pt x="359" y="821"/>
                </a:cubicBezTo>
                <a:cubicBezTo>
                  <a:pt x="366" y="824"/>
                  <a:pt x="372" y="827"/>
                  <a:pt x="380" y="831"/>
                </a:cubicBezTo>
                <a:cubicBezTo>
                  <a:pt x="380" y="828"/>
                  <a:pt x="380" y="826"/>
                  <a:pt x="380" y="825"/>
                </a:cubicBezTo>
                <a:cubicBezTo>
                  <a:pt x="374" y="783"/>
                  <a:pt x="369" y="742"/>
                  <a:pt x="364" y="700"/>
                </a:cubicBezTo>
                <a:cubicBezTo>
                  <a:pt x="359" y="658"/>
                  <a:pt x="354" y="615"/>
                  <a:pt x="348" y="572"/>
                </a:cubicBezTo>
                <a:cubicBezTo>
                  <a:pt x="347" y="568"/>
                  <a:pt x="344" y="563"/>
                  <a:pt x="341" y="561"/>
                </a:cubicBezTo>
                <a:cubicBezTo>
                  <a:pt x="291" y="537"/>
                  <a:pt x="242" y="514"/>
                  <a:pt x="189" y="490"/>
                </a:cubicBezTo>
                <a:close/>
                <a:moveTo>
                  <a:pt x="236" y="781"/>
                </a:moveTo>
                <a:cubicBezTo>
                  <a:pt x="236" y="785"/>
                  <a:pt x="236" y="787"/>
                  <a:pt x="236" y="789"/>
                </a:cubicBezTo>
                <a:cubicBezTo>
                  <a:pt x="241" y="824"/>
                  <a:pt x="246" y="860"/>
                  <a:pt x="252" y="895"/>
                </a:cubicBezTo>
                <a:cubicBezTo>
                  <a:pt x="259" y="941"/>
                  <a:pt x="267" y="987"/>
                  <a:pt x="275" y="1033"/>
                </a:cubicBezTo>
                <a:cubicBezTo>
                  <a:pt x="276" y="1040"/>
                  <a:pt x="282" y="1047"/>
                  <a:pt x="287" y="1050"/>
                </a:cubicBezTo>
                <a:cubicBezTo>
                  <a:pt x="328" y="1077"/>
                  <a:pt x="370" y="1103"/>
                  <a:pt x="411" y="1130"/>
                </a:cubicBezTo>
                <a:cubicBezTo>
                  <a:pt x="414" y="1131"/>
                  <a:pt x="416" y="1133"/>
                  <a:pt x="420" y="1135"/>
                </a:cubicBezTo>
                <a:cubicBezTo>
                  <a:pt x="419" y="1123"/>
                  <a:pt x="418" y="1113"/>
                  <a:pt x="416" y="1102"/>
                </a:cubicBezTo>
                <a:cubicBezTo>
                  <a:pt x="406" y="1023"/>
                  <a:pt x="396" y="944"/>
                  <a:pt x="386" y="865"/>
                </a:cubicBezTo>
                <a:cubicBezTo>
                  <a:pt x="386" y="861"/>
                  <a:pt x="383" y="856"/>
                  <a:pt x="379" y="854"/>
                </a:cubicBezTo>
                <a:cubicBezTo>
                  <a:pt x="332" y="830"/>
                  <a:pt x="285" y="806"/>
                  <a:pt x="236" y="781"/>
                </a:cubicBezTo>
                <a:close/>
                <a:moveTo>
                  <a:pt x="1101" y="414"/>
                </a:moveTo>
                <a:cubicBezTo>
                  <a:pt x="1097" y="412"/>
                  <a:pt x="1095" y="411"/>
                  <a:pt x="1093" y="410"/>
                </a:cubicBezTo>
                <a:cubicBezTo>
                  <a:pt x="1039" y="389"/>
                  <a:pt x="986" y="368"/>
                  <a:pt x="932" y="348"/>
                </a:cubicBezTo>
                <a:cubicBezTo>
                  <a:pt x="928" y="347"/>
                  <a:pt x="922" y="347"/>
                  <a:pt x="917" y="349"/>
                </a:cubicBezTo>
                <a:cubicBezTo>
                  <a:pt x="859" y="373"/>
                  <a:pt x="800" y="396"/>
                  <a:pt x="742" y="420"/>
                </a:cubicBezTo>
                <a:cubicBezTo>
                  <a:pt x="716" y="430"/>
                  <a:pt x="691" y="441"/>
                  <a:pt x="664" y="452"/>
                </a:cubicBezTo>
                <a:cubicBezTo>
                  <a:pt x="667" y="454"/>
                  <a:pt x="668" y="455"/>
                  <a:pt x="669" y="455"/>
                </a:cubicBezTo>
                <a:cubicBezTo>
                  <a:pt x="720" y="476"/>
                  <a:pt x="771" y="496"/>
                  <a:pt x="822" y="516"/>
                </a:cubicBezTo>
                <a:cubicBezTo>
                  <a:pt x="825" y="517"/>
                  <a:pt x="830" y="517"/>
                  <a:pt x="833" y="516"/>
                </a:cubicBezTo>
                <a:cubicBezTo>
                  <a:pt x="921" y="482"/>
                  <a:pt x="1010" y="449"/>
                  <a:pt x="1101" y="414"/>
                </a:cubicBezTo>
                <a:close/>
                <a:moveTo>
                  <a:pt x="460" y="1433"/>
                </a:moveTo>
                <a:cubicBezTo>
                  <a:pt x="457" y="1404"/>
                  <a:pt x="454" y="1377"/>
                  <a:pt x="451" y="1351"/>
                </a:cubicBezTo>
                <a:cubicBezTo>
                  <a:pt x="443" y="1291"/>
                  <a:pt x="435" y="1232"/>
                  <a:pt x="427" y="1172"/>
                </a:cubicBezTo>
                <a:cubicBezTo>
                  <a:pt x="426" y="1167"/>
                  <a:pt x="422" y="1161"/>
                  <a:pt x="417" y="1158"/>
                </a:cubicBezTo>
                <a:cubicBezTo>
                  <a:pt x="375" y="1130"/>
                  <a:pt x="333" y="1104"/>
                  <a:pt x="291" y="1077"/>
                </a:cubicBezTo>
                <a:cubicBezTo>
                  <a:pt x="288" y="1076"/>
                  <a:pt x="286" y="1075"/>
                  <a:pt x="283" y="1073"/>
                </a:cubicBezTo>
                <a:cubicBezTo>
                  <a:pt x="283" y="1075"/>
                  <a:pt x="283" y="1076"/>
                  <a:pt x="283" y="1076"/>
                </a:cubicBezTo>
                <a:cubicBezTo>
                  <a:pt x="293" y="1146"/>
                  <a:pt x="304" y="1216"/>
                  <a:pt x="313" y="1287"/>
                </a:cubicBezTo>
                <a:cubicBezTo>
                  <a:pt x="316" y="1310"/>
                  <a:pt x="327" y="1326"/>
                  <a:pt x="345" y="1340"/>
                </a:cubicBezTo>
                <a:cubicBezTo>
                  <a:pt x="383" y="1369"/>
                  <a:pt x="420" y="1400"/>
                  <a:pt x="460" y="1433"/>
                </a:cubicBezTo>
                <a:close/>
                <a:moveTo>
                  <a:pt x="29" y="414"/>
                </a:moveTo>
                <a:cubicBezTo>
                  <a:pt x="30" y="421"/>
                  <a:pt x="30" y="424"/>
                  <a:pt x="31" y="428"/>
                </a:cubicBezTo>
                <a:cubicBezTo>
                  <a:pt x="36" y="456"/>
                  <a:pt x="40" y="485"/>
                  <a:pt x="45" y="513"/>
                </a:cubicBezTo>
                <a:cubicBezTo>
                  <a:pt x="55" y="563"/>
                  <a:pt x="65" y="613"/>
                  <a:pt x="74" y="664"/>
                </a:cubicBezTo>
                <a:cubicBezTo>
                  <a:pt x="76" y="673"/>
                  <a:pt x="80" y="679"/>
                  <a:pt x="89" y="683"/>
                </a:cubicBezTo>
                <a:cubicBezTo>
                  <a:pt x="125" y="701"/>
                  <a:pt x="160" y="720"/>
                  <a:pt x="196" y="738"/>
                </a:cubicBezTo>
                <a:cubicBezTo>
                  <a:pt x="199" y="740"/>
                  <a:pt x="203" y="741"/>
                  <a:pt x="207" y="742"/>
                </a:cubicBezTo>
                <a:cubicBezTo>
                  <a:pt x="207" y="739"/>
                  <a:pt x="207" y="738"/>
                  <a:pt x="207" y="736"/>
                </a:cubicBezTo>
                <a:cubicBezTo>
                  <a:pt x="194" y="655"/>
                  <a:pt x="182" y="574"/>
                  <a:pt x="170" y="494"/>
                </a:cubicBezTo>
                <a:cubicBezTo>
                  <a:pt x="169" y="484"/>
                  <a:pt x="164" y="479"/>
                  <a:pt x="156" y="475"/>
                </a:cubicBezTo>
                <a:cubicBezTo>
                  <a:pt x="138" y="467"/>
                  <a:pt x="120" y="457"/>
                  <a:pt x="102" y="448"/>
                </a:cubicBezTo>
                <a:cubicBezTo>
                  <a:pt x="79" y="437"/>
                  <a:pt x="55" y="426"/>
                  <a:pt x="29" y="414"/>
                </a:cubicBezTo>
                <a:close/>
                <a:moveTo>
                  <a:pt x="213" y="458"/>
                </a:moveTo>
                <a:cubicBezTo>
                  <a:pt x="215" y="459"/>
                  <a:pt x="216" y="460"/>
                  <a:pt x="217" y="461"/>
                </a:cubicBezTo>
                <a:cubicBezTo>
                  <a:pt x="271" y="487"/>
                  <a:pt x="325" y="514"/>
                  <a:pt x="379" y="540"/>
                </a:cubicBezTo>
                <a:cubicBezTo>
                  <a:pt x="382" y="541"/>
                  <a:pt x="387" y="541"/>
                  <a:pt x="390" y="539"/>
                </a:cubicBezTo>
                <a:cubicBezTo>
                  <a:pt x="455" y="514"/>
                  <a:pt x="519" y="488"/>
                  <a:pt x="584" y="461"/>
                </a:cubicBezTo>
                <a:cubicBezTo>
                  <a:pt x="590" y="459"/>
                  <a:pt x="595" y="456"/>
                  <a:pt x="600" y="453"/>
                </a:cubicBezTo>
                <a:cubicBezTo>
                  <a:pt x="600" y="452"/>
                  <a:pt x="600" y="451"/>
                  <a:pt x="600" y="450"/>
                </a:cubicBezTo>
                <a:cubicBezTo>
                  <a:pt x="542" y="428"/>
                  <a:pt x="484" y="406"/>
                  <a:pt x="426" y="385"/>
                </a:cubicBezTo>
                <a:cubicBezTo>
                  <a:pt x="423" y="384"/>
                  <a:pt x="417" y="384"/>
                  <a:pt x="413" y="386"/>
                </a:cubicBezTo>
                <a:cubicBezTo>
                  <a:pt x="347" y="409"/>
                  <a:pt x="281" y="433"/>
                  <a:pt x="213" y="458"/>
                </a:cubicBezTo>
                <a:close/>
                <a:moveTo>
                  <a:pt x="264" y="186"/>
                </a:moveTo>
                <a:cubicBezTo>
                  <a:pt x="267" y="188"/>
                  <a:pt x="269" y="190"/>
                  <a:pt x="271" y="191"/>
                </a:cubicBezTo>
                <a:cubicBezTo>
                  <a:pt x="307" y="220"/>
                  <a:pt x="343" y="248"/>
                  <a:pt x="379" y="276"/>
                </a:cubicBezTo>
                <a:cubicBezTo>
                  <a:pt x="383" y="279"/>
                  <a:pt x="390" y="281"/>
                  <a:pt x="395" y="279"/>
                </a:cubicBezTo>
                <a:cubicBezTo>
                  <a:pt x="459" y="265"/>
                  <a:pt x="523" y="250"/>
                  <a:pt x="586" y="236"/>
                </a:cubicBezTo>
                <a:cubicBezTo>
                  <a:pt x="609" y="231"/>
                  <a:pt x="632" y="225"/>
                  <a:pt x="656" y="219"/>
                </a:cubicBezTo>
                <a:cubicBezTo>
                  <a:pt x="621" y="193"/>
                  <a:pt x="587" y="169"/>
                  <a:pt x="553" y="144"/>
                </a:cubicBezTo>
                <a:cubicBezTo>
                  <a:pt x="547" y="139"/>
                  <a:pt x="541" y="138"/>
                  <a:pt x="534" y="139"/>
                </a:cubicBezTo>
                <a:cubicBezTo>
                  <a:pt x="445" y="155"/>
                  <a:pt x="356" y="170"/>
                  <a:pt x="264" y="186"/>
                </a:cubicBezTo>
                <a:close/>
                <a:moveTo>
                  <a:pt x="486" y="354"/>
                </a:moveTo>
                <a:cubicBezTo>
                  <a:pt x="489" y="356"/>
                  <a:pt x="490" y="357"/>
                  <a:pt x="492" y="357"/>
                </a:cubicBezTo>
                <a:cubicBezTo>
                  <a:pt x="550" y="371"/>
                  <a:pt x="608" y="386"/>
                  <a:pt x="665" y="401"/>
                </a:cubicBezTo>
                <a:cubicBezTo>
                  <a:pt x="674" y="403"/>
                  <a:pt x="679" y="402"/>
                  <a:pt x="686" y="397"/>
                </a:cubicBezTo>
                <a:cubicBezTo>
                  <a:pt x="746" y="357"/>
                  <a:pt x="805" y="318"/>
                  <a:pt x="865" y="278"/>
                </a:cubicBezTo>
                <a:cubicBezTo>
                  <a:pt x="867" y="277"/>
                  <a:pt x="869" y="275"/>
                  <a:pt x="872" y="272"/>
                </a:cubicBezTo>
                <a:cubicBezTo>
                  <a:pt x="809" y="264"/>
                  <a:pt x="747" y="256"/>
                  <a:pt x="686" y="249"/>
                </a:cubicBezTo>
                <a:cubicBezTo>
                  <a:pt x="682" y="248"/>
                  <a:pt x="678" y="248"/>
                  <a:pt x="675" y="250"/>
                </a:cubicBezTo>
                <a:cubicBezTo>
                  <a:pt x="612" y="284"/>
                  <a:pt x="550" y="319"/>
                  <a:pt x="486" y="354"/>
                </a:cubicBezTo>
                <a:close/>
                <a:moveTo>
                  <a:pt x="251" y="1028"/>
                </a:moveTo>
                <a:cubicBezTo>
                  <a:pt x="251" y="1027"/>
                  <a:pt x="252" y="1026"/>
                  <a:pt x="251" y="1026"/>
                </a:cubicBezTo>
                <a:cubicBezTo>
                  <a:pt x="239" y="943"/>
                  <a:pt x="226" y="859"/>
                  <a:pt x="213" y="776"/>
                </a:cubicBezTo>
                <a:cubicBezTo>
                  <a:pt x="212" y="772"/>
                  <a:pt x="208" y="767"/>
                  <a:pt x="204" y="765"/>
                </a:cubicBezTo>
                <a:cubicBezTo>
                  <a:pt x="170" y="747"/>
                  <a:pt x="136" y="730"/>
                  <a:pt x="102" y="713"/>
                </a:cubicBezTo>
                <a:cubicBezTo>
                  <a:pt x="96" y="710"/>
                  <a:pt x="90" y="708"/>
                  <a:pt x="83" y="705"/>
                </a:cubicBezTo>
                <a:cubicBezTo>
                  <a:pt x="83" y="707"/>
                  <a:pt x="82" y="708"/>
                  <a:pt x="82" y="709"/>
                </a:cubicBezTo>
                <a:cubicBezTo>
                  <a:pt x="95" y="782"/>
                  <a:pt x="108" y="856"/>
                  <a:pt x="120" y="929"/>
                </a:cubicBezTo>
                <a:cubicBezTo>
                  <a:pt x="123" y="942"/>
                  <a:pt x="129" y="950"/>
                  <a:pt x="139" y="957"/>
                </a:cubicBezTo>
                <a:cubicBezTo>
                  <a:pt x="172" y="978"/>
                  <a:pt x="205" y="999"/>
                  <a:pt x="238" y="1020"/>
                </a:cubicBezTo>
                <a:cubicBezTo>
                  <a:pt x="242" y="1023"/>
                  <a:pt x="246" y="1025"/>
                  <a:pt x="251" y="1028"/>
                </a:cubicBezTo>
                <a:close/>
                <a:moveTo>
                  <a:pt x="412" y="553"/>
                </a:moveTo>
                <a:cubicBezTo>
                  <a:pt x="413" y="555"/>
                  <a:pt x="414" y="556"/>
                  <a:pt x="414" y="556"/>
                </a:cubicBezTo>
                <a:cubicBezTo>
                  <a:pt x="458" y="578"/>
                  <a:pt x="502" y="599"/>
                  <a:pt x="545" y="619"/>
                </a:cubicBezTo>
                <a:cubicBezTo>
                  <a:pt x="549" y="621"/>
                  <a:pt x="554" y="620"/>
                  <a:pt x="558" y="619"/>
                </a:cubicBezTo>
                <a:cubicBezTo>
                  <a:pt x="582" y="611"/>
                  <a:pt x="605" y="602"/>
                  <a:pt x="629" y="593"/>
                </a:cubicBezTo>
                <a:cubicBezTo>
                  <a:pt x="684" y="572"/>
                  <a:pt x="739" y="551"/>
                  <a:pt x="797" y="529"/>
                </a:cubicBezTo>
                <a:cubicBezTo>
                  <a:pt x="791" y="526"/>
                  <a:pt x="788" y="525"/>
                  <a:pt x="785" y="523"/>
                </a:cubicBezTo>
                <a:cubicBezTo>
                  <a:pt x="749" y="509"/>
                  <a:pt x="713" y="495"/>
                  <a:pt x="678" y="481"/>
                </a:cubicBezTo>
                <a:cubicBezTo>
                  <a:pt x="663" y="475"/>
                  <a:pt x="648" y="465"/>
                  <a:pt x="633" y="465"/>
                </a:cubicBezTo>
                <a:cubicBezTo>
                  <a:pt x="618" y="465"/>
                  <a:pt x="603" y="475"/>
                  <a:pt x="588" y="481"/>
                </a:cubicBezTo>
                <a:cubicBezTo>
                  <a:pt x="530" y="505"/>
                  <a:pt x="471" y="529"/>
                  <a:pt x="412" y="553"/>
                </a:cubicBezTo>
                <a:close/>
                <a:moveTo>
                  <a:pt x="292" y="1296"/>
                </a:moveTo>
                <a:cubicBezTo>
                  <a:pt x="292" y="1292"/>
                  <a:pt x="292" y="1290"/>
                  <a:pt x="292" y="1289"/>
                </a:cubicBezTo>
                <a:cubicBezTo>
                  <a:pt x="281" y="1214"/>
                  <a:pt x="270" y="1139"/>
                  <a:pt x="258" y="1064"/>
                </a:cubicBezTo>
                <a:cubicBezTo>
                  <a:pt x="257" y="1059"/>
                  <a:pt x="253" y="1053"/>
                  <a:pt x="248" y="1050"/>
                </a:cubicBezTo>
                <a:cubicBezTo>
                  <a:pt x="223" y="1034"/>
                  <a:pt x="198" y="1018"/>
                  <a:pt x="172" y="1003"/>
                </a:cubicBezTo>
                <a:cubicBezTo>
                  <a:pt x="159" y="994"/>
                  <a:pt x="145" y="987"/>
                  <a:pt x="131" y="978"/>
                </a:cubicBezTo>
                <a:cubicBezTo>
                  <a:pt x="131" y="983"/>
                  <a:pt x="131" y="986"/>
                  <a:pt x="131" y="989"/>
                </a:cubicBezTo>
                <a:cubicBezTo>
                  <a:pt x="140" y="1040"/>
                  <a:pt x="149" y="1091"/>
                  <a:pt x="158" y="1141"/>
                </a:cubicBezTo>
                <a:cubicBezTo>
                  <a:pt x="161" y="1158"/>
                  <a:pt x="160" y="1178"/>
                  <a:pt x="168" y="1191"/>
                </a:cubicBezTo>
                <a:cubicBezTo>
                  <a:pt x="177" y="1206"/>
                  <a:pt x="194" y="1215"/>
                  <a:pt x="207" y="1226"/>
                </a:cubicBezTo>
                <a:cubicBezTo>
                  <a:pt x="208" y="1227"/>
                  <a:pt x="209" y="1228"/>
                  <a:pt x="210" y="1228"/>
                </a:cubicBezTo>
                <a:cubicBezTo>
                  <a:pt x="237" y="1250"/>
                  <a:pt x="264" y="1272"/>
                  <a:pt x="292" y="1296"/>
                </a:cubicBezTo>
                <a:close/>
                <a:moveTo>
                  <a:pt x="909" y="107"/>
                </a:moveTo>
                <a:cubicBezTo>
                  <a:pt x="908" y="105"/>
                  <a:pt x="908" y="104"/>
                  <a:pt x="907" y="104"/>
                </a:cubicBezTo>
                <a:cubicBezTo>
                  <a:pt x="874" y="74"/>
                  <a:pt x="840" y="44"/>
                  <a:pt x="807" y="15"/>
                </a:cubicBezTo>
                <a:cubicBezTo>
                  <a:pt x="804" y="12"/>
                  <a:pt x="798" y="12"/>
                  <a:pt x="794" y="13"/>
                </a:cubicBezTo>
                <a:cubicBezTo>
                  <a:pt x="769" y="22"/>
                  <a:pt x="745" y="31"/>
                  <a:pt x="721" y="40"/>
                </a:cubicBezTo>
                <a:cubicBezTo>
                  <a:pt x="694" y="50"/>
                  <a:pt x="667" y="60"/>
                  <a:pt x="638" y="70"/>
                </a:cubicBezTo>
                <a:cubicBezTo>
                  <a:pt x="675" y="99"/>
                  <a:pt x="710" y="127"/>
                  <a:pt x="745" y="155"/>
                </a:cubicBezTo>
                <a:cubicBezTo>
                  <a:pt x="748" y="157"/>
                  <a:pt x="753" y="157"/>
                  <a:pt x="757" y="156"/>
                </a:cubicBezTo>
                <a:cubicBezTo>
                  <a:pt x="808" y="140"/>
                  <a:pt x="858" y="123"/>
                  <a:pt x="909" y="107"/>
                </a:cubicBezTo>
                <a:close/>
                <a:moveTo>
                  <a:pt x="61" y="387"/>
                </a:moveTo>
                <a:cubicBezTo>
                  <a:pt x="66" y="390"/>
                  <a:pt x="68" y="391"/>
                  <a:pt x="70" y="392"/>
                </a:cubicBezTo>
                <a:cubicBezTo>
                  <a:pt x="104" y="409"/>
                  <a:pt x="138" y="425"/>
                  <a:pt x="173" y="441"/>
                </a:cubicBezTo>
                <a:cubicBezTo>
                  <a:pt x="180" y="443"/>
                  <a:pt x="189" y="444"/>
                  <a:pt x="195" y="442"/>
                </a:cubicBezTo>
                <a:cubicBezTo>
                  <a:pt x="257" y="421"/>
                  <a:pt x="318" y="399"/>
                  <a:pt x="379" y="377"/>
                </a:cubicBezTo>
                <a:cubicBezTo>
                  <a:pt x="383" y="375"/>
                  <a:pt x="386" y="373"/>
                  <a:pt x="391" y="371"/>
                </a:cubicBezTo>
                <a:cubicBezTo>
                  <a:pt x="388" y="369"/>
                  <a:pt x="387" y="369"/>
                  <a:pt x="386" y="368"/>
                </a:cubicBezTo>
                <a:cubicBezTo>
                  <a:pt x="348" y="353"/>
                  <a:pt x="311" y="338"/>
                  <a:pt x="274" y="323"/>
                </a:cubicBezTo>
                <a:cubicBezTo>
                  <a:pt x="270" y="321"/>
                  <a:pt x="265" y="322"/>
                  <a:pt x="261" y="323"/>
                </a:cubicBezTo>
                <a:cubicBezTo>
                  <a:pt x="216" y="337"/>
                  <a:pt x="171" y="352"/>
                  <a:pt x="127" y="366"/>
                </a:cubicBezTo>
                <a:cubicBezTo>
                  <a:pt x="105" y="373"/>
                  <a:pt x="84" y="379"/>
                  <a:pt x="61" y="3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>
            <a:extLst>
              <a:ext uri="{FF2B5EF4-FFF2-40B4-BE49-F238E27FC236}">
                <a16:creationId xmlns:a16="http://schemas.microsoft.com/office/drawing/2014/main" id="{C41B2313-0AF8-811C-C202-E828CE0D69B5}"/>
              </a:ext>
            </a:extLst>
          </p:cNvPr>
          <p:cNvGrpSpPr/>
          <p:nvPr/>
        </p:nvGrpSpPr>
        <p:grpSpPr>
          <a:xfrm>
            <a:off x="1404937" y="1843088"/>
            <a:ext cx="2513013" cy="2297113"/>
            <a:chOff x="1404937" y="1843088"/>
            <a:chExt cx="2513013" cy="2297113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C8ACA30-D744-4A9B-B4A6-4A41FA165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937" y="1843088"/>
              <a:ext cx="2513013" cy="2297113"/>
            </a:xfrm>
            <a:custGeom>
              <a:avLst/>
              <a:gdLst>
                <a:gd name="T0" fmla="*/ 0 w 485"/>
                <a:gd name="T1" fmla="*/ 126 h 443"/>
                <a:gd name="T2" fmla="*/ 40 w 485"/>
                <a:gd name="T3" fmla="*/ 102 h 443"/>
                <a:gd name="T4" fmla="*/ 208 w 485"/>
                <a:gd name="T5" fmla="*/ 3 h 443"/>
                <a:gd name="T6" fmla="*/ 218 w 485"/>
                <a:gd name="T7" fmla="*/ 1 h 443"/>
                <a:gd name="T8" fmla="*/ 409 w 485"/>
                <a:gd name="T9" fmla="*/ 42 h 443"/>
                <a:gd name="T10" fmla="*/ 416 w 485"/>
                <a:gd name="T11" fmla="*/ 44 h 443"/>
                <a:gd name="T12" fmla="*/ 421 w 485"/>
                <a:gd name="T13" fmla="*/ 49 h 443"/>
                <a:gd name="T14" fmla="*/ 446 w 485"/>
                <a:gd name="T15" fmla="*/ 153 h 443"/>
                <a:gd name="T16" fmla="*/ 484 w 485"/>
                <a:gd name="T17" fmla="*/ 313 h 443"/>
                <a:gd name="T18" fmla="*/ 481 w 485"/>
                <a:gd name="T19" fmla="*/ 320 h 443"/>
                <a:gd name="T20" fmla="*/ 276 w 485"/>
                <a:gd name="T21" fmla="*/ 441 h 443"/>
                <a:gd name="T22" fmla="*/ 272 w 485"/>
                <a:gd name="T23" fmla="*/ 443 h 443"/>
                <a:gd name="T24" fmla="*/ 260 w 485"/>
                <a:gd name="T25" fmla="*/ 396 h 443"/>
                <a:gd name="T26" fmla="*/ 236 w 485"/>
                <a:gd name="T27" fmla="*/ 295 h 443"/>
                <a:gd name="T28" fmla="*/ 208 w 485"/>
                <a:gd name="T29" fmla="*/ 175 h 443"/>
                <a:gd name="T30" fmla="*/ 202 w 485"/>
                <a:gd name="T31" fmla="*/ 169 h 443"/>
                <a:gd name="T32" fmla="*/ 152 w 485"/>
                <a:gd name="T33" fmla="*/ 158 h 443"/>
                <a:gd name="T34" fmla="*/ 79 w 485"/>
                <a:gd name="T35" fmla="*/ 143 h 443"/>
                <a:gd name="T36" fmla="*/ 0 w 485"/>
                <a:gd name="T37" fmla="*/ 12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5" h="443">
                  <a:moveTo>
                    <a:pt x="0" y="126"/>
                  </a:moveTo>
                  <a:cubicBezTo>
                    <a:pt x="13" y="117"/>
                    <a:pt x="27" y="110"/>
                    <a:pt x="40" y="102"/>
                  </a:cubicBezTo>
                  <a:cubicBezTo>
                    <a:pt x="96" y="69"/>
                    <a:pt x="152" y="36"/>
                    <a:pt x="208" y="3"/>
                  </a:cubicBezTo>
                  <a:cubicBezTo>
                    <a:pt x="211" y="1"/>
                    <a:pt x="214" y="0"/>
                    <a:pt x="218" y="1"/>
                  </a:cubicBezTo>
                  <a:cubicBezTo>
                    <a:pt x="282" y="15"/>
                    <a:pt x="345" y="28"/>
                    <a:pt x="409" y="42"/>
                  </a:cubicBezTo>
                  <a:cubicBezTo>
                    <a:pt x="412" y="42"/>
                    <a:pt x="414" y="43"/>
                    <a:pt x="416" y="44"/>
                  </a:cubicBezTo>
                  <a:cubicBezTo>
                    <a:pt x="419" y="44"/>
                    <a:pt x="420" y="46"/>
                    <a:pt x="421" y="49"/>
                  </a:cubicBezTo>
                  <a:cubicBezTo>
                    <a:pt x="429" y="84"/>
                    <a:pt x="437" y="118"/>
                    <a:pt x="446" y="153"/>
                  </a:cubicBezTo>
                  <a:cubicBezTo>
                    <a:pt x="458" y="206"/>
                    <a:pt x="471" y="259"/>
                    <a:pt x="484" y="313"/>
                  </a:cubicBezTo>
                  <a:cubicBezTo>
                    <a:pt x="485" y="316"/>
                    <a:pt x="484" y="318"/>
                    <a:pt x="481" y="320"/>
                  </a:cubicBezTo>
                  <a:cubicBezTo>
                    <a:pt x="413" y="360"/>
                    <a:pt x="344" y="401"/>
                    <a:pt x="276" y="441"/>
                  </a:cubicBezTo>
                  <a:cubicBezTo>
                    <a:pt x="275" y="442"/>
                    <a:pt x="273" y="442"/>
                    <a:pt x="272" y="443"/>
                  </a:cubicBezTo>
                  <a:cubicBezTo>
                    <a:pt x="267" y="428"/>
                    <a:pt x="264" y="412"/>
                    <a:pt x="260" y="396"/>
                  </a:cubicBezTo>
                  <a:cubicBezTo>
                    <a:pt x="252" y="363"/>
                    <a:pt x="244" y="329"/>
                    <a:pt x="236" y="295"/>
                  </a:cubicBezTo>
                  <a:cubicBezTo>
                    <a:pt x="227" y="255"/>
                    <a:pt x="217" y="215"/>
                    <a:pt x="208" y="175"/>
                  </a:cubicBezTo>
                  <a:cubicBezTo>
                    <a:pt x="207" y="172"/>
                    <a:pt x="205" y="170"/>
                    <a:pt x="202" y="169"/>
                  </a:cubicBezTo>
                  <a:cubicBezTo>
                    <a:pt x="185" y="166"/>
                    <a:pt x="169" y="162"/>
                    <a:pt x="152" y="158"/>
                  </a:cubicBezTo>
                  <a:cubicBezTo>
                    <a:pt x="128" y="153"/>
                    <a:pt x="103" y="148"/>
                    <a:pt x="79" y="143"/>
                  </a:cubicBezTo>
                  <a:cubicBezTo>
                    <a:pt x="53" y="138"/>
                    <a:pt x="26" y="132"/>
                    <a:pt x="0" y="126"/>
                  </a:cubicBezTo>
                  <a:close/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A49E6C7-B151-541A-4FA1-2BBBC5AA2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937" y="2497138"/>
              <a:ext cx="1409700" cy="1643063"/>
            </a:xfrm>
            <a:custGeom>
              <a:avLst/>
              <a:gdLst>
                <a:gd name="T0" fmla="*/ 0 w 272"/>
                <a:gd name="T1" fmla="*/ 0 h 317"/>
                <a:gd name="T2" fmla="*/ 79 w 272"/>
                <a:gd name="T3" fmla="*/ 17 h 317"/>
                <a:gd name="T4" fmla="*/ 152 w 272"/>
                <a:gd name="T5" fmla="*/ 32 h 317"/>
                <a:gd name="T6" fmla="*/ 202 w 272"/>
                <a:gd name="T7" fmla="*/ 43 h 317"/>
                <a:gd name="T8" fmla="*/ 208 w 272"/>
                <a:gd name="T9" fmla="*/ 49 h 317"/>
                <a:gd name="T10" fmla="*/ 236 w 272"/>
                <a:gd name="T11" fmla="*/ 169 h 317"/>
                <a:gd name="T12" fmla="*/ 260 w 272"/>
                <a:gd name="T13" fmla="*/ 270 h 317"/>
                <a:gd name="T14" fmla="*/ 272 w 272"/>
                <a:gd name="T15" fmla="*/ 317 h 317"/>
                <a:gd name="T16" fmla="*/ 271 w 272"/>
                <a:gd name="T17" fmla="*/ 317 h 317"/>
                <a:gd name="T18" fmla="*/ 268 w 272"/>
                <a:gd name="T19" fmla="*/ 317 h 317"/>
                <a:gd name="T20" fmla="*/ 148 w 272"/>
                <a:gd name="T21" fmla="*/ 292 h 317"/>
                <a:gd name="T22" fmla="*/ 70 w 272"/>
                <a:gd name="T23" fmla="*/ 275 h 317"/>
                <a:gd name="T24" fmla="*/ 63 w 272"/>
                <a:gd name="T25" fmla="*/ 268 h 317"/>
                <a:gd name="T26" fmla="*/ 5 w 272"/>
                <a:gd name="T27" fmla="*/ 24 h 317"/>
                <a:gd name="T28" fmla="*/ 0 w 272"/>
                <a:gd name="T2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7">
                  <a:moveTo>
                    <a:pt x="0" y="0"/>
                  </a:moveTo>
                  <a:cubicBezTo>
                    <a:pt x="26" y="6"/>
                    <a:pt x="53" y="12"/>
                    <a:pt x="79" y="17"/>
                  </a:cubicBezTo>
                  <a:cubicBezTo>
                    <a:pt x="103" y="22"/>
                    <a:pt x="128" y="27"/>
                    <a:pt x="152" y="32"/>
                  </a:cubicBezTo>
                  <a:cubicBezTo>
                    <a:pt x="169" y="36"/>
                    <a:pt x="185" y="40"/>
                    <a:pt x="202" y="43"/>
                  </a:cubicBezTo>
                  <a:cubicBezTo>
                    <a:pt x="205" y="44"/>
                    <a:pt x="207" y="46"/>
                    <a:pt x="208" y="49"/>
                  </a:cubicBezTo>
                  <a:cubicBezTo>
                    <a:pt x="217" y="89"/>
                    <a:pt x="227" y="129"/>
                    <a:pt x="236" y="169"/>
                  </a:cubicBezTo>
                  <a:cubicBezTo>
                    <a:pt x="244" y="203"/>
                    <a:pt x="252" y="237"/>
                    <a:pt x="260" y="270"/>
                  </a:cubicBezTo>
                  <a:cubicBezTo>
                    <a:pt x="264" y="286"/>
                    <a:pt x="267" y="302"/>
                    <a:pt x="272" y="317"/>
                  </a:cubicBezTo>
                  <a:cubicBezTo>
                    <a:pt x="272" y="317"/>
                    <a:pt x="271" y="317"/>
                    <a:pt x="271" y="317"/>
                  </a:cubicBezTo>
                  <a:cubicBezTo>
                    <a:pt x="270" y="317"/>
                    <a:pt x="269" y="317"/>
                    <a:pt x="268" y="317"/>
                  </a:cubicBezTo>
                  <a:cubicBezTo>
                    <a:pt x="228" y="309"/>
                    <a:pt x="188" y="300"/>
                    <a:pt x="148" y="292"/>
                  </a:cubicBezTo>
                  <a:cubicBezTo>
                    <a:pt x="122" y="286"/>
                    <a:pt x="96" y="280"/>
                    <a:pt x="70" y="275"/>
                  </a:cubicBezTo>
                  <a:cubicBezTo>
                    <a:pt x="65" y="274"/>
                    <a:pt x="64" y="272"/>
                    <a:pt x="63" y="268"/>
                  </a:cubicBezTo>
                  <a:cubicBezTo>
                    <a:pt x="44" y="187"/>
                    <a:pt x="24" y="106"/>
                    <a:pt x="5" y="24"/>
                  </a:cubicBezTo>
                  <a:cubicBezTo>
                    <a:pt x="3" y="16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35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69EDFA0-8301-72A0-9AE8-1BA48573D2C7}"/>
              </a:ext>
            </a:extLst>
          </p:cNvPr>
          <p:cNvGrpSpPr/>
          <p:nvPr/>
        </p:nvGrpSpPr>
        <p:grpSpPr>
          <a:xfrm>
            <a:off x="5940426" y="1824038"/>
            <a:ext cx="2513012" cy="2297113"/>
            <a:chOff x="5940426" y="1824038"/>
            <a:chExt cx="2513012" cy="229711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500197C-8177-C7FA-3F14-959B82A04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6" y="1824038"/>
              <a:ext cx="2513012" cy="2297113"/>
            </a:xfrm>
            <a:custGeom>
              <a:avLst/>
              <a:gdLst>
                <a:gd name="T0" fmla="*/ 0 w 485"/>
                <a:gd name="T1" fmla="*/ 126 h 443"/>
                <a:gd name="T2" fmla="*/ 40 w 485"/>
                <a:gd name="T3" fmla="*/ 102 h 443"/>
                <a:gd name="T4" fmla="*/ 208 w 485"/>
                <a:gd name="T5" fmla="*/ 3 h 443"/>
                <a:gd name="T6" fmla="*/ 218 w 485"/>
                <a:gd name="T7" fmla="*/ 1 h 443"/>
                <a:gd name="T8" fmla="*/ 409 w 485"/>
                <a:gd name="T9" fmla="*/ 42 h 443"/>
                <a:gd name="T10" fmla="*/ 416 w 485"/>
                <a:gd name="T11" fmla="*/ 44 h 443"/>
                <a:gd name="T12" fmla="*/ 421 w 485"/>
                <a:gd name="T13" fmla="*/ 49 h 443"/>
                <a:gd name="T14" fmla="*/ 446 w 485"/>
                <a:gd name="T15" fmla="*/ 153 h 443"/>
                <a:gd name="T16" fmla="*/ 484 w 485"/>
                <a:gd name="T17" fmla="*/ 313 h 443"/>
                <a:gd name="T18" fmla="*/ 481 w 485"/>
                <a:gd name="T19" fmla="*/ 320 h 443"/>
                <a:gd name="T20" fmla="*/ 276 w 485"/>
                <a:gd name="T21" fmla="*/ 441 h 443"/>
                <a:gd name="T22" fmla="*/ 272 w 485"/>
                <a:gd name="T23" fmla="*/ 443 h 443"/>
                <a:gd name="T24" fmla="*/ 260 w 485"/>
                <a:gd name="T25" fmla="*/ 396 h 443"/>
                <a:gd name="T26" fmla="*/ 236 w 485"/>
                <a:gd name="T27" fmla="*/ 295 h 443"/>
                <a:gd name="T28" fmla="*/ 208 w 485"/>
                <a:gd name="T29" fmla="*/ 175 h 443"/>
                <a:gd name="T30" fmla="*/ 202 w 485"/>
                <a:gd name="T31" fmla="*/ 169 h 443"/>
                <a:gd name="T32" fmla="*/ 152 w 485"/>
                <a:gd name="T33" fmla="*/ 158 h 443"/>
                <a:gd name="T34" fmla="*/ 79 w 485"/>
                <a:gd name="T35" fmla="*/ 143 h 443"/>
                <a:gd name="T36" fmla="*/ 0 w 485"/>
                <a:gd name="T37" fmla="*/ 12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5" h="443">
                  <a:moveTo>
                    <a:pt x="0" y="126"/>
                  </a:moveTo>
                  <a:cubicBezTo>
                    <a:pt x="13" y="117"/>
                    <a:pt x="27" y="110"/>
                    <a:pt x="40" y="102"/>
                  </a:cubicBezTo>
                  <a:cubicBezTo>
                    <a:pt x="96" y="69"/>
                    <a:pt x="152" y="36"/>
                    <a:pt x="208" y="3"/>
                  </a:cubicBezTo>
                  <a:cubicBezTo>
                    <a:pt x="211" y="1"/>
                    <a:pt x="214" y="0"/>
                    <a:pt x="218" y="1"/>
                  </a:cubicBezTo>
                  <a:cubicBezTo>
                    <a:pt x="282" y="15"/>
                    <a:pt x="345" y="28"/>
                    <a:pt x="409" y="42"/>
                  </a:cubicBezTo>
                  <a:cubicBezTo>
                    <a:pt x="412" y="42"/>
                    <a:pt x="414" y="43"/>
                    <a:pt x="416" y="44"/>
                  </a:cubicBezTo>
                  <a:cubicBezTo>
                    <a:pt x="419" y="44"/>
                    <a:pt x="420" y="46"/>
                    <a:pt x="421" y="49"/>
                  </a:cubicBezTo>
                  <a:cubicBezTo>
                    <a:pt x="429" y="84"/>
                    <a:pt x="437" y="118"/>
                    <a:pt x="446" y="153"/>
                  </a:cubicBezTo>
                  <a:cubicBezTo>
                    <a:pt x="458" y="206"/>
                    <a:pt x="471" y="259"/>
                    <a:pt x="484" y="313"/>
                  </a:cubicBezTo>
                  <a:cubicBezTo>
                    <a:pt x="485" y="316"/>
                    <a:pt x="484" y="318"/>
                    <a:pt x="481" y="320"/>
                  </a:cubicBezTo>
                  <a:cubicBezTo>
                    <a:pt x="413" y="360"/>
                    <a:pt x="344" y="401"/>
                    <a:pt x="276" y="441"/>
                  </a:cubicBezTo>
                  <a:cubicBezTo>
                    <a:pt x="275" y="442"/>
                    <a:pt x="273" y="442"/>
                    <a:pt x="272" y="443"/>
                  </a:cubicBezTo>
                  <a:cubicBezTo>
                    <a:pt x="267" y="428"/>
                    <a:pt x="264" y="412"/>
                    <a:pt x="260" y="396"/>
                  </a:cubicBezTo>
                  <a:cubicBezTo>
                    <a:pt x="252" y="363"/>
                    <a:pt x="244" y="329"/>
                    <a:pt x="236" y="295"/>
                  </a:cubicBezTo>
                  <a:cubicBezTo>
                    <a:pt x="227" y="255"/>
                    <a:pt x="217" y="215"/>
                    <a:pt x="208" y="175"/>
                  </a:cubicBezTo>
                  <a:cubicBezTo>
                    <a:pt x="207" y="172"/>
                    <a:pt x="205" y="170"/>
                    <a:pt x="202" y="169"/>
                  </a:cubicBezTo>
                  <a:cubicBezTo>
                    <a:pt x="185" y="166"/>
                    <a:pt x="169" y="162"/>
                    <a:pt x="152" y="158"/>
                  </a:cubicBezTo>
                  <a:cubicBezTo>
                    <a:pt x="128" y="153"/>
                    <a:pt x="103" y="148"/>
                    <a:pt x="79" y="143"/>
                  </a:cubicBezTo>
                  <a:cubicBezTo>
                    <a:pt x="53" y="138"/>
                    <a:pt x="26" y="132"/>
                    <a:pt x="0" y="126"/>
                  </a:cubicBezTo>
                  <a:close/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12B0CD9-3DFD-82DC-684B-AC437FD7B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6" y="2478088"/>
              <a:ext cx="1409700" cy="1643063"/>
            </a:xfrm>
            <a:custGeom>
              <a:avLst/>
              <a:gdLst>
                <a:gd name="T0" fmla="*/ 0 w 272"/>
                <a:gd name="T1" fmla="*/ 0 h 317"/>
                <a:gd name="T2" fmla="*/ 79 w 272"/>
                <a:gd name="T3" fmla="*/ 17 h 317"/>
                <a:gd name="T4" fmla="*/ 152 w 272"/>
                <a:gd name="T5" fmla="*/ 32 h 317"/>
                <a:gd name="T6" fmla="*/ 202 w 272"/>
                <a:gd name="T7" fmla="*/ 43 h 317"/>
                <a:gd name="T8" fmla="*/ 208 w 272"/>
                <a:gd name="T9" fmla="*/ 49 h 317"/>
                <a:gd name="T10" fmla="*/ 236 w 272"/>
                <a:gd name="T11" fmla="*/ 169 h 317"/>
                <a:gd name="T12" fmla="*/ 260 w 272"/>
                <a:gd name="T13" fmla="*/ 270 h 317"/>
                <a:gd name="T14" fmla="*/ 272 w 272"/>
                <a:gd name="T15" fmla="*/ 317 h 317"/>
                <a:gd name="T16" fmla="*/ 271 w 272"/>
                <a:gd name="T17" fmla="*/ 317 h 317"/>
                <a:gd name="T18" fmla="*/ 268 w 272"/>
                <a:gd name="T19" fmla="*/ 317 h 317"/>
                <a:gd name="T20" fmla="*/ 148 w 272"/>
                <a:gd name="T21" fmla="*/ 292 h 317"/>
                <a:gd name="T22" fmla="*/ 70 w 272"/>
                <a:gd name="T23" fmla="*/ 275 h 317"/>
                <a:gd name="T24" fmla="*/ 63 w 272"/>
                <a:gd name="T25" fmla="*/ 268 h 317"/>
                <a:gd name="T26" fmla="*/ 5 w 272"/>
                <a:gd name="T27" fmla="*/ 24 h 317"/>
                <a:gd name="T28" fmla="*/ 0 w 272"/>
                <a:gd name="T2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7">
                  <a:moveTo>
                    <a:pt x="0" y="0"/>
                  </a:moveTo>
                  <a:cubicBezTo>
                    <a:pt x="26" y="6"/>
                    <a:pt x="53" y="12"/>
                    <a:pt x="79" y="17"/>
                  </a:cubicBezTo>
                  <a:cubicBezTo>
                    <a:pt x="103" y="22"/>
                    <a:pt x="128" y="27"/>
                    <a:pt x="152" y="32"/>
                  </a:cubicBezTo>
                  <a:cubicBezTo>
                    <a:pt x="169" y="36"/>
                    <a:pt x="185" y="40"/>
                    <a:pt x="202" y="43"/>
                  </a:cubicBezTo>
                  <a:cubicBezTo>
                    <a:pt x="205" y="44"/>
                    <a:pt x="207" y="46"/>
                    <a:pt x="208" y="49"/>
                  </a:cubicBezTo>
                  <a:cubicBezTo>
                    <a:pt x="217" y="89"/>
                    <a:pt x="227" y="129"/>
                    <a:pt x="236" y="169"/>
                  </a:cubicBezTo>
                  <a:cubicBezTo>
                    <a:pt x="244" y="203"/>
                    <a:pt x="252" y="237"/>
                    <a:pt x="260" y="270"/>
                  </a:cubicBezTo>
                  <a:cubicBezTo>
                    <a:pt x="264" y="286"/>
                    <a:pt x="267" y="302"/>
                    <a:pt x="272" y="317"/>
                  </a:cubicBezTo>
                  <a:cubicBezTo>
                    <a:pt x="272" y="317"/>
                    <a:pt x="271" y="317"/>
                    <a:pt x="271" y="317"/>
                  </a:cubicBezTo>
                  <a:cubicBezTo>
                    <a:pt x="270" y="317"/>
                    <a:pt x="269" y="317"/>
                    <a:pt x="268" y="317"/>
                  </a:cubicBezTo>
                  <a:cubicBezTo>
                    <a:pt x="228" y="309"/>
                    <a:pt x="188" y="300"/>
                    <a:pt x="148" y="292"/>
                  </a:cubicBezTo>
                  <a:cubicBezTo>
                    <a:pt x="122" y="286"/>
                    <a:pt x="96" y="280"/>
                    <a:pt x="70" y="275"/>
                  </a:cubicBezTo>
                  <a:cubicBezTo>
                    <a:pt x="65" y="274"/>
                    <a:pt x="64" y="272"/>
                    <a:pt x="63" y="268"/>
                  </a:cubicBezTo>
                  <a:cubicBezTo>
                    <a:pt x="44" y="187"/>
                    <a:pt x="24" y="106"/>
                    <a:pt x="5" y="24"/>
                  </a:cubicBezTo>
                  <a:cubicBezTo>
                    <a:pt x="3" y="16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35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1FF40A1-A57C-CC1E-3310-12900A0AD25B}"/>
              </a:ext>
            </a:extLst>
          </p:cNvPr>
          <p:cNvGrpSpPr/>
          <p:nvPr/>
        </p:nvGrpSpPr>
        <p:grpSpPr>
          <a:xfrm>
            <a:off x="3673476" y="1843088"/>
            <a:ext cx="2513012" cy="2297113"/>
            <a:chOff x="3673476" y="1843088"/>
            <a:chExt cx="2513012" cy="2297113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9D62DD1-1EFC-5A0E-6428-5B0319B0D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476" y="1843088"/>
              <a:ext cx="2513012" cy="2297113"/>
            </a:xfrm>
            <a:custGeom>
              <a:avLst/>
              <a:gdLst>
                <a:gd name="T0" fmla="*/ 0 w 485"/>
                <a:gd name="T1" fmla="*/ 126 h 443"/>
                <a:gd name="T2" fmla="*/ 40 w 485"/>
                <a:gd name="T3" fmla="*/ 102 h 443"/>
                <a:gd name="T4" fmla="*/ 208 w 485"/>
                <a:gd name="T5" fmla="*/ 3 h 443"/>
                <a:gd name="T6" fmla="*/ 218 w 485"/>
                <a:gd name="T7" fmla="*/ 1 h 443"/>
                <a:gd name="T8" fmla="*/ 409 w 485"/>
                <a:gd name="T9" fmla="*/ 42 h 443"/>
                <a:gd name="T10" fmla="*/ 416 w 485"/>
                <a:gd name="T11" fmla="*/ 44 h 443"/>
                <a:gd name="T12" fmla="*/ 421 w 485"/>
                <a:gd name="T13" fmla="*/ 49 h 443"/>
                <a:gd name="T14" fmla="*/ 446 w 485"/>
                <a:gd name="T15" fmla="*/ 153 h 443"/>
                <a:gd name="T16" fmla="*/ 484 w 485"/>
                <a:gd name="T17" fmla="*/ 313 h 443"/>
                <a:gd name="T18" fmla="*/ 481 w 485"/>
                <a:gd name="T19" fmla="*/ 320 h 443"/>
                <a:gd name="T20" fmla="*/ 276 w 485"/>
                <a:gd name="T21" fmla="*/ 441 h 443"/>
                <a:gd name="T22" fmla="*/ 272 w 485"/>
                <a:gd name="T23" fmla="*/ 443 h 443"/>
                <a:gd name="T24" fmla="*/ 260 w 485"/>
                <a:gd name="T25" fmla="*/ 396 h 443"/>
                <a:gd name="T26" fmla="*/ 236 w 485"/>
                <a:gd name="T27" fmla="*/ 295 h 443"/>
                <a:gd name="T28" fmla="*/ 208 w 485"/>
                <a:gd name="T29" fmla="*/ 175 h 443"/>
                <a:gd name="T30" fmla="*/ 202 w 485"/>
                <a:gd name="T31" fmla="*/ 169 h 443"/>
                <a:gd name="T32" fmla="*/ 152 w 485"/>
                <a:gd name="T33" fmla="*/ 158 h 443"/>
                <a:gd name="T34" fmla="*/ 79 w 485"/>
                <a:gd name="T35" fmla="*/ 143 h 443"/>
                <a:gd name="T36" fmla="*/ 0 w 485"/>
                <a:gd name="T37" fmla="*/ 12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5" h="443">
                  <a:moveTo>
                    <a:pt x="0" y="126"/>
                  </a:moveTo>
                  <a:cubicBezTo>
                    <a:pt x="13" y="117"/>
                    <a:pt x="27" y="110"/>
                    <a:pt x="40" y="102"/>
                  </a:cubicBezTo>
                  <a:cubicBezTo>
                    <a:pt x="96" y="69"/>
                    <a:pt x="152" y="36"/>
                    <a:pt x="208" y="3"/>
                  </a:cubicBezTo>
                  <a:cubicBezTo>
                    <a:pt x="211" y="1"/>
                    <a:pt x="214" y="0"/>
                    <a:pt x="218" y="1"/>
                  </a:cubicBezTo>
                  <a:cubicBezTo>
                    <a:pt x="282" y="15"/>
                    <a:pt x="345" y="28"/>
                    <a:pt x="409" y="42"/>
                  </a:cubicBezTo>
                  <a:cubicBezTo>
                    <a:pt x="412" y="42"/>
                    <a:pt x="414" y="43"/>
                    <a:pt x="416" y="44"/>
                  </a:cubicBezTo>
                  <a:cubicBezTo>
                    <a:pt x="419" y="44"/>
                    <a:pt x="420" y="46"/>
                    <a:pt x="421" y="49"/>
                  </a:cubicBezTo>
                  <a:cubicBezTo>
                    <a:pt x="429" y="84"/>
                    <a:pt x="437" y="118"/>
                    <a:pt x="446" y="153"/>
                  </a:cubicBezTo>
                  <a:cubicBezTo>
                    <a:pt x="458" y="206"/>
                    <a:pt x="471" y="259"/>
                    <a:pt x="484" y="313"/>
                  </a:cubicBezTo>
                  <a:cubicBezTo>
                    <a:pt x="485" y="316"/>
                    <a:pt x="484" y="318"/>
                    <a:pt x="481" y="320"/>
                  </a:cubicBezTo>
                  <a:cubicBezTo>
                    <a:pt x="413" y="360"/>
                    <a:pt x="344" y="401"/>
                    <a:pt x="276" y="441"/>
                  </a:cubicBezTo>
                  <a:cubicBezTo>
                    <a:pt x="275" y="442"/>
                    <a:pt x="273" y="442"/>
                    <a:pt x="272" y="443"/>
                  </a:cubicBezTo>
                  <a:cubicBezTo>
                    <a:pt x="267" y="428"/>
                    <a:pt x="264" y="412"/>
                    <a:pt x="260" y="396"/>
                  </a:cubicBezTo>
                  <a:cubicBezTo>
                    <a:pt x="252" y="363"/>
                    <a:pt x="244" y="329"/>
                    <a:pt x="236" y="295"/>
                  </a:cubicBezTo>
                  <a:cubicBezTo>
                    <a:pt x="227" y="255"/>
                    <a:pt x="217" y="215"/>
                    <a:pt x="208" y="175"/>
                  </a:cubicBezTo>
                  <a:cubicBezTo>
                    <a:pt x="207" y="172"/>
                    <a:pt x="205" y="170"/>
                    <a:pt x="202" y="169"/>
                  </a:cubicBezTo>
                  <a:cubicBezTo>
                    <a:pt x="185" y="166"/>
                    <a:pt x="169" y="162"/>
                    <a:pt x="152" y="158"/>
                  </a:cubicBezTo>
                  <a:cubicBezTo>
                    <a:pt x="128" y="153"/>
                    <a:pt x="103" y="148"/>
                    <a:pt x="79" y="143"/>
                  </a:cubicBezTo>
                  <a:cubicBezTo>
                    <a:pt x="53" y="138"/>
                    <a:pt x="26" y="132"/>
                    <a:pt x="0" y="126"/>
                  </a:cubicBezTo>
                  <a:close/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203252B-469F-D8A2-7BDA-F707D697D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476" y="2497138"/>
              <a:ext cx="1409700" cy="1643063"/>
            </a:xfrm>
            <a:custGeom>
              <a:avLst/>
              <a:gdLst>
                <a:gd name="T0" fmla="*/ 0 w 272"/>
                <a:gd name="T1" fmla="*/ 0 h 317"/>
                <a:gd name="T2" fmla="*/ 79 w 272"/>
                <a:gd name="T3" fmla="*/ 17 h 317"/>
                <a:gd name="T4" fmla="*/ 152 w 272"/>
                <a:gd name="T5" fmla="*/ 32 h 317"/>
                <a:gd name="T6" fmla="*/ 202 w 272"/>
                <a:gd name="T7" fmla="*/ 43 h 317"/>
                <a:gd name="T8" fmla="*/ 208 w 272"/>
                <a:gd name="T9" fmla="*/ 49 h 317"/>
                <a:gd name="T10" fmla="*/ 236 w 272"/>
                <a:gd name="T11" fmla="*/ 169 h 317"/>
                <a:gd name="T12" fmla="*/ 260 w 272"/>
                <a:gd name="T13" fmla="*/ 270 h 317"/>
                <a:gd name="T14" fmla="*/ 272 w 272"/>
                <a:gd name="T15" fmla="*/ 317 h 317"/>
                <a:gd name="T16" fmla="*/ 271 w 272"/>
                <a:gd name="T17" fmla="*/ 317 h 317"/>
                <a:gd name="T18" fmla="*/ 268 w 272"/>
                <a:gd name="T19" fmla="*/ 317 h 317"/>
                <a:gd name="T20" fmla="*/ 148 w 272"/>
                <a:gd name="T21" fmla="*/ 292 h 317"/>
                <a:gd name="T22" fmla="*/ 70 w 272"/>
                <a:gd name="T23" fmla="*/ 275 h 317"/>
                <a:gd name="T24" fmla="*/ 63 w 272"/>
                <a:gd name="T25" fmla="*/ 268 h 317"/>
                <a:gd name="T26" fmla="*/ 5 w 272"/>
                <a:gd name="T27" fmla="*/ 24 h 317"/>
                <a:gd name="T28" fmla="*/ 0 w 272"/>
                <a:gd name="T2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7">
                  <a:moveTo>
                    <a:pt x="0" y="0"/>
                  </a:moveTo>
                  <a:cubicBezTo>
                    <a:pt x="26" y="6"/>
                    <a:pt x="53" y="12"/>
                    <a:pt x="79" y="17"/>
                  </a:cubicBezTo>
                  <a:cubicBezTo>
                    <a:pt x="103" y="22"/>
                    <a:pt x="128" y="27"/>
                    <a:pt x="152" y="32"/>
                  </a:cubicBezTo>
                  <a:cubicBezTo>
                    <a:pt x="169" y="36"/>
                    <a:pt x="185" y="40"/>
                    <a:pt x="202" y="43"/>
                  </a:cubicBezTo>
                  <a:cubicBezTo>
                    <a:pt x="205" y="44"/>
                    <a:pt x="207" y="46"/>
                    <a:pt x="208" y="49"/>
                  </a:cubicBezTo>
                  <a:cubicBezTo>
                    <a:pt x="217" y="89"/>
                    <a:pt x="227" y="129"/>
                    <a:pt x="236" y="169"/>
                  </a:cubicBezTo>
                  <a:cubicBezTo>
                    <a:pt x="244" y="203"/>
                    <a:pt x="252" y="237"/>
                    <a:pt x="260" y="270"/>
                  </a:cubicBezTo>
                  <a:cubicBezTo>
                    <a:pt x="264" y="286"/>
                    <a:pt x="267" y="302"/>
                    <a:pt x="272" y="317"/>
                  </a:cubicBezTo>
                  <a:cubicBezTo>
                    <a:pt x="272" y="317"/>
                    <a:pt x="271" y="317"/>
                    <a:pt x="271" y="317"/>
                  </a:cubicBezTo>
                  <a:cubicBezTo>
                    <a:pt x="270" y="317"/>
                    <a:pt x="269" y="317"/>
                    <a:pt x="268" y="317"/>
                  </a:cubicBezTo>
                  <a:cubicBezTo>
                    <a:pt x="228" y="309"/>
                    <a:pt x="188" y="300"/>
                    <a:pt x="148" y="292"/>
                  </a:cubicBezTo>
                  <a:cubicBezTo>
                    <a:pt x="122" y="286"/>
                    <a:pt x="96" y="280"/>
                    <a:pt x="70" y="275"/>
                  </a:cubicBezTo>
                  <a:cubicBezTo>
                    <a:pt x="65" y="274"/>
                    <a:pt x="64" y="272"/>
                    <a:pt x="63" y="268"/>
                  </a:cubicBezTo>
                  <a:cubicBezTo>
                    <a:pt x="44" y="187"/>
                    <a:pt x="24" y="106"/>
                    <a:pt x="5" y="24"/>
                  </a:cubicBezTo>
                  <a:cubicBezTo>
                    <a:pt x="3" y="16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35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06" name="Google Shape;306;p45"/>
          <p:cNvSpPr/>
          <p:nvPr/>
        </p:nvSpPr>
        <p:spPr>
          <a:xfrm>
            <a:off x="-73350" y="-54300"/>
            <a:ext cx="1269920" cy="52842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5"/>
          <p:cNvSpPr txBox="1">
            <a:spLocks noGrp="1"/>
          </p:cNvSpPr>
          <p:nvPr>
            <p:ph type="title"/>
          </p:nvPr>
        </p:nvSpPr>
        <p:spPr>
          <a:xfrm rot="-5400000">
            <a:off x="-1262521" y="2310112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COMPETITORS</a:t>
            </a:r>
            <a:endParaRPr dirty="0"/>
          </a:p>
        </p:txBody>
      </p:sp>
      <p:sp>
        <p:nvSpPr>
          <p:cNvPr id="324" name="Google Shape;324;p45"/>
          <p:cNvSpPr txBox="1">
            <a:spLocks noGrp="1"/>
          </p:cNvSpPr>
          <p:nvPr>
            <p:ph type="title" idx="2"/>
          </p:nvPr>
        </p:nvSpPr>
        <p:spPr>
          <a:xfrm>
            <a:off x="1799771" y="2222005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325" name="Google Shape;325;p45"/>
          <p:cNvSpPr txBox="1">
            <a:spLocks noGrp="1"/>
          </p:cNvSpPr>
          <p:nvPr>
            <p:ph type="subTitle" idx="1"/>
          </p:nvPr>
        </p:nvSpPr>
        <p:spPr>
          <a:xfrm>
            <a:off x="1799771" y="2530630"/>
            <a:ext cx="15588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actually a very cold place</a:t>
            </a:r>
            <a:endParaRPr/>
          </a:p>
        </p:txBody>
      </p:sp>
      <p:sp>
        <p:nvSpPr>
          <p:cNvPr id="326" name="Google Shape;326;p45"/>
          <p:cNvSpPr txBox="1">
            <a:spLocks noGrp="1"/>
          </p:cNvSpPr>
          <p:nvPr>
            <p:ph type="title" idx="3"/>
          </p:nvPr>
        </p:nvSpPr>
        <p:spPr>
          <a:xfrm>
            <a:off x="4106596" y="2222005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327" name="Google Shape;327;p45"/>
          <p:cNvSpPr txBox="1">
            <a:spLocks noGrp="1"/>
          </p:cNvSpPr>
          <p:nvPr>
            <p:ph type="subTitle" idx="4"/>
          </p:nvPr>
        </p:nvSpPr>
        <p:spPr>
          <a:xfrm>
            <a:off x="4106596" y="2530630"/>
            <a:ext cx="15588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in our amazing Solar System </a:t>
            </a:r>
            <a:endParaRPr/>
          </a:p>
        </p:txBody>
      </p:sp>
      <p:sp>
        <p:nvSpPr>
          <p:cNvPr id="26" name="Google Shape;299;p44"/>
          <p:cNvSpPr txBox="1">
            <a:spLocks/>
          </p:cNvSpPr>
          <p:nvPr/>
        </p:nvSpPr>
        <p:spPr>
          <a:xfrm>
            <a:off x="2357532" y="181075"/>
            <a:ext cx="4935775" cy="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algn="ctr"/>
            <a:r>
              <a:rPr lang="es-PE" dirty="0">
                <a:solidFill>
                  <a:schemeClr val="tx1"/>
                </a:solidFill>
              </a:rPr>
              <a:t>EXPLAIN IT WITH BULLETS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520BBD9-0E10-4BFB-BEEA-1E2693B2868F}"/>
              </a:ext>
            </a:extLst>
          </p:cNvPr>
          <p:cNvGrpSpPr/>
          <p:nvPr/>
        </p:nvGrpSpPr>
        <p:grpSpPr>
          <a:xfrm>
            <a:off x="7684765" y="0"/>
            <a:ext cx="1459235" cy="1957364"/>
            <a:chOff x="7651312" y="33453"/>
            <a:chExt cx="1459235" cy="1957364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50B5C0AF-6B33-4A13-871B-F58577CA9D26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B1948B60-051F-4544-88C2-7D81543B4EAD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255FB386-402C-4943-AD6F-4532350FDCF2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394E77AA-CB7B-44AB-99D2-E147B8E23BED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F1DEDF91-2B8E-47F6-BD6F-845D58078ED1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49BD04EE-4978-4553-B4A9-44996D6FF2D2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A6A82821-C24D-49CC-B744-F77FDFB5554B}"/>
                </a:ext>
              </a:extLst>
            </p:cNvPr>
            <p:cNvSpPr/>
            <p:nvPr/>
          </p:nvSpPr>
          <p:spPr>
            <a:xfrm rot="10800000">
              <a:off x="8629069" y="1509341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463D6E7-0E9C-402D-983F-33EDD6E86F68}"/>
              </a:ext>
            </a:extLst>
          </p:cNvPr>
          <p:cNvGrpSpPr/>
          <p:nvPr/>
        </p:nvGrpSpPr>
        <p:grpSpPr>
          <a:xfrm rot="10800000" flipH="1">
            <a:off x="7660604" y="3151889"/>
            <a:ext cx="1483395" cy="1983795"/>
            <a:chOff x="7651312" y="33453"/>
            <a:chExt cx="1459235" cy="1951485"/>
          </a:xfrm>
        </p:grpSpPr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51DB652A-BE8B-46D2-A42F-9D2C44CC2745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B396920B-8EB0-41FC-9BAB-C3DC6FCA49EC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F7479FE4-BF65-4D07-930A-38EFC7BC5315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244F2D0F-6FAE-4F2E-9842-680C619957CD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BDA5CAC6-BC33-45CD-9060-9C78C758F1B9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A71F47FB-F089-468E-AA81-07DB49A75940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F457634B-DD3A-409A-BD8D-3270BE51570A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1" name="Google Shape;326;p45">
            <a:extLst>
              <a:ext uri="{FF2B5EF4-FFF2-40B4-BE49-F238E27FC236}">
                <a16:creationId xmlns:a16="http://schemas.microsoft.com/office/drawing/2014/main" id="{E35755B5-4815-4630-8CA4-A5F7735F8103}"/>
              </a:ext>
            </a:extLst>
          </p:cNvPr>
          <p:cNvSpPr txBox="1">
            <a:spLocks/>
          </p:cNvSpPr>
          <p:nvPr/>
        </p:nvSpPr>
        <p:spPr>
          <a:xfrm>
            <a:off x="6374443" y="2202513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ubik"/>
              <a:buNone/>
              <a:defRPr sz="16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ubik"/>
              <a:buNone/>
              <a:defRPr sz="15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ubik"/>
              <a:buNone/>
              <a:defRPr sz="15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ubik"/>
              <a:buNone/>
              <a:defRPr sz="15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ubik"/>
              <a:buNone/>
              <a:defRPr sz="15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ubik"/>
              <a:buNone/>
              <a:defRPr sz="15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ubik"/>
              <a:buNone/>
              <a:defRPr sz="15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ubik"/>
              <a:buNone/>
              <a:defRPr sz="15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ubik"/>
              <a:buNone/>
              <a:defRPr sz="15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r>
              <a:rPr lang="es-PE"/>
              <a:t>JUPITER</a:t>
            </a:r>
          </a:p>
        </p:txBody>
      </p:sp>
      <p:sp>
        <p:nvSpPr>
          <p:cNvPr id="42" name="Google Shape;327;p45">
            <a:extLst>
              <a:ext uri="{FF2B5EF4-FFF2-40B4-BE49-F238E27FC236}">
                <a16:creationId xmlns:a16="http://schemas.microsoft.com/office/drawing/2014/main" id="{6B0B8C1B-BA65-4CCE-AE26-9CC615898D46}"/>
              </a:ext>
            </a:extLst>
          </p:cNvPr>
          <p:cNvSpPr txBox="1">
            <a:spLocks/>
          </p:cNvSpPr>
          <p:nvPr/>
        </p:nvSpPr>
        <p:spPr>
          <a:xfrm>
            <a:off x="6374443" y="2511138"/>
            <a:ext cx="15588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/>
              <a:t>Jupiter is the biggest planet in our amazing Solar System 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BE4DD05-6FCC-823E-F4E6-3545BC39F62F}"/>
              </a:ext>
            </a:extLst>
          </p:cNvPr>
          <p:cNvSpPr>
            <a:spLocks/>
          </p:cNvSpPr>
          <p:nvPr/>
        </p:nvSpPr>
        <p:spPr bwMode="auto">
          <a:xfrm>
            <a:off x="7329488" y="4121150"/>
            <a:ext cx="15875" cy="4763"/>
          </a:xfrm>
          <a:custGeom>
            <a:avLst/>
            <a:gdLst>
              <a:gd name="T0" fmla="*/ 0 w 3"/>
              <a:gd name="T1" fmla="*/ 0 h 1"/>
              <a:gd name="T2" fmla="*/ 3 w 3"/>
              <a:gd name="T3" fmla="*/ 0 h 1"/>
              <a:gd name="T4" fmla="*/ 0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0"/>
                </a:moveTo>
                <a:cubicBezTo>
                  <a:pt x="1" y="0"/>
                  <a:pt x="2" y="0"/>
                  <a:pt x="3" y="0"/>
                </a:cubicBezTo>
                <a:cubicBezTo>
                  <a:pt x="2" y="1"/>
                  <a:pt x="1" y="1"/>
                  <a:pt x="0" y="0"/>
                </a:cubicBezTo>
                <a:close/>
              </a:path>
            </a:pathLst>
          </a:custGeom>
          <a:solidFill>
            <a:srgbClr val="81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23060E24-D3EF-5002-0B9B-34DCFB94C75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678238" y="1854200"/>
            <a:ext cx="25034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A954B52-12F2-1050-4FBD-9F9897A3868C}"/>
              </a:ext>
            </a:extLst>
          </p:cNvPr>
          <p:cNvSpPr>
            <a:spLocks/>
          </p:cNvSpPr>
          <p:nvPr/>
        </p:nvSpPr>
        <p:spPr bwMode="auto">
          <a:xfrm>
            <a:off x="5062538" y="4140200"/>
            <a:ext cx="15875" cy="4763"/>
          </a:xfrm>
          <a:custGeom>
            <a:avLst/>
            <a:gdLst>
              <a:gd name="T0" fmla="*/ 0 w 3"/>
              <a:gd name="T1" fmla="*/ 0 h 1"/>
              <a:gd name="T2" fmla="*/ 3 w 3"/>
              <a:gd name="T3" fmla="*/ 0 h 1"/>
              <a:gd name="T4" fmla="*/ 0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0"/>
                </a:moveTo>
                <a:cubicBezTo>
                  <a:pt x="1" y="0"/>
                  <a:pt x="2" y="0"/>
                  <a:pt x="3" y="0"/>
                </a:cubicBezTo>
                <a:cubicBezTo>
                  <a:pt x="2" y="1"/>
                  <a:pt x="1" y="1"/>
                  <a:pt x="0" y="0"/>
                </a:cubicBezTo>
                <a:close/>
              </a:path>
            </a:pathLst>
          </a:custGeom>
          <a:solidFill>
            <a:srgbClr val="81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F841F401-DD40-F56E-2E69-4476A92DD118}"/>
              </a:ext>
            </a:extLst>
          </p:cNvPr>
          <p:cNvSpPr>
            <a:spLocks/>
          </p:cNvSpPr>
          <p:nvPr/>
        </p:nvSpPr>
        <p:spPr bwMode="auto">
          <a:xfrm>
            <a:off x="2794000" y="4140200"/>
            <a:ext cx="15875" cy="4763"/>
          </a:xfrm>
          <a:custGeom>
            <a:avLst/>
            <a:gdLst>
              <a:gd name="T0" fmla="*/ 0 w 3"/>
              <a:gd name="T1" fmla="*/ 0 h 1"/>
              <a:gd name="T2" fmla="*/ 3 w 3"/>
              <a:gd name="T3" fmla="*/ 0 h 1"/>
              <a:gd name="T4" fmla="*/ 0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0"/>
                </a:moveTo>
                <a:cubicBezTo>
                  <a:pt x="1" y="0"/>
                  <a:pt x="2" y="0"/>
                  <a:pt x="3" y="0"/>
                </a:cubicBezTo>
                <a:cubicBezTo>
                  <a:pt x="2" y="1"/>
                  <a:pt x="1" y="1"/>
                  <a:pt x="0" y="0"/>
                </a:cubicBezTo>
                <a:close/>
              </a:path>
            </a:pathLst>
          </a:custGeom>
          <a:solidFill>
            <a:srgbClr val="81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DB7F1C46-6535-46B4-A5A4-4FC6C9586CD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40000" contrast="-40000"/>
          </a:blip>
          <a:stretch>
            <a:fillRect/>
          </a:stretch>
        </p:blipFill>
        <p:spPr>
          <a:xfrm>
            <a:off x="1441727" y="1196905"/>
            <a:ext cx="377125" cy="388910"/>
          </a:xfrm>
          <a:prstGeom prst="rect">
            <a:avLst/>
          </a:prstGeom>
        </p:spPr>
      </p:pic>
      <p:sp>
        <p:nvSpPr>
          <p:cNvPr id="334" name="Google Shape;334;p46"/>
          <p:cNvSpPr txBox="1">
            <a:spLocks noGrp="1"/>
          </p:cNvSpPr>
          <p:nvPr>
            <p:ph type="title"/>
          </p:nvPr>
        </p:nvSpPr>
        <p:spPr>
          <a:xfrm>
            <a:off x="809991" y="2879270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THEM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35" name="Google Shape;335;p46"/>
          <p:cNvSpPr txBox="1">
            <a:spLocks noGrp="1"/>
          </p:cNvSpPr>
          <p:nvPr>
            <p:ph type="subTitle" idx="1"/>
          </p:nvPr>
        </p:nvSpPr>
        <p:spPr>
          <a:xfrm>
            <a:off x="810003" y="3451970"/>
            <a:ext cx="25932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Mercury is the closest planet to the Sun and the smallest one in the Solar System—it’s only a bit larger than the Moon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36" name="Google Shape;336;p46"/>
          <p:cNvSpPr txBox="1">
            <a:spLocks noGrp="1"/>
          </p:cNvSpPr>
          <p:nvPr>
            <p:ph type="subTitle" idx="2"/>
          </p:nvPr>
        </p:nvSpPr>
        <p:spPr>
          <a:xfrm>
            <a:off x="727503" y="1076163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US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37" name="Google Shape;337;p46"/>
          <p:cNvSpPr txBox="1">
            <a:spLocks noGrp="1"/>
          </p:cNvSpPr>
          <p:nvPr>
            <p:ph type="subTitle" idx="3"/>
          </p:nvPr>
        </p:nvSpPr>
        <p:spPr>
          <a:xfrm>
            <a:off x="712783" y="1648863"/>
            <a:ext cx="25932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Venus has a beautiful name and is the second planet from the Sun. It’s terribly hot—even hotter than Mercury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Google Shape;299;p44"/>
          <p:cNvSpPr txBox="1">
            <a:spLocks/>
          </p:cNvSpPr>
          <p:nvPr/>
        </p:nvSpPr>
        <p:spPr>
          <a:xfrm>
            <a:off x="2254669" y="136772"/>
            <a:ext cx="4935775" cy="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algn="ctr"/>
            <a:r>
              <a:rPr lang="es-PE" dirty="0">
                <a:solidFill>
                  <a:schemeClr val="tx1"/>
                </a:solidFill>
              </a:rPr>
              <a:t>EXPLAIN IT WITH BULLETS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AE57AA60-E57E-47AC-977C-6FB2B6DDCEC1}"/>
              </a:ext>
            </a:extLst>
          </p:cNvPr>
          <p:cNvGrpSpPr/>
          <p:nvPr/>
        </p:nvGrpSpPr>
        <p:grpSpPr>
          <a:xfrm rot="10800000" flipH="1">
            <a:off x="7334192" y="2731476"/>
            <a:ext cx="1809808" cy="2420319"/>
            <a:chOff x="7651312" y="33453"/>
            <a:chExt cx="1459235" cy="1951485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232BA7CF-3EEF-4FED-918E-C75181E5B7E8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F469BF96-A0FA-4012-9A0B-798DEC308B93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1F4D1166-9504-4B71-925F-2227DD83993A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D107FB54-3741-4E1F-87DA-A8A839502F54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2C5855F1-544E-40DA-A264-888E0E5C4645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EA74540E-5035-463D-BE86-CFFC56EA3C91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2C16BB40-D60A-48C8-957E-FAE3E786CF92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50C25D0E-987F-4C46-8439-876B0A73F4B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40000" contrast="-40000"/>
          </a:blip>
          <a:stretch>
            <a:fillRect/>
          </a:stretch>
        </p:blipFill>
        <p:spPr>
          <a:xfrm>
            <a:off x="2009383" y="3004310"/>
            <a:ext cx="377125" cy="38891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EA94EE3-CA0F-4333-84CA-59DE1121D362}"/>
              </a:ext>
            </a:extLst>
          </p:cNvPr>
          <p:cNvSpPr/>
          <p:nvPr/>
        </p:nvSpPr>
        <p:spPr>
          <a:xfrm flipV="1">
            <a:off x="541523" y="602104"/>
            <a:ext cx="8303901" cy="205634"/>
          </a:xfrm>
          <a:custGeom>
            <a:avLst/>
            <a:gdLst>
              <a:gd name="connsiteX0" fmla="*/ 0 w 1667788"/>
              <a:gd name="connsiteY0" fmla="*/ 0 h 301725"/>
              <a:gd name="connsiteX1" fmla="*/ 1667788 w 1667788"/>
              <a:gd name="connsiteY1" fmla="*/ 0 h 301725"/>
              <a:gd name="connsiteX2" fmla="*/ 1667788 w 1667788"/>
              <a:gd name="connsiteY2" fmla="*/ 301725 h 301725"/>
              <a:gd name="connsiteX3" fmla="*/ 0 w 1667788"/>
              <a:gd name="connsiteY3" fmla="*/ 301725 h 301725"/>
              <a:gd name="connsiteX4" fmla="*/ 0 w 1667788"/>
              <a:gd name="connsiteY4" fmla="*/ 0 h 301725"/>
              <a:gd name="connsiteX0" fmla="*/ 0 w 1667788"/>
              <a:gd name="connsiteY0" fmla="*/ 0 h 301725"/>
              <a:gd name="connsiteX1" fmla="*/ 1667788 w 1667788"/>
              <a:gd name="connsiteY1" fmla="*/ 0 h 301725"/>
              <a:gd name="connsiteX2" fmla="*/ 1493447 w 1667788"/>
              <a:gd name="connsiteY2" fmla="*/ 301725 h 301725"/>
              <a:gd name="connsiteX3" fmla="*/ 0 w 1667788"/>
              <a:gd name="connsiteY3" fmla="*/ 301725 h 301725"/>
              <a:gd name="connsiteX4" fmla="*/ 0 w 1667788"/>
              <a:gd name="connsiteY4" fmla="*/ 0 h 301725"/>
              <a:gd name="connsiteX0" fmla="*/ 113855 w 1667788"/>
              <a:gd name="connsiteY0" fmla="*/ 3558 h 301725"/>
              <a:gd name="connsiteX1" fmla="*/ 1667788 w 1667788"/>
              <a:gd name="connsiteY1" fmla="*/ 0 h 301725"/>
              <a:gd name="connsiteX2" fmla="*/ 1493447 w 1667788"/>
              <a:gd name="connsiteY2" fmla="*/ 301725 h 301725"/>
              <a:gd name="connsiteX3" fmla="*/ 0 w 1667788"/>
              <a:gd name="connsiteY3" fmla="*/ 301725 h 301725"/>
              <a:gd name="connsiteX4" fmla="*/ 113855 w 1667788"/>
              <a:gd name="connsiteY4" fmla="*/ 3558 h 30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788" h="301725">
                <a:moveTo>
                  <a:pt x="113855" y="3558"/>
                </a:moveTo>
                <a:lnTo>
                  <a:pt x="1667788" y="0"/>
                </a:lnTo>
                <a:lnTo>
                  <a:pt x="1493447" y="301725"/>
                </a:lnTo>
                <a:lnTo>
                  <a:pt x="0" y="301725"/>
                </a:lnTo>
                <a:lnTo>
                  <a:pt x="113855" y="35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FBF6321E-13A7-4125-A536-8C80F1357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9" y="704921"/>
            <a:ext cx="299648" cy="30901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3393382-97AD-4F70-B30F-9A1C363B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217" y="395908"/>
            <a:ext cx="299648" cy="309013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4BB306AE-4801-A3EA-1FB6-398F5AC3B535}"/>
              </a:ext>
            </a:extLst>
          </p:cNvPr>
          <p:cNvGrpSpPr/>
          <p:nvPr/>
        </p:nvGrpSpPr>
        <p:grpSpPr>
          <a:xfrm>
            <a:off x="4057650" y="1384300"/>
            <a:ext cx="3173413" cy="3284538"/>
            <a:chOff x="4057650" y="1384300"/>
            <a:chExt cx="3173413" cy="328453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9B9AC91-D912-1B24-BEB6-1DD30F514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1963738"/>
              <a:ext cx="727075" cy="906463"/>
            </a:xfrm>
            <a:custGeom>
              <a:avLst/>
              <a:gdLst>
                <a:gd name="T0" fmla="*/ 0 w 109"/>
                <a:gd name="T1" fmla="*/ 136 h 136"/>
                <a:gd name="T2" fmla="*/ 0 w 109"/>
                <a:gd name="T3" fmla="*/ 49 h 136"/>
                <a:gd name="T4" fmla="*/ 5 w 109"/>
                <a:gd name="T5" fmla="*/ 37 h 136"/>
                <a:gd name="T6" fmla="*/ 108 w 109"/>
                <a:gd name="T7" fmla="*/ 0 h 136"/>
                <a:gd name="T8" fmla="*/ 108 w 109"/>
                <a:gd name="T9" fmla="*/ 89 h 136"/>
                <a:gd name="T10" fmla="*/ 100 w 109"/>
                <a:gd name="T11" fmla="*/ 101 h 136"/>
                <a:gd name="T12" fmla="*/ 0 w 109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6">
                  <a:moveTo>
                    <a:pt x="0" y="136"/>
                  </a:moveTo>
                  <a:cubicBezTo>
                    <a:pt x="0" y="105"/>
                    <a:pt x="0" y="77"/>
                    <a:pt x="0" y="49"/>
                  </a:cubicBezTo>
                  <a:cubicBezTo>
                    <a:pt x="0" y="45"/>
                    <a:pt x="2" y="38"/>
                    <a:pt x="5" y="37"/>
                  </a:cubicBezTo>
                  <a:cubicBezTo>
                    <a:pt x="38" y="25"/>
                    <a:pt x="72" y="13"/>
                    <a:pt x="108" y="0"/>
                  </a:cubicBezTo>
                  <a:cubicBezTo>
                    <a:pt x="108" y="32"/>
                    <a:pt x="109" y="61"/>
                    <a:pt x="108" y="89"/>
                  </a:cubicBezTo>
                  <a:cubicBezTo>
                    <a:pt x="108" y="93"/>
                    <a:pt x="104" y="99"/>
                    <a:pt x="100" y="101"/>
                  </a:cubicBezTo>
                  <a:cubicBezTo>
                    <a:pt x="68" y="113"/>
                    <a:pt x="36" y="124"/>
                    <a:pt x="0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33931A5-CA40-EF43-EAD9-2A277C90C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650" y="1963738"/>
              <a:ext cx="727075" cy="906463"/>
            </a:xfrm>
            <a:custGeom>
              <a:avLst/>
              <a:gdLst>
                <a:gd name="T0" fmla="*/ 0 w 109"/>
                <a:gd name="T1" fmla="*/ 0 h 136"/>
                <a:gd name="T2" fmla="*/ 101 w 109"/>
                <a:gd name="T3" fmla="*/ 36 h 136"/>
                <a:gd name="T4" fmla="*/ 108 w 109"/>
                <a:gd name="T5" fmla="*/ 48 h 136"/>
                <a:gd name="T6" fmla="*/ 109 w 109"/>
                <a:gd name="T7" fmla="*/ 136 h 136"/>
                <a:gd name="T8" fmla="*/ 8 w 109"/>
                <a:gd name="T9" fmla="*/ 99 h 136"/>
                <a:gd name="T10" fmla="*/ 1 w 109"/>
                <a:gd name="T11" fmla="*/ 88 h 136"/>
                <a:gd name="T12" fmla="*/ 0 w 109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6">
                  <a:moveTo>
                    <a:pt x="0" y="0"/>
                  </a:moveTo>
                  <a:cubicBezTo>
                    <a:pt x="36" y="12"/>
                    <a:pt x="68" y="24"/>
                    <a:pt x="101" y="36"/>
                  </a:cubicBezTo>
                  <a:cubicBezTo>
                    <a:pt x="104" y="37"/>
                    <a:pt x="108" y="43"/>
                    <a:pt x="108" y="48"/>
                  </a:cubicBezTo>
                  <a:cubicBezTo>
                    <a:pt x="109" y="76"/>
                    <a:pt x="109" y="105"/>
                    <a:pt x="109" y="136"/>
                  </a:cubicBezTo>
                  <a:cubicBezTo>
                    <a:pt x="74" y="123"/>
                    <a:pt x="40" y="112"/>
                    <a:pt x="8" y="99"/>
                  </a:cubicBezTo>
                  <a:cubicBezTo>
                    <a:pt x="4" y="98"/>
                    <a:pt x="1" y="92"/>
                    <a:pt x="1" y="88"/>
                  </a:cubicBezTo>
                  <a:cubicBezTo>
                    <a:pt x="0" y="60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C6B76BC-0458-0EB6-B300-A4DC4F366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2716213"/>
              <a:ext cx="727075" cy="906463"/>
            </a:xfrm>
            <a:custGeom>
              <a:avLst/>
              <a:gdLst>
                <a:gd name="T0" fmla="*/ 0 w 109"/>
                <a:gd name="T1" fmla="*/ 136 h 136"/>
                <a:gd name="T2" fmla="*/ 1 w 109"/>
                <a:gd name="T3" fmla="*/ 46 h 136"/>
                <a:gd name="T4" fmla="*/ 10 w 109"/>
                <a:gd name="T5" fmla="*/ 35 h 136"/>
                <a:gd name="T6" fmla="*/ 109 w 109"/>
                <a:gd name="T7" fmla="*/ 0 h 136"/>
                <a:gd name="T8" fmla="*/ 108 w 109"/>
                <a:gd name="T9" fmla="*/ 91 h 136"/>
                <a:gd name="T10" fmla="*/ 100 w 109"/>
                <a:gd name="T11" fmla="*/ 101 h 136"/>
                <a:gd name="T12" fmla="*/ 0 w 109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6">
                  <a:moveTo>
                    <a:pt x="0" y="136"/>
                  </a:moveTo>
                  <a:cubicBezTo>
                    <a:pt x="0" y="104"/>
                    <a:pt x="0" y="75"/>
                    <a:pt x="1" y="46"/>
                  </a:cubicBezTo>
                  <a:cubicBezTo>
                    <a:pt x="1" y="42"/>
                    <a:pt x="6" y="37"/>
                    <a:pt x="10" y="35"/>
                  </a:cubicBezTo>
                  <a:cubicBezTo>
                    <a:pt x="41" y="23"/>
                    <a:pt x="73" y="13"/>
                    <a:pt x="109" y="0"/>
                  </a:cubicBezTo>
                  <a:cubicBezTo>
                    <a:pt x="109" y="32"/>
                    <a:pt x="109" y="62"/>
                    <a:pt x="108" y="91"/>
                  </a:cubicBezTo>
                  <a:cubicBezTo>
                    <a:pt x="108" y="94"/>
                    <a:pt x="104" y="99"/>
                    <a:pt x="100" y="101"/>
                  </a:cubicBezTo>
                  <a:cubicBezTo>
                    <a:pt x="68" y="113"/>
                    <a:pt x="36" y="124"/>
                    <a:pt x="0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A0EB3D5-1DB0-12AA-37FF-67D58F83B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650" y="2716213"/>
              <a:ext cx="727075" cy="906463"/>
            </a:xfrm>
            <a:custGeom>
              <a:avLst/>
              <a:gdLst>
                <a:gd name="T0" fmla="*/ 0 w 109"/>
                <a:gd name="T1" fmla="*/ 0 h 136"/>
                <a:gd name="T2" fmla="*/ 100 w 109"/>
                <a:gd name="T3" fmla="*/ 36 h 136"/>
                <a:gd name="T4" fmla="*/ 108 w 109"/>
                <a:gd name="T5" fmla="*/ 47 h 136"/>
                <a:gd name="T6" fmla="*/ 109 w 109"/>
                <a:gd name="T7" fmla="*/ 136 h 136"/>
                <a:gd name="T8" fmla="*/ 8 w 109"/>
                <a:gd name="T9" fmla="*/ 100 h 136"/>
                <a:gd name="T10" fmla="*/ 1 w 109"/>
                <a:gd name="T11" fmla="*/ 90 h 136"/>
                <a:gd name="T12" fmla="*/ 0 w 109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6">
                  <a:moveTo>
                    <a:pt x="0" y="0"/>
                  </a:moveTo>
                  <a:cubicBezTo>
                    <a:pt x="36" y="13"/>
                    <a:pt x="68" y="24"/>
                    <a:pt x="100" y="36"/>
                  </a:cubicBezTo>
                  <a:cubicBezTo>
                    <a:pt x="104" y="37"/>
                    <a:pt x="108" y="43"/>
                    <a:pt x="108" y="47"/>
                  </a:cubicBezTo>
                  <a:cubicBezTo>
                    <a:pt x="109" y="76"/>
                    <a:pt x="109" y="104"/>
                    <a:pt x="109" y="136"/>
                  </a:cubicBezTo>
                  <a:cubicBezTo>
                    <a:pt x="73" y="124"/>
                    <a:pt x="40" y="112"/>
                    <a:pt x="8" y="100"/>
                  </a:cubicBezTo>
                  <a:cubicBezTo>
                    <a:pt x="4" y="99"/>
                    <a:pt x="1" y="94"/>
                    <a:pt x="1" y="90"/>
                  </a:cubicBezTo>
                  <a:cubicBezTo>
                    <a:pt x="0" y="61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04D5B2A-C568-BB42-53A7-48B8D88D5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3003550"/>
              <a:ext cx="727075" cy="912813"/>
            </a:xfrm>
            <a:custGeom>
              <a:avLst/>
              <a:gdLst>
                <a:gd name="T0" fmla="*/ 0 w 109"/>
                <a:gd name="T1" fmla="*/ 0 h 137"/>
                <a:gd name="T2" fmla="*/ 101 w 109"/>
                <a:gd name="T3" fmla="*/ 37 h 137"/>
                <a:gd name="T4" fmla="*/ 108 w 109"/>
                <a:gd name="T5" fmla="*/ 47 h 137"/>
                <a:gd name="T6" fmla="*/ 108 w 109"/>
                <a:gd name="T7" fmla="*/ 137 h 137"/>
                <a:gd name="T8" fmla="*/ 9 w 109"/>
                <a:gd name="T9" fmla="*/ 101 h 137"/>
                <a:gd name="T10" fmla="*/ 0 w 109"/>
                <a:gd name="T11" fmla="*/ 90 h 137"/>
                <a:gd name="T12" fmla="*/ 0 w 109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7">
                  <a:moveTo>
                    <a:pt x="0" y="0"/>
                  </a:moveTo>
                  <a:cubicBezTo>
                    <a:pt x="36" y="13"/>
                    <a:pt x="69" y="25"/>
                    <a:pt x="101" y="37"/>
                  </a:cubicBezTo>
                  <a:cubicBezTo>
                    <a:pt x="104" y="38"/>
                    <a:pt x="108" y="43"/>
                    <a:pt x="108" y="47"/>
                  </a:cubicBezTo>
                  <a:cubicBezTo>
                    <a:pt x="109" y="76"/>
                    <a:pt x="108" y="105"/>
                    <a:pt x="108" y="137"/>
                  </a:cubicBezTo>
                  <a:cubicBezTo>
                    <a:pt x="73" y="124"/>
                    <a:pt x="41" y="113"/>
                    <a:pt x="9" y="101"/>
                  </a:cubicBezTo>
                  <a:cubicBezTo>
                    <a:pt x="5" y="99"/>
                    <a:pt x="0" y="93"/>
                    <a:pt x="0" y="90"/>
                  </a:cubicBezTo>
                  <a:cubicBezTo>
                    <a:pt x="0" y="61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96A9A059-BFEA-786F-3624-176607637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650" y="3470275"/>
              <a:ext cx="727075" cy="912813"/>
            </a:xfrm>
            <a:custGeom>
              <a:avLst/>
              <a:gdLst>
                <a:gd name="T0" fmla="*/ 109 w 109"/>
                <a:gd name="T1" fmla="*/ 137 h 137"/>
                <a:gd name="T2" fmla="*/ 10 w 109"/>
                <a:gd name="T3" fmla="*/ 101 h 137"/>
                <a:gd name="T4" fmla="*/ 1 w 109"/>
                <a:gd name="T5" fmla="*/ 87 h 137"/>
                <a:gd name="T6" fmla="*/ 0 w 109"/>
                <a:gd name="T7" fmla="*/ 0 h 137"/>
                <a:gd name="T8" fmla="*/ 102 w 109"/>
                <a:gd name="T9" fmla="*/ 37 h 137"/>
                <a:gd name="T10" fmla="*/ 108 w 109"/>
                <a:gd name="T11" fmla="*/ 50 h 137"/>
                <a:gd name="T12" fmla="*/ 109 w 109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7">
                  <a:moveTo>
                    <a:pt x="109" y="137"/>
                  </a:moveTo>
                  <a:cubicBezTo>
                    <a:pt x="74" y="124"/>
                    <a:pt x="42" y="113"/>
                    <a:pt x="10" y="101"/>
                  </a:cubicBezTo>
                  <a:cubicBezTo>
                    <a:pt x="6" y="100"/>
                    <a:pt x="1" y="92"/>
                    <a:pt x="1" y="87"/>
                  </a:cubicBezTo>
                  <a:cubicBezTo>
                    <a:pt x="0" y="59"/>
                    <a:pt x="0" y="31"/>
                    <a:pt x="0" y="0"/>
                  </a:cubicBezTo>
                  <a:cubicBezTo>
                    <a:pt x="36" y="13"/>
                    <a:pt x="69" y="25"/>
                    <a:pt x="102" y="37"/>
                  </a:cubicBezTo>
                  <a:cubicBezTo>
                    <a:pt x="105" y="38"/>
                    <a:pt x="108" y="45"/>
                    <a:pt x="108" y="50"/>
                  </a:cubicBezTo>
                  <a:cubicBezTo>
                    <a:pt x="109" y="77"/>
                    <a:pt x="109" y="105"/>
                    <a:pt x="109" y="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A7BBD8F7-BA08-EBCE-B25E-138B39E7E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3470275"/>
              <a:ext cx="727075" cy="912813"/>
            </a:xfrm>
            <a:custGeom>
              <a:avLst/>
              <a:gdLst>
                <a:gd name="T0" fmla="*/ 0 w 109"/>
                <a:gd name="T1" fmla="*/ 137 h 137"/>
                <a:gd name="T2" fmla="*/ 1 w 109"/>
                <a:gd name="T3" fmla="*/ 46 h 137"/>
                <a:gd name="T4" fmla="*/ 8 w 109"/>
                <a:gd name="T5" fmla="*/ 37 h 137"/>
                <a:gd name="T6" fmla="*/ 109 w 109"/>
                <a:gd name="T7" fmla="*/ 0 h 137"/>
                <a:gd name="T8" fmla="*/ 108 w 109"/>
                <a:gd name="T9" fmla="*/ 90 h 137"/>
                <a:gd name="T10" fmla="*/ 101 w 109"/>
                <a:gd name="T11" fmla="*/ 100 h 137"/>
                <a:gd name="T12" fmla="*/ 0 w 109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7">
                  <a:moveTo>
                    <a:pt x="0" y="137"/>
                  </a:moveTo>
                  <a:cubicBezTo>
                    <a:pt x="0" y="105"/>
                    <a:pt x="0" y="75"/>
                    <a:pt x="1" y="46"/>
                  </a:cubicBezTo>
                  <a:cubicBezTo>
                    <a:pt x="1" y="43"/>
                    <a:pt x="4" y="38"/>
                    <a:pt x="8" y="37"/>
                  </a:cubicBezTo>
                  <a:cubicBezTo>
                    <a:pt x="40" y="24"/>
                    <a:pt x="73" y="13"/>
                    <a:pt x="109" y="0"/>
                  </a:cubicBezTo>
                  <a:cubicBezTo>
                    <a:pt x="109" y="32"/>
                    <a:pt x="109" y="61"/>
                    <a:pt x="108" y="90"/>
                  </a:cubicBezTo>
                  <a:cubicBezTo>
                    <a:pt x="108" y="94"/>
                    <a:pt x="105" y="99"/>
                    <a:pt x="101" y="100"/>
                  </a:cubicBezTo>
                  <a:cubicBezTo>
                    <a:pt x="69" y="113"/>
                    <a:pt x="36" y="124"/>
                    <a:pt x="0" y="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3EF043AE-0239-787F-C048-B54398D5A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838" y="1963738"/>
              <a:ext cx="725488" cy="906463"/>
            </a:xfrm>
            <a:custGeom>
              <a:avLst/>
              <a:gdLst>
                <a:gd name="T0" fmla="*/ 109 w 109"/>
                <a:gd name="T1" fmla="*/ 136 h 136"/>
                <a:gd name="T2" fmla="*/ 10 w 109"/>
                <a:gd name="T3" fmla="*/ 101 h 136"/>
                <a:gd name="T4" fmla="*/ 1 w 109"/>
                <a:gd name="T5" fmla="*/ 88 h 136"/>
                <a:gd name="T6" fmla="*/ 1 w 109"/>
                <a:gd name="T7" fmla="*/ 0 h 136"/>
                <a:gd name="T8" fmla="*/ 102 w 109"/>
                <a:gd name="T9" fmla="*/ 36 h 136"/>
                <a:gd name="T10" fmla="*/ 109 w 109"/>
                <a:gd name="T11" fmla="*/ 49 h 136"/>
                <a:gd name="T12" fmla="*/ 109 w 109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6">
                  <a:moveTo>
                    <a:pt x="109" y="136"/>
                  </a:moveTo>
                  <a:cubicBezTo>
                    <a:pt x="74" y="124"/>
                    <a:pt x="42" y="113"/>
                    <a:pt x="10" y="101"/>
                  </a:cubicBezTo>
                  <a:cubicBezTo>
                    <a:pt x="6" y="99"/>
                    <a:pt x="1" y="93"/>
                    <a:pt x="1" y="88"/>
                  </a:cubicBezTo>
                  <a:cubicBezTo>
                    <a:pt x="0" y="60"/>
                    <a:pt x="1" y="31"/>
                    <a:pt x="1" y="0"/>
                  </a:cubicBezTo>
                  <a:cubicBezTo>
                    <a:pt x="36" y="12"/>
                    <a:pt x="69" y="24"/>
                    <a:pt x="102" y="36"/>
                  </a:cubicBezTo>
                  <a:cubicBezTo>
                    <a:pt x="105" y="37"/>
                    <a:pt x="108" y="44"/>
                    <a:pt x="109" y="49"/>
                  </a:cubicBezTo>
                  <a:cubicBezTo>
                    <a:pt x="109" y="77"/>
                    <a:pt x="109" y="105"/>
                    <a:pt x="109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13803E5D-D29E-8EEC-8735-A347B7316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838" y="3003550"/>
              <a:ext cx="725488" cy="912813"/>
            </a:xfrm>
            <a:custGeom>
              <a:avLst/>
              <a:gdLst>
                <a:gd name="T0" fmla="*/ 109 w 109"/>
                <a:gd name="T1" fmla="*/ 0 h 137"/>
                <a:gd name="T2" fmla="*/ 108 w 109"/>
                <a:gd name="T3" fmla="*/ 89 h 137"/>
                <a:gd name="T4" fmla="*/ 101 w 109"/>
                <a:gd name="T5" fmla="*/ 101 h 137"/>
                <a:gd name="T6" fmla="*/ 1 w 109"/>
                <a:gd name="T7" fmla="*/ 137 h 137"/>
                <a:gd name="T8" fmla="*/ 1 w 109"/>
                <a:gd name="T9" fmla="*/ 47 h 137"/>
                <a:gd name="T10" fmla="*/ 7 w 109"/>
                <a:gd name="T11" fmla="*/ 36 h 137"/>
                <a:gd name="T12" fmla="*/ 109 w 109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7">
                  <a:moveTo>
                    <a:pt x="109" y="0"/>
                  </a:moveTo>
                  <a:cubicBezTo>
                    <a:pt x="109" y="32"/>
                    <a:pt x="109" y="61"/>
                    <a:pt x="108" y="89"/>
                  </a:cubicBezTo>
                  <a:cubicBezTo>
                    <a:pt x="108" y="93"/>
                    <a:pt x="104" y="99"/>
                    <a:pt x="101" y="101"/>
                  </a:cubicBezTo>
                  <a:cubicBezTo>
                    <a:pt x="68" y="113"/>
                    <a:pt x="36" y="124"/>
                    <a:pt x="1" y="137"/>
                  </a:cubicBezTo>
                  <a:cubicBezTo>
                    <a:pt x="1" y="105"/>
                    <a:pt x="0" y="76"/>
                    <a:pt x="1" y="47"/>
                  </a:cubicBezTo>
                  <a:cubicBezTo>
                    <a:pt x="1" y="43"/>
                    <a:pt x="4" y="38"/>
                    <a:pt x="7" y="36"/>
                  </a:cubicBezTo>
                  <a:cubicBezTo>
                    <a:pt x="40" y="24"/>
                    <a:pt x="73" y="13"/>
                    <a:pt x="1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4342A2BD-106C-B847-B334-9119C76D7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3762375"/>
              <a:ext cx="727075" cy="906463"/>
            </a:xfrm>
            <a:custGeom>
              <a:avLst/>
              <a:gdLst>
                <a:gd name="T0" fmla="*/ 0 w 109"/>
                <a:gd name="T1" fmla="*/ 0 h 136"/>
                <a:gd name="T2" fmla="*/ 100 w 109"/>
                <a:gd name="T3" fmla="*/ 35 h 136"/>
                <a:gd name="T4" fmla="*/ 108 w 109"/>
                <a:gd name="T5" fmla="*/ 47 h 136"/>
                <a:gd name="T6" fmla="*/ 108 w 109"/>
                <a:gd name="T7" fmla="*/ 136 h 136"/>
                <a:gd name="T8" fmla="*/ 6 w 109"/>
                <a:gd name="T9" fmla="*/ 99 h 136"/>
                <a:gd name="T10" fmla="*/ 0 w 109"/>
                <a:gd name="T11" fmla="*/ 89 h 136"/>
                <a:gd name="T12" fmla="*/ 0 w 109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6">
                  <a:moveTo>
                    <a:pt x="0" y="0"/>
                  </a:moveTo>
                  <a:cubicBezTo>
                    <a:pt x="35" y="12"/>
                    <a:pt x="68" y="23"/>
                    <a:pt x="100" y="35"/>
                  </a:cubicBezTo>
                  <a:cubicBezTo>
                    <a:pt x="104" y="37"/>
                    <a:pt x="108" y="43"/>
                    <a:pt x="108" y="47"/>
                  </a:cubicBezTo>
                  <a:cubicBezTo>
                    <a:pt x="109" y="75"/>
                    <a:pt x="108" y="104"/>
                    <a:pt x="108" y="136"/>
                  </a:cubicBezTo>
                  <a:cubicBezTo>
                    <a:pt x="72" y="123"/>
                    <a:pt x="39" y="111"/>
                    <a:pt x="6" y="99"/>
                  </a:cubicBezTo>
                  <a:cubicBezTo>
                    <a:pt x="3" y="98"/>
                    <a:pt x="0" y="93"/>
                    <a:pt x="0" y="89"/>
                  </a:cubicBezTo>
                  <a:cubicBezTo>
                    <a:pt x="0" y="60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87C341B1-0F6E-E978-CC67-53EAFBE14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1963738"/>
              <a:ext cx="727075" cy="906463"/>
            </a:xfrm>
            <a:custGeom>
              <a:avLst/>
              <a:gdLst>
                <a:gd name="T0" fmla="*/ 0 w 109"/>
                <a:gd name="T1" fmla="*/ 136 h 136"/>
                <a:gd name="T2" fmla="*/ 1 w 109"/>
                <a:gd name="T3" fmla="*/ 48 h 136"/>
                <a:gd name="T4" fmla="*/ 8 w 109"/>
                <a:gd name="T5" fmla="*/ 36 h 136"/>
                <a:gd name="T6" fmla="*/ 109 w 109"/>
                <a:gd name="T7" fmla="*/ 0 h 136"/>
                <a:gd name="T8" fmla="*/ 108 w 109"/>
                <a:gd name="T9" fmla="*/ 90 h 136"/>
                <a:gd name="T10" fmla="*/ 97 w 109"/>
                <a:gd name="T11" fmla="*/ 101 h 136"/>
                <a:gd name="T12" fmla="*/ 0 w 109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6">
                  <a:moveTo>
                    <a:pt x="0" y="136"/>
                  </a:moveTo>
                  <a:cubicBezTo>
                    <a:pt x="0" y="105"/>
                    <a:pt x="0" y="76"/>
                    <a:pt x="1" y="48"/>
                  </a:cubicBezTo>
                  <a:cubicBezTo>
                    <a:pt x="1" y="44"/>
                    <a:pt x="5" y="37"/>
                    <a:pt x="8" y="36"/>
                  </a:cubicBezTo>
                  <a:cubicBezTo>
                    <a:pt x="40" y="24"/>
                    <a:pt x="73" y="13"/>
                    <a:pt x="109" y="0"/>
                  </a:cubicBezTo>
                  <a:cubicBezTo>
                    <a:pt x="109" y="32"/>
                    <a:pt x="109" y="61"/>
                    <a:pt x="108" y="90"/>
                  </a:cubicBezTo>
                  <a:cubicBezTo>
                    <a:pt x="108" y="94"/>
                    <a:pt x="102" y="100"/>
                    <a:pt x="97" y="101"/>
                  </a:cubicBezTo>
                  <a:cubicBezTo>
                    <a:pt x="66" y="113"/>
                    <a:pt x="35" y="124"/>
                    <a:pt x="0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56F90F48-D5C3-C0D6-7D8C-27B4ECF79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838" y="3762375"/>
              <a:ext cx="725488" cy="906463"/>
            </a:xfrm>
            <a:custGeom>
              <a:avLst/>
              <a:gdLst>
                <a:gd name="T0" fmla="*/ 1 w 109"/>
                <a:gd name="T1" fmla="*/ 136 h 136"/>
                <a:gd name="T2" fmla="*/ 1 w 109"/>
                <a:gd name="T3" fmla="*/ 48 h 136"/>
                <a:gd name="T4" fmla="*/ 8 w 109"/>
                <a:gd name="T5" fmla="*/ 36 h 136"/>
                <a:gd name="T6" fmla="*/ 109 w 109"/>
                <a:gd name="T7" fmla="*/ 0 h 136"/>
                <a:gd name="T8" fmla="*/ 108 w 109"/>
                <a:gd name="T9" fmla="*/ 88 h 136"/>
                <a:gd name="T10" fmla="*/ 101 w 109"/>
                <a:gd name="T11" fmla="*/ 100 h 136"/>
                <a:gd name="T12" fmla="*/ 1 w 109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6">
                  <a:moveTo>
                    <a:pt x="1" y="136"/>
                  </a:moveTo>
                  <a:cubicBezTo>
                    <a:pt x="1" y="104"/>
                    <a:pt x="0" y="76"/>
                    <a:pt x="1" y="48"/>
                  </a:cubicBezTo>
                  <a:cubicBezTo>
                    <a:pt x="1" y="44"/>
                    <a:pt x="4" y="37"/>
                    <a:pt x="8" y="36"/>
                  </a:cubicBezTo>
                  <a:cubicBezTo>
                    <a:pt x="41" y="24"/>
                    <a:pt x="74" y="12"/>
                    <a:pt x="109" y="0"/>
                  </a:cubicBezTo>
                  <a:cubicBezTo>
                    <a:pt x="109" y="31"/>
                    <a:pt x="109" y="60"/>
                    <a:pt x="108" y="88"/>
                  </a:cubicBezTo>
                  <a:cubicBezTo>
                    <a:pt x="108" y="92"/>
                    <a:pt x="105" y="99"/>
                    <a:pt x="101" y="100"/>
                  </a:cubicBezTo>
                  <a:cubicBezTo>
                    <a:pt x="69" y="112"/>
                    <a:pt x="36" y="123"/>
                    <a:pt x="1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5FB6050B-EB0E-77ED-F93D-FE48F2D5C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1663700"/>
              <a:ext cx="1346200" cy="473075"/>
            </a:xfrm>
            <a:custGeom>
              <a:avLst/>
              <a:gdLst>
                <a:gd name="T0" fmla="*/ 0 w 202"/>
                <a:gd name="T1" fmla="*/ 35 h 71"/>
                <a:gd name="T2" fmla="*/ 94 w 202"/>
                <a:gd name="T3" fmla="*/ 2 h 71"/>
                <a:gd name="T4" fmla="*/ 107 w 202"/>
                <a:gd name="T5" fmla="*/ 2 h 71"/>
                <a:gd name="T6" fmla="*/ 202 w 202"/>
                <a:gd name="T7" fmla="*/ 35 h 71"/>
                <a:gd name="T8" fmla="*/ 104 w 202"/>
                <a:gd name="T9" fmla="*/ 70 h 71"/>
                <a:gd name="T10" fmla="*/ 99 w 202"/>
                <a:gd name="T11" fmla="*/ 71 h 71"/>
                <a:gd name="T12" fmla="*/ 0 w 202"/>
                <a:gd name="T1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71">
                  <a:moveTo>
                    <a:pt x="0" y="35"/>
                  </a:moveTo>
                  <a:cubicBezTo>
                    <a:pt x="34" y="23"/>
                    <a:pt x="64" y="12"/>
                    <a:pt x="94" y="2"/>
                  </a:cubicBezTo>
                  <a:cubicBezTo>
                    <a:pt x="98" y="0"/>
                    <a:pt x="103" y="0"/>
                    <a:pt x="107" y="2"/>
                  </a:cubicBezTo>
                  <a:cubicBezTo>
                    <a:pt x="137" y="12"/>
                    <a:pt x="167" y="23"/>
                    <a:pt x="202" y="35"/>
                  </a:cubicBezTo>
                  <a:cubicBezTo>
                    <a:pt x="166" y="48"/>
                    <a:pt x="135" y="59"/>
                    <a:pt x="104" y="70"/>
                  </a:cubicBezTo>
                  <a:cubicBezTo>
                    <a:pt x="103" y="71"/>
                    <a:pt x="100" y="71"/>
                    <a:pt x="99" y="71"/>
                  </a:cubicBezTo>
                  <a:cubicBezTo>
                    <a:pt x="67" y="59"/>
                    <a:pt x="35" y="48"/>
                    <a:pt x="0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E901910A-63D2-1604-9902-1A8A95C9A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113" y="1384300"/>
              <a:ext cx="1360488" cy="473075"/>
            </a:xfrm>
            <a:custGeom>
              <a:avLst/>
              <a:gdLst>
                <a:gd name="T0" fmla="*/ 0 w 204"/>
                <a:gd name="T1" fmla="*/ 34 h 71"/>
                <a:gd name="T2" fmla="*/ 95 w 204"/>
                <a:gd name="T3" fmla="*/ 1 h 71"/>
                <a:gd name="T4" fmla="*/ 110 w 204"/>
                <a:gd name="T5" fmla="*/ 1 h 71"/>
                <a:gd name="T6" fmla="*/ 204 w 204"/>
                <a:gd name="T7" fmla="*/ 34 h 71"/>
                <a:gd name="T8" fmla="*/ 103 w 204"/>
                <a:gd name="T9" fmla="*/ 69 h 71"/>
                <a:gd name="T10" fmla="*/ 75 w 204"/>
                <a:gd name="T11" fmla="*/ 60 h 71"/>
                <a:gd name="T12" fmla="*/ 0 w 204"/>
                <a:gd name="T1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71">
                  <a:moveTo>
                    <a:pt x="0" y="34"/>
                  </a:moveTo>
                  <a:cubicBezTo>
                    <a:pt x="36" y="22"/>
                    <a:pt x="65" y="11"/>
                    <a:pt x="95" y="1"/>
                  </a:cubicBezTo>
                  <a:cubicBezTo>
                    <a:pt x="99" y="0"/>
                    <a:pt x="105" y="0"/>
                    <a:pt x="110" y="1"/>
                  </a:cubicBezTo>
                  <a:cubicBezTo>
                    <a:pt x="139" y="11"/>
                    <a:pt x="168" y="22"/>
                    <a:pt x="204" y="34"/>
                  </a:cubicBezTo>
                  <a:cubicBezTo>
                    <a:pt x="166" y="47"/>
                    <a:pt x="135" y="60"/>
                    <a:pt x="103" y="69"/>
                  </a:cubicBezTo>
                  <a:cubicBezTo>
                    <a:pt x="95" y="71"/>
                    <a:pt x="84" y="64"/>
                    <a:pt x="75" y="60"/>
                  </a:cubicBezTo>
                  <a:cubicBezTo>
                    <a:pt x="52" y="52"/>
                    <a:pt x="29" y="44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0C49C6B7-F287-090E-737B-8854C4152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1663700"/>
              <a:ext cx="1346200" cy="473075"/>
            </a:xfrm>
            <a:custGeom>
              <a:avLst/>
              <a:gdLst>
                <a:gd name="T0" fmla="*/ 202 w 202"/>
                <a:gd name="T1" fmla="*/ 35 h 71"/>
                <a:gd name="T2" fmla="*/ 106 w 202"/>
                <a:gd name="T3" fmla="*/ 69 h 71"/>
                <a:gd name="T4" fmla="*/ 96 w 202"/>
                <a:gd name="T5" fmla="*/ 70 h 71"/>
                <a:gd name="T6" fmla="*/ 0 w 202"/>
                <a:gd name="T7" fmla="*/ 35 h 71"/>
                <a:gd name="T8" fmla="*/ 97 w 202"/>
                <a:gd name="T9" fmla="*/ 1 h 71"/>
                <a:gd name="T10" fmla="*/ 107 w 202"/>
                <a:gd name="T11" fmla="*/ 2 h 71"/>
                <a:gd name="T12" fmla="*/ 202 w 202"/>
                <a:gd name="T1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71">
                  <a:moveTo>
                    <a:pt x="202" y="35"/>
                  </a:moveTo>
                  <a:cubicBezTo>
                    <a:pt x="166" y="48"/>
                    <a:pt x="136" y="59"/>
                    <a:pt x="106" y="69"/>
                  </a:cubicBezTo>
                  <a:cubicBezTo>
                    <a:pt x="103" y="70"/>
                    <a:pt x="99" y="71"/>
                    <a:pt x="96" y="70"/>
                  </a:cubicBezTo>
                  <a:cubicBezTo>
                    <a:pt x="66" y="59"/>
                    <a:pt x="35" y="48"/>
                    <a:pt x="0" y="35"/>
                  </a:cubicBezTo>
                  <a:cubicBezTo>
                    <a:pt x="35" y="23"/>
                    <a:pt x="66" y="12"/>
                    <a:pt x="97" y="1"/>
                  </a:cubicBezTo>
                  <a:cubicBezTo>
                    <a:pt x="100" y="0"/>
                    <a:pt x="104" y="1"/>
                    <a:pt x="107" y="2"/>
                  </a:cubicBezTo>
                  <a:cubicBezTo>
                    <a:pt x="136" y="12"/>
                    <a:pt x="166" y="23"/>
                    <a:pt x="202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A905A1BA-1309-FB84-BDB3-BBE4D7FDB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463" y="2703513"/>
              <a:ext cx="1346200" cy="473075"/>
            </a:xfrm>
            <a:custGeom>
              <a:avLst/>
              <a:gdLst>
                <a:gd name="T0" fmla="*/ 0 w 202"/>
                <a:gd name="T1" fmla="*/ 35 h 71"/>
                <a:gd name="T2" fmla="*/ 95 w 202"/>
                <a:gd name="T3" fmla="*/ 2 h 71"/>
                <a:gd name="T4" fmla="*/ 109 w 202"/>
                <a:gd name="T5" fmla="*/ 3 h 71"/>
                <a:gd name="T6" fmla="*/ 202 w 202"/>
                <a:gd name="T7" fmla="*/ 35 h 71"/>
                <a:gd name="T8" fmla="*/ 103 w 202"/>
                <a:gd name="T9" fmla="*/ 71 h 71"/>
                <a:gd name="T10" fmla="*/ 97 w 202"/>
                <a:gd name="T11" fmla="*/ 70 h 71"/>
                <a:gd name="T12" fmla="*/ 0 w 202"/>
                <a:gd name="T13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71">
                  <a:moveTo>
                    <a:pt x="0" y="35"/>
                  </a:moveTo>
                  <a:cubicBezTo>
                    <a:pt x="35" y="23"/>
                    <a:pt x="65" y="12"/>
                    <a:pt x="95" y="2"/>
                  </a:cubicBezTo>
                  <a:cubicBezTo>
                    <a:pt x="99" y="0"/>
                    <a:pt x="105" y="1"/>
                    <a:pt x="109" y="3"/>
                  </a:cubicBezTo>
                  <a:cubicBezTo>
                    <a:pt x="138" y="13"/>
                    <a:pt x="167" y="23"/>
                    <a:pt x="202" y="35"/>
                  </a:cubicBezTo>
                  <a:cubicBezTo>
                    <a:pt x="166" y="48"/>
                    <a:pt x="135" y="59"/>
                    <a:pt x="103" y="71"/>
                  </a:cubicBezTo>
                  <a:cubicBezTo>
                    <a:pt x="101" y="71"/>
                    <a:pt x="99" y="71"/>
                    <a:pt x="97" y="70"/>
                  </a:cubicBezTo>
                  <a:cubicBezTo>
                    <a:pt x="66" y="59"/>
                    <a:pt x="35" y="48"/>
                    <a:pt x="0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ustración de triángulo blanco y negro">
            <a:extLst>
              <a:ext uri="{FF2B5EF4-FFF2-40B4-BE49-F238E27FC236}">
                <a16:creationId xmlns:a16="http://schemas.microsoft.com/office/drawing/2014/main" id="{6ACC4D4B-3427-4F80-8454-A52489064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120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" name="Google Shape;348;p48"/>
          <p:cNvSpPr txBox="1">
            <a:spLocks noGrp="1"/>
          </p:cNvSpPr>
          <p:nvPr>
            <p:ph type="title" idx="2"/>
          </p:nvPr>
        </p:nvSpPr>
        <p:spPr>
          <a:xfrm>
            <a:off x="3867531" y="1113450"/>
            <a:ext cx="5504400" cy="29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00" dirty="0">
                <a:solidFill>
                  <a:schemeClr val="tx1"/>
                </a:solidFill>
              </a:rPr>
              <a:t>0</a:t>
            </a:r>
            <a:r>
              <a:rPr lang="en" sz="17300" dirty="0">
                <a:solidFill>
                  <a:schemeClr val="bg1"/>
                </a:solidFill>
              </a:rPr>
              <a:t>2</a:t>
            </a:r>
            <a:endParaRPr sz="17300" dirty="0">
              <a:solidFill>
                <a:schemeClr val="bg1"/>
              </a:solidFill>
            </a:endParaRPr>
          </a:p>
        </p:txBody>
      </p:sp>
      <p:sp>
        <p:nvSpPr>
          <p:cNvPr id="349" name="Google Shape;349;p48"/>
          <p:cNvSpPr txBox="1">
            <a:spLocks noGrp="1"/>
          </p:cNvSpPr>
          <p:nvPr>
            <p:ph type="title"/>
          </p:nvPr>
        </p:nvSpPr>
        <p:spPr>
          <a:xfrm>
            <a:off x="3856037" y="3931888"/>
            <a:ext cx="5504400" cy="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MARKET</a:t>
            </a:r>
            <a:r>
              <a:rPr lang="en" dirty="0">
                <a:solidFill>
                  <a:schemeClr val="tx1"/>
                </a:solidFill>
              </a:rPr>
              <a:t> ANALYSIS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9"/>
          <p:cNvSpPr/>
          <p:nvPr/>
        </p:nvSpPr>
        <p:spPr>
          <a:xfrm>
            <a:off x="108487" y="1359100"/>
            <a:ext cx="1237537" cy="3646853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9"/>
          <p:cNvSpPr txBox="1">
            <a:spLocks noGrp="1"/>
          </p:cNvSpPr>
          <p:nvPr>
            <p:ph type="title"/>
          </p:nvPr>
        </p:nvSpPr>
        <p:spPr>
          <a:xfrm rot="-5400000">
            <a:off x="-1034575" y="2286225"/>
            <a:ext cx="406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TARGET</a:t>
            </a:r>
            <a:endParaRPr dirty="0"/>
          </a:p>
        </p:txBody>
      </p:sp>
      <p:sp>
        <p:nvSpPr>
          <p:cNvPr id="366" name="Google Shape;366;p49"/>
          <p:cNvSpPr txBox="1"/>
          <p:nvPr/>
        </p:nvSpPr>
        <p:spPr>
          <a:xfrm>
            <a:off x="2508850" y="896050"/>
            <a:ext cx="1118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GENDER</a:t>
            </a:r>
            <a:endParaRPr sz="1600" b="1" dirty="0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68" name="Google Shape;368;p49"/>
          <p:cNvSpPr txBox="1"/>
          <p:nvPr/>
        </p:nvSpPr>
        <p:spPr>
          <a:xfrm>
            <a:off x="4790375" y="1050400"/>
            <a:ext cx="35034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AVERAGE SPEND PER CUSTOMER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" name="Google Shape;335;p46">
            <a:extLst>
              <a:ext uri="{FF2B5EF4-FFF2-40B4-BE49-F238E27FC236}">
                <a16:creationId xmlns:a16="http://schemas.microsoft.com/office/drawing/2014/main" id="{B2B752F2-69DD-4BBB-A2C8-5B65750A9882}"/>
              </a:ext>
            </a:extLst>
          </p:cNvPr>
          <p:cNvSpPr txBox="1">
            <a:spLocks/>
          </p:cNvSpPr>
          <p:nvPr/>
        </p:nvSpPr>
        <p:spPr>
          <a:xfrm>
            <a:off x="2141796" y="1944350"/>
            <a:ext cx="2190244" cy="2644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2000">
                <a:solidFill>
                  <a:schemeClr val="tx1"/>
                </a:solidFill>
              </a:rPr>
              <a:t>Mercury is the closest planet to the Sun and the smallest one in the Solar System—it’s only a bit larger than the Moon 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23836D7-9FCF-B470-E0F7-E90268B0394A}"/>
              </a:ext>
            </a:extLst>
          </p:cNvPr>
          <p:cNvGrpSpPr/>
          <p:nvPr/>
        </p:nvGrpSpPr>
        <p:grpSpPr>
          <a:xfrm>
            <a:off x="5410200" y="1944350"/>
            <a:ext cx="2568575" cy="2675276"/>
            <a:chOff x="5410200" y="1944350"/>
            <a:chExt cx="2568575" cy="2675276"/>
          </a:xfrm>
        </p:grpSpPr>
        <p:sp>
          <p:nvSpPr>
            <p:cNvPr id="370" name="Google Shape;370;p49"/>
            <p:cNvSpPr/>
            <p:nvPr/>
          </p:nvSpPr>
          <p:spPr>
            <a:xfrm>
              <a:off x="7115575" y="1944350"/>
              <a:ext cx="294900" cy="294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3EEBF75-B086-867E-EBD9-8438CC3F4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2708275"/>
              <a:ext cx="666750" cy="422275"/>
            </a:xfrm>
            <a:custGeom>
              <a:avLst/>
              <a:gdLst>
                <a:gd name="T0" fmla="*/ 270 w 270"/>
                <a:gd name="T1" fmla="*/ 88 h 171"/>
                <a:gd name="T2" fmla="*/ 261 w 270"/>
                <a:gd name="T3" fmla="*/ 101 h 171"/>
                <a:gd name="T4" fmla="*/ 147 w 270"/>
                <a:gd name="T5" fmla="*/ 167 h 171"/>
                <a:gd name="T6" fmla="*/ 127 w 270"/>
                <a:gd name="T7" fmla="*/ 167 h 171"/>
                <a:gd name="T8" fmla="*/ 15 w 270"/>
                <a:gd name="T9" fmla="*/ 102 h 171"/>
                <a:gd name="T10" fmla="*/ 15 w 270"/>
                <a:gd name="T11" fmla="*/ 68 h 171"/>
                <a:gd name="T12" fmla="*/ 125 w 270"/>
                <a:gd name="T13" fmla="*/ 5 h 171"/>
                <a:gd name="T14" fmla="*/ 149 w 270"/>
                <a:gd name="T15" fmla="*/ 5 h 171"/>
                <a:gd name="T16" fmla="*/ 259 w 270"/>
                <a:gd name="T17" fmla="*/ 68 h 171"/>
                <a:gd name="T18" fmla="*/ 270 w 270"/>
                <a:gd name="T19" fmla="*/ 8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171">
                  <a:moveTo>
                    <a:pt x="270" y="88"/>
                  </a:moveTo>
                  <a:cubicBezTo>
                    <a:pt x="270" y="93"/>
                    <a:pt x="267" y="98"/>
                    <a:pt x="261" y="101"/>
                  </a:cubicBezTo>
                  <a:cubicBezTo>
                    <a:pt x="223" y="124"/>
                    <a:pt x="185" y="145"/>
                    <a:pt x="147" y="167"/>
                  </a:cubicBezTo>
                  <a:cubicBezTo>
                    <a:pt x="140" y="171"/>
                    <a:pt x="134" y="171"/>
                    <a:pt x="127" y="167"/>
                  </a:cubicBezTo>
                  <a:cubicBezTo>
                    <a:pt x="90" y="145"/>
                    <a:pt x="52" y="124"/>
                    <a:pt x="15" y="102"/>
                  </a:cubicBezTo>
                  <a:cubicBezTo>
                    <a:pt x="0" y="94"/>
                    <a:pt x="0" y="77"/>
                    <a:pt x="15" y="68"/>
                  </a:cubicBezTo>
                  <a:cubicBezTo>
                    <a:pt x="52" y="47"/>
                    <a:pt x="89" y="26"/>
                    <a:pt x="125" y="5"/>
                  </a:cubicBezTo>
                  <a:cubicBezTo>
                    <a:pt x="133" y="0"/>
                    <a:pt x="141" y="0"/>
                    <a:pt x="149" y="5"/>
                  </a:cubicBezTo>
                  <a:cubicBezTo>
                    <a:pt x="186" y="26"/>
                    <a:pt x="222" y="47"/>
                    <a:pt x="259" y="68"/>
                  </a:cubicBezTo>
                  <a:cubicBezTo>
                    <a:pt x="266" y="72"/>
                    <a:pt x="270" y="77"/>
                    <a:pt x="270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772F182-F410-45D8-4CAC-F2D5F44A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1962150"/>
              <a:ext cx="666750" cy="425450"/>
            </a:xfrm>
            <a:custGeom>
              <a:avLst/>
              <a:gdLst>
                <a:gd name="T0" fmla="*/ 270 w 270"/>
                <a:gd name="T1" fmla="*/ 85 h 172"/>
                <a:gd name="T2" fmla="*/ 261 w 270"/>
                <a:gd name="T3" fmla="*/ 102 h 172"/>
                <a:gd name="T4" fmla="*/ 147 w 270"/>
                <a:gd name="T5" fmla="*/ 168 h 172"/>
                <a:gd name="T6" fmla="*/ 128 w 270"/>
                <a:gd name="T7" fmla="*/ 168 h 172"/>
                <a:gd name="T8" fmla="*/ 13 w 270"/>
                <a:gd name="T9" fmla="*/ 101 h 172"/>
                <a:gd name="T10" fmla="*/ 15 w 270"/>
                <a:gd name="T11" fmla="*/ 69 h 172"/>
                <a:gd name="T12" fmla="*/ 80 w 270"/>
                <a:gd name="T13" fmla="*/ 32 h 172"/>
                <a:gd name="T14" fmla="*/ 126 w 270"/>
                <a:gd name="T15" fmla="*/ 5 h 172"/>
                <a:gd name="T16" fmla="*/ 149 w 270"/>
                <a:gd name="T17" fmla="*/ 5 h 172"/>
                <a:gd name="T18" fmla="*/ 260 w 270"/>
                <a:gd name="T19" fmla="*/ 69 h 172"/>
                <a:gd name="T20" fmla="*/ 270 w 270"/>
                <a:gd name="T21" fmla="*/ 8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172">
                  <a:moveTo>
                    <a:pt x="270" y="85"/>
                  </a:moveTo>
                  <a:cubicBezTo>
                    <a:pt x="270" y="93"/>
                    <a:pt x="267" y="98"/>
                    <a:pt x="261" y="102"/>
                  </a:cubicBezTo>
                  <a:cubicBezTo>
                    <a:pt x="223" y="124"/>
                    <a:pt x="185" y="146"/>
                    <a:pt x="147" y="168"/>
                  </a:cubicBezTo>
                  <a:cubicBezTo>
                    <a:pt x="140" y="172"/>
                    <a:pt x="134" y="171"/>
                    <a:pt x="128" y="168"/>
                  </a:cubicBezTo>
                  <a:cubicBezTo>
                    <a:pt x="90" y="146"/>
                    <a:pt x="51" y="124"/>
                    <a:pt x="13" y="101"/>
                  </a:cubicBezTo>
                  <a:cubicBezTo>
                    <a:pt x="0" y="94"/>
                    <a:pt x="1" y="77"/>
                    <a:pt x="15" y="69"/>
                  </a:cubicBezTo>
                  <a:cubicBezTo>
                    <a:pt x="36" y="57"/>
                    <a:pt x="58" y="44"/>
                    <a:pt x="80" y="32"/>
                  </a:cubicBezTo>
                  <a:cubicBezTo>
                    <a:pt x="95" y="23"/>
                    <a:pt x="111" y="14"/>
                    <a:pt x="126" y="5"/>
                  </a:cubicBezTo>
                  <a:cubicBezTo>
                    <a:pt x="134" y="0"/>
                    <a:pt x="141" y="0"/>
                    <a:pt x="149" y="5"/>
                  </a:cubicBezTo>
                  <a:cubicBezTo>
                    <a:pt x="186" y="27"/>
                    <a:pt x="223" y="48"/>
                    <a:pt x="260" y="69"/>
                  </a:cubicBezTo>
                  <a:cubicBezTo>
                    <a:pt x="267" y="73"/>
                    <a:pt x="270" y="78"/>
                    <a:pt x="270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6B23396-9C4E-E97A-395A-2C186195F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2459038"/>
              <a:ext cx="668338" cy="423863"/>
            </a:xfrm>
            <a:custGeom>
              <a:avLst/>
              <a:gdLst>
                <a:gd name="T0" fmla="*/ 269 w 270"/>
                <a:gd name="T1" fmla="*/ 85 h 172"/>
                <a:gd name="T2" fmla="*/ 258 w 270"/>
                <a:gd name="T3" fmla="*/ 103 h 172"/>
                <a:gd name="T4" fmla="*/ 180 w 270"/>
                <a:gd name="T5" fmla="*/ 148 h 172"/>
                <a:gd name="T6" fmla="*/ 148 w 270"/>
                <a:gd name="T7" fmla="*/ 167 h 172"/>
                <a:gd name="T8" fmla="*/ 125 w 270"/>
                <a:gd name="T9" fmla="*/ 167 h 172"/>
                <a:gd name="T10" fmla="*/ 14 w 270"/>
                <a:gd name="T11" fmla="*/ 103 h 172"/>
                <a:gd name="T12" fmla="*/ 14 w 270"/>
                <a:gd name="T13" fmla="*/ 70 h 172"/>
                <a:gd name="T14" fmla="*/ 126 w 270"/>
                <a:gd name="T15" fmla="*/ 5 h 172"/>
                <a:gd name="T16" fmla="*/ 147 w 270"/>
                <a:gd name="T17" fmla="*/ 4 h 172"/>
                <a:gd name="T18" fmla="*/ 258 w 270"/>
                <a:gd name="T19" fmla="*/ 69 h 172"/>
                <a:gd name="T20" fmla="*/ 269 w 270"/>
                <a:gd name="T21" fmla="*/ 8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172">
                  <a:moveTo>
                    <a:pt x="269" y="85"/>
                  </a:moveTo>
                  <a:cubicBezTo>
                    <a:pt x="269" y="94"/>
                    <a:pt x="265" y="99"/>
                    <a:pt x="258" y="103"/>
                  </a:cubicBezTo>
                  <a:cubicBezTo>
                    <a:pt x="232" y="118"/>
                    <a:pt x="206" y="133"/>
                    <a:pt x="180" y="148"/>
                  </a:cubicBezTo>
                  <a:cubicBezTo>
                    <a:pt x="169" y="155"/>
                    <a:pt x="159" y="160"/>
                    <a:pt x="148" y="167"/>
                  </a:cubicBezTo>
                  <a:cubicBezTo>
                    <a:pt x="140" y="171"/>
                    <a:pt x="133" y="172"/>
                    <a:pt x="125" y="167"/>
                  </a:cubicBezTo>
                  <a:cubicBezTo>
                    <a:pt x="88" y="145"/>
                    <a:pt x="51" y="124"/>
                    <a:pt x="14" y="103"/>
                  </a:cubicBezTo>
                  <a:cubicBezTo>
                    <a:pt x="0" y="94"/>
                    <a:pt x="0" y="78"/>
                    <a:pt x="14" y="70"/>
                  </a:cubicBezTo>
                  <a:cubicBezTo>
                    <a:pt x="51" y="48"/>
                    <a:pt x="88" y="26"/>
                    <a:pt x="126" y="5"/>
                  </a:cubicBezTo>
                  <a:cubicBezTo>
                    <a:pt x="133" y="1"/>
                    <a:pt x="140" y="0"/>
                    <a:pt x="147" y="4"/>
                  </a:cubicBezTo>
                  <a:cubicBezTo>
                    <a:pt x="184" y="26"/>
                    <a:pt x="221" y="47"/>
                    <a:pt x="258" y="69"/>
                  </a:cubicBezTo>
                  <a:cubicBezTo>
                    <a:pt x="265" y="73"/>
                    <a:pt x="270" y="78"/>
                    <a:pt x="269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2042729-02A0-298B-1316-E4C6AA93B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1962150"/>
              <a:ext cx="677863" cy="422275"/>
            </a:xfrm>
            <a:custGeom>
              <a:avLst/>
              <a:gdLst>
                <a:gd name="T0" fmla="*/ 137 w 274"/>
                <a:gd name="T1" fmla="*/ 171 h 171"/>
                <a:gd name="T2" fmla="*/ 124 w 274"/>
                <a:gd name="T3" fmla="*/ 166 h 171"/>
                <a:gd name="T4" fmla="*/ 15 w 274"/>
                <a:gd name="T5" fmla="*/ 103 h 171"/>
                <a:gd name="T6" fmla="*/ 15 w 274"/>
                <a:gd name="T7" fmla="*/ 69 h 171"/>
                <a:gd name="T8" fmla="*/ 111 w 274"/>
                <a:gd name="T9" fmla="*/ 13 h 171"/>
                <a:gd name="T10" fmla="*/ 127 w 274"/>
                <a:gd name="T11" fmla="*/ 4 h 171"/>
                <a:gd name="T12" fmla="*/ 147 w 274"/>
                <a:gd name="T13" fmla="*/ 4 h 171"/>
                <a:gd name="T14" fmla="*/ 261 w 274"/>
                <a:gd name="T15" fmla="*/ 70 h 171"/>
                <a:gd name="T16" fmla="*/ 260 w 274"/>
                <a:gd name="T17" fmla="*/ 102 h 171"/>
                <a:gd name="T18" fmla="*/ 148 w 274"/>
                <a:gd name="T19" fmla="*/ 167 h 171"/>
                <a:gd name="T20" fmla="*/ 137 w 274"/>
                <a:gd name="T2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" h="171">
                  <a:moveTo>
                    <a:pt x="137" y="171"/>
                  </a:moveTo>
                  <a:cubicBezTo>
                    <a:pt x="132" y="169"/>
                    <a:pt x="128" y="168"/>
                    <a:pt x="124" y="166"/>
                  </a:cubicBezTo>
                  <a:cubicBezTo>
                    <a:pt x="88" y="145"/>
                    <a:pt x="51" y="124"/>
                    <a:pt x="15" y="103"/>
                  </a:cubicBezTo>
                  <a:cubicBezTo>
                    <a:pt x="0" y="94"/>
                    <a:pt x="0" y="78"/>
                    <a:pt x="15" y="69"/>
                  </a:cubicBezTo>
                  <a:cubicBezTo>
                    <a:pt x="47" y="50"/>
                    <a:pt x="79" y="32"/>
                    <a:pt x="111" y="13"/>
                  </a:cubicBezTo>
                  <a:cubicBezTo>
                    <a:pt x="117" y="10"/>
                    <a:pt x="122" y="7"/>
                    <a:pt x="127" y="4"/>
                  </a:cubicBezTo>
                  <a:cubicBezTo>
                    <a:pt x="134" y="0"/>
                    <a:pt x="141" y="0"/>
                    <a:pt x="147" y="4"/>
                  </a:cubicBezTo>
                  <a:cubicBezTo>
                    <a:pt x="185" y="26"/>
                    <a:pt x="223" y="48"/>
                    <a:pt x="261" y="70"/>
                  </a:cubicBezTo>
                  <a:cubicBezTo>
                    <a:pt x="274" y="78"/>
                    <a:pt x="273" y="95"/>
                    <a:pt x="260" y="102"/>
                  </a:cubicBezTo>
                  <a:cubicBezTo>
                    <a:pt x="223" y="124"/>
                    <a:pt x="185" y="145"/>
                    <a:pt x="148" y="167"/>
                  </a:cubicBezTo>
                  <a:cubicBezTo>
                    <a:pt x="145" y="169"/>
                    <a:pt x="141" y="170"/>
                    <a:pt x="137" y="1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53F6AD2-E19F-F256-251E-329A8D3ED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2211388"/>
              <a:ext cx="674688" cy="425450"/>
            </a:xfrm>
            <a:custGeom>
              <a:avLst/>
              <a:gdLst>
                <a:gd name="T0" fmla="*/ 137 w 273"/>
                <a:gd name="T1" fmla="*/ 0 h 172"/>
                <a:gd name="T2" fmla="*/ 148 w 273"/>
                <a:gd name="T3" fmla="*/ 4 h 172"/>
                <a:gd name="T4" fmla="*/ 260 w 273"/>
                <a:gd name="T5" fmla="*/ 70 h 172"/>
                <a:gd name="T6" fmla="*/ 261 w 273"/>
                <a:gd name="T7" fmla="*/ 101 h 172"/>
                <a:gd name="T8" fmla="*/ 145 w 273"/>
                <a:gd name="T9" fmla="*/ 168 h 172"/>
                <a:gd name="T10" fmla="*/ 125 w 273"/>
                <a:gd name="T11" fmla="*/ 166 h 172"/>
                <a:gd name="T12" fmla="*/ 38 w 273"/>
                <a:gd name="T13" fmla="*/ 116 h 172"/>
                <a:gd name="T14" fmla="*/ 13 w 273"/>
                <a:gd name="T15" fmla="*/ 101 h 172"/>
                <a:gd name="T16" fmla="*/ 13 w 273"/>
                <a:gd name="T17" fmla="*/ 69 h 172"/>
                <a:gd name="T18" fmla="*/ 127 w 273"/>
                <a:gd name="T19" fmla="*/ 4 h 172"/>
                <a:gd name="T20" fmla="*/ 137 w 273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72">
                  <a:moveTo>
                    <a:pt x="137" y="0"/>
                  </a:moveTo>
                  <a:cubicBezTo>
                    <a:pt x="141" y="2"/>
                    <a:pt x="144" y="3"/>
                    <a:pt x="148" y="4"/>
                  </a:cubicBezTo>
                  <a:cubicBezTo>
                    <a:pt x="185" y="26"/>
                    <a:pt x="223" y="48"/>
                    <a:pt x="260" y="70"/>
                  </a:cubicBezTo>
                  <a:cubicBezTo>
                    <a:pt x="273" y="77"/>
                    <a:pt x="273" y="94"/>
                    <a:pt x="261" y="101"/>
                  </a:cubicBezTo>
                  <a:cubicBezTo>
                    <a:pt x="222" y="123"/>
                    <a:pt x="184" y="146"/>
                    <a:pt x="145" y="168"/>
                  </a:cubicBezTo>
                  <a:cubicBezTo>
                    <a:pt x="138" y="172"/>
                    <a:pt x="132" y="170"/>
                    <a:pt x="125" y="166"/>
                  </a:cubicBezTo>
                  <a:cubicBezTo>
                    <a:pt x="96" y="149"/>
                    <a:pt x="67" y="133"/>
                    <a:pt x="38" y="116"/>
                  </a:cubicBezTo>
                  <a:cubicBezTo>
                    <a:pt x="29" y="111"/>
                    <a:pt x="21" y="106"/>
                    <a:pt x="13" y="101"/>
                  </a:cubicBezTo>
                  <a:cubicBezTo>
                    <a:pt x="0" y="93"/>
                    <a:pt x="0" y="77"/>
                    <a:pt x="13" y="69"/>
                  </a:cubicBezTo>
                  <a:cubicBezTo>
                    <a:pt x="51" y="47"/>
                    <a:pt x="89" y="25"/>
                    <a:pt x="127" y="4"/>
                  </a:cubicBezTo>
                  <a:cubicBezTo>
                    <a:pt x="130" y="2"/>
                    <a:pt x="133" y="1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F379EBE-D30C-BC87-7A8B-A968EF880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213" y="3514725"/>
              <a:ext cx="376238" cy="608013"/>
            </a:xfrm>
            <a:custGeom>
              <a:avLst/>
              <a:gdLst>
                <a:gd name="T0" fmla="*/ 151 w 152"/>
                <a:gd name="T1" fmla="*/ 157 h 246"/>
                <a:gd name="T2" fmla="*/ 151 w 152"/>
                <a:gd name="T3" fmla="*/ 221 h 246"/>
                <a:gd name="T4" fmla="*/ 122 w 152"/>
                <a:gd name="T5" fmla="*/ 238 h 246"/>
                <a:gd name="T6" fmla="*/ 13 w 152"/>
                <a:gd name="T7" fmla="*/ 175 h 246"/>
                <a:gd name="T8" fmla="*/ 0 w 152"/>
                <a:gd name="T9" fmla="*/ 152 h 246"/>
                <a:gd name="T10" fmla="*/ 0 w 152"/>
                <a:gd name="T11" fmla="*/ 27 h 246"/>
                <a:gd name="T12" fmla="*/ 30 w 152"/>
                <a:gd name="T13" fmla="*/ 9 h 246"/>
                <a:gd name="T14" fmla="*/ 140 w 152"/>
                <a:gd name="T15" fmla="*/ 73 h 246"/>
                <a:gd name="T16" fmla="*/ 151 w 152"/>
                <a:gd name="T17" fmla="*/ 93 h 246"/>
                <a:gd name="T18" fmla="*/ 151 w 152"/>
                <a:gd name="T19" fmla="*/ 157 h 246"/>
                <a:gd name="T20" fmla="*/ 151 w 152"/>
                <a:gd name="T21" fmla="*/ 15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246">
                  <a:moveTo>
                    <a:pt x="151" y="157"/>
                  </a:moveTo>
                  <a:cubicBezTo>
                    <a:pt x="151" y="178"/>
                    <a:pt x="151" y="199"/>
                    <a:pt x="151" y="221"/>
                  </a:cubicBezTo>
                  <a:cubicBezTo>
                    <a:pt x="151" y="238"/>
                    <a:pt x="137" y="246"/>
                    <a:pt x="122" y="238"/>
                  </a:cubicBezTo>
                  <a:cubicBezTo>
                    <a:pt x="86" y="217"/>
                    <a:pt x="49" y="195"/>
                    <a:pt x="13" y="175"/>
                  </a:cubicBezTo>
                  <a:cubicBezTo>
                    <a:pt x="4" y="169"/>
                    <a:pt x="0" y="163"/>
                    <a:pt x="0" y="152"/>
                  </a:cubicBezTo>
                  <a:cubicBezTo>
                    <a:pt x="0" y="110"/>
                    <a:pt x="0" y="69"/>
                    <a:pt x="0" y="27"/>
                  </a:cubicBezTo>
                  <a:cubicBezTo>
                    <a:pt x="0" y="8"/>
                    <a:pt x="14" y="0"/>
                    <a:pt x="30" y="9"/>
                  </a:cubicBezTo>
                  <a:cubicBezTo>
                    <a:pt x="67" y="30"/>
                    <a:pt x="104" y="52"/>
                    <a:pt x="140" y="73"/>
                  </a:cubicBezTo>
                  <a:cubicBezTo>
                    <a:pt x="148" y="78"/>
                    <a:pt x="152" y="84"/>
                    <a:pt x="151" y="93"/>
                  </a:cubicBezTo>
                  <a:cubicBezTo>
                    <a:pt x="151" y="114"/>
                    <a:pt x="151" y="135"/>
                    <a:pt x="151" y="157"/>
                  </a:cubicBezTo>
                  <a:cubicBezTo>
                    <a:pt x="151" y="157"/>
                    <a:pt x="151" y="157"/>
                    <a:pt x="151" y="1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6F5F1DA-A89F-F30F-94DD-3B69BFC1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0" y="4011613"/>
              <a:ext cx="376238" cy="600075"/>
            </a:xfrm>
            <a:custGeom>
              <a:avLst/>
              <a:gdLst>
                <a:gd name="T0" fmla="*/ 0 w 152"/>
                <a:gd name="T1" fmla="*/ 157 h 243"/>
                <a:gd name="T2" fmla="*/ 0 w 152"/>
                <a:gd name="T3" fmla="*/ 92 h 243"/>
                <a:gd name="T4" fmla="*/ 11 w 152"/>
                <a:gd name="T5" fmla="*/ 73 h 243"/>
                <a:gd name="T6" fmla="*/ 122 w 152"/>
                <a:gd name="T7" fmla="*/ 9 h 243"/>
                <a:gd name="T8" fmla="*/ 152 w 152"/>
                <a:gd name="T9" fmla="*/ 27 h 243"/>
                <a:gd name="T10" fmla="*/ 152 w 152"/>
                <a:gd name="T11" fmla="*/ 154 h 243"/>
                <a:gd name="T12" fmla="*/ 140 w 152"/>
                <a:gd name="T13" fmla="*/ 174 h 243"/>
                <a:gd name="T14" fmla="*/ 30 w 152"/>
                <a:gd name="T15" fmla="*/ 237 h 243"/>
                <a:gd name="T16" fmla="*/ 9 w 152"/>
                <a:gd name="T17" fmla="*/ 238 h 243"/>
                <a:gd name="T18" fmla="*/ 0 w 152"/>
                <a:gd name="T19" fmla="*/ 219 h 243"/>
                <a:gd name="T20" fmla="*/ 0 w 152"/>
                <a:gd name="T21" fmla="*/ 157 h 243"/>
                <a:gd name="T22" fmla="*/ 0 w 152"/>
                <a:gd name="T23" fmla="*/ 15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243">
                  <a:moveTo>
                    <a:pt x="0" y="157"/>
                  </a:moveTo>
                  <a:cubicBezTo>
                    <a:pt x="0" y="135"/>
                    <a:pt x="0" y="113"/>
                    <a:pt x="0" y="92"/>
                  </a:cubicBezTo>
                  <a:cubicBezTo>
                    <a:pt x="0" y="83"/>
                    <a:pt x="4" y="77"/>
                    <a:pt x="11" y="73"/>
                  </a:cubicBezTo>
                  <a:cubicBezTo>
                    <a:pt x="48" y="52"/>
                    <a:pt x="85" y="31"/>
                    <a:pt x="122" y="9"/>
                  </a:cubicBezTo>
                  <a:cubicBezTo>
                    <a:pt x="137" y="0"/>
                    <a:pt x="152" y="9"/>
                    <a:pt x="152" y="27"/>
                  </a:cubicBezTo>
                  <a:cubicBezTo>
                    <a:pt x="152" y="69"/>
                    <a:pt x="152" y="112"/>
                    <a:pt x="152" y="154"/>
                  </a:cubicBezTo>
                  <a:cubicBezTo>
                    <a:pt x="152" y="163"/>
                    <a:pt x="148" y="169"/>
                    <a:pt x="140" y="174"/>
                  </a:cubicBezTo>
                  <a:cubicBezTo>
                    <a:pt x="104" y="195"/>
                    <a:pt x="67" y="216"/>
                    <a:pt x="30" y="237"/>
                  </a:cubicBezTo>
                  <a:cubicBezTo>
                    <a:pt x="23" y="241"/>
                    <a:pt x="16" y="243"/>
                    <a:pt x="9" y="238"/>
                  </a:cubicBezTo>
                  <a:cubicBezTo>
                    <a:pt x="2" y="234"/>
                    <a:pt x="0" y="227"/>
                    <a:pt x="0" y="219"/>
                  </a:cubicBezTo>
                  <a:cubicBezTo>
                    <a:pt x="1" y="198"/>
                    <a:pt x="0" y="178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47AC0D-A790-44AB-D4BF-52EFFD8E7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5" y="3514725"/>
              <a:ext cx="374650" cy="608013"/>
            </a:xfrm>
            <a:custGeom>
              <a:avLst/>
              <a:gdLst>
                <a:gd name="T0" fmla="*/ 0 w 152"/>
                <a:gd name="T1" fmla="*/ 156 h 246"/>
                <a:gd name="T2" fmla="*/ 0 w 152"/>
                <a:gd name="T3" fmla="*/ 93 h 246"/>
                <a:gd name="T4" fmla="*/ 12 w 152"/>
                <a:gd name="T5" fmla="*/ 73 h 246"/>
                <a:gd name="T6" fmla="*/ 120 w 152"/>
                <a:gd name="T7" fmla="*/ 11 h 246"/>
                <a:gd name="T8" fmla="*/ 121 w 152"/>
                <a:gd name="T9" fmla="*/ 10 h 246"/>
                <a:gd name="T10" fmla="*/ 152 w 152"/>
                <a:gd name="T11" fmla="*/ 27 h 246"/>
                <a:gd name="T12" fmla="*/ 152 w 152"/>
                <a:gd name="T13" fmla="*/ 121 h 246"/>
                <a:gd name="T14" fmla="*/ 152 w 152"/>
                <a:gd name="T15" fmla="*/ 155 h 246"/>
                <a:gd name="T16" fmla="*/ 141 w 152"/>
                <a:gd name="T17" fmla="*/ 173 h 246"/>
                <a:gd name="T18" fmla="*/ 29 w 152"/>
                <a:gd name="T19" fmla="*/ 238 h 246"/>
                <a:gd name="T20" fmla="*/ 0 w 152"/>
                <a:gd name="T21" fmla="*/ 221 h 246"/>
                <a:gd name="T22" fmla="*/ 0 w 152"/>
                <a:gd name="T23" fmla="*/ 15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246">
                  <a:moveTo>
                    <a:pt x="0" y="156"/>
                  </a:moveTo>
                  <a:cubicBezTo>
                    <a:pt x="0" y="135"/>
                    <a:pt x="0" y="114"/>
                    <a:pt x="0" y="93"/>
                  </a:cubicBezTo>
                  <a:cubicBezTo>
                    <a:pt x="0" y="84"/>
                    <a:pt x="4" y="77"/>
                    <a:pt x="12" y="73"/>
                  </a:cubicBezTo>
                  <a:cubicBezTo>
                    <a:pt x="48" y="52"/>
                    <a:pt x="84" y="31"/>
                    <a:pt x="120" y="11"/>
                  </a:cubicBezTo>
                  <a:cubicBezTo>
                    <a:pt x="120" y="10"/>
                    <a:pt x="121" y="10"/>
                    <a:pt x="121" y="10"/>
                  </a:cubicBezTo>
                  <a:cubicBezTo>
                    <a:pt x="138" y="0"/>
                    <a:pt x="152" y="8"/>
                    <a:pt x="152" y="27"/>
                  </a:cubicBezTo>
                  <a:cubicBezTo>
                    <a:pt x="152" y="58"/>
                    <a:pt x="152" y="90"/>
                    <a:pt x="152" y="121"/>
                  </a:cubicBezTo>
                  <a:cubicBezTo>
                    <a:pt x="152" y="132"/>
                    <a:pt x="152" y="144"/>
                    <a:pt x="152" y="155"/>
                  </a:cubicBezTo>
                  <a:cubicBezTo>
                    <a:pt x="152" y="163"/>
                    <a:pt x="149" y="169"/>
                    <a:pt x="141" y="173"/>
                  </a:cubicBezTo>
                  <a:cubicBezTo>
                    <a:pt x="104" y="195"/>
                    <a:pt x="67" y="216"/>
                    <a:pt x="29" y="238"/>
                  </a:cubicBezTo>
                  <a:cubicBezTo>
                    <a:pt x="15" y="246"/>
                    <a:pt x="0" y="237"/>
                    <a:pt x="0" y="221"/>
                  </a:cubicBezTo>
                  <a:cubicBezTo>
                    <a:pt x="0" y="199"/>
                    <a:pt x="0" y="178"/>
                    <a:pt x="0" y="1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652A8F9-D518-323E-E76E-543D9C8B8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3268663"/>
              <a:ext cx="376238" cy="604838"/>
            </a:xfrm>
            <a:custGeom>
              <a:avLst/>
              <a:gdLst>
                <a:gd name="T0" fmla="*/ 152 w 152"/>
                <a:gd name="T1" fmla="*/ 89 h 245"/>
                <a:gd name="T2" fmla="*/ 152 w 152"/>
                <a:gd name="T3" fmla="*/ 153 h 245"/>
                <a:gd name="T4" fmla="*/ 140 w 152"/>
                <a:gd name="T5" fmla="*/ 173 h 245"/>
                <a:gd name="T6" fmla="*/ 30 w 152"/>
                <a:gd name="T7" fmla="*/ 237 h 245"/>
                <a:gd name="T8" fmla="*/ 0 w 152"/>
                <a:gd name="T9" fmla="*/ 221 h 245"/>
                <a:gd name="T10" fmla="*/ 1 w 152"/>
                <a:gd name="T11" fmla="*/ 134 h 245"/>
                <a:gd name="T12" fmla="*/ 0 w 152"/>
                <a:gd name="T13" fmla="*/ 93 h 245"/>
                <a:gd name="T14" fmla="*/ 12 w 152"/>
                <a:gd name="T15" fmla="*/ 72 h 245"/>
                <a:gd name="T16" fmla="*/ 122 w 152"/>
                <a:gd name="T17" fmla="*/ 9 h 245"/>
                <a:gd name="T18" fmla="*/ 152 w 152"/>
                <a:gd name="T19" fmla="*/ 26 h 245"/>
                <a:gd name="T20" fmla="*/ 152 w 152"/>
                <a:gd name="T21" fmla="*/ 89 h 245"/>
                <a:gd name="T22" fmla="*/ 152 w 152"/>
                <a:gd name="T23" fmla="*/ 8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245">
                  <a:moveTo>
                    <a:pt x="152" y="89"/>
                  </a:moveTo>
                  <a:cubicBezTo>
                    <a:pt x="152" y="111"/>
                    <a:pt x="152" y="132"/>
                    <a:pt x="152" y="153"/>
                  </a:cubicBezTo>
                  <a:cubicBezTo>
                    <a:pt x="152" y="162"/>
                    <a:pt x="148" y="169"/>
                    <a:pt x="140" y="173"/>
                  </a:cubicBezTo>
                  <a:cubicBezTo>
                    <a:pt x="103" y="194"/>
                    <a:pt x="66" y="216"/>
                    <a:pt x="30" y="237"/>
                  </a:cubicBezTo>
                  <a:cubicBezTo>
                    <a:pt x="15" y="245"/>
                    <a:pt x="1" y="238"/>
                    <a:pt x="0" y="221"/>
                  </a:cubicBezTo>
                  <a:cubicBezTo>
                    <a:pt x="0" y="192"/>
                    <a:pt x="1" y="163"/>
                    <a:pt x="1" y="134"/>
                  </a:cubicBezTo>
                  <a:cubicBezTo>
                    <a:pt x="1" y="120"/>
                    <a:pt x="1" y="107"/>
                    <a:pt x="0" y="93"/>
                  </a:cubicBezTo>
                  <a:cubicBezTo>
                    <a:pt x="0" y="84"/>
                    <a:pt x="4" y="77"/>
                    <a:pt x="12" y="72"/>
                  </a:cubicBezTo>
                  <a:cubicBezTo>
                    <a:pt x="49" y="51"/>
                    <a:pt x="86" y="30"/>
                    <a:pt x="122" y="9"/>
                  </a:cubicBezTo>
                  <a:cubicBezTo>
                    <a:pt x="137" y="0"/>
                    <a:pt x="152" y="8"/>
                    <a:pt x="152" y="26"/>
                  </a:cubicBezTo>
                  <a:cubicBezTo>
                    <a:pt x="152" y="47"/>
                    <a:pt x="152" y="68"/>
                    <a:pt x="152" y="89"/>
                  </a:cubicBezTo>
                  <a:cubicBezTo>
                    <a:pt x="152" y="89"/>
                    <a:pt x="152" y="89"/>
                    <a:pt x="152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CFEFA74-A50D-DDBD-3B34-0C8F0A534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3514725"/>
              <a:ext cx="374650" cy="608013"/>
            </a:xfrm>
            <a:custGeom>
              <a:avLst/>
              <a:gdLst>
                <a:gd name="T0" fmla="*/ 0 w 152"/>
                <a:gd name="T1" fmla="*/ 90 h 246"/>
                <a:gd name="T2" fmla="*/ 0 w 152"/>
                <a:gd name="T3" fmla="*/ 26 h 246"/>
                <a:gd name="T4" fmla="*/ 29 w 152"/>
                <a:gd name="T5" fmla="*/ 9 h 246"/>
                <a:gd name="T6" fmla="*/ 137 w 152"/>
                <a:gd name="T7" fmla="*/ 71 h 246"/>
                <a:gd name="T8" fmla="*/ 151 w 152"/>
                <a:gd name="T9" fmla="*/ 96 h 246"/>
                <a:gd name="T10" fmla="*/ 151 w 152"/>
                <a:gd name="T11" fmla="*/ 220 h 246"/>
                <a:gd name="T12" fmla="*/ 122 w 152"/>
                <a:gd name="T13" fmla="*/ 238 h 246"/>
                <a:gd name="T14" fmla="*/ 12 w 152"/>
                <a:gd name="T15" fmla="*/ 174 h 246"/>
                <a:gd name="T16" fmla="*/ 0 w 152"/>
                <a:gd name="T17" fmla="*/ 152 h 246"/>
                <a:gd name="T18" fmla="*/ 0 w 152"/>
                <a:gd name="T19" fmla="*/ 90 h 246"/>
                <a:gd name="T20" fmla="*/ 0 w 152"/>
                <a:gd name="T21" fmla="*/ 9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246">
                  <a:moveTo>
                    <a:pt x="0" y="90"/>
                  </a:moveTo>
                  <a:cubicBezTo>
                    <a:pt x="0" y="69"/>
                    <a:pt x="0" y="47"/>
                    <a:pt x="0" y="26"/>
                  </a:cubicBezTo>
                  <a:cubicBezTo>
                    <a:pt x="0" y="9"/>
                    <a:pt x="14" y="0"/>
                    <a:pt x="29" y="9"/>
                  </a:cubicBezTo>
                  <a:cubicBezTo>
                    <a:pt x="65" y="30"/>
                    <a:pt x="101" y="51"/>
                    <a:pt x="137" y="71"/>
                  </a:cubicBezTo>
                  <a:cubicBezTo>
                    <a:pt x="147" y="77"/>
                    <a:pt x="152" y="84"/>
                    <a:pt x="151" y="96"/>
                  </a:cubicBezTo>
                  <a:cubicBezTo>
                    <a:pt x="151" y="138"/>
                    <a:pt x="151" y="179"/>
                    <a:pt x="151" y="220"/>
                  </a:cubicBezTo>
                  <a:cubicBezTo>
                    <a:pt x="151" y="238"/>
                    <a:pt x="137" y="246"/>
                    <a:pt x="122" y="238"/>
                  </a:cubicBezTo>
                  <a:cubicBezTo>
                    <a:pt x="86" y="217"/>
                    <a:pt x="49" y="195"/>
                    <a:pt x="12" y="174"/>
                  </a:cubicBezTo>
                  <a:cubicBezTo>
                    <a:pt x="3" y="169"/>
                    <a:pt x="0" y="163"/>
                    <a:pt x="0" y="152"/>
                  </a:cubicBezTo>
                  <a:cubicBezTo>
                    <a:pt x="0" y="131"/>
                    <a:pt x="0" y="111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ECE30C-84CD-CA46-1326-2C0749FBF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2522538"/>
              <a:ext cx="376238" cy="608013"/>
            </a:xfrm>
            <a:custGeom>
              <a:avLst/>
              <a:gdLst>
                <a:gd name="T0" fmla="*/ 1 w 152"/>
                <a:gd name="T1" fmla="*/ 90 h 246"/>
                <a:gd name="T2" fmla="*/ 1 w 152"/>
                <a:gd name="T3" fmla="*/ 27 h 246"/>
                <a:gd name="T4" fmla="*/ 30 w 152"/>
                <a:gd name="T5" fmla="*/ 9 h 246"/>
                <a:gd name="T6" fmla="*/ 141 w 152"/>
                <a:gd name="T7" fmla="*/ 73 h 246"/>
                <a:gd name="T8" fmla="*/ 152 w 152"/>
                <a:gd name="T9" fmla="*/ 93 h 246"/>
                <a:gd name="T10" fmla="*/ 152 w 152"/>
                <a:gd name="T11" fmla="*/ 220 h 246"/>
                <a:gd name="T12" fmla="*/ 122 w 152"/>
                <a:gd name="T13" fmla="*/ 237 h 246"/>
                <a:gd name="T14" fmla="*/ 16 w 152"/>
                <a:gd name="T15" fmla="*/ 176 h 246"/>
                <a:gd name="T16" fmla="*/ 1 w 152"/>
                <a:gd name="T17" fmla="*/ 150 h 246"/>
                <a:gd name="T18" fmla="*/ 1 w 152"/>
                <a:gd name="T19" fmla="*/ 90 h 246"/>
                <a:gd name="T20" fmla="*/ 1 w 152"/>
                <a:gd name="T21" fmla="*/ 9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246">
                  <a:moveTo>
                    <a:pt x="1" y="90"/>
                  </a:moveTo>
                  <a:cubicBezTo>
                    <a:pt x="1" y="69"/>
                    <a:pt x="1" y="48"/>
                    <a:pt x="1" y="27"/>
                  </a:cubicBezTo>
                  <a:cubicBezTo>
                    <a:pt x="1" y="9"/>
                    <a:pt x="15" y="0"/>
                    <a:pt x="30" y="9"/>
                  </a:cubicBezTo>
                  <a:cubicBezTo>
                    <a:pt x="67" y="30"/>
                    <a:pt x="104" y="52"/>
                    <a:pt x="141" y="73"/>
                  </a:cubicBezTo>
                  <a:cubicBezTo>
                    <a:pt x="149" y="77"/>
                    <a:pt x="152" y="84"/>
                    <a:pt x="152" y="93"/>
                  </a:cubicBezTo>
                  <a:cubicBezTo>
                    <a:pt x="152" y="135"/>
                    <a:pt x="152" y="177"/>
                    <a:pt x="152" y="220"/>
                  </a:cubicBezTo>
                  <a:cubicBezTo>
                    <a:pt x="152" y="238"/>
                    <a:pt x="138" y="246"/>
                    <a:pt x="122" y="237"/>
                  </a:cubicBezTo>
                  <a:cubicBezTo>
                    <a:pt x="87" y="217"/>
                    <a:pt x="51" y="196"/>
                    <a:pt x="16" y="176"/>
                  </a:cubicBezTo>
                  <a:cubicBezTo>
                    <a:pt x="5" y="170"/>
                    <a:pt x="0" y="162"/>
                    <a:pt x="1" y="150"/>
                  </a:cubicBezTo>
                  <a:cubicBezTo>
                    <a:pt x="1" y="130"/>
                    <a:pt x="1" y="11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8E4C100-2EA1-F136-DF00-B0A1E914E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0" y="2771775"/>
              <a:ext cx="373063" cy="604838"/>
            </a:xfrm>
            <a:custGeom>
              <a:avLst/>
              <a:gdLst>
                <a:gd name="T0" fmla="*/ 0 w 151"/>
                <a:gd name="T1" fmla="*/ 89 h 245"/>
                <a:gd name="T2" fmla="*/ 0 w 151"/>
                <a:gd name="T3" fmla="*/ 26 h 245"/>
                <a:gd name="T4" fmla="*/ 29 w 151"/>
                <a:gd name="T5" fmla="*/ 8 h 245"/>
                <a:gd name="T6" fmla="*/ 141 w 151"/>
                <a:gd name="T7" fmla="*/ 73 h 245"/>
                <a:gd name="T8" fmla="*/ 151 w 151"/>
                <a:gd name="T9" fmla="*/ 91 h 245"/>
                <a:gd name="T10" fmla="*/ 151 w 151"/>
                <a:gd name="T11" fmla="*/ 219 h 245"/>
                <a:gd name="T12" fmla="*/ 121 w 151"/>
                <a:gd name="T13" fmla="*/ 236 h 245"/>
                <a:gd name="T14" fmla="*/ 12 w 151"/>
                <a:gd name="T15" fmla="*/ 174 h 245"/>
                <a:gd name="T16" fmla="*/ 0 w 151"/>
                <a:gd name="T17" fmla="*/ 152 h 245"/>
                <a:gd name="T18" fmla="*/ 0 w 151"/>
                <a:gd name="T19" fmla="*/ 8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245">
                  <a:moveTo>
                    <a:pt x="0" y="89"/>
                  </a:moveTo>
                  <a:cubicBezTo>
                    <a:pt x="0" y="68"/>
                    <a:pt x="0" y="47"/>
                    <a:pt x="0" y="26"/>
                  </a:cubicBezTo>
                  <a:cubicBezTo>
                    <a:pt x="0" y="8"/>
                    <a:pt x="14" y="0"/>
                    <a:pt x="29" y="8"/>
                  </a:cubicBezTo>
                  <a:cubicBezTo>
                    <a:pt x="67" y="30"/>
                    <a:pt x="104" y="51"/>
                    <a:pt x="141" y="73"/>
                  </a:cubicBezTo>
                  <a:cubicBezTo>
                    <a:pt x="148" y="77"/>
                    <a:pt x="151" y="83"/>
                    <a:pt x="151" y="91"/>
                  </a:cubicBezTo>
                  <a:cubicBezTo>
                    <a:pt x="151" y="134"/>
                    <a:pt x="151" y="177"/>
                    <a:pt x="151" y="219"/>
                  </a:cubicBezTo>
                  <a:cubicBezTo>
                    <a:pt x="151" y="237"/>
                    <a:pt x="137" y="245"/>
                    <a:pt x="121" y="236"/>
                  </a:cubicBezTo>
                  <a:cubicBezTo>
                    <a:pt x="85" y="215"/>
                    <a:pt x="49" y="194"/>
                    <a:pt x="12" y="174"/>
                  </a:cubicBezTo>
                  <a:cubicBezTo>
                    <a:pt x="3" y="169"/>
                    <a:pt x="0" y="162"/>
                    <a:pt x="0" y="152"/>
                  </a:cubicBezTo>
                  <a:cubicBezTo>
                    <a:pt x="0" y="131"/>
                    <a:pt x="0" y="110"/>
                    <a:pt x="0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AB9E39A-F75D-A189-18C3-A564CD984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2771775"/>
              <a:ext cx="376238" cy="598488"/>
            </a:xfrm>
            <a:custGeom>
              <a:avLst/>
              <a:gdLst>
                <a:gd name="T0" fmla="*/ 152 w 152"/>
                <a:gd name="T1" fmla="*/ 90 h 242"/>
                <a:gd name="T2" fmla="*/ 152 w 152"/>
                <a:gd name="T3" fmla="*/ 154 h 242"/>
                <a:gd name="T4" fmla="*/ 140 w 152"/>
                <a:gd name="T5" fmla="*/ 173 h 242"/>
                <a:gd name="T6" fmla="*/ 32 w 152"/>
                <a:gd name="T7" fmla="*/ 236 h 242"/>
                <a:gd name="T8" fmla="*/ 13 w 152"/>
                <a:gd name="T9" fmla="*/ 239 h 242"/>
                <a:gd name="T10" fmla="*/ 0 w 152"/>
                <a:gd name="T11" fmla="*/ 221 h 242"/>
                <a:gd name="T12" fmla="*/ 0 w 152"/>
                <a:gd name="T13" fmla="*/ 119 h 242"/>
                <a:gd name="T14" fmla="*/ 0 w 152"/>
                <a:gd name="T15" fmla="*/ 91 h 242"/>
                <a:gd name="T16" fmla="*/ 11 w 152"/>
                <a:gd name="T17" fmla="*/ 73 h 242"/>
                <a:gd name="T18" fmla="*/ 124 w 152"/>
                <a:gd name="T19" fmla="*/ 8 h 242"/>
                <a:gd name="T20" fmla="*/ 152 w 152"/>
                <a:gd name="T21" fmla="*/ 24 h 242"/>
                <a:gd name="T22" fmla="*/ 152 w 152"/>
                <a:gd name="T23" fmla="*/ 9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242">
                  <a:moveTo>
                    <a:pt x="152" y="90"/>
                  </a:moveTo>
                  <a:cubicBezTo>
                    <a:pt x="152" y="111"/>
                    <a:pt x="152" y="132"/>
                    <a:pt x="152" y="154"/>
                  </a:cubicBezTo>
                  <a:cubicBezTo>
                    <a:pt x="152" y="162"/>
                    <a:pt x="148" y="169"/>
                    <a:pt x="140" y="173"/>
                  </a:cubicBezTo>
                  <a:cubicBezTo>
                    <a:pt x="104" y="194"/>
                    <a:pt x="68" y="215"/>
                    <a:pt x="32" y="236"/>
                  </a:cubicBezTo>
                  <a:cubicBezTo>
                    <a:pt x="26" y="239"/>
                    <a:pt x="20" y="242"/>
                    <a:pt x="13" y="239"/>
                  </a:cubicBezTo>
                  <a:cubicBezTo>
                    <a:pt x="5" y="237"/>
                    <a:pt x="0" y="230"/>
                    <a:pt x="0" y="221"/>
                  </a:cubicBezTo>
                  <a:cubicBezTo>
                    <a:pt x="0" y="187"/>
                    <a:pt x="0" y="153"/>
                    <a:pt x="0" y="119"/>
                  </a:cubicBezTo>
                  <a:cubicBezTo>
                    <a:pt x="0" y="110"/>
                    <a:pt x="0" y="100"/>
                    <a:pt x="0" y="91"/>
                  </a:cubicBezTo>
                  <a:cubicBezTo>
                    <a:pt x="0" y="83"/>
                    <a:pt x="4" y="77"/>
                    <a:pt x="11" y="73"/>
                  </a:cubicBezTo>
                  <a:cubicBezTo>
                    <a:pt x="49" y="51"/>
                    <a:pt x="86" y="29"/>
                    <a:pt x="124" y="8"/>
                  </a:cubicBezTo>
                  <a:cubicBezTo>
                    <a:pt x="137" y="0"/>
                    <a:pt x="151" y="9"/>
                    <a:pt x="152" y="24"/>
                  </a:cubicBezTo>
                  <a:cubicBezTo>
                    <a:pt x="152" y="46"/>
                    <a:pt x="152" y="68"/>
                    <a:pt x="152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7232551-C3A0-7438-806F-DDB83E435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0" y="3021013"/>
              <a:ext cx="376238" cy="604838"/>
            </a:xfrm>
            <a:custGeom>
              <a:avLst/>
              <a:gdLst>
                <a:gd name="T0" fmla="*/ 0 w 152"/>
                <a:gd name="T1" fmla="*/ 155 h 245"/>
                <a:gd name="T2" fmla="*/ 0 w 152"/>
                <a:gd name="T3" fmla="*/ 92 h 245"/>
                <a:gd name="T4" fmla="*/ 12 w 152"/>
                <a:gd name="T5" fmla="*/ 72 h 245"/>
                <a:gd name="T6" fmla="*/ 119 w 152"/>
                <a:gd name="T7" fmla="*/ 10 h 245"/>
                <a:gd name="T8" fmla="*/ 124 w 152"/>
                <a:gd name="T9" fmla="*/ 7 h 245"/>
                <a:gd name="T10" fmla="*/ 151 w 152"/>
                <a:gd name="T11" fmla="*/ 23 h 245"/>
                <a:gd name="T12" fmla="*/ 152 w 152"/>
                <a:gd name="T13" fmla="*/ 156 h 245"/>
                <a:gd name="T14" fmla="*/ 142 w 152"/>
                <a:gd name="T15" fmla="*/ 171 h 245"/>
                <a:gd name="T16" fmla="*/ 28 w 152"/>
                <a:gd name="T17" fmla="*/ 237 h 245"/>
                <a:gd name="T18" fmla="*/ 0 w 152"/>
                <a:gd name="T19" fmla="*/ 221 h 245"/>
                <a:gd name="T20" fmla="*/ 0 w 152"/>
                <a:gd name="T21" fmla="*/ 155 h 245"/>
                <a:gd name="T22" fmla="*/ 0 w 152"/>
                <a:gd name="T23" fmla="*/ 15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245">
                  <a:moveTo>
                    <a:pt x="0" y="155"/>
                  </a:moveTo>
                  <a:cubicBezTo>
                    <a:pt x="0" y="134"/>
                    <a:pt x="0" y="113"/>
                    <a:pt x="0" y="92"/>
                  </a:cubicBezTo>
                  <a:cubicBezTo>
                    <a:pt x="0" y="83"/>
                    <a:pt x="4" y="76"/>
                    <a:pt x="12" y="72"/>
                  </a:cubicBezTo>
                  <a:cubicBezTo>
                    <a:pt x="48" y="51"/>
                    <a:pt x="83" y="30"/>
                    <a:pt x="119" y="10"/>
                  </a:cubicBezTo>
                  <a:cubicBezTo>
                    <a:pt x="121" y="9"/>
                    <a:pt x="122" y="8"/>
                    <a:pt x="124" y="7"/>
                  </a:cubicBezTo>
                  <a:cubicBezTo>
                    <a:pt x="137" y="0"/>
                    <a:pt x="151" y="8"/>
                    <a:pt x="151" y="23"/>
                  </a:cubicBezTo>
                  <a:cubicBezTo>
                    <a:pt x="152" y="67"/>
                    <a:pt x="152" y="112"/>
                    <a:pt x="152" y="156"/>
                  </a:cubicBezTo>
                  <a:cubicBezTo>
                    <a:pt x="152" y="163"/>
                    <a:pt x="148" y="168"/>
                    <a:pt x="142" y="171"/>
                  </a:cubicBezTo>
                  <a:cubicBezTo>
                    <a:pt x="104" y="193"/>
                    <a:pt x="66" y="215"/>
                    <a:pt x="28" y="237"/>
                  </a:cubicBezTo>
                  <a:cubicBezTo>
                    <a:pt x="15" y="245"/>
                    <a:pt x="0" y="236"/>
                    <a:pt x="0" y="221"/>
                  </a:cubicBezTo>
                  <a:cubicBezTo>
                    <a:pt x="0" y="199"/>
                    <a:pt x="0" y="177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D210B62-F803-4BB5-1051-AB2A7CB8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213" y="4014788"/>
              <a:ext cx="373063" cy="604838"/>
            </a:xfrm>
            <a:custGeom>
              <a:avLst/>
              <a:gdLst>
                <a:gd name="T0" fmla="*/ 151 w 151"/>
                <a:gd name="T1" fmla="*/ 156 h 245"/>
                <a:gd name="T2" fmla="*/ 151 w 151"/>
                <a:gd name="T3" fmla="*/ 220 h 245"/>
                <a:gd name="T4" fmla="*/ 123 w 151"/>
                <a:gd name="T5" fmla="*/ 237 h 245"/>
                <a:gd name="T6" fmla="*/ 10 w 151"/>
                <a:gd name="T7" fmla="*/ 172 h 245"/>
                <a:gd name="T8" fmla="*/ 0 w 151"/>
                <a:gd name="T9" fmla="*/ 155 h 245"/>
                <a:gd name="T10" fmla="*/ 0 w 151"/>
                <a:gd name="T11" fmla="*/ 25 h 245"/>
                <a:gd name="T12" fmla="*/ 29 w 151"/>
                <a:gd name="T13" fmla="*/ 8 h 245"/>
                <a:gd name="T14" fmla="*/ 141 w 151"/>
                <a:gd name="T15" fmla="*/ 73 h 245"/>
                <a:gd name="T16" fmla="*/ 151 w 151"/>
                <a:gd name="T17" fmla="*/ 91 h 245"/>
                <a:gd name="T18" fmla="*/ 151 w 151"/>
                <a:gd name="T19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245">
                  <a:moveTo>
                    <a:pt x="151" y="156"/>
                  </a:moveTo>
                  <a:cubicBezTo>
                    <a:pt x="151" y="177"/>
                    <a:pt x="151" y="199"/>
                    <a:pt x="151" y="220"/>
                  </a:cubicBezTo>
                  <a:cubicBezTo>
                    <a:pt x="151" y="237"/>
                    <a:pt x="137" y="245"/>
                    <a:pt x="123" y="237"/>
                  </a:cubicBezTo>
                  <a:cubicBezTo>
                    <a:pt x="85" y="215"/>
                    <a:pt x="47" y="194"/>
                    <a:pt x="10" y="172"/>
                  </a:cubicBezTo>
                  <a:cubicBezTo>
                    <a:pt x="3" y="168"/>
                    <a:pt x="0" y="162"/>
                    <a:pt x="0" y="155"/>
                  </a:cubicBezTo>
                  <a:cubicBezTo>
                    <a:pt x="0" y="111"/>
                    <a:pt x="0" y="68"/>
                    <a:pt x="0" y="25"/>
                  </a:cubicBezTo>
                  <a:cubicBezTo>
                    <a:pt x="0" y="8"/>
                    <a:pt x="14" y="0"/>
                    <a:pt x="29" y="8"/>
                  </a:cubicBezTo>
                  <a:cubicBezTo>
                    <a:pt x="66" y="29"/>
                    <a:pt x="104" y="51"/>
                    <a:pt x="141" y="73"/>
                  </a:cubicBezTo>
                  <a:cubicBezTo>
                    <a:pt x="148" y="77"/>
                    <a:pt x="151" y="83"/>
                    <a:pt x="151" y="91"/>
                  </a:cubicBezTo>
                  <a:cubicBezTo>
                    <a:pt x="151" y="113"/>
                    <a:pt x="151" y="134"/>
                    <a:pt x="151" y="1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28DF062-2F30-EFAB-7BDF-C55CA3271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0" y="3268663"/>
              <a:ext cx="373063" cy="608013"/>
            </a:xfrm>
            <a:custGeom>
              <a:avLst/>
              <a:gdLst>
                <a:gd name="T0" fmla="*/ 151 w 151"/>
                <a:gd name="T1" fmla="*/ 156 h 246"/>
                <a:gd name="T2" fmla="*/ 151 w 151"/>
                <a:gd name="T3" fmla="*/ 220 h 246"/>
                <a:gd name="T4" fmla="*/ 122 w 151"/>
                <a:gd name="T5" fmla="*/ 237 h 246"/>
                <a:gd name="T6" fmla="*/ 92 w 151"/>
                <a:gd name="T7" fmla="*/ 218 h 246"/>
                <a:gd name="T8" fmla="*/ 78 w 151"/>
                <a:gd name="T9" fmla="*/ 211 h 246"/>
                <a:gd name="T10" fmla="*/ 26 w 151"/>
                <a:gd name="T11" fmla="*/ 181 h 246"/>
                <a:gd name="T12" fmla="*/ 6 w 151"/>
                <a:gd name="T13" fmla="*/ 168 h 246"/>
                <a:gd name="T14" fmla="*/ 0 w 151"/>
                <a:gd name="T15" fmla="*/ 156 h 246"/>
                <a:gd name="T16" fmla="*/ 0 w 151"/>
                <a:gd name="T17" fmla="*/ 24 h 246"/>
                <a:gd name="T18" fmla="*/ 28 w 151"/>
                <a:gd name="T19" fmla="*/ 8 h 246"/>
                <a:gd name="T20" fmla="*/ 142 w 151"/>
                <a:gd name="T21" fmla="*/ 74 h 246"/>
                <a:gd name="T22" fmla="*/ 151 w 151"/>
                <a:gd name="T23" fmla="*/ 91 h 246"/>
                <a:gd name="T24" fmla="*/ 151 w 151"/>
                <a:gd name="T25" fmla="*/ 156 h 246"/>
                <a:gd name="T26" fmla="*/ 151 w 151"/>
                <a:gd name="T27" fmla="*/ 15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46">
                  <a:moveTo>
                    <a:pt x="151" y="156"/>
                  </a:moveTo>
                  <a:cubicBezTo>
                    <a:pt x="151" y="177"/>
                    <a:pt x="151" y="198"/>
                    <a:pt x="151" y="220"/>
                  </a:cubicBezTo>
                  <a:cubicBezTo>
                    <a:pt x="151" y="237"/>
                    <a:pt x="137" y="246"/>
                    <a:pt x="122" y="237"/>
                  </a:cubicBezTo>
                  <a:cubicBezTo>
                    <a:pt x="112" y="231"/>
                    <a:pt x="102" y="224"/>
                    <a:pt x="92" y="218"/>
                  </a:cubicBezTo>
                  <a:cubicBezTo>
                    <a:pt x="88" y="215"/>
                    <a:pt x="83" y="213"/>
                    <a:pt x="78" y="211"/>
                  </a:cubicBezTo>
                  <a:cubicBezTo>
                    <a:pt x="61" y="201"/>
                    <a:pt x="43" y="191"/>
                    <a:pt x="26" y="181"/>
                  </a:cubicBezTo>
                  <a:cubicBezTo>
                    <a:pt x="19" y="177"/>
                    <a:pt x="12" y="173"/>
                    <a:pt x="6" y="168"/>
                  </a:cubicBezTo>
                  <a:cubicBezTo>
                    <a:pt x="3" y="165"/>
                    <a:pt x="0" y="160"/>
                    <a:pt x="0" y="156"/>
                  </a:cubicBezTo>
                  <a:cubicBezTo>
                    <a:pt x="0" y="112"/>
                    <a:pt x="0" y="68"/>
                    <a:pt x="0" y="24"/>
                  </a:cubicBezTo>
                  <a:cubicBezTo>
                    <a:pt x="0" y="8"/>
                    <a:pt x="15" y="0"/>
                    <a:pt x="28" y="8"/>
                  </a:cubicBezTo>
                  <a:cubicBezTo>
                    <a:pt x="66" y="30"/>
                    <a:pt x="104" y="52"/>
                    <a:pt x="142" y="74"/>
                  </a:cubicBezTo>
                  <a:cubicBezTo>
                    <a:pt x="149" y="78"/>
                    <a:pt x="151" y="84"/>
                    <a:pt x="151" y="91"/>
                  </a:cubicBezTo>
                  <a:cubicBezTo>
                    <a:pt x="151" y="113"/>
                    <a:pt x="151" y="135"/>
                    <a:pt x="151" y="156"/>
                  </a:cubicBezTo>
                  <a:cubicBezTo>
                    <a:pt x="151" y="156"/>
                    <a:pt x="151" y="156"/>
                    <a:pt x="151" y="1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1"/>
          <p:cNvSpPr txBox="1">
            <a:spLocks noGrp="1"/>
          </p:cNvSpPr>
          <p:nvPr>
            <p:ph type="title"/>
          </p:nvPr>
        </p:nvSpPr>
        <p:spPr>
          <a:xfrm>
            <a:off x="-262480" y="222165"/>
            <a:ext cx="40755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MARKET SIZE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434" name="Google Shape;434;p51"/>
          <p:cNvCxnSpPr/>
          <p:nvPr/>
        </p:nvCxnSpPr>
        <p:spPr>
          <a:xfrm>
            <a:off x="1384225" y="2817088"/>
            <a:ext cx="6512838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5" name="Google Shape;435;p51"/>
          <p:cNvSpPr/>
          <p:nvPr/>
        </p:nvSpPr>
        <p:spPr>
          <a:xfrm>
            <a:off x="1956288" y="2572738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36" name="Google Shape;436;p51"/>
          <p:cNvSpPr/>
          <p:nvPr/>
        </p:nvSpPr>
        <p:spPr>
          <a:xfrm>
            <a:off x="6871113" y="2572738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37" name="Google Shape;437;p51"/>
          <p:cNvSpPr/>
          <p:nvPr/>
        </p:nvSpPr>
        <p:spPr>
          <a:xfrm>
            <a:off x="4470825" y="2572738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38" name="Google Shape;438;p51"/>
          <p:cNvSpPr txBox="1">
            <a:spLocks noGrp="1"/>
          </p:cNvSpPr>
          <p:nvPr>
            <p:ph type="title" idx="2"/>
          </p:nvPr>
        </p:nvSpPr>
        <p:spPr>
          <a:xfrm>
            <a:off x="1418975" y="3362238"/>
            <a:ext cx="1558800" cy="3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MERCURY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39" name="Google Shape;439;p51"/>
          <p:cNvSpPr txBox="1">
            <a:spLocks noGrp="1"/>
          </p:cNvSpPr>
          <p:nvPr>
            <p:ph type="subTitle" idx="1"/>
          </p:nvPr>
        </p:nvSpPr>
        <p:spPr>
          <a:xfrm>
            <a:off x="1418975" y="367093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Mercury is the closest planet to the Sun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40" name="Google Shape;440;p51"/>
          <p:cNvSpPr txBox="1">
            <a:spLocks noGrp="1"/>
          </p:cNvSpPr>
          <p:nvPr>
            <p:ph type="title" idx="3"/>
          </p:nvPr>
        </p:nvSpPr>
        <p:spPr>
          <a:xfrm>
            <a:off x="3935775" y="3362238"/>
            <a:ext cx="1558800" cy="3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VENUS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41" name="Google Shape;441;p51"/>
          <p:cNvSpPr txBox="1">
            <a:spLocks noGrp="1"/>
          </p:cNvSpPr>
          <p:nvPr>
            <p:ph type="subTitle" idx="4"/>
          </p:nvPr>
        </p:nvSpPr>
        <p:spPr>
          <a:xfrm>
            <a:off x="3935779" y="367093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It’s terribly hot, even hotter than Mercury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42" name="Google Shape;442;p51"/>
          <p:cNvSpPr txBox="1">
            <a:spLocks noGrp="1"/>
          </p:cNvSpPr>
          <p:nvPr>
            <p:ph type="title" idx="5"/>
          </p:nvPr>
        </p:nvSpPr>
        <p:spPr>
          <a:xfrm>
            <a:off x="6338263" y="3362238"/>
            <a:ext cx="1558800" cy="3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MARS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43" name="Google Shape;443;p51"/>
          <p:cNvSpPr txBox="1">
            <a:spLocks noGrp="1"/>
          </p:cNvSpPr>
          <p:nvPr>
            <p:ph type="subTitle" idx="6"/>
          </p:nvPr>
        </p:nvSpPr>
        <p:spPr>
          <a:xfrm>
            <a:off x="6338271" y="367093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Despite being red, Mars is a cold place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44" name="Google Shape;444;p51"/>
          <p:cNvSpPr txBox="1">
            <a:spLocks noGrp="1"/>
          </p:cNvSpPr>
          <p:nvPr>
            <p:ph type="title" idx="7"/>
          </p:nvPr>
        </p:nvSpPr>
        <p:spPr>
          <a:xfrm>
            <a:off x="1872375" y="2662738"/>
            <a:ext cx="652200" cy="3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50%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45" name="Google Shape;445;p51"/>
          <p:cNvSpPr txBox="1">
            <a:spLocks noGrp="1"/>
          </p:cNvSpPr>
          <p:nvPr>
            <p:ph type="title" idx="8"/>
          </p:nvPr>
        </p:nvSpPr>
        <p:spPr>
          <a:xfrm>
            <a:off x="4389113" y="2662738"/>
            <a:ext cx="652200" cy="3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30%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46" name="Google Shape;446;p51"/>
          <p:cNvSpPr txBox="1">
            <a:spLocks noGrp="1"/>
          </p:cNvSpPr>
          <p:nvPr>
            <p:ph type="title" idx="9"/>
          </p:nvPr>
        </p:nvSpPr>
        <p:spPr>
          <a:xfrm>
            <a:off x="6791575" y="2662738"/>
            <a:ext cx="652200" cy="3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20%</a:t>
            </a:r>
            <a:endParaRPr>
              <a:solidFill>
                <a:schemeClr val="tx1"/>
              </a:solidFill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BE0EE7C-5AEC-4F60-AB56-31C311ADEAD7}"/>
              </a:ext>
            </a:extLst>
          </p:cNvPr>
          <p:cNvGrpSpPr/>
          <p:nvPr/>
        </p:nvGrpSpPr>
        <p:grpSpPr>
          <a:xfrm rot="5400000">
            <a:off x="7644225" y="289425"/>
            <a:ext cx="1789200" cy="1210350"/>
            <a:chOff x="3175" y="3175"/>
            <a:chExt cx="4651376" cy="3156743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FA053820-AC94-427B-9135-C9DBD6D3C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475" y="7938"/>
              <a:ext cx="1587500" cy="1562100"/>
            </a:xfrm>
            <a:custGeom>
              <a:avLst/>
              <a:gdLst>
                <a:gd name="T0" fmla="*/ 8 w 422"/>
                <a:gd name="T1" fmla="*/ 0 h 415"/>
                <a:gd name="T2" fmla="*/ 414 w 422"/>
                <a:gd name="T3" fmla="*/ 1 h 415"/>
                <a:gd name="T4" fmla="*/ 421 w 422"/>
                <a:gd name="T5" fmla="*/ 22 h 415"/>
                <a:gd name="T6" fmla="*/ 421 w 422"/>
                <a:gd name="T7" fmla="*/ 384 h 415"/>
                <a:gd name="T8" fmla="*/ 412 w 422"/>
                <a:gd name="T9" fmla="*/ 410 h 415"/>
                <a:gd name="T10" fmla="*/ 383 w 422"/>
                <a:gd name="T11" fmla="*/ 413 h 415"/>
                <a:gd name="T12" fmla="*/ 161 w 422"/>
                <a:gd name="T13" fmla="*/ 413 h 415"/>
                <a:gd name="T14" fmla="*/ 118 w 422"/>
                <a:gd name="T15" fmla="*/ 413 h 415"/>
                <a:gd name="T16" fmla="*/ 29 w 422"/>
                <a:gd name="T17" fmla="*/ 413 h 415"/>
                <a:gd name="T18" fmla="*/ 4 w 422"/>
                <a:gd name="T19" fmla="*/ 404 h 415"/>
                <a:gd name="T20" fmla="*/ 2 w 422"/>
                <a:gd name="T21" fmla="*/ 380 h 415"/>
                <a:gd name="T22" fmla="*/ 2 w 422"/>
                <a:gd name="T23" fmla="*/ 29 h 415"/>
                <a:gd name="T24" fmla="*/ 8 w 422"/>
                <a:gd name="T2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415">
                  <a:moveTo>
                    <a:pt x="8" y="0"/>
                  </a:moveTo>
                  <a:cubicBezTo>
                    <a:pt x="143" y="0"/>
                    <a:pt x="278" y="0"/>
                    <a:pt x="414" y="1"/>
                  </a:cubicBezTo>
                  <a:cubicBezTo>
                    <a:pt x="422" y="6"/>
                    <a:pt x="421" y="15"/>
                    <a:pt x="421" y="22"/>
                  </a:cubicBezTo>
                  <a:cubicBezTo>
                    <a:pt x="421" y="143"/>
                    <a:pt x="421" y="264"/>
                    <a:pt x="421" y="384"/>
                  </a:cubicBezTo>
                  <a:cubicBezTo>
                    <a:pt x="421" y="393"/>
                    <a:pt x="421" y="403"/>
                    <a:pt x="412" y="410"/>
                  </a:cubicBezTo>
                  <a:cubicBezTo>
                    <a:pt x="403" y="415"/>
                    <a:pt x="393" y="413"/>
                    <a:pt x="383" y="413"/>
                  </a:cubicBezTo>
                  <a:cubicBezTo>
                    <a:pt x="309" y="413"/>
                    <a:pt x="235" y="413"/>
                    <a:pt x="161" y="413"/>
                  </a:cubicBezTo>
                  <a:cubicBezTo>
                    <a:pt x="147" y="413"/>
                    <a:pt x="133" y="413"/>
                    <a:pt x="118" y="413"/>
                  </a:cubicBezTo>
                  <a:cubicBezTo>
                    <a:pt x="89" y="413"/>
                    <a:pt x="59" y="414"/>
                    <a:pt x="29" y="413"/>
                  </a:cubicBezTo>
                  <a:cubicBezTo>
                    <a:pt x="20" y="413"/>
                    <a:pt x="10" y="414"/>
                    <a:pt x="4" y="404"/>
                  </a:cubicBezTo>
                  <a:cubicBezTo>
                    <a:pt x="1" y="397"/>
                    <a:pt x="2" y="388"/>
                    <a:pt x="2" y="380"/>
                  </a:cubicBezTo>
                  <a:cubicBezTo>
                    <a:pt x="2" y="263"/>
                    <a:pt x="2" y="146"/>
                    <a:pt x="2" y="29"/>
                  </a:cubicBezTo>
                  <a:cubicBezTo>
                    <a:pt x="2" y="19"/>
                    <a:pt x="0" y="8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7D137EE-A6E9-425A-A329-A00638206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938"/>
              <a:ext cx="1535113" cy="1562100"/>
            </a:xfrm>
            <a:custGeom>
              <a:avLst/>
              <a:gdLst>
                <a:gd name="T0" fmla="*/ 5 w 408"/>
                <a:gd name="T1" fmla="*/ 0 h 415"/>
                <a:gd name="T2" fmla="*/ 392 w 408"/>
                <a:gd name="T3" fmla="*/ 0 h 415"/>
                <a:gd name="T4" fmla="*/ 407 w 408"/>
                <a:gd name="T5" fmla="*/ 14 h 415"/>
                <a:gd name="T6" fmla="*/ 407 w 408"/>
                <a:gd name="T7" fmla="*/ 397 h 415"/>
                <a:gd name="T8" fmla="*/ 404 w 408"/>
                <a:gd name="T9" fmla="*/ 408 h 415"/>
                <a:gd name="T10" fmla="*/ 397 w 408"/>
                <a:gd name="T11" fmla="*/ 412 h 415"/>
                <a:gd name="T12" fmla="*/ 375 w 408"/>
                <a:gd name="T13" fmla="*/ 413 h 415"/>
                <a:gd name="T14" fmla="*/ 32 w 408"/>
                <a:gd name="T15" fmla="*/ 413 h 415"/>
                <a:gd name="T16" fmla="*/ 4 w 408"/>
                <a:gd name="T17" fmla="*/ 409 h 415"/>
                <a:gd name="T18" fmla="*/ 2 w 408"/>
                <a:gd name="T19" fmla="*/ 397 h 415"/>
                <a:gd name="T20" fmla="*/ 2 w 408"/>
                <a:gd name="T21" fmla="*/ 17 h 415"/>
                <a:gd name="T22" fmla="*/ 5 w 408"/>
                <a:gd name="T2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415">
                  <a:moveTo>
                    <a:pt x="5" y="0"/>
                  </a:moveTo>
                  <a:cubicBezTo>
                    <a:pt x="134" y="0"/>
                    <a:pt x="263" y="0"/>
                    <a:pt x="392" y="0"/>
                  </a:cubicBezTo>
                  <a:cubicBezTo>
                    <a:pt x="403" y="0"/>
                    <a:pt x="407" y="1"/>
                    <a:pt x="407" y="14"/>
                  </a:cubicBezTo>
                  <a:cubicBezTo>
                    <a:pt x="407" y="141"/>
                    <a:pt x="407" y="269"/>
                    <a:pt x="407" y="397"/>
                  </a:cubicBezTo>
                  <a:cubicBezTo>
                    <a:pt x="407" y="401"/>
                    <a:pt x="408" y="405"/>
                    <a:pt x="404" y="408"/>
                  </a:cubicBezTo>
                  <a:cubicBezTo>
                    <a:pt x="402" y="410"/>
                    <a:pt x="400" y="411"/>
                    <a:pt x="397" y="412"/>
                  </a:cubicBezTo>
                  <a:cubicBezTo>
                    <a:pt x="390" y="414"/>
                    <a:pt x="383" y="413"/>
                    <a:pt x="375" y="413"/>
                  </a:cubicBezTo>
                  <a:cubicBezTo>
                    <a:pt x="261" y="413"/>
                    <a:pt x="147" y="413"/>
                    <a:pt x="32" y="413"/>
                  </a:cubicBezTo>
                  <a:cubicBezTo>
                    <a:pt x="23" y="413"/>
                    <a:pt x="12" y="415"/>
                    <a:pt x="4" y="409"/>
                  </a:cubicBezTo>
                  <a:cubicBezTo>
                    <a:pt x="1" y="405"/>
                    <a:pt x="2" y="401"/>
                    <a:pt x="2" y="397"/>
                  </a:cubicBezTo>
                  <a:cubicBezTo>
                    <a:pt x="2" y="270"/>
                    <a:pt x="2" y="144"/>
                    <a:pt x="2" y="17"/>
                  </a:cubicBezTo>
                  <a:cubicBezTo>
                    <a:pt x="2" y="12"/>
                    <a:pt x="0" y="5"/>
                    <a:pt x="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283E1EC1-1328-42CA-BD7B-2DB47F38E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3175"/>
              <a:ext cx="1489075" cy="1562100"/>
            </a:xfrm>
            <a:custGeom>
              <a:avLst/>
              <a:gdLst>
                <a:gd name="T0" fmla="*/ 2 w 396"/>
                <a:gd name="T1" fmla="*/ 409 h 415"/>
                <a:gd name="T2" fmla="*/ 1 w 396"/>
                <a:gd name="T3" fmla="*/ 283 h 415"/>
                <a:gd name="T4" fmla="*/ 1 w 396"/>
                <a:gd name="T5" fmla="*/ 18 h 415"/>
                <a:gd name="T6" fmla="*/ 15 w 396"/>
                <a:gd name="T7" fmla="*/ 0 h 415"/>
                <a:gd name="T8" fmla="*/ 390 w 396"/>
                <a:gd name="T9" fmla="*/ 1 h 415"/>
                <a:gd name="T10" fmla="*/ 394 w 396"/>
                <a:gd name="T11" fmla="*/ 22 h 415"/>
                <a:gd name="T12" fmla="*/ 394 w 396"/>
                <a:gd name="T13" fmla="*/ 390 h 415"/>
                <a:gd name="T14" fmla="*/ 391 w 396"/>
                <a:gd name="T15" fmla="*/ 409 h 415"/>
                <a:gd name="T16" fmla="*/ 370 w 396"/>
                <a:gd name="T17" fmla="*/ 414 h 415"/>
                <a:gd name="T18" fmla="*/ 25 w 396"/>
                <a:gd name="T19" fmla="*/ 414 h 415"/>
                <a:gd name="T20" fmla="*/ 2 w 396"/>
                <a:gd name="T21" fmla="*/ 4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415">
                  <a:moveTo>
                    <a:pt x="2" y="409"/>
                  </a:moveTo>
                  <a:cubicBezTo>
                    <a:pt x="2" y="367"/>
                    <a:pt x="1" y="325"/>
                    <a:pt x="1" y="283"/>
                  </a:cubicBezTo>
                  <a:cubicBezTo>
                    <a:pt x="1" y="195"/>
                    <a:pt x="1" y="106"/>
                    <a:pt x="1" y="18"/>
                  </a:cubicBezTo>
                  <a:cubicBezTo>
                    <a:pt x="1" y="8"/>
                    <a:pt x="0" y="0"/>
                    <a:pt x="15" y="0"/>
                  </a:cubicBezTo>
                  <a:cubicBezTo>
                    <a:pt x="140" y="1"/>
                    <a:pt x="265" y="1"/>
                    <a:pt x="390" y="1"/>
                  </a:cubicBezTo>
                  <a:cubicBezTo>
                    <a:pt x="396" y="7"/>
                    <a:pt x="394" y="15"/>
                    <a:pt x="394" y="22"/>
                  </a:cubicBezTo>
                  <a:cubicBezTo>
                    <a:pt x="394" y="145"/>
                    <a:pt x="394" y="267"/>
                    <a:pt x="394" y="390"/>
                  </a:cubicBezTo>
                  <a:cubicBezTo>
                    <a:pt x="394" y="397"/>
                    <a:pt x="395" y="403"/>
                    <a:pt x="391" y="409"/>
                  </a:cubicBezTo>
                  <a:cubicBezTo>
                    <a:pt x="385" y="415"/>
                    <a:pt x="378" y="414"/>
                    <a:pt x="370" y="414"/>
                  </a:cubicBezTo>
                  <a:cubicBezTo>
                    <a:pt x="255" y="414"/>
                    <a:pt x="140" y="414"/>
                    <a:pt x="25" y="414"/>
                  </a:cubicBezTo>
                  <a:cubicBezTo>
                    <a:pt x="17" y="414"/>
                    <a:pt x="9" y="415"/>
                    <a:pt x="2" y="4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5487BB8-74B4-429F-8745-B27603191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586705"/>
              <a:ext cx="1489075" cy="1573213"/>
            </a:xfrm>
            <a:custGeom>
              <a:avLst/>
              <a:gdLst>
                <a:gd name="T0" fmla="*/ 1 w 396"/>
                <a:gd name="T1" fmla="*/ 411 h 418"/>
                <a:gd name="T2" fmla="*/ 0 w 396"/>
                <a:gd name="T3" fmla="*/ 191 h 418"/>
                <a:gd name="T4" fmla="*/ 2 w 396"/>
                <a:gd name="T5" fmla="*/ 3 h 418"/>
                <a:gd name="T6" fmla="*/ 15 w 396"/>
                <a:gd name="T7" fmla="*/ 1 h 418"/>
                <a:gd name="T8" fmla="*/ 378 w 396"/>
                <a:gd name="T9" fmla="*/ 1 h 418"/>
                <a:gd name="T10" fmla="*/ 390 w 396"/>
                <a:gd name="T11" fmla="*/ 2 h 418"/>
                <a:gd name="T12" fmla="*/ 395 w 396"/>
                <a:gd name="T13" fmla="*/ 27 h 418"/>
                <a:gd name="T14" fmla="*/ 395 w 396"/>
                <a:gd name="T15" fmla="*/ 386 h 418"/>
                <a:gd name="T16" fmla="*/ 390 w 396"/>
                <a:gd name="T17" fmla="*/ 411 h 418"/>
                <a:gd name="T18" fmla="*/ 366 w 396"/>
                <a:gd name="T19" fmla="*/ 416 h 418"/>
                <a:gd name="T20" fmla="*/ 26 w 396"/>
                <a:gd name="T21" fmla="*/ 416 h 418"/>
                <a:gd name="T22" fmla="*/ 1 w 396"/>
                <a:gd name="T23" fmla="*/ 41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418">
                  <a:moveTo>
                    <a:pt x="1" y="411"/>
                  </a:moveTo>
                  <a:cubicBezTo>
                    <a:pt x="1" y="338"/>
                    <a:pt x="0" y="264"/>
                    <a:pt x="0" y="191"/>
                  </a:cubicBezTo>
                  <a:cubicBezTo>
                    <a:pt x="0" y="128"/>
                    <a:pt x="1" y="66"/>
                    <a:pt x="2" y="3"/>
                  </a:cubicBezTo>
                  <a:cubicBezTo>
                    <a:pt x="6" y="0"/>
                    <a:pt x="10" y="1"/>
                    <a:pt x="15" y="1"/>
                  </a:cubicBezTo>
                  <a:cubicBezTo>
                    <a:pt x="136" y="1"/>
                    <a:pt x="257" y="1"/>
                    <a:pt x="378" y="1"/>
                  </a:cubicBezTo>
                  <a:cubicBezTo>
                    <a:pt x="382" y="1"/>
                    <a:pt x="386" y="0"/>
                    <a:pt x="390" y="2"/>
                  </a:cubicBezTo>
                  <a:cubicBezTo>
                    <a:pt x="396" y="9"/>
                    <a:pt x="395" y="18"/>
                    <a:pt x="395" y="27"/>
                  </a:cubicBezTo>
                  <a:cubicBezTo>
                    <a:pt x="395" y="147"/>
                    <a:pt x="395" y="266"/>
                    <a:pt x="395" y="386"/>
                  </a:cubicBezTo>
                  <a:cubicBezTo>
                    <a:pt x="395" y="395"/>
                    <a:pt x="396" y="404"/>
                    <a:pt x="390" y="411"/>
                  </a:cubicBezTo>
                  <a:cubicBezTo>
                    <a:pt x="383" y="417"/>
                    <a:pt x="374" y="416"/>
                    <a:pt x="366" y="416"/>
                  </a:cubicBezTo>
                  <a:cubicBezTo>
                    <a:pt x="252" y="416"/>
                    <a:pt x="139" y="416"/>
                    <a:pt x="26" y="416"/>
                  </a:cubicBezTo>
                  <a:cubicBezTo>
                    <a:pt x="18" y="416"/>
                    <a:pt x="9" y="418"/>
                    <a:pt x="1" y="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5364" name="Picture 4">
            <a:extLst>
              <a:ext uri="{FF2B5EF4-FFF2-40B4-BE49-F238E27FC236}">
                <a16:creationId xmlns:a16="http://schemas.microsoft.com/office/drawing/2014/main" id="{7BEE0BBF-F9A8-4101-991F-07C975A14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5" t="46378" b="25439"/>
          <a:stretch/>
        </p:blipFill>
        <p:spPr bwMode="auto">
          <a:xfrm>
            <a:off x="4047264" y="1347178"/>
            <a:ext cx="1221573" cy="12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E3E0E5F8-B2B7-4BD6-9378-5D9F810B0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0" t="49887" r="34687" b="26119"/>
          <a:stretch/>
        </p:blipFill>
        <p:spPr bwMode="auto">
          <a:xfrm>
            <a:off x="1536286" y="1493951"/>
            <a:ext cx="1198779" cy="107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D908F29A-5037-4A30-A812-289F81BAB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9" t="74381"/>
          <a:stretch/>
        </p:blipFill>
        <p:spPr bwMode="auto">
          <a:xfrm>
            <a:off x="6410747" y="1422296"/>
            <a:ext cx="1214374" cy="11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2"/>
          <p:cNvSpPr/>
          <p:nvPr/>
        </p:nvSpPr>
        <p:spPr>
          <a:xfrm>
            <a:off x="406400" y="684713"/>
            <a:ext cx="8318500" cy="3774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2" name="Google Shape;452;p52" title="Ch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9682"/>
          <a:stretch/>
        </p:blipFill>
        <p:spPr>
          <a:xfrm>
            <a:off x="734549" y="1093676"/>
            <a:ext cx="3981801" cy="2723724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454" name="Google Shape;454;p52"/>
          <p:cNvSpPr txBox="1">
            <a:spLocks noGrp="1"/>
          </p:cNvSpPr>
          <p:nvPr>
            <p:ph type="title"/>
          </p:nvPr>
        </p:nvSpPr>
        <p:spPr>
          <a:xfrm>
            <a:off x="2725450" y="112013"/>
            <a:ext cx="406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MARKET SHARE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55" name="Google Shape;455;p52"/>
          <p:cNvSpPr txBox="1"/>
          <p:nvPr/>
        </p:nvSpPr>
        <p:spPr>
          <a:xfrm>
            <a:off x="851625" y="1560294"/>
            <a:ext cx="15381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MERCURY</a:t>
            </a:r>
            <a:endParaRPr sz="16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6" name="Google Shape;456;p52"/>
          <p:cNvSpPr txBox="1"/>
          <p:nvPr/>
        </p:nvSpPr>
        <p:spPr>
          <a:xfrm>
            <a:off x="851625" y="2238532"/>
            <a:ext cx="15381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VENUS</a:t>
            </a:r>
            <a:endParaRPr sz="16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7" name="Google Shape;457;p52"/>
          <p:cNvSpPr txBox="1"/>
          <p:nvPr/>
        </p:nvSpPr>
        <p:spPr>
          <a:xfrm>
            <a:off x="851625" y="2955857"/>
            <a:ext cx="15381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MARS</a:t>
            </a:r>
            <a:endParaRPr sz="16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8" name="Google Shape;458;p52"/>
          <p:cNvSpPr txBox="1"/>
          <p:nvPr/>
        </p:nvSpPr>
        <p:spPr>
          <a:xfrm>
            <a:off x="5959338" y="1217838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MERCURY</a:t>
            </a:r>
            <a:endParaRPr sz="1600"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9" name="Google Shape;459;p52"/>
          <p:cNvSpPr txBox="1"/>
          <p:nvPr/>
        </p:nvSpPr>
        <p:spPr>
          <a:xfrm>
            <a:off x="5959350" y="1526463"/>
            <a:ext cx="21171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Mercury is the closest planet to the Sun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Google Shape;460;p52"/>
          <p:cNvSpPr txBox="1"/>
          <p:nvPr/>
        </p:nvSpPr>
        <p:spPr>
          <a:xfrm>
            <a:off x="5959338" y="2146913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VENUS</a:t>
            </a:r>
            <a:endParaRPr sz="1600"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1" name="Google Shape;461;p52"/>
          <p:cNvSpPr txBox="1"/>
          <p:nvPr/>
        </p:nvSpPr>
        <p:spPr>
          <a:xfrm>
            <a:off x="5959350" y="2455538"/>
            <a:ext cx="21171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Venus is the second planet from the Sun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52"/>
          <p:cNvSpPr txBox="1"/>
          <p:nvPr/>
        </p:nvSpPr>
        <p:spPr>
          <a:xfrm>
            <a:off x="5959338" y="3075988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MARS</a:t>
            </a:r>
            <a:endParaRPr sz="1600"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3" name="Google Shape;463;p52"/>
          <p:cNvSpPr txBox="1"/>
          <p:nvPr/>
        </p:nvSpPr>
        <p:spPr>
          <a:xfrm>
            <a:off x="5959350" y="3384613"/>
            <a:ext cx="21171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 cold place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E9BADA2-CF51-6C5D-7951-1465F78E7B22}"/>
              </a:ext>
            </a:extLst>
          </p:cNvPr>
          <p:cNvGrpSpPr/>
          <p:nvPr/>
        </p:nvGrpSpPr>
        <p:grpSpPr>
          <a:xfrm>
            <a:off x="3454401" y="2573338"/>
            <a:ext cx="2208213" cy="2487613"/>
            <a:chOff x="3454401" y="2573338"/>
            <a:chExt cx="2208213" cy="248761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8DE347F-4BC8-74F8-0B54-BDA2E6089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1" y="2974975"/>
              <a:ext cx="1131888" cy="1082675"/>
            </a:xfrm>
            <a:custGeom>
              <a:avLst/>
              <a:gdLst>
                <a:gd name="T0" fmla="*/ 0 w 412"/>
                <a:gd name="T1" fmla="*/ 156 h 394"/>
                <a:gd name="T2" fmla="*/ 0 w 412"/>
                <a:gd name="T3" fmla="*/ 44 h 394"/>
                <a:gd name="T4" fmla="*/ 10 w 412"/>
                <a:gd name="T5" fmla="*/ 7 h 394"/>
                <a:gd name="T6" fmla="*/ 34 w 412"/>
                <a:gd name="T7" fmla="*/ 9 h 394"/>
                <a:gd name="T8" fmla="*/ 192 w 412"/>
                <a:gd name="T9" fmla="*/ 101 h 394"/>
                <a:gd name="T10" fmla="*/ 363 w 412"/>
                <a:gd name="T11" fmla="*/ 199 h 394"/>
                <a:gd name="T12" fmla="*/ 404 w 412"/>
                <a:gd name="T13" fmla="*/ 233 h 394"/>
                <a:gd name="T14" fmla="*/ 408 w 412"/>
                <a:gd name="T15" fmla="*/ 268 h 394"/>
                <a:gd name="T16" fmla="*/ 404 w 412"/>
                <a:gd name="T17" fmla="*/ 380 h 394"/>
                <a:gd name="T18" fmla="*/ 400 w 412"/>
                <a:gd name="T19" fmla="*/ 386 h 394"/>
                <a:gd name="T20" fmla="*/ 367 w 412"/>
                <a:gd name="T21" fmla="*/ 380 h 394"/>
                <a:gd name="T22" fmla="*/ 260 w 412"/>
                <a:gd name="T23" fmla="*/ 319 h 394"/>
                <a:gd name="T24" fmla="*/ 162 w 412"/>
                <a:gd name="T25" fmla="*/ 261 h 394"/>
                <a:gd name="T26" fmla="*/ 123 w 412"/>
                <a:gd name="T27" fmla="*/ 237 h 394"/>
                <a:gd name="T28" fmla="*/ 14 w 412"/>
                <a:gd name="T29" fmla="*/ 176 h 394"/>
                <a:gd name="T30" fmla="*/ 0 w 412"/>
                <a:gd name="T31" fmla="*/ 15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2" h="394">
                  <a:moveTo>
                    <a:pt x="0" y="156"/>
                  </a:moveTo>
                  <a:cubicBezTo>
                    <a:pt x="0" y="119"/>
                    <a:pt x="0" y="82"/>
                    <a:pt x="0" y="44"/>
                  </a:cubicBezTo>
                  <a:cubicBezTo>
                    <a:pt x="0" y="31"/>
                    <a:pt x="2" y="18"/>
                    <a:pt x="10" y="7"/>
                  </a:cubicBezTo>
                  <a:cubicBezTo>
                    <a:pt x="19" y="0"/>
                    <a:pt x="26" y="4"/>
                    <a:pt x="34" y="9"/>
                  </a:cubicBezTo>
                  <a:cubicBezTo>
                    <a:pt x="87" y="39"/>
                    <a:pt x="139" y="71"/>
                    <a:pt x="192" y="101"/>
                  </a:cubicBezTo>
                  <a:cubicBezTo>
                    <a:pt x="249" y="133"/>
                    <a:pt x="305" y="167"/>
                    <a:pt x="363" y="199"/>
                  </a:cubicBezTo>
                  <a:cubicBezTo>
                    <a:pt x="378" y="208"/>
                    <a:pt x="394" y="216"/>
                    <a:pt x="404" y="233"/>
                  </a:cubicBezTo>
                  <a:cubicBezTo>
                    <a:pt x="409" y="244"/>
                    <a:pt x="408" y="256"/>
                    <a:pt x="408" y="268"/>
                  </a:cubicBezTo>
                  <a:cubicBezTo>
                    <a:pt x="407" y="305"/>
                    <a:pt x="412" y="343"/>
                    <a:pt x="404" y="380"/>
                  </a:cubicBezTo>
                  <a:cubicBezTo>
                    <a:pt x="403" y="382"/>
                    <a:pt x="402" y="384"/>
                    <a:pt x="400" y="386"/>
                  </a:cubicBezTo>
                  <a:cubicBezTo>
                    <a:pt x="388" y="394"/>
                    <a:pt x="377" y="385"/>
                    <a:pt x="367" y="380"/>
                  </a:cubicBezTo>
                  <a:cubicBezTo>
                    <a:pt x="331" y="361"/>
                    <a:pt x="296" y="338"/>
                    <a:pt x="260" y="319"/>
                  </a:cubicBezTo>
                  <a:cubicBezTo>
                    <a:pt x="229" y="297"/>
                    <a:pt x="194" y="281"/>
                    <a:pt x="162" y="261"/>
                  </a:cubicBezTo>
                  <a:cubicBezTo>
                    <a:pt x="149" y="252"/>
                    <a:pt x="136" y="246"/>
                    <a:pt x="123" y="237"/>
                  </a:cubicBezTo>
                  <a:cubicBezTo>
                    <a:pt x="85" y="219"/>
                    <a:pt x="50" y="196"/>
                    <a:pt x="14" y="176"/>
                  </a:cubicBezTo>
                  <a:cubicBezTo>
                    <a:pt x="6" y="171"/>
                    <a:pt x="0" y="166"/>
                    <a:pt x="0" y="156"/>
                  </a:cubicBezTo>
                  <a:close/>
                </a:path>
              </a:pathLst>
            </a:custGeom>
            <a:solidFill>
              <a:srgbClr val="23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8A362F6-A9D8-964E-C04C-C53CBDCC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038" y="2762250"/>
              <a:ext cx="1431925" cy="868363"/>
            </a:xfrm>
            <a:custGeom>
              <a:avLst/>
              <a:gdLst>
                <a:gd name="T0" fmla="*/ 386 w 521"/>
                <a:gd name="T1" fmla="*/ 309 h 316"/>
                <a:gd name="T2" fmla="*/ 0 w 521"/>
                <a:gd name="T3" fmla="*/ 84 h 316"/>
                <a:gd name="T4" fmla="*/ 17 w 521"/>
                <a:gd name="T5" fmla="*/ 63 h 316"/>
                <a:gd name="T6" fmla="*/ 123 w 521"/>
                <a:gd name="T7" fmla="*/ 2 h 316"/>
                <a:gd name="T8" fmla="*/ 163 w 521"/>
                <a:gd name="T9" fmla="*/ 13 h 316"/>
                <a:gd name="T10" fmla="*/ 496 w 521"/>
                <a:gd name="T11" fmla="*/ 206 h 316"/>
                <a:gd name="T12" fmla="*/ 521 w 521"/>
                <a:gd name="T13" fmla="*/ 232 h 316"/>
                <a:gd name="T14" fmla="*/ 504 w 521"/>
                <a:gd name="T15" fmla="*/ 253 h 316"/>
                <a:gd name="T16" fmla="*/ 410 w 521"/>
                <a:gd name="T17" fmla="*/ 306 h 316"/>
                <a:gd name="T18" fmla="*/ 386 w 521"/>
                <a:gd name="T19" fmla="*/ 30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1" h="316">
                  <a:moveTo>
                    <a:pt x="386" y="309"/>
                  </a:moveTo>
                  <a:cubicBezTo>
                    <a:pt x="258" y="234"/>
                    <a:pt x="129" y="159"/>
                    <a:pt x="0" y="84"/>
                  </a:cubicBezTo>
                  <a:cubicBezTo>
                    <a:pt x="2" y="74"/>
                    <a:pt x="9" y="68"/>
                    <a:pt x="17" y="63"/>
                  </a:cubicBezTo>
                  <a:cubicBezTo>
                    <a:pt x="52" y="42"/>
                    <a:pt x="88" y="22"/>
                    <a:pt x="123" y="2"/>
                  </a:cubicBezTo>
                  <a:cubicBezTo>
                    <a:pt x="138" y="0"/>
                    <a:pt x="151" y="6"/>
                    <a:pt x="163" y="13"/>
                  </a:cubicBezTo>
                  <a:cubicBezTo>
                    <a:pt x="274" y="77"/>
                    <a:pt x="384" y="142"/>
                    <a:pt x="496" y="206"/>
                  </a:cubicBezTo>
                  <a:cubicBezTo>
                    <a:pt x="506" y="212"/>
                    <a:pt x="519" y="217"/>
                    <a:pt x="521" y="232"/>
                  </a:cubicBezTo>
                  <a:cubicBezTo>
                    <a:pt x="518" y="242"/>
                    <a:pt x="512" y="249"/>
                    <a:pt x="504" y="253"/>
                  </a:cubicBezTo>
                  <a:cubicBezTo>
                    <a:pt x="472" y="269"/>
                    <a:pt x="442" y="290"/>
                    <a:pt x="410" y="306"/>
                  </a:cubicBezTo>
                  <a:cubicBezTo>
                    <a:pt x="403" y="310"/>
                    <a:pt x="395" y="316"/>
                    <a:pt x="386" y="309"/>
                  </a:cubicBezTo>
                  <a:close/>
                </a:path>
              </a:pathLst>
            </a:custGeom>
            <a:solidFill>
              <a:srgbClr val="F7B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69BE5C5-02BC-C845-B26F-E8300B9E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6" y="2573338"/>
              <a:ext cx="1423988" cy="841375"/>
            </a:xfrm>
            <a:custGeom>
              <a:avLst/>
              <a:gdLst>
                <a:gd name="T0" fmla="*/ 394 w 518"/>
                <a:gd name="T1" fmla="*/ 301 h 306"/>
                <a:gd name="T2" fmla="*/ 258 w 518"/>
                <a:gd name="T3" fmla="*/ 221 h 306"/>
                <a:gd name="T4" fmla="*/ 0 w 518"/>
                <a:gd name="T5" fmla="*/ 71 h 306"/>
                <a:gd name="T6" fmla="*/ 95 w 518"/>
                <a:gd name="T7" fmla="*/ 15 h 306"/>
                <a:gd name="T8" fmla="*/ 172 w 518"/>
                <a:gd name="T9" fmla="*/ 16 h 306"/>
                <a:gd name="T10" fmla="*/ 493 w 518"/>
                <a:gd name="T11" fmla="*/ 203 h 306"/>
                <a:gd name="T12" fmla="*/ 514 w 518"/>
                <a:gd name="T13" fmla="*/ 232 h 306"/>
                <a:gd name="T14" fmla="*/ 505 w 518"/>
                <a:gd name="T15" fmla="*/ 248 h 306"/>
                <a:gd name="T16" fmla="*/ 408 w 518"/>
                <a:gd name="T17" fmla="*/ 304 h 306"/>
                <a:gd name="T18" fmla="*/ 398 w 518"/>
                <a:gd name="T19" fmla="*/ 305 h 306"/>
                <a:gd name="T20" fmla="*/ 394 w 518"/>
                <a:gd name="T21" fmla="*/ 30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306">
                  <a:moveTo>
                    <a:pt x="394" y="301"/>
                  </a:moveTo>
                  <a:cubicBezTo>
                    <a:pt x="351" y="271"/>
                    <a:pt x="304" y="248"/>
                    <a:pt x="258" y="221"/>
                  </a:cubicBezTo>
                  <a:cubicBezTo>
                    <a:pt x="173" y="171"/>
                    <a:pt x="86" y="121"/>
                    <a:pt x="0" y="71"/>
                  </a:cubicBezTo>
                  <a:cubicBezTo>
                    <a:pt x="32" y="53"/>
                    <a:pt x="63" y="34"/>
                    <a:pt x="95" y="15"/>
                  </a:cubicBezTo>
                  <a:cubicBezTo>
                    <a:pt x="121" y="0"/>
                    <a:pt x="146" y="1"/>
                    <a:pt x="172" y="16"/>
                  </a:cubicBezTo>
                  <a:cubicBezTo>
                    <a:pt x="279" y="78"/>
                    <a:pt x="386" y="140"/>
                    <a:pt x="493" y="203"/>
                  </a:cubicBezTo>
                  <a:cubicBezTo>
                    <a:pt x="503" y="209"/>
                    <a:pt x="518" y="214"/>
                    <a:pt x="514" y="232"/>
                  </a:cubicBezTo>
                  <a:cubicBezTo>
                    <a:pt x="515" y="239"/>
                    <a:pt x="511" y="244"/>
                    <a:pt x="505" y="248"/>
                  </a:cubicBezTo>
                  <a:cubicBezTo>
                    <a:pt x="474" y="269"/>
                    <a:pt x="441" y="286"/>
                    <a:pt x="408" y="304"/>
                  </a:cubicBezTo>
                  <a:cubicBezTo>
                    <a:pt x="405" y="306"/>
                    <a:pt x="402" y="305"/>
                    <a:pt x="398" y="305"/>
                  </a:cubicBezTo>
                  <a:cubicBezTo>
                    <a:pt x="397" y="304"/>
                    <a:pt x="395" y="303"/>
                    <a:pt x="394" y="301"/>
                  </a:cubicBezTo>
                  <a:close/>
                </a:path>
              </a:pathLst>
            </a:custGeom>
            <a:solidFill>
              <a:srgbClr val="E15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7B7A346-A54B-6854-50EC-592229C60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3209925"/>
              <a:ext cx="401638" cy="638175"/>
            </a:xfrm>
            <a:custGeom>
              <a:avLst/>
              <a:gdLst>
                <a:gd name="T0" fmla="*/ 11 w 146"/>
                <a:gd name="T1" fmla="*/ 69 h 232"/>
                <a:gd name="T2" fmla="*/ 131 w 146"/>
                <a:gd name="T3" fmla="*/ 0 h 232"/>
                <a:gd name="T4" fmla="*/ 138 w 146"/>
                <a:gd name="T5" fmla="*/ 0 h 232"/>
                <a:gd name="T6" fmla="*/ 146 w 146"/>
                <a:gd name="T7" fmla="*/ 32 h 232"/>
                <a:gd name="T8" fmla="*/ 146 w 146"/>
                <a:gd name="T9" fmla="*/ 146 h 232"/>
                <a:gd name="T10" fmla="*/ 122 w 146"/>
                <a:gd name="T11" fmla="*/ 171 h 232"/>
                <a:gd name="T12" fmla="*/ 38 w 146"/>
                <a:gd name="T13" fmla="*/ 220 h 232"/>
                <a:gd name="T14" fmla="*/ 7 w 146"/>
                <a:gd name="T15" fmla="*/ 217 h 232"/>
                <a:gd name="T16" fmla="*/ 11 w 146"/>
                <a:gd name="T17" fmla="*/ 6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232">
                  <a:moveTo>
                    <a:pt x="11" y="69"/>
                  </a:moveTo>
                  <a:cubicBezTo>
                    <a:pt x="51" y="46"/>
                    <a:pt x="91" y="23"/>
                    <a:pt x="131" y="0"/>
                  </a:cubicBezTo>
                  <a:cubicBezTo>
                    <a:pt x="134" y="0"/>
                    <a:pt x="136" y="0"/>
                    <a:pt x="138" y="0"/>
                  </a:cubicBezTo>
                  <a:cubicBezTo>
                    <a:pt x="145" y="9"/>
                    <a:pt x="146" y="20"/>
                    <a:pt x="146" y="32"/>
                  </a:cubicBezTo>
                  <a:cubicBezTo>
                    <a:pt x="146" y="70"/>
                    <a:pt x="146" y="108"/>
                    <a:pt x="146" y="146"/>
                  </a:cubicBezTo>
                  <a:cubicBezTo>
                    <a:pt x="141" y="157"/>
                    <a:pt x="133" y="165"/>
                    <a:pt x="122" y="171"/>
                  </a:cubicBezTo>
                  <a:cubicBezTo>
                    <a:pt x="94" y="187"/>
                    <a:pt x="66" y="204"/>
                    <a:pt x="38" y="220"/>
                  </a:cubicBezTo>
                  <a:cubicBezTo>
                    <a:pt x="28" y="226"/>
                    <a:pt x="16" y="232"/>
                    <a:pt x="7" y="217"/>
                  </a:cubicBezTo>
                  <a:cubicBezTo>
                    <a:pt x="4" y="168"/>
                    <a:pt x="0" y="118"/>
                    <a:pt x="11" y="69"/>
                  </a:cubicBezTo>
                  <a:close/>
                </a:path>
              </a:pathLst>
            </a:custGeom>
            <a:solidFill>
              <a:srgbClr val="2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FCA186B-C9B3-37BD-EA84-4CEADEF97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401" y="4013200"/>
              <a:ext cx="420688" cy="649288"/>
            </a:xfrm>
            <a:custGeom>
              <a:avLst/>
              <a:gdLst>
                <a:gd name="T0" fmla="*/ 138 w 153"/>
                <a:gd name="T1" fmla="*/ 236 h 236"/>
                <a:gd name="T2" fmla="*/ 62 w 153"/>
                <a:gd name="T3" fmla="*/ 193 h 236"/>
                <a:gd name="T4" fmla="*/ 5 w 153"/>
                <a:gd name="T5" fmla="*/ 81 h 236"/>
                <a:gd name="T6" fmla="*/ 7 w 153"/>
                <a:gd name="T7" fmla="*/ 1 h 236"/>
                <a:gd name="T8" fmla="*/ 12 w 153"/>
                <a:gd name="T9" fmla="*/ 0 h 236"/>
                <a:gd name="T10" fmla="*/ 124 w 153"/>
                <a:gd name="T11" fmla="*/ 64 h 236"/>
                <a:gd name="T12" fmla="*/ 146 w 153"/>
                <a:gd name="T13" fmla="*/ 86 h 236"/>
                <a:gd name="T14" fmla="*/ 143 w 153"/>
                <a:gd name="T15" fmla="*/ 231 h 236"/>
                <a:gd name="T16" fmla="*/ 138 w 153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236">
                  <a:moveTo>
                    <a:pt x="138" y="236"/>
                  </a:moveTo>
                  <a:cubicBezTo>
                    <a:pt x="113" y="222"/>
                    <a:pt x="88" y="208"/>
                    <a:pt x="62" y="193"/>
                  </a:cubicBezTo>
                  <a:cubicBezTo>
                    <a:pt x="12" y="171"/>
                    <a:pt x="0" y="131"/>
                    <a:pt x="5" y="81"/>
                  </a:cubicBezTo>
                  <a:cubicBezTo>
                    <a:pt x="8" y="55"/>
                    <a:pt x="4" y="28"/>
                    <a:pt x="7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51" y="18"/>
                    <a:pt x="87" y="43"/>
                    <a:pt x="124" y="64"/>
                  </a:cubicBezTo>
                  <a:cubicBezTo>
                    <a:pt x="134" y="69"/>
                    <a:pt x="142" y="75"/>
                    <a:pt x="146" y="86"/>
                  </a:cubicBezTo>
                  <a:cubicBezTo>
                    <a:pt x="148" y="134"/>
                    <a:pt x="153" y="183"/>
                    <a:pt x="143" y="231"/>
                  </a:cubicBezTo>
                  <a:cubicBezTo>
                    <a:pt x="142" y="233"/>
                    <a:pt x="140" y="235"/>
                    <a:pt x="138" y="236"/>
                  </a:cubicBezTo>
                  <a:close/>
                </a:path>
              </a:pathLst>
            </a:custGeom>
            <a:solidFill>
              <a:srgbClr val="E15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D384ECC-D3C4-6F5C-35BD-C3517D77B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6" y="3403600"/>
              <a:ext cx="693738" cy="436563"/>
            </a:xfrm>
            <a:custGeom>
              <a:avLst/>
              <a:gdLst>
                <a:gd name="T0" fmla="*/ 121 w 252"/>
                <a:gd name="T1" fmla="*/ 0 h 159"/>
                <a:gd name="T2" fmla="*/ 250 w 252"/>
                <a:gd name="T3" fmla="*/ 77 h 159"/>
                <a:gd name="T4" fmla="*/ 240 w 252"/>
                <a:gd name="T5" fmla="*/ 95 h 159"/>
                <a:gd name="T6" fmla="*/ 137 w 252"/>
                <a:gd name="T7" fmla="*/ 155 h 159"/>
                <a:gd name="T8" fmla="*/ 120 w 252"/>
                <a:gd name="T9" fmla="*/ 157 h 159"/>
                <a:gd name="T10" fmla="*/ 18 w 252"/>
                <a:gd name="T11" fmla="*/ 103 h 159"/>
                <a:gd name="T12" fmla="*/ 0 w 252"/>
                <a:gd name="T13" fmla="*/ 83 h 159"/>
                <a:gd name="T14" fmla="*/ 26 w 252"/>
                <a:gd name="T15" fmla="*/ 55 h 159"/>
                <a:gd name="T16" fmla="*/ 121 w 252"/>
                <a:gd name="T1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159">
                  <a:moveTo>
                    <a:pt x="121" y="0"/>
                  </a:moveTo>
                  <a:cubicBezTo>
                    <a:pt x="164" y="26"/>
                    <a:pt x="209" y="48"/>
                    <a:pt x="250" y="77"/>
                  </a:cubicBezTo>
                  <a:cubicBezTo>
                    <a:pt x="252" y="86"/>
                    <a:pt x="246" y="90"/>
                    <a:pt x="240" y="95"/>
                  </a:cubicBezTo>
                  <a:cubicBezTo>
                    <a:pt x="206" y="116"/>
                    <a:pt x="172" y="135"/>
                    <a:pt x="137" y="155"/>
                  </a:cubicBezTo>
                  <a:cubicBezTo>
                    <a:pt x="132" y="157"/>
                    <a:pt x="126" y="159"/>
                    <a:pt x="120" y="157"/>
                  </a:cubicBezTo>
                  <a:cubicBezTo>
                    <a:pt x="83" y="144"/>
                    <a:pt x="51" y="122"/>
                    <a:pt x="18" y="103"/>
                  </a:cubicBezTo>
                  <a:cubicBezTo>
                    <a:pt x="10" y="99"/>
                    <a:pt x="2" y="94"/>
                    <a:pt x="0" y="83"/>
                  </a:cubicBezTo>
                  <a:cubicBezTo>
                    <a:pt x="3" y="69"/>
                    <a:pt x="15" y="61"/>
                    <a:pt x="26" y="55"/>
                  </a:cubicBezTo>
                  <a:cubicBezTo>
                    <a:pt x="57" y="36"/>
                    <a:pt x="89" y="18"/>
                    <a:pt x="121" y="0"/>
                  </a:cubicBezTo>
                  <a:close/>
                </a:path>
              </a:pathLst>
            </a:custGeom>
            <a:solidFill>
              <a:srgbClr val="F9B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E57AE9F-C1F9-3EC7-D6D2-ECBCA6C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863" y="3630613"/>
              <a:ext cx="365125" cy="404813"/>
            </a:xfrm>
            <a:custGeom>
              <a:avLst/>
              <a:gdLst>
                <a:gd name="T0" fmla="*/ 9 w 133"/>
                <a:gd name="T1" fmla="*/ 0 h 147"/>
                <a:gd name="T2" fmla="*/ 130 w 133"/>
                <a:gd name="T3" fmla="*/ 68 h 147"/>
                <a:gd name="T4" fmla="*/ 121 w 133"/>
                <a:gd name="T5" fmla="*/ 85 h 147"/>
                <a:gd name="T6" fmla="*/ 25 w 133"/>
                <a:gd name="T7" fmla="*/ 141 h 147"/>
                <a:gd name="T8" fmla="*/ 5 w 133"/>
                <a:gd name="T9" fmla="*/ 141 h 147"/>
                <a:gd name="T10" fmla="*/ 1 w 133"/>
                <a:gd name="T11" fmla="*/ 140 h 147"/>
                <a:gd name="T12" fmla="*/ 0 w 133"/>
                <a:gd name="T13" fmla="*/ 26 h 147"/>
                <a:gd name="T14" fmla="*/ 9 w 133"/>
                <a:gd name="T1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47">
                  <a:moveTo>
                    <a:pt x="9" y="0"/>
                  </a:moveTo>
                  <a:cubicBezTo>
                    <a:pt x="49" y="23"/>
                    <a:pt x="90" y="45"/>
                    <a:pt x="130" y="68"/>
                  </a:cubicBezTo>
                  <a:cubicBezTo>
                    <a:pt x="133" y="77"/>
                    <a:pt x="127" y="81"/>
                    <a:pt x="121" y="85"/>
                  </a:cubicBezTo>
                  <a:cubicBezTo>
                    <a:pt x="89" y="105"/>
                    <a:pt x="57" y="124"/>
                    <a:pt x="25" y="141"/>
                  </a:cubicBezTo>
                  <a:cubicBezTo>
                    <a:pt x="18" y="145"/>
                    <a:pt x="11" y="147"/>
                    <a:pt x="5" y="141"/>
                  </a:cubicBezTo>
                  <a:cubicBezTo>
                    <a:pt x="4" y="141"/>
                    <a:pt x="2" y="141"/>
                    <a:pt x="1" y="140"/>
                  </a:cubicBezTo>
                  <a:cubicBezTo>
                    <a:pt x="1" y="102"/>
                    <a:pt x="0" y="64"/>
                    <a:pt x="0" y="26"/>
                  </a:cubicBezTo>
                  <a:cubicBezTo>
                    <a:pt x="0" y="17"/>
                    <a:pt x="2" y="7"/>
                    <a:pt x="9" y="0"/>
                  </a:cubicBezTo>
                  <a:close/>
                </a:path>
              </a:pathLst>
            </a:custGeom>
            <a:solidFill>
              <a:srgbClr val="E15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956EC62-6FF2-8473-5785-780093D63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6" y="3611563"/>
              <a:ext cx="1130300" cy="1071563"/>
            </a:xfrm>
            <a:custGeom>
              <a:avLst/>
              <a:gdLst>
                <a:gd name="T0" fmla="*/ 278 w 411"/>
                <a:gd name="T1" fmla="*/ 75 h 390"/>
                <a:gd name="T2" fmla="*/ 409 w 411"/>
                <a:gd name="T3" fmla="*/ 0 h 390"/>
                <a:gd name="T4" fmla="*/ 408 w 411"/>
                <a:gd name="T5" fmla="*/ 153 h 390"/>
                <a:gd name="T6" fmla="*/ 369 w 411"/>
                <a:gd name="T7" fmla="*/ 187 h 390"/>
                <a:gd name="T8" fmla="*/ 281 w 411"/>
                <a:gd name="T9" fmla="*/ 238 h 390"/>
                <a:gd name="T10" fmla="*/ 150 w 411"/>
                <a:gd name="T11" fmla="*/ 312 h 390"/>
                <a:gd name="T12" fmla="*/ 145 w 411"/>
                <a:gd name="T13" fmla="*/ 314 h 390"/>
                <a:gd name="T14" fmla="*/ 38 w 411"/>
                <a:gd name="T15" fmla="*/ 379 h 390"/>
                <a:gd name="T16" fmla="*/ 10 w 411"/>
                <a:gd name="T17" fmla="*/ 381 h 390"/>
                <a:gd name="T18" fmla="*/ 8 w 411"/>
                <a:gd name="T19" fmla="*/ 375 h 390"/>
                <a:gd name="T20" fmla="*/ 5 w 411"/>
                <a:gd name="T21" fmla="*/ 236 h 390"/>
                <a:gd name="T22" fmla="*/ 28 w 411"/>
                <a:gd name="T23" fmla="*/ 210 h 390"/>
                <a:gd name="T24" fmla="*/ 106 w 411"/>
                <a:gd name="T25" fmla="*/ 164 h 390"/>
                <a:gd name="T26" fmla="*/ 143 w 411"/>
                <a:gd name="T27" fmla="*/ 152 h 390"/>
                <a:gd name="T28" fmla="*/ 145 w 411"/>
                <a:gd name="T29" fmla="*/ 152 h 390"/>
                <a:gd name="T30" fmla="*/ 171 w 411"/>
                <a:gd name="T31" fmla="*/ 126 h 390"/>
                <a:gd name="T32" fmla="*/ 250 w 411"/>
                <a:gd name="T33" fmla="*/ 81 h 390"/>
                <a:gd name="T34" fmla="*/ 278 w 411"/>
                <a:gd name="T35" fmla="*/ 7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390">
                  <a:moveTo>
                    <a:pt x="278" y="75"/>
                  </a:moveTo>
                  <a:cubicBezTo>
                    <a:pt x="322" y="50"/>
                    <a:pt x="366" y="25"/>
                    <a:pt x="409" y="0"/>
                  </a:cubicBezTo>
                  <a:cubicBezTo>
                    <a:pt x="411" y="51"/>
                    <a:pt x="411" y="102"/>
                    <a:pt x="408" y="153"/>
                  </a:cubicBezTo>
                  <a:cubicBezTo>
                    <a:pt x="401" y="171"/>
                    <a:pt x="384" y="178"/>
                    <a:pt x="369" y="187"/>
                  </a:cubicBezTo>
                  <a:cubicBezTo>
                    <a:pt x="340" y="204"/>
                    <a:pt x="309" y="219"/>
                    <a:pt x="281" y="238"/>
                  </a:cubicBezTo>
                  <a:cubicBezTo>
                    <a:pt x="237" y="261"/>
                    <a:pt x="196" y="290"/>
                    <a:pt x="150" y="312"/>
                  </a:cubicBezTo>
                  <a:cubicBezTo>
                    <a:pt x="149" y="313"/>
                    <a:pt x="147" y="313"/>
                    <a:pt x="145" y="314"/>
                  </a:cubicBezTo>
                  <a:cubicBezTo>
                    <a:pt x="110" y="337"/>
                    <a:pt x="74" y="358"/>
                    <a:pt x="38" y="379"/>
                  </a:cubicBezTo>
                  <a:cubicBezTo>
                    <a:pt x="29" y="384"/>
                    <a:pt x="20" y="390"/>
                    <a:pt x="10" y="381"/>
                  </a:cubicBezTo>
                  <a:cubicBezTo>
                    <a:pt x="9" y="379"/>
                    <a:pt x="8" y="377"/>
                    <a:pt x="8" y="375"/>
                  </a:cubicBezTo>
                  <a:cubicBezTo>
                    <a:pt x="0" y="328"/>
                    <a:pt x="4" y="282"/>
                    <a:pt x="5" y="236"/>
                  </a:cubicBezTo>
                  <a:cubicBezTo>
                    <a:pt x="9" y="224"/>
                    <a:pt x="18" y="216"/>
                    <a:pt x="28" y="210"/>
                  </a:cubicBezTo>
                  <a:cubicBezTo>
                    <a:pt x="54" y="195"/>
                    <a:pt x="80" y="180"/>
                    <a:pt x="106" y="164"/>
                  </a:cubicBezTo>
                  <a:cubicBezTo>
                    <a:pt x="117" y="157"/>
                    <a:pt x="129" y="153"/>
                    <a:pt x="143" y="152"/>
                  </a:cubicBezTo>
                  <a:cubicBezTo>
                    <a:pt x="143" y="152"/>
                    <a:pt x="144" y="152"/>
                    <a:pt x="145" y="152"/>
                  </a:cubicBezTo>
                  <a:cubicBezTo>
                    <a:pt x="151" y="141"/>
                    <a:pt x="159" y="132"/>
                    <a:pt x="171" y="126"/>
                  </a:cubicBezTo>
                  <a:cubicBezTo>
                    <a:pt x="198" y="111"/>
                    <a:pt x="224" y="95"/>
                    <a:pt x="250" y="81"/>
                  </a:cubicBezTo>
                  <a:cubicBezTo>
                    <a:pt x="259" y="76"/>
                    <a:pt x="267" y="68"/>
                    <a:pt x="278" y="75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77C8DB8-4D8B-5ED5-811C-02A2D29F8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438650"/>
              <a:ext cx="742950" cy="622300"/>
            </a:xfrm>
            <a:custGeom>
              <a:avLst/>
              <a:gdLst>
                <a:gd name="T0" fmla="*/ 0 w 270"/>
                <a:gd name="T1" fmla="*/ 81 h 226"/>
                <a:gd name="T2" fmla="*/ 1 w 270"/>
                <a:gd name="T3" fmla="*/ 81 h 226"/>
                <a:gd name="T4" fmla="*/ 22 w 270"/>
                <a:gd name="T5" fmla="*/ 58 h 226"/>
                <a:gd name="T6" fmla="*/ 111 w 270"/>
                <a:gd name="T7" fmla="*/ 7 h 226"/>
                <a:gd name="T8" fmla="*/ 132 w 270"/>
                <a:gd name="T9" fmla="*/ 0 h 226"/>
                <a:gd name="T10" fmla="*/ 175 w 270"/>
                <a:gd name="T11" fmla="*/ 18 h 226"/>
                <a:gd name="T12" fmla="*/ 242 w 270"/>
                <a:gd name="T13" fmla="*/ 56 h 226"/>
                <a:gd name="T14" fmla="*/ 264 w 270"/>
                <a:gd name="T15" fmla="*/ 78 h 226"/>
                <a:gd name="T16" fmla="*/ 265 w 270"/>
                <a:gd name="T17" fmla="*/ 78 h 226"/>
                <a:gd name="T18" fmla="*/ 270 w 270"/>
                <a:gd name="T19" fmla="*/ 103 h 226"/>
                <a:gd name="T20" fmla="*/ 270 w 270"/>
                <a:gd name="T21" fmla="*/ 195 h 226"/>
                <a:gd name="T22" fmla="*/ 262 w 270"/>
                <a:gd name="T23" fmla="*/ 223 h 226"/>
                <a:gd name="T24" fmla="*/ 219 w 270"/>
                <a:gd name="T25" fmla="*/ 210 h 226"/>
                <a:gd name="T26" fmla="*/ 0 w 270"/>
                <a:gd name="T27" fmla="*/ 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226">
                  <a:moveTo>
                    <a:pt x="0" y="81"/>
                  </a:moveTo>
                  <a:cubicBezTo>
                    <a:pt x="1" y="81"/>
                    <a:pt x="1" y="81"/>
                    <a:pt x="1" y="81"/>
                  </a:cubicBezTo>
                  <a:cubicBezTo>
                    <a:pt x="5" y="70"/>
                    <a:pt x="13" y="64"/>
                    <a:pt x="22" y="58"/>
                  </a:cubicBezTo>
                  <a:cubicBezTo>
                    <a:pt x="51" y="40"/>
                    <a:pt x="81" y="23"/>
                    <a:pt x="111" y="7"/>
                  </a:cubicBezTo>
                  <a:cubicBezTo>
                    <a:pt x="118" y="3"/>
                    <a:pt x="124" y="0"/>
                    <a:pt x="132" y="0"/>
                  </a:cubicBezTo>
                  <a:cubicBezTo>
                    <a:pt x="149" y="0"/>
                    <a:pt x="161" y="11"/>
                    <a:pt x="175" y="18"/>
                  </a:cubicBezTo>
                  <a:cubicBezTo>
                    <a:pt x="198" y="30"/>
                    <a:pt x="219" y="45"/>
                    <a:pt x="242" y="56"/>
                  </a:cubicBezTo>
                  <a:cubicBezTo>
                    <a:pt x="252" y="61"/>
                    <a:pt x="258" y="70"/>
                    <a:pt x="264" y="78"/>
                  </a:cubicBezTo>
                  <a:cubicBezTo>
                    <a:pt x="265" y="78"/>
                    <a:pt x="265" y="78"/>
                    <a:pt x="265" y="78"/>
                  </a:cubicBezTo>
                  <a:cubicBezTo>
                    <a:pt x="270" y="86"/>
                    <a:pt x="270" y="95"/>
                    <a:pt x="270" y="103"/>
                  </a:cubicBezTo>
                  <a:cubicBezTo>
                    <a:pt x="270" y="134"/>
                    <a:pt x="270" y="164"/>
                    <a:pt x="270" y="195"/>
                  </a:cubicBezTo>
                  <a:cubicBezTo>
                    <a:pt x="270" y="205"/>
                    <a:pt x="269" y="215"/>
                    <a:pt x="262" y="223"/>
                  </a:cubicBezTo>
                  <a:cubicBezTo>
                    <a:pt x="246" y="226"/>
                    <a:pt x="232" y="217"/>
                    <a:pt x="219" y="210"/>
                  </a:cubicBezTo>
                  <a:cubicBezTo>
                    <a:pt x="146" y="167"/>
                    <a:pt x="73" y="124"/>
                    <a:pt x="0" y="81"/>
                  </a:cubicBezTo>
                  <a:close/>
                </a:path>
              </a:pathLst>
            </a:custGeom>
            <a:solidFill>
              <a:srgbClr val="F6B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41E1409-BE05-3EC0-D2A7-EBEB7817A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601" y="4456113"/>
              <a:ext cx="406400" cy="595313"/>
            </a:xfrm>
            <a:custGeom>
              <a:avLst/>
              <a:gdLst>
                <a:gd name="T0" fmla="*/ 3 w 148"/>
                <a:gd name="T1" fmla="*/ 217 h 217"/>
                <a:gd name="T2" fmla="*/ 6 w 148"/>
                <a:gd name="T3" fmla="*/ 72 h 217"/>
                <a:gd name="T4" fmla="*/ 113 w 148"/>
                <a:gd name="T5" fmla="*/ 12 h 217"/>
                <a:gd name="T6" fmla="*/ 138 w 148"/>
                <a:gd name="T7" fmla="*/ 0 h 217"/>
                <a:gd name="T8" fmla="*/ 147 w 148"/>
                <a:gd name="T9" fmla="*/ 26 h 217"/>
                <a:gd name="T10" fmla="*/ 147 w 148"/>
                <a:gd name="T11" fmla="*/ 133 h 217"/>
                <a:gd name="T12" fmla="*/ 140 w 148"/>
                <a:gd name="T13" fmla="*/ 152 h 217"/>
                <a:gd name="T14" fmla="*/ 46 w 148"/>
                <a:gd name="T15" fmla="*/ 205 h 217"/>
                <a:gd name="T16" fmla="*/ 3 w 148"/>
                <a:gd name="T1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17">
                  <a:moveTo>
                    <a:pt x="3" y="217"/>
                  </a:moveTo>
                  <a:cubicBezTo>
                    <a:pt x="4" y="169"/>
                    <a:pt x="0" y="121"/>
                    <a:pt x="6" y="72"/>
                  </a:cubicBezTo>
                  <a:cubicBezTo>
                    <a:pt x="43" y="55"/>
                    <a:pt x="77" y="32"/>
                    <a:pt x="113" y="12"/>
                  </a:cubicBezTo>
                  <a:cubicBezTo>
                    <a:pt x="121" y="7"/>
                    <a:pt x="128" y="1"/>
                    <a:pt x="138" y="0"/>
                  </a:cubicBezTo>
                  <a:cubicBezTo>
                    <a:pt x="145" y="7"/>
                    <a:pt x="146" y="17"/>
                    <a:pt x="147" y="26"/>
                  </a:cubicBezTo>
                  <a:cubicBezTo>
                    <a:pt x="148" y="61"/>
                    <a:pt x="148" y="97"/>
                    <a:pt x="147" y="133"/>
                  </a:cubicBezTo>
                  <a:cubicBezTo>
                    <a:pt x="146" y="140"/>
                    <a:pt x="146" y="147"/>
                    <a:pt x="140" y="152"/>
                  </a:cubicBezTo>
                  <a:cubicBezTo>
                    <a:pt x="107" y="167"/>
                    <a:pt x="77" y="187"/>
                    <a:pt x="46" y="205"/>
                  </a:cubicBezTo>
                  <a:cubicBezTo>
                    <a:pt x="33" y="212"/>
                    <a:pt x="19" y="217"/>
                    <a:pt x="3" y="217"/>
                  </a:cubicBezTo>
                  <a:close/>
                </a:path>
              </a:pathLst>
            </a:custGeom>
            <a:solidFill>
              <a:srgbClr val="1E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63D07BB-9BA4-376B-EA22-1A3DEF369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4445000"/>
              <a:ext cx="390525" cy="612775"/>
            </a:xfrm>
            <a:custGeom>
              <a:avLst/>
              <a:gdLst>
                <a:gd name="T0" fmla="*/ 2 w 142"/>
                <a:gd name="T1" fmla="*/ 156 h 223"/>
                <a:gd name="T2" fmla="*/ 0 w 142"/>
                <a:gd name="T3" fmla="*/ 4 h 223"/>
                <a:gd name="T4" fmla="*/ 0 w 142"/>
                <a:gd name="T5" fmla="*/ 4 h 223"/>
                <a:gd name="T6" fmla="*/ 29 w 142"/>
                <a:gd name="T7" fmla="*/ 8 h 223"/>
                <a:gd name="T8" fmla="*/ 118 w 142"/>
                <a:gd name="T9" fmla="*/ 60 h 223"/>
                <a:gd name="T10" fmla="*/ 140 w 142"/>
                <a:gd name="T11" fmla="*/ 85 h 223"/>
                <a:gd name="T12" fmla="*/ 141 w 142"/>
                <a:gd name="T13" fmla="*/ 198 h 223"/>
                <a:gd name="T14" fmla="*/ 131 w 142"/>
                <a:gd name="T15" fmla="*/ 221 h 223"/>
                <a:gd name="T16" fmla="*/ 98 w 142"/>
                <a:gd name="T17" fmla="*/ 212 h 223"/>
                <a:gd name="T18" fmla="*/ 2 w 142"/>
                <a:gd name="T19" fmla="*/ 15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223">
                  <a:moveTo>
                    <a:pt x="2" y="156"/>
                  </a:moveTo>
                  <a:cubicBezTo>
                    <a:pt x="1" y="106"/>
                    <a:pt x="0" y="5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1" y="0"/>
                    <a:pt x="20" y="3"/>
                    <a:pt x="29" y="8"/>
                  </a:cubicBezTo>
                  <a:cubicBezTo>
                    <a:pt x="59" y="25"/>
                    <a:pt x="88" y="43"/>
                    <a:pt x="118" y="60"/>
                  </a:cubicBezTo>
                  <a:cubicBezTo>
                    <a:pt x="128" y="66"/>
                    <a:pt x="136" y="74"/>
                    <a:pt x="140" y="85"/>
                  </a:cubicBezTo>
                  <a:cubicBezTo>
                    <a:pt x="142" y="123"/>
                    <a:pt x="141" y="160"/>
                    <a:pt x="141" y="198"/>
                  </a:cubicBezTo>
                  <a:cubicBezTo>
                    <a:pt x="141" y="206"/>
                    <a:pt x="139" y="215"/>
                    <a:pt x="131" y="221"/>
                  </a:cubicBezTo>
                  <a:cubicBezTo>
                    <a:pt x="119" y="223"/>
                    <a:pt x="108" y="218"/>
                    <a:pt x="98" y="212"/>
                  </a:cubicBezTo>
                  <a:cubicBezTo>
                    <a:pt x="66" y="193"/>
                    <a:pt x="34" y="175"/>
                    <a:pt x="2" y="156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53F19EB-AC35-CF3C-3C29-C1E31D657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1" y="4433888"/>
              <a:ext cx="379413" cy="627063"/>
            </a:xfrm>
            <a:custGeom>
              <a:avLst/>
              <a:gdLst>
                <a:gd name="T0" fmla="*/ 1 w 138"/>
                <a:gd name="T1" fmla="*/ 225 h 228"/>
                <a:gd name="T2" fmla="*/ 1 w 138"/>
                <a:gd name="T3" fmla="*/ 84 h 228"/>
                <a:gd name="T4" fmla="*/ 12 w 138"/>
                <a:gd name="T5" fmla="*/ 67 h 228"/>
                <a:gd name="T6" fmla="*/ 109 w 138"/>
                <a:gd name="T7" fmla="*/ 11 h 228"/>
                <a:gd name="T8" fmla="*/ 136 w 138"/>
                <a:gd name="T9" fmla="*/ 11 h 228"/>
                <a:gd name="T10" fmla="*/ 137 w 138"/>
                <a:gd name="T11" fmla="*/ 124 h 228"/>
                <a:gd name="T12" fmla="*/ 102 w 138"/>
                <a:gd name="T13" fmla="*/ 182 h 228"/>
                <a:gd name="T14" fmla="*/ 67 w 138"/>
                <a:gd name="T15" fmla="*/ 200 h 228"/>
                <a:gd name="T16" fmla="*/ 1 w 138"/>
                <a:gd name="T17" fmla="*/ 2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228">
                  <a:moveTo>
                    <a:pt x="1" y="225"/>
                  </a:moveTo>
                  <a:cubicBezTo>
                    <a:pt x="1" y="178"/>
                    <a:pt x="1" y="131"/>
                    <a:pt x="1" y="84"/>
                  </a:cubicBezTo>
                  <a:cubicBezTo>
                    <a:pt x="0" y="76"/>
                    <a:pt x="5" y="71"/>
                    <a:pt x="12" y="67"/>
                  </a:cubicBezTo>
                  <a:cubicBezTo>
                    <a:pt x="44" y="47"/>
                    <a:pt x="76" y="28"/>
                    <a:pt x="109" y="11"/>
                  </a:cubicBezTo>
                  <a:cubicBezTo>
                    <a:pt x="117" y="7"/>
                    <a:pt x="128" y="0"/>
                    <a:pt x="136" y="11"/>
                  </a:cubicBezTo>
                  <a:cubicBezTo>
                    <a:pt x="138" y="48"/>
                    <a:pt x="137" y="86"/>
                    <a:pt x="137" y="124"/>
                  </a:cubicBezTo>
                  <a:cubicBezTo>
                    <a:pt x="137" y="150"/>
                    <a:pt x="124" y="169"/>
                    <a:pt x="102" y="182"/>
                  </a:cubicBezTo>
                  <a:cubicBezTo>
                    <a:pt x="91" y="189"/>
                    <a:pt x="80" y="196"/>
                    <a:pt x="67" y="200"/>
                  </a:cubicBezTo>
                  <a:cubicBezTo>
                    <a:pt x="45" y="208"/>
                    <a:pt x="28" y="228"/>
                    <a:pt x="1" y="225"/>
                  </a:cubicBezTo>
                  <a:close/>
                </a:path>
              </a:pathLst>
            </a:custGeom>
            <a:solidFill>
              <a:srgbClr val="F39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9E59BEB-F553-6A76-7190-942CCB91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1" y="4032250"/>
              <a:ext cx="365125" cy="423863"/>
            </a:xfrm>
            <a:custGeom>
              <a:avLst/>
              <a:gdLst>
                <a:gd name="T0" fmla="*/ 1 w 133"/>
                <a:gd name="T1" fmla="*/ 76 h 154"/>
                <a:gd name="T2" fmla="*/ 132 w 133"/>
                <a:gd name="T3" fmla="*/ 0 h 154"/>
                <a:gd name="T4" fmla="*/ 133 w 133"/>
                <a:gd name="T5" fmla="*/ 150 h 154"/>
                <a:gd name="T6" fmla="*/ 131 w 133"/>
                <a:gd name="T7" fmla="*/ 152 h 154"/>
                <a:gd name="T8" fmla="*/ 107 w 133"/>
                <a:gd name="T9" fmla="*/ 148 h 154"/>
                <a:gd name="T10" fmla="*/ 13 w 133"/>
                <a:gd name="T11" fmla="*/ 95 h 154"/>
                <a:gd name="T12" fmla="*/ 1 w 133"/>
                <a:gd name="T1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54">
                  <a:moveTo>
                    <a:pt x="1" y="76"/>
                  </a:moveTo>
                  <a:cubicBezTo>
                    <a:pt x="44" y="49"/>
                    <a:pt x="88" y="24"/>
                    <a:pt x="132" y="0"/>
                  </a:cubicBezTo>
                  <a:cubicBezTo>
                    <a:pt x="133" y="50"/>
                    <a:pt x="133" y="100"/>
                    <a:pt x="133" y="150"/>
                  </a:cubicBezTo>
                  <a:cubicBezTo>
                    <a:pt x="133" y="151"/>
                    <a:pt x="132" y="151"/>
                    <a:pt x="131" y="152"/>
                  </a:cubicBezTo>
                  <a:cubicBezTo>
                    <a:pt x="122" y="154"/>
                    <a:pt x="115" y="153"/>
                    <a:pt x="107" y="148"/>
                  </a:cubicBezTo>
                  <a:cubicBezTo>
                    <a:pt x="76" y="130"/>
                    <a:pt x="45" y="112"/>
                    <a:pt x="13" y="95"/>
                  </a:cubicBezTo>
                  <a:cubicBezTo>
                    <a:pt x="6" y="91"/>
                    <a:pt x="0" y="86"/>
                    <a:pt x="1" y="76"/>
                  </a:cubicBezTo>
                  <a:close/>
                </a:path>
              </a:pathLst>
            </a:custGeom>
            <a:solidFill>
              <a:srgbClr val="1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AC24750-6C28-27A4-E050-EB77A4D47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1" y="3614738"/>
              <a:ext cx="1071563" cy="638175"/>
            </a:xfrm>
            <a:custGeom>
              <a:avLst/>
              <a:gdLst>
                <a:gd name="T0" fmla="*/ 2 w 390"/>
                <a:gd name="T1" fmla="*/ 147 h 232"/>
                <a:gd name="T2" fmla="*/ 127 w 390"/>
                <a:gd name="T3" fmla="*/ 74 h 232"/>
                <a:gd name="T4" fmla="*/ 256 w 390"/>
                <a:gd name="T5" fmla="*/ 0 h 232"/>
                <a:gd name="T6" fmla="*/ 372 w 390"/>
                <a:gd name="T7" fmla="*/ 65 h 232"/>
                <a:gd name="T8" fmla="*/ 389 w 390"/>
                <a:gd name="T9" fmla="*/ 77 h 232"/>
                <a:gd name="T10" fmla="*/ 377 w 390"/>
                <a:gd name="T11" fmla="*/ 93 h 232"/>
                <a:gd name="T12" fmla="*/ 269 w 390"/>
                <a:gd name="T13" fmla="*/ 155 h 232"/>
                <a:gd name="T14" fmla="*/ 264 w 390"/>
                <a:gd name="T15" fmla="*/ 158 h 232"/>
                <a:gd name="T16" fmla="*/ 151 w 390"/>
                <a:gd name="T17" fmla="*/ 226 h 232"/>
                <a:gd name="T18" fmla="*/ 129 w 390"/>
                <a:gd name="T19" fmla="*/ 227 h 232"/>
                <a:gd name="T20" fmla="*/ 14 w 390"/>
                <a:gd name="T21" fmla="*/ 160 h 232"/>
                <a:gd name="T22" fmla="*/ 2 w 390"/>
                <a:gd name="T23" fmla="*/ 14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0" h="232">
                  <a:moveTo>
                    <a:pt x="2" y="147"/>
                  </a:moveTo>
                  <a:cubicBezTo>
                    <a:pt x="45" y="124"/>
                    <a:pt x="86" y="100"/>
                    <a:pt x="127" y="74"/>
                  </a:cubicBezTo>
                  <a:cubicBezTo>
                    <a:pt x="171" y="52"/>
                    <a:pt x="214" y="26"/>
                    <a:pt x="256" y="0"/>
                  </a:cubicBezTo>
                  <a:cubicBezTo>
                    <a:pt x="297" y="17"/>
                    <a:pt x="333" y="43"/>
                    <a:pt x="372" y="65"/>
                  </a:cubicBezTo>
                  <a:cubicBezTo>
                    <a:pt x="378" y="68"/>
                    <a:pt x="384" y="73"/>
                    <a:pt x="389" y="77"/>
                  </a:cubicBezTo>
                  <a:cubicBezTo>
                    <a:pt x="390" y="86"/>
                    <a:pt x="384" y="90"/>
                    <a:pt x="377" y="93"/>
                  </a:cubicBezTo>
                  <a:cubicBezTo>
                    <a:pt x="342" y="115"/>
                    <a:pt x="307" y="137"/>
                    <a:pt x="269" y="155"/>
                  </a:cubicBezTo>
                  <a:cubicBezTo>
                    <a:pt x="268" y="156"/>
                    <a:pt x="266" y="157"/>
                    <a:pt x="264" y="158"/>
                  </a:cubicBezTo>
                  <a:cubicBezTo>
                    <a:pt x="228" y="183"/>
                    <a:pt x="189" y="204"/>
                    <a:pt x="151" y="226"/>
                  </a:cubicBezTo>
                  <a:cubicBezTo>
                    <a:pt x="144" y="230"/>
                    <a:pt x="137" y="232"/>
                    <a:pt x="129" y="227"/>
                  </a:cubicBezTo>
                  <a:cubicBezTo>
                    <a:pt x="90" y="205"/>
                    <a:pt x="52" y="183"/>
                    <a:pt x="14" y="160"/>
                  </a:cubicBezTo>
                  <a:cubicBezTo>
                    <a:pt x="8" y="157"/>
                    <a:pt x="0" y="156"/>
                    <a:pt x="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3DDE513-030B-E8E3-EC6E-938AF7474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076" y="3400425"/>
              <a:ext cx="369888" cy="628650"/>
            </a:xfrm>
            <a:custGeom>
              <a:avLst/>
              <a:gdLst>
                <a:gd name="T0" fmla="*/ 135 w 135"/>
                <a:gd name="T1" fmla="*/ 152 h 229"/>
                <a:gd name="T2" fmla="*/ 2 w 135"/>
                <a:gd name="T3" fmla="*/ 229 h 229"/>
                <a:gd name="T4" fmla="*/ 0 w 135"/>
                <a:gd name="T5" fmla="*/ 77 h 229"/>
                <a:gd name="T6" fmla="*/ 131 w 135"/>
                <a:gd name="T7" fmla="*/ 0 h 229"/>
                <a:gd name="T8" fmla="*/ 131 w 135"/>
                <a:gd name="T9" fmla="*/ 0 h 229"/>
                <a:gd name="T10" fmla="*/ 133 w 135"/>
                <a:gd name="T11" fmla="*/ 128 h 229"/>
                <a:gd name="T12" fmla="*/ 135 w 135"/>
                <a:gd name="T13" fmla="*/ 15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229">
                  <a:moveTo>
                    <a:pt x="135" y="152"/>
                  </a:moveTo>
                  <a:cubicBezTo>
                    <a:pt x="90" y="178"/>
                    <a:pt x="46" y="203"/>
                    <a:pt x="2" y="229"/>
                  </a:cubicBezTo>
                  <a:cubicBezTo>
                    <a:pt x="1" y="178"/>
                    <a:pt x="1" y="127"/>
                    <a:pt x="0" y="77"/>
                  </a:cubicBezTo>
                  <a:cubicBezTo>
                    <a:pt x="44" y="51"/>
                    <a:pt x="87" y="26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5" y="43"/>
                    <a:pt x="131" y="86"/>
                    <a:pt x="133" y="128"/>
                  </a:cubicBezTo>
                  <a:cubicBezTo>
                    <a:pt x="134" y="136"/>
                    <a:pt x="134" y="144"/>
                    <a:pt x="135" y="152"/>
                  </a:cubicBezTo>
                  <a:close/>
                </a:path>
              </a:pathLst>
            </a:custGeom>
            <a:solidFill>
              <a:srgbClr val="D93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791448B-3055-F29E-5442-9B3E5EE38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3825875"/>
              <a:ext cx="715963" cy="431800"/>
            </a:xfrm>
            <a:custGeom>
              <a:avLst/>
              <a:gdLst>
                <a:gd name="T0" fmla="*/ 0 w 260"/>
                <a:gd name="T1" fmla="*/ 74 h 157"/>
                <a:gd name="T2" fmla="*/ 126 w 260"/>
                <a:gd name="T3" fmla="*/ 0 h 157"/>
                <a:gd name="T4" fmla="*/ 251 w 260"/>
                <a:gd name="T5" fmla="*/ 70 h 157"/>
                <a:gd name="T6" fmla="*/ 260 w 260"/>
                <a:gd name="T7" fmla="*/ 74 h 157"/>
                <a:gd name="T8" fmla="*/ 153 w 260"/>
                <a:gd name="T9" fmla="*/ 139 h 157"/>
                <a:gd name="T10" fmla="*/ 132 w 260"/>
                <a:gd name="T11" fmla="*/ 153 h 157"/>
                <a:gd name="T12" fmla="*/ 102 w 260"/>
                <a:gd name="T13" fmla="*/ 146 h 157"/>
                <a:gd name="T14" fmla="*/ 19 w 260"/>
                <a:gd name="T15" fmla="*/ 98 h 157"/>
                <a:gd name="T16" fmla="*/ 0 w 260"/>
                <a:gd name="T17" fmla="*/ 7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157">
                  <a:moveTo>
                    <a:pt x="0" y="74"/>
                  </a:moveTo>
                  <a:cubicBezTo>
                    <a:pt x="41" y="47"/>
                    <a:pt x="83" y="23"/>
                    <a:pt x="126" y="0"/>
                  </a:cubicBezTo>
                  <a:cubicBezTo>
                    <a:pt x="168" y="23"/>
                    <a:pt x="209" y="47"/>
                    <a:pt x="251" y="70"/>
                  </a:cubicBezTo>
                  <a:cubicBezTo>
                    <a:pt x="254" y="72"/>
                    <a:pt x="257" y="73"/>
                    <a:pt x="260" y="74"/>
                  </a:cubicBezTo>
                  <a:cubicBezTo>
                    <a:pt x="226" y="99"/>
                    <a:pt x="188" y="117"/>
                    <a:pt x="153" y="139"/>
                  </a:cubicBezTo>
                  <a:cubicBezTo>
                    <a:pt x="146" y="143"/>
                    <a:pt x="139" y="148"/>
                    <a:pt x="132" y="153"/>
                  </a:cubicBezTo>
                  <a:cubicBezTo>
                    <a:pt x="120" y="157"/>
                    <a:pt x="111" y="151"/>
                    <a:pt x="102" y="146"/>
                  </a:cubicBezTo>
                  <a:cubicBezTo>
                    <a:pt x="74" y="130"/>
                    <a:pt x="46" y="114"/>
                    <a:pt x="19" y="98"/>
                  </a:cubicBezTo>
                  <a:cubicBezTo>
                    <a:pt x="10" y="92"/>
                    <a:pt x="1" y="87"/>
                    <a:pt x="0" y="74"/>
                  </a:cubicBezTo>
                  <a:close/>
                </a:path>
              </a:pathLst>
            </a:custGeom>
            <a:solidFill>
              <a:srgbClr val="F7B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968D116-CE7D-51A6-001E-75DF62E4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029075"/>
              <a:ext cx="393700" cy="633413"/>
            </a:xfrm>
            <a:custGeom>
              <a:avLst/>
              <a:gdLst>
                <a:gd name="T0" fmla="*/ 0 w 143"/>
                <a:gd name="T1" fmla="*/ 76 h 230"/>
                <a:gd name="T2" fmla="*/ 132 w 143"/>
                <a:gd name="T3" fmla="*/ 0 h 230"/>
                <a:gd name="T4" fmla="*/ 142 w 143"/>
                <a:gd name="T5" fmla="*/ 32 h 230"/>
                <a:gd name="T6" fmla="*/ 142 w 143"/>
                <a:gd name="T7" fmla="*/ 130 h 230"/>
                <a:gd name="T8" fmla="*/ 132 w 143"/>
                <a:gd name="T9" fmla="*/ 154 h 230"/>
                <a:gd name="T10" fmla="*/ 1 w 143"/>
                <a:gd name="T11" fmla="*/ 230 h 230"/>
                <a:gd name="T12" fmla="*/ 0 w 143"/>
                <a:gd name="T13" fmla="*/ 7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230">
                  <a:moveTo>
                    <a:pt x="0" y="76"/>
                  </a:moveTo>
                  <a:cubicBezTo>
                    <a:pt x="44" y="51"/>
                    <a:pt x="88" y="25"/>
                    <a:pt x="132" y="0"/>
                  </a:cubicBezTo>
                  <a:cubicBezTo>
                    <a:pt x="139" y="10"/>
                    <a:pt x="142" y="20"/>
                    <a:pt x="142" y="32"/>
                  </a:cubicBezTo>
                  <a:cubicBezTo>
                    <a:pt x="142" y="65"/>
                    <a:pt x="143" y="97"/>
                    <a:pt x="142" y="130"/>
                  </a:cubicBezTo>
                  <a:cubicBezTo>
                    <a:pt x="142" y="139"/>
                    <a:pt x="143" y="149"/>
                    <a:pt x="132" y="154"/>
                  </a:cubicBezTo>
                  <a:cubicBezTo>
                    <a:pt x="88" y="179"/>
                    <a:pt x="44" y="204"/>
                    <a:pt x="1" y="230"/>
                  </a:cubicBezTo>
                  <a:cubicBezTo>
                    <a:pt x="0" y="178"/>
                    <a:pt x="0" y="127"/>
                    <a:pt x="0" y="76"/>
                  </a:cubicBezTo>
                  <a:close/>
                </a:path>
              </a:pathLst>
            </a:custGeom>
            <a:solidFill>
              <a:srgbClr val="25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E7DAC3D-884E-63C2-A9B3-345301244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4241800"/>
              <a:ext cx="722313" cy="422275"/>
            </a:xfrm>
            <a:custGeom>
              <a:avLst/>
              <a:gdLst>
                <a:gd name="T0" fmla="*/ 262 w 263"/>
                <a:gd name="T1" fmla="*/ 75 h 154"/>
                <a:gd name="T2" fmla="*/ 263 w 263"/>
                <a:gd name="T3" fmla="*/ 79 h 154"/>
                <a:gd name="T4" fmla="*/ 131 w 263"/>
                <a:gd name="T5" fmla="*/ 154 h 154"/>
                <a:gd name="T6" fmla="*/ 0 w 263"/>
                <a:gd name="T7" fmla="*/ 78 h 154"/>
                <a:gd name="T8" fmla="*/ 131 w 263"/>
                <a:gd name="T9" fmla="*/ 0 h 154"/>
                <a:gd name="T10" fmla="*/ 242 w 263"/>
                <a:gd name="T11" fmla="*/ 64 h 154"/>
                <a:gd name="T12" fmla="*/ 262 w 263"/>
                <a:gd name="T13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54">
                  <a:moveTo>
                    <a:pt x="262" y="75"/>
                  </a:moveTo>
                  <a:cubicBezTo>
                    <a:pt x="262" y="76"/>
                    <a:pt x="263" y="77"/>
                    <a:pt x="263" y="79"/>
                  </a:cubicBezTo>
                  <a:cubicBezTo>
                    <a:pt x="219" y="104"/>
                    <a:pt x="175" y="129"/>
                    <a:pt x="131" y="154"/>
                  </a:cubicBezTo>
                  <a:cubicBezTo>
                    <a:pt x="88" y="129"/>
                    <a:pt x="44" y="103"/>
                    <a:pt x="0" y="78"/>
                  </a:cubicBezTo>
                  <a:cubicBezTo>
                    <a:pt x="42" y="49"/>
                    <a:pt x="87" y="26"/>
                    <a:pt x="131" y="0"/>
                  </a:cubicBezTo>
                  <a:cubicBezTo>
                    <a:pt x="168" y="22"/>
                    <a:pt x="205" y="43"/>
                    <a:pt x="242" y="64"/>
                  </a:cubicBezTo>
                  <a:cubicBezTo>
                    <a:pt x="248" y="68"/>
                    <a:pt x="255" y="71"/>
                    <a:pt x="262" y="75"/>
                  </a:cubicBezTo>
                  <a:close/>
                </a:path>
              </a:pathLst>
            </a:custGeom>
            <a:solidFill>
              <a:srgbClr val="D93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CD0681EE-5C86-45BD-C710-AE2E9C4A1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4029075"/>
              <a:ext cx="368300" cy="623888"/>
            </a:xfrm>
            <a:custGeom>
              <a:avLst/>
              <a:gdLst>
                <a:gd name="T0" fmla="*/ 0 w 134"/>
                <a:gd name="T1" fmla="*/ 154 h 227"/>
                <a:gd name="T2" fmla="*/ 0 w 134"/>
                <a:gd name="T3" fmla="*/ 0 h 227"/>
                <a:gd name="T4" fmla="*/ 2 w 134"/>
                <a:gd name="T5" fmla="*/ 0 h 227"/>
                <a:gd name="T6" fmla="*/ 134 w 134"/>
                <a:gd name="T7" fmla="*/ 79 h 227"/>
                <a:gd name="T8" fmla="*/ 132 w 134"/>
                <a:gd name="T9" fmla="*/ 227 h 227"/>
                <a:gd name="T10" fmla="*/ 17 w 134"/>
                <a:gd name="T11" fmla="*/ 164 h 227"/>
                <a:gd name="T12" fmla="*/ 0 w 134"/>
                <a:gd name="T13" fmla="*/ 15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27">
                  <a:moveTo>
                    <a:pt x="0" y="154"/>
                  </a:moveTo>
                  <a:cubicBezTo>
                    <a:pt x="0" y="103"/>
                    <a:pt x="0" y="52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46" y="26"/>
                    <a:pt x="90" y="53"/>
                    <a:pt x="134" y="79"/>
                  </a:cubicBezTo>
                  <a:cubicBezTo>
                    <a:pt x="133" y="128"/>
                    <a:pt x="133" y="178"/>
                    <a:pt x="132" y="227"/>
                  </a:cubicBezTo>
                  <a:cubicBezTo>
                    <a:pt x="92" y="210"/>
                    <a:pt x="56" y="184"/>
                    <a:pt x="17" y="164"/>
                  </a:cubicBezTo>
                  <a:cubicBezTo>
                    <a:pt x="11" y="161"/>
                    <a:pt x="6" y="157"/>
                    <a:pt x="0" y="154"/>
                  </a:cubicBezTo>
                  <a:close/>
                </a:path>
              </a:pathLst>
            </a:custGeom>
            <a:solidFill>
              <a:srgbClr val="E15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D4C388C9-0A67-4886-B1EE-D1112870C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5"/>
          <a:stretch/>
        </p:blipFill>
        <p:spPr bwMode="auto">
          <a:xfrm>
            <a:off x="88737" y="66567"/>
            <a:ext cx="8963732" cy="499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8" name="Google Shape;468;p53"/>
          <p:cNvSpPr/>
          <p:nvPr/>
        </p:nvSpPr>
        <p:spPr>
          <a:xfrm>
            <a:off x="6141238" y="4078869"/>
            <a:ext cx="2928818" cy="980912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3"/>
          <p:cNvSpPr txBox="1">
            <a:spLocks noGrp="1"/>
          </p:cNvSpPr>
          <p:nvPr>
            <p:ph type="body" idx="1"/>
          </p:nvPr>
        </p:nvSpPr>
        <p:spPr>
          <a:xfrm>
            <a:off x="6141238" y="4141628"/>
            <a:ext cx="3933000" cy="8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 PICTURE IS WORTH A THOUSAND WORDS</a:t>
            </a:r>
            <a:endParaRPr sz="180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E2345-5483-400B-B8C6-A837A53496A1}"/>
              </a:ext>
            </a:extLst>
          </p:cNvPr>
          <p:cNvGrpSpPr/>
          <p:nvPr/>
        </p:nvGrpSpPr>
        <p:grpSpPr>
          <a:xfrm>
            <a:off x="88737" y="66567"/>
            <a:ext cx="1169576" cy="791189"/>
            <a:chOff x="3175" y="3175"/>
            <a:chExt cx="4651376" cy="3156743"/>
          </a:xfrm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D1933481-6548-41C8-AA66-3338043B1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475" y="7938"/>
              <a:ext cx="1587500" cy="1562100"/>
            </a:xfrm>
            <a:custGeom>
              <a:avLst/>
              <a:gdLst>
                <a:gd name="T0" fmla="*/ 8 w 422"/>
                <a:gd name="T1" fmla="*/ 0 h 415"/>
                <a:gd name="T2" fmla="*/ 414 w 422"/>
                <a:gd name="T3" fmla="*/ 1 h 415"/>
                <a:gd name="T4" fmla="*/ 421 w 422"/>
                <a:gd name="T5" fmla="*/ 22 h 415"/>
                <a:gd name="T6" fmla="*/ 421 w 422"/>
                <a:gd name="T7" fmla="*/ 384 h 415"/>
                <a:gd name="T8" fmla="*/ 412 w 422"/>
                <a:gd name="T9" fmla="*/ 410 h 415"/>
                <a:gd name="T10" fmla="*/ 383 w 422"/>
                <a:gd name="T11" fmla="*/ 413 h 415"/>
                <a:gd name="T12" fmla="*/ 161 w 422"/>
                <a:gd name="T13" fmla="*/ 413 h 415"/>
                <a:gd name="T14" fmla="*/ 118 w 422"/>
                <a:gd name="T15" fmla="*/ 413 h 415"/>
                <a:gd name="T16" fmla="*/ 29 w 422"/>
                <a:gd name="T17" fmla="*/ 413 h 415"/>
                <a:gd name="T18" fmla="*/ 4 w 422"/>
                <a:gd name="T19" fmla="*/ 404 h 415"/>
                <a:gd name="T20" fmla="*/ 2 w 422"/>
                <a:gd name="T21" fmla="*/ 380 h 415"/>
                <a:gd name="T22" fmla="*/ 2 w 422"/>
                <a:gd name="T23" fmla="*/ 29 h 415"/>
                <a:gd name="T24" fmla="*/ 8 w 422"/>
                <a:gd name="T2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415">
                  <a:moveTo>
                    <a:pt x="8" y="0"/>
                  </a:moveTo>
                  <a:cubicBezTo>
                    <a:pt x="143" y="0"/>
                    <a:pt x="278" y="0"/>
                    <a:pt x="414" y="1"/>
                  </a:cubicBezTo>
                  <a:cubicBezTo>
                    <a:pt x="422" y="6"/>
                    <a:pt x="421" y="15"/>
                    <a:pt x="421" y="22"/>
                  </a:cubicBezTo>
                  <a:cubicBezTo>
                    <a:pt x="421" y="143"/>
                    <a:pt x="421" y="264"/>
                    <a:pt x="421" y="384"/>
                  </a:cubicBezTo>
                  <a:cubicBezTo>
                    <a:pt x="421" y="393"/>
                    <a:pt x="421" y="403"/>
                    <a:pt x="412" y="410"/>
                  </a:cubicBezTo>
                  <a:cubicBezTo>
                    <a:pt x="403" y="415"/>
                    <a:pt x="393" y="413"/>
                    <a:pt x="383" y="413"/>
                  </a:cubicBezTo>
                  <a:cubicBezTo>
                    <a:pt x="309" y="413"/>
                    <a:pt x="235" y="413"/>
                    <a:pt x="161" y="413"/>
                  </a:cubicBezTo>
                  <a:cubicBezTo>
                    <a:pt x="147" y="413"/>
                    <a:pt x="133" y="413"/>
                    <a:pt x="118" y="413"/>
                  </a:cubicBezTo>
                  <a:cubicBezTo>
                    <a:pt x="89" y="413"/>
                    <a:pt x="59" y="414"/>
                    <a:pt x="29" y="413"/>
                  </a:cubicBezTo>
                  <a:cubicBezTo>
                    <a:pt x="20" y="413"/>
                    <a:pt x="10" y="414"/>
                    <a:pt x="4" y="404"/>
                  </a:cubicBezTo>
                  <a:cubicBezTo>
                    <a:pt x="1" y="397"/>
                    <a:pt x="2" y="388"/>
                    <a:pt x="2" y="380"/>
                  </a:cubicBezTo>
                  <a:cubicBezTo>
                    <a:pt x="2" y="263"/>
                    <a:pt x="2" y="146"/>
                    <a:pt x="2" y="29"/>
                  </a:cubicBezTo>
                  <a:cubicBezTo>
                    <a:pt x="2" y="19"/>
                    <a:pt x="0" y="8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636F478E-004F-4101-ACAD-78C6FED58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938"/>
              <a:ext cx="1535113" cy="1562100"/>
            </a:xfrm>
            <a:custGeom>
              <a:avLst/>
              <a:gdLst>
                <a:gd name="T0" fmla="*/ 5 w 408"/>
                <a:gd name="T1" fmla="*/ 0 h 415"/>
                <a:gd name="T2" fmla="*/ 392 w 408"/>
                <a:gd name="T3" fmla="*/ 0 h 415"/>
                <a:gd name="T4" fmla="*/ 407 w 408"/>
                <a:gd name="T5" fmla="*/ 14 h 415"/>
                <a:gd name="T6" fmla="*/ 407 w 408"/>
                <a:gd name="T7" fmla="*/ 397 h 415"/>
                <a:gd name="T8" fmla="*/ 404 w 408"/>
                <a:gd name="T9" fmla="*/ 408 h 415"/>
                <a:gd name="T10" fmla="*/ 397 w 408"/>
                <a:gd name="T11" fmla="*/ 412 h 415"/>
                <a:gd name="T12" fmla="*/ 375 w 408"/>
                <a:gd name="T13" fmla="*/ 413 h 415"/>
                <a:gd name="T14" fmla="*/ 32 w 408"/>
                <a:gd name="T15" fmla="*/ 413 h 415"/>
                <a:gd name="T16" fmla="*/ 4 w 408"/>
                <a:gd name="T17" fmla="*/ 409 h 415"/>
                <a:gd name="T18" fmla="*/ 2 w 408"/>
                <a:gd name="T19" fmla="*/ 397 h 415"/>
                <a:gd name="T20" fmla="*/ 2 w 408"/>
                <a:gd name="T21" fmla="*/ 17 h 415"/>
                <a:gd name="T22" fmla="*/ 5 w 408"/>
                <a:gd name="T2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415">
                  <a:moveTo>
                    <a:pt x="5" y="0"/>
                  </a:moveTo>
                  <a:cubicBezTo>
                    <a:pt x="134" y="0"/>
                    <a:pt x="263" y="0"/>
                    <a:pt x="392" y="0"/>
                  </a:cubicBezTo>
                  <a:cubicBezTo>
                    <a:pt x="403" y="0"/>
                    <a:pt x="407" y="1"/>
                    <a:pt x="407" y="14"/>
                  </a:cubicBezTo>
                  <a:cubicBezTo>
                    <a:pt x="407" y="141"/>
                    <a:pt x="407" y="269"/>
                    <a:pt x="407" y="397"/>
                  </a:cubicBezTo>
                  <a:cubicBezTo>
                    <a:pt x="407" y="401"/>
                    <a:pt x="408" y="405"/>
                    <a:pt x="404" y="408"/>
                  </a:cubicBezTo>
                  <a:cubicBezTo>
                    <a:pt x="402" y="410"/>
                    <a:pt x="400" y="411"/>
                    <a:pt x="397" y="412"/>
                  </a:cubicBezTo>
                  <a:cubicBezTo>
                    <a:pt x="390" y="414"/>
                    <a:pt x="383" y="413"/>
                    <a:pt x="375" y="413"/>
                  </a:cubicBezTo>
                  <a:cubicBezTo>
                    <a:pt x="261" y="413"/>
                    <a:pt x="147" y="413"/>
                    <a:pt x="32" y="413"/>
                  </a:cubicBezTo>
                  <a:cubicBezTo>
                    <a:pt x="23" y="413"/>
                    <a:pt x="12" y="415"/>
                    <a:pt x="4" y="409"/>
                  </a:cubicBezTo>
                  <a:cubicBezTo>
                    <a:pt x="1" y="405"/>
                    <a:pt x="2" y="401"/>
                    <a:pt x="2" y="397"/>
                  </a:cubicBezTo>
                  <a:cubicBezTo>
                    <a:pt x="2" y="270"/>
                    <a:pt x="2" y="144"/>
                    <a:pt x="2" y="17"/>
                  </a:cubicBezTo>
                  <a:cubicBezTo>
                    <a:pt x="2" y="12"/>
                    <a:pt x="0" y="5"/>
                    <a:pt x="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5A9D5AA2-B456-402C-8E9C-126841AA8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3175"/>
              <a:ext cx="1489075" cy="1562100"/>
            </a:xfrm>
            <a:custGeom>
              <a:avLst/>
              <a:gdLst>
                <a:gd name="T0" fmla="*/ 2 w 396"/>
                <a:gd name="T1" fmla="*/ 409 h 415"/>
                <a:gd name="T2" fmla="*/ 1 w 396"/>
                <a:gd name="T3" fmla="*/ 283 h 415"/>
                <a:gd name="T4" fmla="*/ 1 w 396"/>
                <a:gd name="T5" fmla="*/ 18 h 415"/>
                <a:gd name="T6" fmla="*/ 15 w 396"/>
                <a:gd name="T7" fmla="*/ 0 h 415"/>
                <a:gd name="T8" fmla="*/ 390 w 396"/>
                <a:gd name="T9" fmla="*/ 1 h 415"/>
                <a:gd name="T10" fmla="*/ 394 w 396"/>
                <a:gd name="T11" fmla="*/ 22 h 415"/>
                <a:gd name="T12" fmla="*/ 394 w 396"/>
                <a:gd name="T13" fmla="*/ 390 h 415"/>
                <a:gd name="T14" fmla="*/ 391 w 396"/>
                <a:gd name="T15" fmla="*/ 409 h 415"/>
                <a:gd name="T16" fmla="*/ 370 w 396"/>
                <a:gd name="T17" fmla="*/ 414 h 415"/>
                <a:gd name="T18" fmla="*/ 25 w 396"/>
                <a:gd name="T19" fmla="*/ 414 h 415"/>
                <a:gd name="T20" fmla="*/ 2 w 396"/>
                <a:gd name="T21" fmla="*/ 4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415">
                  <a:moveTo>
                    <a:pt x="2" y="409"/>
                  </a:moveTo>
                  <a:cubicBezTo>
                    <a:pt x="2" y="367"/>
                    <a:pt x="1" y="325"/>
                    <a:pt x="1" y="283"/>
                  </a:cubicBezTo>
                  <a:cubicBezTo>
                    <a:pt x="1" y="195"/>
                    <a:pt x="1" y="106"/>
                    <a:pt x="1" y="18"/>
                  </a:cubicBezTo>
                  <a:cubicBezTo>
                    <a:pt x="1" y="8"/>
                    <a:pt x="0" y="0"/>
                    <a:pt x="15" y="0"/>
                  </a:cubicBezTo>
                  <a:cubicBezTo>
                    <a:pt x="140" y="1"/>
                    <a:pt x="265" y="1"/>
                    <a:pt x="390" y="1"/>
                  </a:cubicBezTo>
                  <a:cubicBezTo>
                    <a:pt x="396" y="7"/>
                    <a:pt x="394" y="15"/>
                    <a:pt x="394" y="22"/>
                  </a:cubicBezTo>
                  <a:cubicBezTo>
                    <a:pt x="394" y="145"/>
                    <a:pt x="394" y="267"/>
                    <a:pt x="394" y="390"/>
                  </a:cubicBezTo>
                  <a:cubicBezTo>
                    <a:pt x="394" y="397"/>
                    <a:pt x="395" y="403"/>
                    <a:pt x="391" y="409"/>
                  </a:cubicBezTo>
                  <a:cubicBezTo>
                    <a:pt x="385" y="415"/>
                    <a:pt x="378" y="414"/>
                    <a:pt x="370" y="414"/>
                  </a:cubicBezTo>
                  <a:cubicBezTo>
                    <a:pt x="255" y="414"/>
                    <a:pt x="140" y="414"/>
                    <a:pt x="25" y="414"/>
                  </a:cubicBezTo>
                  <a:cubicBezTo>
                    <a:pt x="17" y="414"/>
                    <a:pt x="9" y="415"/>
                    <a:pt x="2" y="4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A1C6750D-50DD-4797-AA13-4476B4D00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586705"/>
              <a:ext cx="1489075" cy="1573213"/>
            </a:xfrm>
            <a:custGeom>
              <a:avLst/>
              <a:gdLst>
                <a:gd name="T0" fmla="*/ 1 w 396"/>
                <a:gd name="T1" fmla="*/ 411 h 418"/>
                <a:gd name="T2" fmla="*/ 0 w 396"/>
                <a:gd name="T3" fmla="*/ 191 h 418"/>
                <a:gd name="T4" fmla="*/ 2 w 396"/>
                <a:gd name="T5" fmla="*/ 3 h 418"/>
                <a:gd name="T6" fmla="*/ 15 w 396"/>
                <a:gd name="T7" fmla="*/ 1 h 418"/>
                <a:gd name="T8" fmla="*/ 378 w 396"/>
                <a:gd name="T9" fmla="*/ 1 h 418"/>
                <a:gd name="T10" fmla="*/ 390 w 396"/>
                <a:gd name="T11" fmla="*/ 2 h 418"/>
                <a:gd name="T12" fmla="*/ 395 w 396"/>
                <a:gd name="T13" fmla="*/ 27 h 418"/>
                <a:gd name="T14" fmla="*/ 395 w 396"/>
                <a:gd name="T15" fmla="*/ 386 h 418"/>
                <a:gd name="T16" fmla="*/ 390 w 396"/>
                <a:gd name="T17" fmla="*/ 411 h 418"/>
                <a:gd name="T18" fmla="*/ 366 w 396"/>
                <a:gd name="T19" fmla="*/ 416 h 418"/>
                <a:gd name="T20" fmla="*/ 26 w 396"/>
                <a:gd name="T21" fmla="*/ 416 h 418"/>
                <a:gd name="T22" fmla="*/ 1 w 396"/>
                <a:gd name="T23" fmla="*/ 41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418">
                  <a:moveTo>
                    <a:pt x="1" y="411"/>
                  </a:moveTo>
                  <a:cubicBezTo>
                    <a:pt x="1" y="338"/>
                    <a:pt x="0" y="264"/>
                    <a:pt x="0" y="191"/>
                  </a:cubicBezTo>
                  <a:cubicBezTo>
                    <a:pt x="0" y="128"/>
                    <a:pt x="1" y="66"/>
                    <a:pt x="2" y="3"/>
                  </a:cubicBezTo>
                  <a:cubicBezTo>
                    <a:pt x="6" y="0"/>
                    <a:pt x="10" y="1"/>
                    <a:pt x="15" y="1"/>
                  </a:cubicBezTo>
                  <a:cubicBezTo>
                    <a:pt x="136" y="1"/>
                    <a:pt x="257" y="1"/>
                    <a:pt x="378" y="1"/>
                  </a:cubicBezTo>
                  <a:cubicBezTo>
                    <a:pt x="382" y="1"/>
                    <a:pt x="386" y="0"/>
                    <a:pt x="390" y="2"/>
                  </a:cubicBezTo>
                  <a:cubicBezTo>
                    <a:pt x="396" y="9"/>
                    <a:pt x="395" y="18"/>
                    <a:pt x="395" y="27"/>
                  </a:cubicBezTo>
                  <a:cubicBezTo>
                    <a:pt x="395" y="147"/>
                    <a:pt x="395" y="266"/>
                    <a:pt x="395" y="386"/>
                  </a:cubicBezTo>
                  <a:cubicBezTo>
                    <a:pt x="395" y="395"/>
                    <a:pt x="396" y="404"/>
                    <a:pt x="390" y="411"/>
                  </a:cubicBezTo>
                  <a:cubicBezTo>
                    <a:pt x="383" y="417"/>
                    <a:pt x="374" y="416"/>
                    <a:pt x="366" y="416"/>
                  </a:cubicBezTo>
                  <a:cubicBezTo>
                    <a:pt x="252" y="416"/>
                    <a:pt x="139" y="416"/>
                    <a:pt x="26" y="416"/>
                  </a:cubicBezTo>
                  <a:cubicBezTo>
                    <a:pt x="18" y="416"/>
                    <a:pt x="9" y="418"/>
                    <a:pt x="1" y="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665B9399-A5F0-0863-B72E-FBB8A7BBA3E7}"/>
              </a:ext>
            </a:extLst>
          </p:cNvPr>
          <p:cNvGrpSpPr/>
          <p:nvPr/>
        </p:nvGrpSpPr>
        <p:grpSpPr>
          <a:xfrm>
            <a:off x="5156200" y="1089026"/>
            <a:ext cx="3162300" cy="3592513"/>
            <a:chOff x="5156200" y="1089026"/>
            <a:chExt cx="3162300" cy="359251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DF172C8-4E88-23D9-0BFC-656F9118B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1089026"/>
              <a:ext cx="3084513" cy="1801813"/>
            </a:xfrm>
            <a:custGeom>
              <a:avLst/>
              <a:gdLst>
                <a:gd name="T0" fmla="*/ 0 w 277"/>
                <a:gd name="T1" fmla="*/ 80 h 162"/>
                <a:gd name="T2" fmla="*/ 26 w 277"/>
                <a:gd name="T3" fmla="*/ 63 h 162"/>
                <a:gd name="T4" fmla="*/ 124 w 277"/>
                <a:gd name="T5" fmla="*/ 6 h 162"/>
                <a:gd name="T6" fmla="*/ 152 w 277"/>
                <a:gd name="T7" fmla="*/ 6 h 162"/>
                <a:gd name="T8" fmla="*/ 268 w 277"/>
                <a:gd name="T9" fmla="*/ 73 h 162"/>
                <a:gd name="T10" fmla="*/ 277 w 277"/>
                <a:gd name="T11" fmla="*/ 83 h 162"/>
                <a:gd name="T12" fmla="*/ 269 w 277"/>
                <a:gd name="T13" fmla="*/ 86 h 162"/>
                <a:gd name="T14" fmla="*/ 140 w 277"/>
                <a:gd name="T15" fmla="*/ 161 h 162"/>
                <a:gd name="T16" fmla="*/ 139 w 277"/>
                <a:gd name="T17" fmla="*/ 162 h 162"/>
                <a:gd name="T18" fmla="*/ 135 w 277"/>
                <a:gd name="T19" fmla="*/ 160 h 162"/>
                <a:gd name="T20" fmla="*/ 135 w 277"/>
                <a:gd name="T21" fmla="*/ 160 h 162"/>
                <a:gd name="T22" fmla="*/ 132 w 277"/>
                <a:gd name="T23" fmla="*/ 158 h 162"/>
                <a:gd name="T24" fmla="*/ 132 w 277"/>
                <a:gd name="T25" fmla="*/ 158 h 162"/>
                <a:gd name="T26" fmla="*/ 130 w 277"/>
                <a:gd name="T27" fmla="*/ 156 h 162"/>
                <a:gd name="T28" fmla="*/ 130 w 277"/>
                <a:gd name="T29" fmla="*/ 156 h 162"/>
                <a:gd name="T30" fmla="*/ 23 w 277"/>
                <a:gd name="T31" fmla="*/ 94 h 162"/>
                <a:gd name="T32" fmla="*/ 0 w 277"/>
                <a:gd name="T33" fmla="*/ 8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162">
                  <a:moveTo>
                    <a:pt x="0" y="80"/>
                  </a:moveTo>
                  <a:cubicBezTo>
                    <a:pt x="7" y="72"/>
                    <a:pt x="17" y="68"/>
                    <a:pt x="26" y="63"/>
                  </a:cubicBezTo>
                  <a:cubicBezTo>
                    <a:pt x="59" y="44"/>
                    <a:pt x="92" y="25"/>
                    <a:pt x="124" y="6"/>
                  </a:cubicBezTo>
                  <a:cubicBezTo>
                    <a:pt x="134" y="0"/>
                    <a:pt x="142" y="0"/>
                    <a:pt x="152" y="6"/>
                  </a:cubicBezTo>
                  <a:cubicBezTo>
                    <a:pt x="190" y="29"/>
                    <a:pt x="229" y="51"/>
                    <a:pt x="268" y="73"/>
                  </a:cubicBezTo>
                  <a:cubicBezTo>
                    <a:pt x="272" y="75"/>
                    <a:pt x="276" y="77"/>
                    <a:pt x="277" y="83"/>
                  </a:cubicBezTo>
                  <a:cubicBezTo>
                    <a:pt x="275" y="84"/>
                    <a:pt x="272" y="84"/>
                    <a:pt x="269" y="86"/>
                  </a:cubicBezTo>
                  <a:cubicBezTo>
                    <a:pt x="226" y="111"/>
                    <a:pt x="183" y="136"/>
                    <a:pt x="140" y="161"/>
                  </a:cubicBezTo>
                  <a:cubicBezTo>
                    <a:pt x="140" y="162"/>
                    <a:pt x="139" y="162"/>
                    <a:pt x="139" y="162"/>
                  </a:cubicBezTo>
                  <a:cubicBezTo>
                    <a:pt x="138" y="161"/>
                    <a:pt x="137" y="161"/>
                    <a:pt x="135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4" y="159"/>
                    <a:pt x="133" y="158"/>
                    <a:pt x="132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1" y="157"/>
                    <a:pt x="130" y="156"/>
                    <a:pt x="130" y="156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94" y="135"/>
                    <a:pt x="58" y="115"/>
                    <a:pt x="23" y="94"/>
                  </a:cubicBezTo>
                  <a:cubicBezTo>
                    <a:pt x="15" y="90"/>
                    <a:pt x="6" y="87"/>
                    <a:pt x="0" y="80"/>
                  </a:cubicBezTo>
                  <a:close/>
                </a:path>
              </a:pathLst>
            </a:custGeom>
            <a:solidFill>
              <a:srgbClr val="EF8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8D6D66E-A47E-3576-234A-38F604E5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1979613"/>
              <a:ext cx="1592263" cy="2701925"/>
            </a:xfrm>
            <a:custGeom>
              <a:avLst/>
              <a:gdLst>
                <a:gd name="T0" fmla="*/ 136 w 143"/>
                <a:gd name="T1" fmla="*/ 78 h 243"/>
                <a:gd name="T2" fmla="*/ 139 w 143"/>
                <a:gd name="T3" fmla="*/ 80 h 243"/>
                <a:gd name="T4" fmla="*/ 139 w 143"/>
                <a:gd name="T5" fmla="*/ 80 h 243"/>
                <a:gd name="T6" fmla="*/ 143 w 143"/>
                <a:gd name="T7" fmla="*/ 82 h 243"/>
                <a:gd name="T8" fmla="*/ 142 w 143"/>
                <a:gd name="T9" fmla="*/ 90 h 243"/>
                <a:gd name="T10" fmla="*/ 142 w 143"/>
                <a:gd name="T11" fmla="*/ 242 h 243"/>
                <a:gd name="T12" fmla="*/ 132 w 143"/>
                <a:gd name="T13" fmla="*/ 239 h 243"/>
                <a:gd name="T14" fmla="*/ 16 w 143"/>
                <a:gd name="T15" fmla="*/ 172 h 243"/>
                <a:gd name="T16" fmla="*/ 1 w 143"/>
                <a:gd name="T17" fmla="*/ 146 h 243"/>
                <a:gd name="T18" fmla="*/ 1 w 143"/>
                <a:gd name="T19" fmla="*/ 13 h 243"/>
                <a:gd name="T20" fmla="*/ 4 w 143"/>
                <a:gd name="T21" fmla="*/ 0 h 243"/>
                <a:gd name="T22" fmla="*/ 27 w 143"/>
                <a:gd name="T23" fmla="*/ 14 h 243"/>
                <a:gd name="T24" fmla="*/ 134 w 143"/>
                <a:gd name="T25" fmla="*/ 76 h 243"/>
                <a:gd name="T26" fmla="*/ 134 w 143"/>
                <a:gd name="T27" fmla="*/ 76 h 243"/>
                <a:gd name="T28" fmla="*/ 136 w 143"/>
                <a:gd name="T29" fmla="*/ 78 h 243"/>
                <a:gd name="T30" fmla="*/ 136 w 143"/>
                <a:gd name="T31" fmla="*/ 7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243">
                  <a:moveTo>
                    <a:pt x="136" y="78"/>
                  </a:moveTo>
                  <a:cubicBezTo>
                    <a:pt x="137" y="78"/>
                    <a:pt x="138" y="79"/>
                    <a:pt x="139" y="80"/>
                  </a:cubicBezTo>
                  <a:cubicBezTo>
                    <a:pt x="139" y="80"/>
                    <a:pt x="139" y="80"/>
                    <a:pt x="139" y="80"/>
                  </a:cubicBezTo>
                  <a:cubicBezTo>
                    <a:pt x="141" y="81"/>
                    <a:pt x="142" y="81"/>
                    <a:pt x="143" y="82"/>
                  </a:cubicBezTo>
                  <a:cubicBezTo>
                    <a:pt x="142" y="85"/>
                    <a:pt x="142" y="87"/>
                    <a:pt x="142" y="90"/>
                  </a:cubicBezTo>
                  <a:cubicBezTo>
                    <a:pt x="142" y="141"/>
                    <a:pt x="142" y="191"/>
                    <a:pt x="142" y="242"/>
                  </a:cubicBezTo>
                  <a:cubicBezTo>
                    <a:pt x="138" y="243"/>
                    <a:pt x="135" y="241"/>
                    <a:pt x="132" y="239"/>
                  </a:cubicBezTo>
                  <a:cubicBezTo>
                    <a:pt x="93" y="217"/>
                    <a:pt x="54" y="194"/>
                    <a:pt x="16" y="172"/>
                  </a:cubicBezTo>
                  <a:cubicBezTo>
                    <a:pt x="5" y="166"/>
                    <a:pt x="0" y="159"/>
                    <a:pt x="1" y="146"/>
                  </a:cubicBezTo>
                  <a:cubicBezTo>
                    <a:pt x="1" y="102"/>
                    <a:pt x="1" y="58"/>
                    <a:pt x="1" y="13"/>
                  </a:cubicBezTo>
                  <a:cubicBezTo>
                    <a:pt x="1" y="9"/>
                    <a:pt x="1" y="4"/>
                    <a:pt x="4" y="0"/>
                  </a:cubicBezTo>
                  <a:cubicBezTo>
                    <a:pt x="10" y="7"/>
                    <a:pt x="19" y="10"/>
                    <a:pt x="27" y="14"/>
                  </a:cubicBezTo>
                  <a:cubicBezTo>
                    <a:pt x="62" y="35"/>
                    <a:pt x="98" y="55"/>
                    <a:pt x="134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35" y="77"/>
                    <a:pt x="136" y="78"/>
                  </a:cubicBezTo>
                  <a:cubicBezTo>
                    <a:pt x="136" y="78"/>
                    <a:pt x="136" y="78"/>
                    <a:pt x="136" y="78"/>
                  </a:cubicBezTo>
                  <a:close/>
                </a:path>
              </a:pathLst>
            </a:custGeom>
            <a:solidFill>
              <a:srgbClr val="3C7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B2F2A12-5A85-BB20-E890-9CC169AE0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575" y="2012951"/>
              <a:ext cx="1558925" cy="1746250"/>
            </a:xfrm>
            <a:custGeom>
              <a:avLst/>
              <a:gdLst>
                <a:gd name="T0" fmla="*/ 0 w 140"/>
                <a:gd name="T1" fmla="*/ 78 h 157"/>
                <a:gd name="T2" fmla="*/ 129 w 140"/>
                <a:gd name="T3" fmla="*/ 3 h 157"/>
                <a:gd name="T4" fmla="*/ 137 w 140"/>
                <a:gd name="T5" fmla="*/ 0 h 157"/>
                <a:gd name="T6" fmla="*/ 140 w 140"/>
                <a:gd name="T7" fmla="*/ 7 h 157"/>
                <a:gd name="T8" fmla="*/ 140 w 140"/>
                <a:gd name="T9" fmla="*/ 150 h 157"/>
                <a:gd name="T10" fmla="*/ 139 w 140"/>
                <a:gd name="T11" fmla="*/ 156 h 157"/>
                <a:gd name="T12" fmla="*/ 139 w 140"/>
                <a:gd name="T13" fmla="*/ 156 h 157"/>
                <a:gd name="T14" fmla="*/ 137 w 140"/>
                <a:gd name="T15" fmla="*/ 157 h 157"/>
                <a:gd name="T16" fmla="*/ 130 w 140"/>
                <a:gd name="T17" fmla="*/ 154 h 157"/>
                <a:gd name="T18" fmla="*/ 55 w 140"/>
                <a:gd name="T19" fmla="*/ 111 h 157"/>
                <a:gd name="T20" fmla="*/ 0 w 140"/>
                <a:gd name="T21" fmla="*/ 7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57">
                  <a:moveTo>
                    <a:pt x="0" y="78"/>
                  </a:moveTo>
                  <a:cubicBezTo>
                    <a:pt x="43" y="53"/>
                    <a:pt x="86" y="28"/>
                    <a:pt x="129" y="3"/>
                  </a:cubicBezTo>
                  <a:cubicBezTo>
                    <a:pt x="132" y="1"/>
                    <a:pt x="135" y="1"/>
                    <a:pt x="137" y="0"/>
                  </a:cubicBezTo>
                  <a:cubicBezTo>
                    <a:pt x="140" y="1"/>
                    <a:pt x="140" y="4"/>
                    <a:pt x="140" y="7"/>
                  </a:cubicBezTo>
                  <a:cubicBezTo>
                    <a:pt x="140" y="55"/>
                    <a:pt x="140" y="102"/>
                    <a:pt x="140" y="150"/>
                  </a:cubicBezTo>
                  <a:cubicBezTo>
                    <a:pt x="140" y="152"/>
                    <a:pt x="139" y="154"/>
                    <a:pt x="139" y="156"/>
                  </a:cubicBezTo>
                  <a:cubicBezTo>
                    <a:pt x="139" y="156"/>
                    <a:pt x="139" y="156"/>
                    <a:pt x="139" y="156"/>
                  </a:cubicBezTo>
                  <a:cubicBezTo>
                    <a:pt x="138" y="156"/>
                    <a:pt x="138" y="157"/>
                    <a:pt x="137" y="157"/>
                  </a:cubicBezTo>
                  <a:cubicBezTo>
                    <a:pt x="135" y="156"/>
                    <a:pt x="133" y="156"/>
                    <a:pt x="130" y="154"/>
                  </a:cubicBezTo>
                  <a:cubicBezTo>
                    <a:pt x="105" y="140"/>
                    <a:pt x="80" y="125"/>
                    <a:pt x="55" y="111"/>
                  </a:cubicBezTo>
                  <a:cubicBezTo>
                    <a:pt x="36" y="100"/>
                    <a:pt x="18" y="89"/>
                    <a:pt x="0" y="78"/>
                  </a:cubicBezTo>
                  <a:close/>
                </a:path>
              </a:pathLst>
            </a:custGeom>
            <a:solidFill>
              <a:srgbClr val="E95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A84EB82-A92E-FC9E-67E1-2EA839EDC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0" y="2968626"/>
              <a:ext cx="1446213" cy="1712913"/>
            </a:xfrm>
            <a:custGeom>
              <a:avLst/>
              <a:gdLst>
                <a:gd name="T0" fmla="*/ 0 w 130"/>
                <a:gd name="T1" fmla="*/ 153 h 154"/>
                <a:gd name="T2" fmla="*/ 0 w 130"/>
                <a:gd name="T3" fmla="*/ 1 h 154"/>
                <a:gd name="T4" fmla="*/ 11 w 130"/>
                <a:gd name="T5" fmla="*/ 3 h 154"/>
                <a:gd name="T6" fmla="*/ 59 w 130"/>
                <a:gd name="T7" fmla="*/ 30 h 154"/>
                <a:gd name="T8" fmla="*/ 90 w 130"/>
                <a:gd name="T9" fmla="*/ 50 h 154"/>
                <a:gd name="T10" fmla="*/ 124 w 130"/>
                <a:gd name="T11" fmla="*/ 67 h 154"/>
                <a:gd name="T12" fmla="*/ 128 w 130"/>
                <a:gd name="T13" fmla="*/ 76 h 154"/>
                <a:gd name="T14" fmla="*/ 128 w 130"/>
                <a:gd name="T15" fmla="*/ 82 h 154"/>
                <a:gd name="T16" fmla="*/ 10 w 130"/>
                <a:gd name="T17" fmla="*/ 151 h 154"/>
                <a:gd name="T18" fmla="*/ 0 w 130"/>
                <a:gd name="T19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54">
                  <a:moveTo>
                    <a:pt x="0" y="153"/>
                  </a:moveTo>
                  <a:cubicBezTo>
                    <a:pt x="0" y="102"/>
                    <a:pt x="0" y="52"/>
                    <a:pt x="0" y="1"/>
                  </a:cubicBezTo>
                  <a:cubicBezTo>
                    <a:pt x="4" y="0"/>
                    <a:pt x="8" y="0"/>
                    <a:pt x="11" y="3"/>
                  </a:cubicBezTo>
                  <a:cubicBezTo>
                    <a:pt x="27" y="12"/>
                    <a:pt x="43" y="21"/>
                    <a:pt x="59" y="30"/>
                  </a:cubicBezTo>
                  <a:cubicBezTo>
                    <a:pt x="70" y="36"/>
                    <a:pt x="80" y="43"/>
                    <a:pt x="90" y="50"/>
                  </a:cubicBezTo>
                  <a:cubicBezTo>
                    <a:pt x="100" y="56"/>
                    <a:pt x="112" y="61"/>
                    <a:pt x="124" y="67"/>
                  </a:cubicBezTo>
                  <a:cubicBezTo>
                    <a:pt x="128" y="69"/>
                    <a:pt x="130" y="71"/>
                    <a:pt x="128" y="76"/>
                  </a:cubicBezTo>
                  <a:cubicBezTo>
                    <a:pt x="127" y="78"/>
                    <a:pt x="127" y="80"/>
                    <a:pt x="128" y="82"/>
                  </a:cubicBezTo>
                  <a:cubicBezTo>
                    <a:pt x="88" y="105"/>
                    <a:pt x="49" y="128"/>
                    <a:pt x="10" y="151"/>
                  </a:cubicBezTo>
                  <a:cubicBezTo>
                    <a:pt x="7" y="152"/>
                    <a:pt x="4" y="154"/>
                    <a:pt x="0" y="153"/>
                  </a:cubicBezTo>
                  <a:close/>
                </a:path>
              </a:pathLst>
            </a:custGeom>
            <a:solidFill>
              <a:srgbClr val="7BC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9F6F480-3806-B74E-3136-1EF4A9890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0" y="2879726"/>
              <a:ext cx="1547813" cy="1001713"/>
            </a:xfrm>
            <a:custGeom>
              <a:avLst/>
              <a:gdLst>
                <a:gd name="T0" fmla="*/ 128 w 139"/>
                <a:gd name="T1" fmla="*/ 90 h 90"/>
                <a:gd name="T2" fmla="*/ 128 w 139"/>
                <a:gd name="T3" fmla="*/ 84 h 90"/>
                <a:gd name="T4" fmla="*/ 124 w 139"/>
                <a:gd name="T5" fmla="*/ 75 h 90"/>
                <a:gd name="T6" fmla="*/ 90 w 139"/>
                <a:gd name="T7" fmla="*/ 58 h 90"/>
                <a:gd name="T8" fmla="*/ 59 w 139"/>
                <a:gd name="T9" fmla="*/ 38 h 90"/>
                <a:gd name="T10" fmla="*/ 11 w 139"/>
                <a:gd name="T11" fmla="*/ 11 h 90"/>
                <a:gd name="T12" fmla="*/ 0 w 139"/>
                <a:gd name="T13" fmla="*/ 9 h 90"/>
                <a:gd name="T14" fmla="*/ 1 w 139"/>
                <a:gd name="T15" fmla="*/ 1 h 90"/>
                <a:gd name="T16" fmla="*/ 2 w 139"/>
                <a:gd name="T17" fmla="*/ 0 h 90"/>
                <a:gd name="T18" fmla="*/ 57 w 139"/>
                <a:gd name="T19" fmla="*/ 33 h 90"/>
                <a:gd name="T20" fmla="*/ 132 w 139"/>
                <a:gd name="T21" fmla="*/ 76 h 90"/>
                <a:gd name="T22" fmla="*/ 139 w 139"/>
                <a:gd name="T23" fmla="*/ 79 h 90"/>
                <a:gd name="T24" fmla="*/ 128 w 139"/>
                <a:gd name="T2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90">
                  <a:moveTo>
                    <a:pt x="128" y="90"/>
                  </a:moveTo>
                  <a:cubicBezTo>
                    <a:pt x="127" y="88"/>
                    <a:pt x="127" y="86"/>
                    <a:pt x="128" y="84"/>
                  </a:cubicBezTo>
                  <a:cubicBezTo>
                    <a:pt x="130" y="79"/>
                    <a:pt x="128" y="77"/>
                    <a:pt x="124" y="75"/>
                  </a:cubicBezTo>
                  <a:cubicBezTo>
                    <a:pt x="112" y="69"/>
                    <a:pt x="100" y="64"/>
                    <a:pt x="90" y="58"/>
                  </a:cubicBezTo>
                  <a:cubicBezTo>
                    <a:pt x="80" y="51"/>
                    <a:pt x="70" y="44"/>
                    <a:pt x="59" y="38"/>
                  </a:cubicBezTo>
                  <a:cubicBezTo>
                    <a:pt x="43" y="29"/>
                    <a:pt x="27" y="20"/>
                    <a:pt x="11" y="11"/>
                  </a:cubicBezTo>
                  <a:cubicBezTo>
                    <a:pt x="8" y="8"/>
                    <a:pt x="4" y="8"/>
                    <a:pt x="0" y="9"/>
                  </a:cubicBezTo>
                  <a:cubicBezTo>
                    <a:pt x="0" y="6"/>
                    <a:pt x="0" y="4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0" y="11"/>
                    <a:pt x="38" y="22"/>
                    <a:pt x="57" y="33"/>
                  </a:cubicBezTo>
                  <a:cubicBezTo>
                    <a:pt x="82" y="47"/>
                    <a:pt x="107" y="62"/>
                    <a:pt x="132" y="76"/>
                  </a:cubicBezTo>
                  <a:cubicBezTo>
                    <a:pt x="135" y="78"/>
                    <a:pt x="137" y="78"/>
                    <a:pt x="139" y="79"/>
                  </a:cubicBezTo>
                  <a:cubicBezTo>
                    <a:pt x="139" y="86"/>
                    <a:pt x="133" y="88"/>
                    <a:pt x="128" y="90"/>
                  </a:cubicBezTo>
                  <a:close/>
                </a:path>
              </a:pathLst>
            </a:custGeom>
            <a:solidFill>
              <a:srgbClr val="9EB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F0BE682-6003-AE88-5C86-4A4757845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388" y="3748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EB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D03F425-F192-2D87-7DEC-75BE3C1C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28686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EB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BB5F6B0-D528-8BD9-1E23-855CA8B6C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450" y="2824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EB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C40ABB7-19BB-0C99-4D0A-A5D11A1E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675" y="2846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EB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74" name="Google Shape;474;p54"/>
          <p:cNvSpPr/>
          <p:nvPr/>
        </p:nvSpPr>
        <p:spPr>
          <a:xfrm>
            <a:off x="86675" y="1356863"/>
            <a:ext cx="1825800" cy="3786637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4"/>
          <p:cNvSpPr txBox="1">
            <a:spLocks noGrp="1"/>
          </p:cNvSpPr>
          <p:nvPr>
            <p:ph type="title"/>
          </p:nvPr>
        </p:nvSpPr>
        <p:spPr>
          <a:xfrm rot="-5400000">
            <a:off x="-1222069" y="3063685"/>
            <a:ext cx="406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COMPETITION ANALYSIS</a:t>
            </a:r>
            <a:endParaRPr dirty="0"/>
          </a:p>
        </p:txBody>
      </p:sp>
      <p:graphicFrame>
        <p:nvGraphicFramePr>
          <p:cNvPr id="476" name="Google Shape;476;p54"/>
          <p:cNvGraphicFramePr/>
          <p:nvPr>
            <p:extLst>
              <p:ext uri="{D42A27DB-BD31-4B8C-83A1-F6EECF244321}">
                <p14:modId xmlns:p14="http://schemas.microsoft.com/office/powerpoint/2010/main" val="3369134812"/>
              </p:ext>
            </p:extLst>
          </p:nvPr>
        </p:nvGraphicFramePr>
        <p:xfrm>
          <a:off x="2722594" y="2115843"/>
          <a:ext cx="4866900" cy="2153775"/>
        </p:xfrm>
        <a:graphic>
          <a:graphicData uri="http://schemas.openxmlformats.org/drawingml/2006/table">
            <a:tbl>
              <a:tblPr>
                <a:noFill/>
                <a:tableStyleId>{DD8BA6EA-38F8-424B-89DC-090751DB5C78}</a:tableStyleId>
              </a:tblPr>
              <a:tblGrid>
                <a:gridCol w="162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NEW CLIENTS</a:t>
                      </a:r>
                      <a:endParaRPr sz="1600" b="1" dirty="0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FOLLOWERS</a:t>
                      </a:r>
                      <a:endParaRPr sz="1600" b="1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INVESTMENT</a:t>
                      </a:r>
                      <a:endParaRPr sz="1600" b="1" dirty="0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4,000</a:t>
                      </a:r>
                      <a:endParaRPr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$30,000 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3,000</a:t>
                      </a:r>
                      <a:endParaRPr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$10,000</a:t>
                      </a:r>
                      <a:endParaRPr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Google Shape;560;p57"/>
          <p:cNvSpPr txBox="1">
            <a:spLocks/>
          </p:cNvSpPr>
          <p:nvPr/>
        </p:nvSpPr>
        <p:spPr>
          <a:xfrm>
            <a:off x="3023607" y="363263"/>
            <a:ext cx="5252634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r>
              <a:rPr lang="es-PE" dirty="0">
                <a:solidFill>
                  <a:schemeClr val="tx1"/>
                </a:solidFill>
              </a:rPr>
              <a:t>BREAK-EVEN ANALYSIS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7"/>
          <p:cNvSpPr txBox="1">
            <a:spLocks noGrp="1"/>
          </p:cNvSpPr>
          <p:nvPr>
            <p:ph type="title"/>
          </p:nvPr>
        </p:nvSpPr>
        <p:spPr>
          <a:xfrm>
            <a:off x="1942149" y="268134"/>
            <a:ext cx="5252634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BREAK-EVEN ANALYSIS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65" name="Google Shape;565;p57"/>
          <p:cNvSpPr txBox="1"/>
          <p:nvPr/>
        </p:nvSpPr>
        <p:spPr>
          <a:xfrm>
            <a:off x="5397526" y="4386666"/>
            <a:ext cx="15381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LOSS</a:t>
            </a:r>
            <a:endParaRPr sz="3200" b="1" dirty="0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66" name="Google Shape;566;p57"/>
          <p:cNvSpPr txBox="1"/>
          <p:nvPr/>
        </p:nvSpPr>
        <p:spPr>
          <a:xfrm>
            <a:off x="1091899" y="3343158"/>
            <a:ext cx="2450872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biggest planet in the Solar System</a:t>
            </a:r>
            <a:endParaRPr sz="18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p57"/>
          <p:cNvSpPr txBox="1"/>
          <p:nvPr/>
        </p:nvSpPr>
        <p:spPr>
          <a:xfrm>
            <a:off x="668335" y="2357435"/>
            <a:ext cx="3499527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BREAK-EVEN POINT</a:t>
            </a:r>
            <a:endParaRPr sz="4000" b="1" dirty="0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568" name="Google Shape;568;p57"/>
          <p:cNvCxnSpPr/>
          <p:nvPr/>
        </p:nvCxnSpPr>
        <p:spPr>
          <a:xfrm>
            <a:off x="1422829" y="4596481"/>
            <a:ext cx="1619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6E38725-897F-4A0B-9B25-F4AA383C759A}"/>
              </a:ext>
            </a:extLst>
          </p:cNvPr>
          <p:cNvGrpSpPr/>
          <p:nvPr/>
        </p:nvGrpSpPr>
        <p:grpSpPr>
          <a:xfrm>
            <a:off x="88737" y="66567"/>
            <a:ext cx="1169576" cy="791189"/>
            <a:chOff x="3175" y="3175"/>
            <a:chExt cx="4651376" cy="3156743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02F32C2-560A-411D-A8B4-34F64873B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475" y="7938"/>
              <a:ext cx="1587500" cy="1562100"/>
            </a:xfrm>
            <a:custGeom>
              <a:avLst/>
              <a:gdLst>
                <a:gd name="T0" fmla="*/ 8 w 422"/>
                <a:gd name="T1" fmla="*/ 0 h 415"/>
                <a:gd name="T2" fmla="*/ 414 w 422"/>
                <a:gd name="T3" fmla="*/ 1 h 415"/>
                <a:gd name="T4" fmla="*/ 421 w 422"/>
                <a:gd name="T5" fmla="*/ 22 h 415"/>
                <a:gd name="T6" fmla="*/ 421 w 422"/>
                <a:gd name="T7" fmla="*/ 384 h 415"/>
                <a:gd name="T8" fmla="*/ 412 w 422"/>
                <a:gd name="T9" fmla="*/ 410 h 415"/>
                <a:gd name="T10" fmla="*/ 383 w 422"/>
                <a:gd name="T11" fmla="*/ 413 h 415"/>
                <a:gd name="T12" fmla="*/ 161 w 422"/>
                <a:gd name="T13" fmla="*/ 413 h 415"/>
                <a:gd name="T14" fmla="*/ 118 w 422"/>
                <a:gd name="T15" fmla="*/ 413 h 415"/>
                <a:gd name="T16" fmla="*/ 29 w 422"/>
                <a:gd name="T17" fmla="*/ 413 h 415"/>
                <a:gd name="T18" fmla="*/ 4 w 422"/>
                <a:gd name="T19" fmla="*/ 404 h 415"/>
                <a:gd name="T20" fmla="*/ 2 w 422"/>
                <a:gd name="T21" fmla="*/ 380 h 415"/>
                <a:gd name="T22" fmla="*/ 2 w 422"/>
                <a:gd name="T23" fmla="*/ 29 h 415"/>
                <a:gd name="T24" fmla="*/ 8 w 422"/>
                <a:gd name="T2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415">
                  <a:moveTo>
                    <a:pt x="8" y="0"/>
                  </a:moveTo>
                  <a:cubicBezTo>
                    <a:pt x="143" y="0"/>
                    <a:pt x="278" y="0"/>
                    <a:pt x="414" y="1"/>
                  </a:cubicBezTo>
                  <a:cubicBezTo>
                    <a:pt x="422" y="6"/>
                    <a:pt x="421" y="15"/>
                    <a:pt x="421" y="22"/>
                  </a:cubicBezTo>
                  <a:cubicBezTo>
                    <a:pt x="421" y="143"/>
                    <a:pt x="421" y="264"/>
                    <a:pt x="421" y="384"/>
                  </a:cubicBezTo>
                  <a:cubicBezTo>
                    <a:pt x="421" y="393"/>
                    <a:pt x="421" y="403"/>
                    <a:pt x="412" y="410"/>
                  </a:cubicBezTo>
                  <a:cubicBezTo>
                    <a:pt x="403" y="415"/>
                    <a:pt x="393" y="413"/>
                    <a:pt x="383" y="413"/>
                  </a:cubicBezTo>
                  <a:cubicBezTo>
                    <a:pt x="309" y="413"/>
                    <a:pt x="235" y="413"/>
                    <a:pt x="161" y="413"/>
                  </a:cubicBezTo>
                  <a:cubicBezTo>
                    <a:pt x="147" y="413"/>
                    <a:pt x="133" y="413"/>
                    <a:pt x="118" y="413"/>
                  </a:cubicBezTo>
                  <a:cubicBezTo>
                    <a:pt x="89" y="413"/>
                    <a:pt x="59" y="414"/>
                    <a:pt x="29" y="413"/>
                  </a:cubicBezTo>
                  <a:cubicBezTo>
                    <a:pt x="20" y="413"/>
                    <a:pt x="10" y="414"/>
                    <a:pt x="4" y="404"/>
                  </a:cubicBezTo>
                  <a:cubicBezTo>
                    <a:pt x="1" y="397"/>
                    <a:pt x="2" y="388"/>
                    <a:pt x="2" y="380"/>
                  </a:cubicBezTo>
                  <a:cubicBezTo>
                    <a:pt x="2" y="263"/>
                    <a:pt x="2" y="146"/>
                    <a:pt x="2" y="29"/>
                  </a:cubicBezTo>
                  <a:cubicBezTo>
                    <a:pt x="2" y="19"/>
                    <a:pt x="0" y="8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35DAC5A5-7820-4D3B-8078-20014C7AD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938"/>
              <a:ext cx="1535113" cy="1562100"/>
            </a:xfrm>
            <a:custGeom>
              <a:avLst/>
              <a:gdLst>
                <a:gd name="T0" fmla="*/ 5 w 408"/>
                <a:gd name="T1" fmla="*/ 0 h 415"/>
                <a:gd name="T2" fmla="*/ 392 w 408"/>
                <a:gd name="T3" fmla="*/ 0 h 415"/>
                <a:gd name="T4" fmla="*/ 407 w 408"/>
                <a:gd name="T5" fmla="*/ 14 h 415"/>
                <a:gd name="T6" fmla="*/ 407 w 408"/>
                <a:gd name="T7" fmla="*/ 397 h 415"/>
                <a:gd name="T8" fmla="*/ 404 w 408"/>
                <a:gd name="T9" fmla="*/ 408 h 415"/>
                <a:gd name="T10" fmla="*/ 397 w 408"/>
                <a:gd name="T11" fmla="*/ 412 h 415"/>
                <a:gd name="T12" fmla="*/ 375 w 408"/>
                <a:gd name="T13" fmla="*/ 413 h 415"/>
                <a:gd name="T14" fmla="*/ 32 w 408"/>
                <a:gd name="T15" fmla="*/ 413 h 415"/>
                <a:gd name="T16" fmla="*/ 4 w 408"/>
                <a:gd name="T17" fmla="*/ 409 h 415"/>
                <a:gd name="T18" fmla="*/ 2 w 408"/>
                <a:gd name="T19" fmla="*/ 397 h 415"/>
                <a:gd name="T20" fmla="*/ 2 w 408"/>
                <a:gd name="T21" fmla="*/ 17 h 415"/>
                <a:gd name="T22" fmla="*/ 5 w 408"/>
                <a:gd name="T2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415">
                  <a:moveTo>
                    <a:pt x="5" y="0"/>
                  </a:moveTo>
                  <a:cubicBezTo>
                    <a:pt x="134" y="0"/>
                    <a:pt x="263" y="0"/>
                    <a:pt x="392" y="0"/>
                  </a:cubicBezTo>
                  <a:cubicBezTo>
                    <a:pt x="403" y="0"/>
                    <a:pt x="407" y="1"/>
                    <a:pt x="407" y="14"/>
                  </a:cubicBezTo>
                  <a:cubicBezTo>
                    <a:pt x="407" y="141"/>
                    <a:pt x="407" y="269"/>
                    <a:pt x="407" y="397"/>
                  </a:cubicBezTo>
                  <a:cubicBezTo>
                    <a:pt x="407" y="401"/>
                    <a:pt x="408" y="405"/>
                    <a:pt x="404" y="408"/>
                  </a:cubicBezTo>
                  <a:cubicBezTo>
                    <a:pt x="402" y="410"/>
                    <a:pt x="400" y="411"/>
                    <a:pt x="397" y="412"/>
                  </a:cubicBezTo>
                  <a:cubicBezTo>
                    <a:pt x="390" y="414"/>
                    <a:pt x="383" y="413"/>
                    <a:pt x="375" y="413"/>
                  </a:cubicBezTo>
                  <a:cubicBezTo>
                    <a:pt x="261" y="413"/>
                    <a:pt x="147" y="413"/>
                    <a:pt x="32" y="413"/>
                  </a:cubicBezTo>
                  <a:cubicBezTo>
                    <a:pt x="23" y="413"/>
                    <a:pt x="12" y="415"/>
                    <a:pt x="4" y="409"/>
                  </a:cubicBezTo>
                  <a:cubicBezTo>
                    <a:pt x="1" y="405"/>
                    <a:pt x="2" y="401"/>
                    <a:pt x="2" y="397"/>
                  </a:cubicBezTo>
                  <a:cubicBezTo>
                    <a:pt x="2" y="270"/>
                    <a:pt x="2" y="144"/>
                    <a:pt x="2" y="17"/>
                  </a:cubicBezTo>
                  <a:cubicBezTo>
                    <a:pt x="2" y="12"/>
                    <a:pt x="0" y="5"/>
                    <a:pt x="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7808F21-5663-4B99-A962-D822610F7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3175"/>
              <a:ext cx="1489075" cy="1562100"/>
            </a:xfrm>
            <a:custGeom>
              <a:avLst/>
              <a:gdLst>
                <a:gd name="T0" fmla="*/ 2 w 396"/>
                <a:gd name="T1" fmla="*/ 409 h 415"/>
                <a:gd name="T2" fmla="*/ 1 w 396"/>
                <a:gd name="T3" fmla="*/ 283 h 415"/>
                <a:gd name="T4" fmla="*/ 1 w 396"/>
                <a:gd name="T5" fmla="*/ 18 h 415"/>
                <a:gd name="T6" fmla="*/ 15 w 396"/>
                <a:gd name="T7" fmla="*/ 0 h 415"/>
                <a:gd name="T8" fmla="*/ 390 w 396"/>
                <a:gd name="T9" fmla="*/ 1 h 415"/>
                <a:gd name="T10" fmla="*/ 394 w 396"/>
                <a:gd name="T11" fmla="*/ 22 h 415"/>
                <a:gd name="T12" fmla="*/ 394 w 396"/>
                <a:gd name="T13" fmla="*/ 390 h 415"/>
                <a:gd name="T14" fmla="*/ 391 w 396"/>
                <a:gd name="T15" fmla="*/ 409 h 415"/>
                <a:gd name="T16" fmla="*/ 370 w 396"/>
                <a:gd name="T17" fmla="*/ 414 h 415"/>
                <a:gd name="T18" fmla="*/ 25 w 396"/>
                <a:gd name="T19" fmla="*/ 414 h 415"/>
                <a:gd name="T20" fmla="*/ 2 w 396"/>
                <a:gd name="T21" fmla="*/ 4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415">
                  <a:moveTo>
                    <a:pt x="2" y="409"/>
                  </a:moveTo>
                  <a:cubicBezTo>
                    <a:pt x="2" y="367"/>
                    <a:pt x="1" y="325"/>
                    <a:pt x="1" y="283"/>
                  </a:cubicBezTo>
                  <a:cubicBezTo>
                    <a:pt x="1" y="195"/>
                    <a:pt x="1" y="106"/>
                    <a:pt x="1" y="18"/>
                  </a:cubicBezTo>
                  <a:cubicBezTo>
                    <a:pt x="1" y="8"/>
                    <a:pt x="0" y="0"/>
                    <a:pt x="15" y="0"/>
                  </a:cubicBezTo>
                  <a:cubicBezTo>
                    <a:pt x="140" y="1"/>
                    <a:pt x="265" y="1"/>
                    <a:pt x="390" y="1"/>
                  </a:cubicBezTo>
                  <a:cubicBezTo>
                    <a:pt x="396" y="7"/>
                    <a:pt x="394" y="15"/>
                    <a:pt x="394" y="22"/>
                  </a:cubicBezTo>
                  <a:cubicBezTo>
                    <a:pt x="394" y="145"/>
                    <a:pt x="394" y="267"/>
                    <a:pt x="394" y="390"/>
                  </a:cubicBezTo>
                  <a:cubicBezTo>
                    <a:pt x="394" y="397"/>
                    <a:pt x="395" y="403"/>
                    <a:pt x="391" y="409"/>
                  </a:cubicBezTo>
                  <a:cubicBezTo>
                    <a:pt x="385" y="415"/>
                    <a:pt x="378" y="414"/>
                    <a:pt x="370" y="414"/>
                  </a:cubicBezTo>
                  <a:cubicBezTo>
                    <a:pt x="255" y="414"/>
                    <a:pt x="140" y="414"/>
                    <a:pt x="25" y="414"/>
                  </a:cubicBezTo>
                  <a:cubicBezTo>
                    <a:pt x="17" y="414"/>
                    <a:pt x="9" y="415"/>
                    <a:pt x="2" y="4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3DA0044-4E2F-4895-8DD3-63878E83E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586705"/>
              <a:ext cx="1489075" cy="1573213"/>
            </a:xfrm>
            <a:custGeom>
              <a:avLst/>
              <a:gdLst>
                <a:gd name="T0" fmla="*/ 1 w 396"/>
                <a:gd name="T1" fmla="*/ 411 h 418"/>
                <a:gd name="T2" fmla="*/ 0 w 396"/>
                <a:gd name="T3" fmla="*/ 191 h 418"/>
                <a:gd name="T4" fmla="*/ 2 w 396"/>
                <a:gd name="T5" fmla="*/ 3 h 418"/>
                <a:gd name="T6" fmla="*/ 15 w 396"/>
                <a:gd name="T7" fmla="*/ 1 h 418"/>
                <a:gd name="T8" fmla="*/ 378 w 396"/>
                <a:gd name="T9" fmla="*/ 1 h 418"/>
                <a:gd name="T10" fmla="*/ 390 w 396"/>
                <a:gd name="T11" fmla="*/ 2 h 418"/>
                <a:gd name="T12" fmla="*/ 395 w 396"/>
                <a:gd name="T13" fmla="*/ 27 h 418"/>
                <a:gd name="T14" fmla="*/ 395 w 396"/>
                <a:gd name="T15" fmla="*/ 386 h 418"/>
                <a:gd name="T16" fmla="*/ 390 w 396"/>
                <a:gd name="T17" fmla="*/ 411 h 418"/>
                <a:gd name="T18" fmla="*/ 366 w 396"/>
                <a:gd name="T19" fmla="*/ 416 h 418"/>
                <a:gd name="T20" fmla="*/ 26 w 396"/>
                <a:gd name="T21" fmla="*/ 416 h 418"/>
                <a:gd name="T22" fmla="*/ 1 w 396"/>
                <a:gd name="T23" fmla="*/ 41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418">
                  <a:moveTo>
                    <a:pt x="1" y="411"/>
                  </a:moveTo>
                  <a:cubicBezTo>
                    <a:pt x="1" y="338"/>
                    <a:pt x="0" y="264"/>
                    <a:pt x="0" y="191"/>
                  </a:cubicBezTo>
                  <a:cubicBezTo>
                    <a:pt x="0" y="128"/>
                    <a:pt x="1" y="66"/>
                    <a:pt x="2" y="3"/>
                  </a:cubicBezTo>
                  <a:cubicBezTo>
                    <a:pt x="6" y="0"/>
                    <a:pt x="10" y="1"/>
                    <a:pt x="15" y="1"/>
                  </a:cubicBezTo>
                  <a:cubicBezTo>
                    <a:pt x="136" y="1"/>
                    <a:pt x="257" y="1"/>
                    <a:pt x="378" y="1"/>
                  </a:cubicBezTo>
                  <a:cubicBezTo>
                    <a:pt x="382" y="1"/>
                    <a:pt x="386" y="0"/>
                    <a:pt x="390" y="2"/>
                  </a:cubicBezTo>
                  <a:cubicBezTo>
                    <a:pt x="396" y="9"/>
                    <a:pt x="395" y="18"/>
                    <a:pt x="395" y="27"/>
                  </a:cubicBezTo>
                  <a:cubicBezTo>
                    <a:pt x="395" y="147"/>
                    <a:pt x="395" y="266"/>
                    <a:pt x="395" y="386"/>
                  </a:cubicBezTo>
                  <a:cubicBezTo>
                    <a:pt x="395" y="395"/>
                    <a:pt x="396" y="404"/>
                    <a:pt x="390" y="411"/>
                  </a:cubicBezTo>
                  <a:cubicBezTo>
                    <a:pt x="383" y="417"/>
                    <a:pt x="374" y="416"/>
                    <a:pt x="366" y="416"/>
                  </a:cubicBezTo>
                  <a:cubicBezTo>
                    <a:pt x="252" y="416"/>
                    <a:pt x="139" y="416"/>
                    <a:pt x="26" y="416"/>
                  </a:cubicBezTo>
                  <a:cubicBezTo>
                    <a:pt x="18" y="416"/>
                    <a:pt x="9" y="418"/>
                    <a:pt x="1" y="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213DD69-D379-3FEB-97F4-EEA2BFF4E7F3}"/>
              </a:ext>
            </a:extLst>
          </p:cNvPr>
          <p:cNvGrpSpPr/>
          <p:nvPr/>
        </p:nvGrpSpPr>
        <p:grpSpPr>
          <a:xfrm>
            <a:off x="4568825" y="1203326"/>
            <a:ext cx="3219451" cy="3195638"/>
            <a:chOff x="4568825" y="1203326"/>
            <a:chExt cx="3219451" cy="319563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EFD8FCDE-04E9-3B3E-A7A2-A6C318E11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5" y="1720851"/>
              <a:ext cx="712788" cy="1182688"/>
            </a:xfrm>
            <a:custGeom>
              <a:avLst/>
              <a:gdLst>
                <a:gd name="T0" fmla="*/ 112 w 121"/>
                <a:gd name="T1" fmla="*/ 201 h 201"/>
                <a:gd name="T2" fmla="*/ 0 w 121"/>
                <a:gd name="T3" fmla="*/ 140 h 201"/>
                <a:gd name="T4" fmla="*/ 0 w 121"/>
                <a:gd name="T5" fmla="*/ 0 h 201"/>
                <a:gd name="T6" fmla="*/ 81 w 121"/>
                <a:gd name="T7" fmla="*/ 43 h 201"/>
                <a:gd name="T8" fmla="*/ 100 w 121"/>
                <a:gd name="T9" fmla="*/ 56 h 201"/>
                <a:gd name="T10" fmla="*/ 116 w 121"/>
                <a:gd name="T11" fmla="*/ 109 h 201"/>
                <a:gd name="T12" fmla="*/ 116 w 121"/>
                <a:gd name="T13" fmla="*/ 159 h 201"/>
                <a:gd name="T14" fmla="*/ 112 w 121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201">
                  <a:moveTo>
                    <a:pt x="112" y="201"/>
                  </a:moveTo>
                  <a:cubicBezTo>
                    <a:pt x="75" y="181"/>
                    <a:pt x="37" y="161"/>
                    <a:pt x="0" y="140"/>
                  </a:cubicBezTo>
                  <a:cubicBezTo>
                    <a:pt x="0" y="94"/>
                    <a:pt x="0" y="47"/>
                    <a:pt x="0" y="0"/>
                  </a:cubicBezTo>
                  <a:cubicBezTo>
                    <a:pt x="30" y="9"/>
                    <a:pt x="53" y="30"/>
                    <a:pt x="81" y="43"/>
                  </a:cubicBezTo>
                  <a:cubicBezTo>
                    <a:pt x="88" y="46"/>
                    <a:pt x="94" y="51"/>
                    <a:pt x="100" y="56"/>
                  </a:cubicBezTo>
                  <a:cubicBezTo>
                    <a:pt x="121" y="69"/>
                    <a:pt x="116" y="90"/>
                    <a:pt x="116" y="109"/>
                  </a:cubicBezTo>
                  <a:cubicBezTo>
                    <a:pt x="116" y="126"/>
                    <a:pt x="117" y="142"/>
                    <a:pt x="116" y="159"/>
                  </a:cubicBezTo>
                  <a:cubicBezTo>
                    <a:pt x="116" y="173"/>
                    <a:pt x="119" y="188"/>
                    <a:pt x="112" y="201"/>
                  </a:cubicBezTo>
                  <a:close/>
                </a:path>
              </a:pathLst>
            </a:custGeom>
            <a:solidFill>
              <a:srgbClr val="78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CE9D146-9D38-2DEC-6900-1D4A82C9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213" y="1703388"/>
              <a:ext cx="754063" cy="1235075"/>
            </a:xfrm>
            <a:custGeom>
              <a:avLst/>
              <a:gdLst>
                <a:gd name="T0" fmla="*/ 121 w 128"/>
                <a:gd name="T1" fmla="*/ 75 h 210"/>
                <a:gd name="T2" fmla="*/ 121 w 128"/>
                <a:gd name="T3" fmla="*/ 101 h 210"/>
                <a:gd name="T4" fmla="*/ 86 w 128"/>
                <a:gd name="T5" fmla="*/ 163 h 210"/>
                <a:gd name="T6" fmla="*/ 15 w 128"/>
                <a:gd name="T7" fmla="*/ 203 h 210"/>
                <a:gd name="T8" fmla="*/ 1 w 128"/>
                <a:gd name="T9" fmla="*/ 194 h 210"/>
                <a:gd name="T10" fmla="*/ 1 w 128"/>
                <a:gd name="T11" fmla="*/ 81 h 210"/>
                <a:gd name="T12" fmla="*/ 8 w 128"/>
                <a:gd name="T13" fmla="*/ 64 h 210"/>
                <a:gd name="T14" fmla="*/ 108 w 128"/>
                <a:gd name="T15" fmla="*/ 7 h 210"/>
                <a:gd name="T16" fmla="*/ 121 w 128"/>
                <a:gd name="T17" fmla="*/ 15 h 210"/>
                <a:gd name="T18" fmla="*/ 121 w 128"/>
                <a:gd name="T19" fmla="*/ 7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10">
                  <a:moveTo>
                    <a:pt x="121" y="75"/>
                  </a:moveTo>
                  <a:cubicBezTo>
                    <a:pt x="121" y="84"/>
                    <a:pt x="120" y="93"/>
                    <a:pt x="121" y="101"/>
                  </a:cubicBezTo>
                  <a:cubicBezTo>
                    <a:pt x="128" y="133"/>
                    <a:pt x="114" y="151"/>
                    <a:pt x="86" y="163"/>
                  </a:cubicBezTo>
                  <a:cubicBezTo>
                    <a:pt x="61" y="175"/>
                    <a:pt x="38" y="189"/>
                    <a:pt x="15" y="203"/>
                  </a:cubicBezTo>
                  <a:cubicBezTo>
                    <a:pt x="3" y="210"/>
                    <a:pt x="0" y="207"/>
                    <a:pt x="1" y="194"/>
                  </a:cubicBezTo>
                  <a:cubicBezTo>
                    <a:pt x="1" y="157"/>
                    <a:pt x="1" y="119"/>
                    <a:pt x="1" y="81"/>
                  </a:cubicBezTo>
                  <a:cubicBezTo>
                    <a:pt x="1" y="74"/>
                    <a:pt x="0" y="68"/>
                    <a:pt x="8" y="64"/>
                  </a:cubicBezTo>
                  <a:cubicBezTo>
                    <a:pt x="41" y="45"/>
                    <a:pt x="75" y="26"/>
                    <a:pt x="108" y="7"/>
                  </a:cubicBezTo>
                  <a:cubicBezTo>
                    <a:pt x="120" y="0"/>
                    <a:pt x="121" y="5"/>
                    <a:pt x="121" y="15"/>
                  </a:cubicBezTo>
                  <a:cubicBezTo>
                    <a:pt x="121" y="35"/>
                    <a:pt x="121" y="55"/>
                    <a:pt x="121" y="75"/>
                  </a:cubicBezTo>
                  <a:close/>
                </a:path>
              </a:pathLst>
            </a:custGeom>
            <a:solidFill>
              <a:srgbClr val="DED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3A53313-0D71-8714-F092-4965C1863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300" y="3151188"/>
              <a:ext cx="719138" cy="1230313"/>
            </a:xfrm>
            <a:custGeom>
              <a:avLst/>
              <a:gdLst>
                <a:gd name="T0" fmla="*/ 1 w 122"/>
                <a:gd name="T1" fmla="*/ 209 h 209"/>
                <a:gd name="T2" fmla="*/ 1 w 122"/>
                <a:gd name="T3" fmla="*/ 74 h 209"/>
                <a:gd name="T4" fmla="*/ 10 w 122"/>
                <a:gd name="T5" fmla="*/ 61 h 209"/>
                <a:gd name="T6" fmla="*/ 109 w 122"/>
                <a:gd name="T7" fmla="*/ 5 h 209"/>
                <a:gd name="T8" fmla="*/ 121 w 122"/>
                <a:gd name="T9" fmla="*/ 12 h 209"/>
                <a:gd name="T10" fmla="*/ 122 w 122"/>
                <a:gd name="T11" fmla="*/ 130 h 209"/>
                <a:gd name="T12" fmla="*/ 108 w 122"/>
                <a:gd name="T13" fmla="*/ 149 h 209"/>
                <a:gd name="T14" fmla="*/ 1 w 122"/>
                <a:gd name="T1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209">
                  <a:moveTo>
                    <a:pt x="1" y="209"/>
                  </a:moveTo>
                  <a:cubicBezTo>
                    <a:pt x="1" y="162"/>
                    <a:pt x="1" y="118"/>
                    <a:pt x="1" y="74"/>
                  </a:cubicBezTo>
                  <a:cubicBezTo>
                    <a:pt x="0" y="67"/>
                    <a:pt x="5" y="64"/>
                    <a:pt x="10" y="61"/>
                  </a:cubicBezTo>
                  <a:cubicBezTo>
                    <a:pt x="43" y="42"/>
                    <a:pt x="76" y="24"/>
                    <a:pt x="109" y="5"/>
                  </a:cubicBezTo>
                  <a:cubicBezTo>
                    <a:pt x="118" y="0"/>
                    <a:pt x="122" y="0"/>
                    <a:pt x="121" y="12"/>
                  </a:cubicBezTo>
                  <a:cubicBezTo>
                    <a:pt x="121" y="51"/>
                    <a:pt x="121" y="90"/>
                    <a:pt x="122" y="130"/>
                  </a:cubicBezTo>
                  <a:cubicBezTo>
                    <a:pt x="122" y="141"/>
                    <a:pt x="115" y="145"/>
                    <a:pt x="108" y="149"/>
                  </a:cubicBezTo>
                  <a:cubicBezTo>
                    <a:pt x="73" y="168"/>
                    <a:pt x="38" y="188"/>
                    <a:pt x="1" y="209"/>
                  </a:cubicBezTo>
                  <a:close/>
                </a:path>
              </a:pathLst>
            </a:custGeom>
            <a:solidFill>
              <a:srgbClr val="DED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8D29537-55DF-1B9F-9086-AA98B0EE3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738" y="1703388"/>
              <a:ext cx="712788" cy="1241425"/>
            </a:xfrm>
            <a:custGeom>
              <a:avLst/>
              <a:gdLst>
                <a:gd name="T0" fmla="*/ 120 w 121"/>
                <a:gd name="T1" fmla="*/ 0 h 211"/>
                <a:gd name="T2" fmla="*/ 121 w 121"/>
                <a:gd name="T3" fmla="*/ 134 h 211"/>
                <a:gd name="T4" fmla="*/ 113 w 121"/>
                <a:gd name="T5" fmla="*/ 147 h 211"/>
                <a:gd name="T6" fmla="*/ 0 w 121"/>
                <a:gd name="T7" fmla="*/ 211 h 211"/>
                <a:gd name="T8" fmla="*/ 0 w 121"/>
                <a:gd name="T9" fmla="*/ 75 h 211"/>
                <a:gd name="T10" fmla="*/ 5 w 121"/>
                <a:gd name="T11" fmla="*/ 66 h 211"/>
                <a:gd name="T12" fmla="*/ 120 w 121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11">
                  <a:moveTo>
                    <a:pt x="120" y="0"/>
                  </a:moveTo>
                  <a:cubicBezTo>
                    <a:pt x="120" y="47"/>
                    <a:pt x="120" y="90"/>
                    <a:pt x="121" y="134"/>
                  </a:cubicBezTo>
                  <a:cubicBezTo>
                    <a:pt x="121" y="140"/>
                    <a:pt x="118" y="144"/>
                    <a:pt x="113" y="147"/>
                  </a:cubicBezTo>
                  <a:cubicBezTo>
                    <a:pt x="76" y="167"/>
                    <a:pt x="39" y="188"/>
                    <a:pt x="0" y="211"/>
                  </a:cubicBezTo>
                  <a:cubicBezTo>
                    <a:pt x="0" y="164"/>
                    <a:pt x="0" y="120"/>
                    <a:pt x="0" y="75"/>
                  </a:cubicBezTo>
                  <a:cubicBezTo>
                    <a:pt x="0" y="71"/>
                    <a:pt x="0" y="68"/>
                    <a:pt x="5" y="66"/>
                  </a:cubicBezTo>
                  <a:cubicBezTo>
                    <a:pt x="43" y="44"/>
                    <a:pt x="80" y="23"/>
                    <a:pt x="120" y="0"/>
                  </a:cubicBezTo>
                  <a:close/>
                </a:path>
              </a:pathLst>
            </a:custGeom>
            <a:solidFill>
              <a:srgbClr val="3C5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F1A5F08-F177-FE87-8234-848FC6B14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650" y="1703388"/>
              <a:ext cx="706438" cy="1241425"/>
            </a:xfrm>
            <a:custGeom>
              <a:avLst/>
              <a:gdLst>
                <a:gd name="T0" fmla="*/ 120 w 120"/>
                <a:gd name="T1" fmla="*/ 211 h 211"/>
                <a:gd name="T2" fmla="*/ 7 w 120"/>
                <a:gd name="T3" fmla="*/ 147 h 211"/>
                <a:gd name="T4" fmla="*/ 0 w 120"/>
                <a:gd name="T5" fmla="*/ 136 h 211"/>
                <a:gd name="T6" fmla="*/ 0 w 120"/>
                <a:gd name="T7" fmla="*/ 0 h 211"/>
                <a:gd name="T8" fmla="*/ 114 w 120"/>
                <a:gd name="T9" fmla="*/ 65 h 211"/>
                <a:gd name="T10" fmla="*/ 120 w 120"/>
                <a:gd name="T11" fmla="*/ 78 h 211"/>
                <a:gd name="T12" fmla="*/ 120 w 120"/>
                <a:gd name="T1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11">
                  <a:moveTo>
                    <a:pt x="120" y="211"/>
                  </a:moveTo>
                  <a:cubicBezTo>
                    <a:pt x="80" y="188"/>
                    <a:pt x="44" y="167"/>
                    <a:pt x="7" y="147"/>
                  </a:cubicBezTo>
                  <a:cubicBezTo>
                    <a:pt x="3" y="144"/>
                    <a:pt x="0" y="142"/>
                    <a:pt x="0" y="136"/>
                  </a:cubicBezTo>
                  <a:cubicBezTo>
                    <a:pt x="0" y="92"/>
                    <a:pt x="0" y="48"/>
                    <a:pt x="0" y="0"/>
                  </a:cubicBezTo>
                  <a:cubicBezTo>
                    <a:pt x="40" y="23"/>
                    <a:pt x="77" y="44"/>
                    <a:pt x="114" y="65"/>
                  </a:cubicBezTo>
                  <a:cubicBezTo>
                    <a:pt x="120" y="68"/>
                    <a:pt x="120" y="72"/>
                    <a:pt x="120" y="78"/>
                  </a:cubicBezTo>
                  <a:cubicBezTo>
                    <a:pt x="120" y="121"/>
                    <a:pt x="120" y="164"/>
                    <a:pt x="120" y="211"/>
                  </a:cubicBezTo>
                  <a:close/>
                </a:path>
              </a:pathLst>
            </a:custGeom>
            <a:solidFill>
              <a:srgbClr val="3C5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651B3DE-D803-05F8-A565-EB73D13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8" y="1208088"/>
              <a:ext cx="1419225" cy="800100"/>
            </a:xfrm>
            <a:custGeom>
              <a:avLst/>
              <a:gdLst>
                <a:gd name="T0" fmla="*/ 241 w 241"/>
                <a:gd name="T1" fmla="*/ 67 h 136"/>
                <a:gd name="T2" fmla="*/ 125 w 241"/>
                <a:gd name="T3" fmla="*/ 134 h 136"/>
                <a:gd name="T4" fmla="*/ 112 w 241"/>
                <a:gd name="T5" fmla="*/ 132 h 136"/>
                <a:gd name="T6" fmla="*/ 10 w 241"/>
                <a:gd name="T7" fmla="*/ 74 h 136"/>
                <a:gd name="T8" fmla="*/ 11 w 241"/>
                <a:gd name="T9" fmla="*/ 60 h 136"/>
                <a:gd name="T10" fmla="*/ 106 w 241"/>
                <a:gd name="T11" fmla="*/ 5 h 136"/>
                <a:gd name="T12" fmla="*/ 133 w 241"/>
                <a:gd name="T13" fmla="*/ 6 h 136"/>
                <a:gd name="T14" fmla="*/ 241 w 241"/>
                <a:gd name="T15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36">
                  <a:moveTo>
                    <a:pt x="241" y="67"/>
                  </a:moveTo>
                  <a:cubicBezTo>
                    <a:pt x="200" y="91"/>
                    <a:pt x="163" y="112"/>
                    <a:pt x="125" y="134"/>
                  </a:cubicBezTo>
                  <a:cubicBezTo>
                    <a:pt x="121" y="136"/>
                    <a:pt x="117" y="135"/>
                    <a:pt x="112" y="132"/>
                  </a:cubicBezTo>
                  <a:cubicBezTo>
                    <a:pt x="78" y="113"/>
                    <a:pt x="44" y="94"/>
                    <a:pt x="10" y="74"/>
                  </a:cubicBezTo>
                  <a:cubicBezTo>
                    <a:pt x="0" y="69"/>
                    <a:pt x="2" y="65"/>
                    <a:pt x="11" y="60"/>
                  </a:cubicBezTo>
                  <a:cubicBezTo>
                    <a:pt x="43" y="42"/>
                    <a:pt x="75" y="24"/>
                    <a:pt x="106" y="5"/>
                  </a:cubicBezTo>
                  <a:cubicBezTo>
                    <a:pt x="116" y="0"/>
                    <a:pt x="123" y="0"/>
                    <a:pt x="133" y="6"/>
                  </a:cubicBezTo>
                  <a:cubicBezTo>
                    <a:pt x="168" y="26"/>
                    <a:pt x="202" y="45"/>
                    <a:pt x="241" y="67"/>
                  </a:cubicBezTo>
                  <a:close/>
                </a:path>
              </a:pathLst>
            </a:custGeom>
            <a:solidFill>
              <a:srgbClr val="A7C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8EACACA-8FBC-648F-19A4-B8972B00C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1203326"/>
              <a:ext cx="1412875" cy="804863"/>
            </a:xfrm>
            <a:custGeom>
              <a:avLst/>
              <a:gdLst>
                <a:gd name="T0" fmla="*/ 0 w 240"/>
                <a:gd name="T1" fmla="*/ 69 h 137"/>
                <a:gd name="T2" fmla="*/ 114 w 240"/>
                <a:gd name="T3" fmla="*/ 3 h 137"/>
                <a:gd name="T4" fmla="*/ 128 w 240"/>
                <a:gd name="T5" fmla="*/ 4 h 137"/>
                <a:gd name="T6" fmla="*/ 230 w 240"/>
                <a:gd name="T7" fmla="*/ 62 h 137"/>
                <a:gd name="T8" fmla="*/ 230 w 240"/>
                <a:gd name="T9" fmla="*/ 75 h 137"/>
                <a:gd name="T10" fmla="*/ 127 w 240"/>
                <a:gd name="T11" fmla="*/ 134 h 137"/>
                <a:gd name="T12" fmla="*/ 116 w 240"/>
                <a:gd name="T13" fmla="*/ 135 h 137"/>
                <a:gd name="T14" fmla="*/ 0 w 240"/>
                <a:gd name="T15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137">
                  <a:moveTo>
                    <a:pt x="0" y="69"/>
                  </a:moveTo>
                  <a:cubicBezTo>
                    <a:pt x="40" y="45"/>
                    <a:pt x="77" y="24"/>
                    <a:pt x="114" y="3"/>
                  </a:cubicBezTo>
                  <a:cubicBezTo>
                    <a:pt x="119" y="0"/>
                    <a:pt x="123" y="1"/>
                    <a:pt x="128" y="4"/>
                  </a:cubicBezTo>
                  <a:cubicBezTo>
                    <a:pt x="162" y="23"/>
                    <a:pt x="196" y="43"/>
                    <a:pt x="230" y="62"/>
                  </a:cubicBezTo>
                  <a:cubicBezTo>
                    <a:pt x="240" y="67"/>
                    <a:pt x="238" y="71"/>
                    <a:pt x="230" y="75"/>
                  </a:cubicBezTo>
                  <a:cubicBezTo>
                    <a:pt x="196" y="95"/>
                    <a:pt x="161" y="114"/>
                    <a:pt x="127" y="134"/>
                  </a:cubicBezTo>
                  <a:cubicBezTo>
                    <a:pt x="123" y="136"/>
                    <a:pt x="120" y="137"/>
                    <a:pt x="116" y="135"/>
                  </a:cubicBezTo>
                  <a:cubicBezTo>
                    <a:pt x="78" y="113"/>
                    <a:pt x="40" y="92"/>
                    <a:pt x="0" y="69"/>
                  </a:cubicBezTo>
                  <a:close/>
                </a:path>
              </a:pathLst>
            </a:custGeom>
            <a:solidFill>
              <a:srgbClr val="A7C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311C6AC-5B40-3A50-E77B-2C24CE83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475" y="2632076"/>
              <a:ext cx="1412875" cy="823913"/>
            </a:xfrm>
            <a:custGeom>
              <a:avLst/>
              <a:gdLst>
                <a:gd name="T0" fmla="*/ 0 w 240"/>
                <a:gd name="T1" fmla="*/ 69 h 140"/>
                <a:gd name="T2" fmla="*/ 105 w 240"/>
                <a:gd name="T3" fmla="*/ 10 h 140"/>
                <a:gd name="T4" fmla="*/ 151 w 240"/>
                <a:gd name="T5" fmla="*/ 18 h 140"/>
                <a:gd name="T6" fmla="*/ 240 w 240"/>
                <a:gd name="T7" fmla="*/ 69 h 140"/>
                <a:gd name="T8" fmla="*/ 196 w 240"/>
                <a:gd name="T9" fmla="*/ 96 h 140"/>
                <a:gd name="T10" fmla="*/ 163 w 240"/>
                <a:gd name="T11" fmla="*/ 114 h 140"/>
                <a:gd name="T12" fmla="*/ 78 w 240"/>
                <a:gd name="T13" fmla="*/ 115 h 140"/>
                <a:gd name="T14" fmla="*/ 0 w 240"/>
                <a:gd name="T15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140">
                  <a:moveTo>
                    <a:pt x="0" y="69"/>
                  </a:moveTo>
                  <a:cubicBezTo>
                    <a:pt x="37" y="49"/>
                    <a:pt x="71" y="29"/>
                    <a:pt x="105" y="10"/>
                  </a:cubicBezTo>
                  <a:cubicBezTo>
                    <a:pt x="122" y="0"/>
                    <a:pt x="137" y="11"/>
                    <a:pt x="151" y="18"/>
                  </a:cubicBezTo>
                  <a:cubicBezTo>
                    <a:pt x="180" y="33"/>
                    <a:pt x="209" y="51"/>
                    <a:pt x="240" y="69"/>
                  </a:cubicBezTo>
                  <a:cubicBezTo>
                    <a:pt x="225" y="79"/>
                    <a:pt x="210" y="87"/>
                    <a:pt x="196" y="96"/>
                  </a:cubicBezTo>
                  <a:cubicBezTo>
                    <a:pt x="185" y="102"/>
                    <a:pt x="172" y="106"/>
                    <a:pt x="163" y="114"/>
                  </a:cubicBezTo>
                  <a:cubicBezTo>
                    <a:pt x="134" y="140"/>
                    <a:pt x="107" y="137"/>
                    <a:pt x="78" y="115"/>
                  </a:cubicBezTo>
                  <a:cubicBezTo>
                    <a:pt x="54" y="98"/>
                    <a:pt x="28" y="85"/>
                    <a:pt x="0" y="69"/>
                  </a:cubicBezTo>
                  <a:close/>
                </a:path>
              </a:pathLst>
            </a:custGeom>
            <a:solidFill>
              <a:srgbClr val="3C5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0D55BC-0FC8-C784-DFDF-3243B5107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25" y="3127376"/>
              <a:ext cx="717550" cy="1206500"/>
            </a:xfrm>
            <a:custGeom>
              <a:avLst/>
              <a:gdLst>
                <a:gd name="T0" fmla="*/ 110 w 122"/>
                <a:gd name="T1" fmla="*/ 205 h 205"/>
                <a:gd name="T2" fmla="*/ 9 w 122"/>
                <a:gd name="T3" fmla="*/ 146 h 205"/>
                <a:gd name="T4" fmla="*/ 2 w 122"/>
                <a:gd name="T5" fmla="*/ 132 h 205"/>
                <a:gd name="T6" fmla="*/ 2 w 122"/>
                <a:gd name="T7" fmla="*/ 16 h 205"/>
                <a:gd name="T8" fmla="*/ 11 w 122"/>
                <a:gd name="T9" fmla="*/ 7 h 205"/>
                <a:gd name="T10" fmla="*/ 119 w 122"/>
                <a:gd name="T11" fmla="*/ 68 h 205"/>
                <a:gd name="T12" fmla="*/ 122 w 122"/>
                <a:gd name="T13" fmla="*/ 74 h 205"/>
                <a:gd name="T14" fmla="*/ 118 w 122"/>
                <a:gd name="T15" fmla="*/ 92 h 205"/>
                <a:gd name="T16" fmla="*/ 118 w 122"/>
                <a:gd name="T17" fmla="*/ 179 h 205"/>
                <a:gd name="T18" fmla="*/ 110 w 122"/>
                <a:gd name="T1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205">
                  <a:moveTo>
                    <a:pt x="110" y="205"/>
                  </a:moveTo>
                  <a:cubicBezTo>
                    <a:pt x="76" y="186"/>
                    <a:pt x="41" y="168"/>
                    <a:pt x="9" y="146"/>
                  </a:cubicBezTo>
                  <a:cubicBezTo>
                    <a:pt x="3" y="142"/>
                    <a:pt x="2" y="138"/>
                    <a:pt x="2" y="132"/>
                  </a:cubicBezTo>
                  <a:cubicBezTo>
                    <a:pt x="2" y="94"/>
                    <a:pt x="2" y="55"/>
                    <a:pt x="2" y="16"/>
                  </a:cubicBezTo>
                  <a:cubicBezTo>
                    <a:pt x="2" y="11"/>
                    <a:pt x="0" y="0"/>
                    <a:pt x="11" y="7"/>
                  </a:cubicBezTo>
                  <a:cubicBezTo>
                    <a:pt x="47" y="29"/>
                    <a:pt x="82" y="50"/>
                    <a:pt x="119" y="68"/>
                  </a:cubicBezTo>
                  <a:cubicBezTo>
                    <a:pt x="121" y="69"/>
                    <a:pt x="121" y="72"/>
                    <a:pt x="122" y="74"/>
                  </a:cubicBezTo>
                  <a:cubicBezTo>
                    <a:pt x="116" y="79"/>
                    <a:pt x="118" y="86"/>
                    <a:pt x="118" y="92"/>
                  </a:cubicBezTo>
                  <a:cubicBezTo>
                    <a:pt x="118" y="121"/>
                    <a:pt x="118" y="150"/>
                    <a:pt x="118" y="179"/>
                  </a:cubicBezTo>
                  <a:cubicBezTo>
                    <a:pt x="119" y="189"/>
                    <a:pt x="117" y="198"/>
                    <a:pt x="110" y="205"/>
                  </a:cubicBezTo>
                  <a:close/>
                </a:path>
              </a:pathLst>
            </a:custGeom>
            <a:solidFill>
              <a:srgbClr val="78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D43E423-D112-5B83-A974-E19A151A7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788" y="2049463"/>
              <a:ext cx="152400" cy="906463"/>
            </a:xfrm>
            <a:custGeom>
              <a:avLst/>
              <a:gdLst>
                <a:gd name="T0" fmla="*/ 12 w 26"/>
                <a:gd name="T1" fmla="*/ 145 h 154"/>
                <a:gd name="T2" fmla="*/ 16 w 26"/>
                <a:gd name="T3" fmla="*/ 103 h 154"/>
                <a:gd name="T4" fmla="*/ 16 w 26"/>
                <a:gd name="T5" fmla="*/ 53 h 154"/>
                <a:gd name="T6" fmla="*/ 0 w 26"/>
                <a:gd name="T7" fmla="*/ 0 h 154"/>
                <a:gd name="T8" fmla="*/ 4 w 26"/>
                <a:gd name="T9" fmla="*/ 1 h 154"/>
                <a:gd name="T10" fmla="*/ 8 w 26"/>
                <a:gd name="T11" fmla="*/ 4 h 154"/>
                <a:gd name="T12" fmla="*/ 20 w 26"/>
                <a:gd name="T13" fmla="*/ 21 h 154"/>
                <a:gd name="T14" fmla="*/ 20 w 26"/>
                <a:gd name="T15" fmla="*/ 137 h 154"/>
                <a:gd name="T16" fmla="*/ 12 w 26"/>
                <a:gd name="T17" fmla="*/ 14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54">
                  <a:moveTo>
                    <a:pt x="12" y="145"/>
                  </a:moveTo>
                  <a:cubicBezTo>
                    <a:pt x="19" y="132"/>
                    <a:pt x="16" y="117"/>
                    <a:pt x="16" y="103"/>
                  </a:cubicBezTo>
                  <a:cubicBezTo>
                    <a:pt x="17" y="86"/>
                    <a:pt x="16" y="70"/>
                    <a:pt x="16" y="53"/>
                  </a:cubicBezTo>
                  <a:cubicBezTo>
                    <a:pt x="16" y="34"/>
                    <a:pt x="21" y="13"/>
                    <a:pt x="0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7" y="3"/>
                    <a:pt x="8" y="4"/>
                  </a:cubicBezTo>
                  <a:cubicBezTo>
                    <a:pt x="18" y="5"/>
                    <a:pt x="21" y="11"/>
                    <a:pt x="20" y="21"/>
                  </a:cubicBezTo>
                  <a:cubicBezTo>
                    <a:pt x="20" y="60"/>
                    <a:pt x="20" y="99"/>
                    <a:pt x="20" y="137"/>
                  </a:cubicBezTo>
                  <a:cubicBezTo>
                    <a:pt x="20" y="141"/>
                    <a:pt x="26" y="154"/>
                    <a:pt x="12" y="145"/>
                  </a:cubicBezTo>
                  <a:close/>
                </a:path>
              </a:pathLst>
            </a:custGeom>
            <a:solidFill>
              <a:srgbClr val="5B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2906325-AD5E-9306-1DBC-76E1BF1D0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562351"/>
              <a:ext cx="77788" cy="836613"/>
            </a:xfrm>
            <a:custGeom>
              <a:avLst/>
              <a:gdLst>
                <a:gd name="T0" fmla="*/ 0 w 13"/>
                <a:gd name="T1" fmla="*/ 131 h 142"/>
                <a:gd name="T2" fmla="*/ 8 w 13"/>
                <a:gd name="T3" fmla="*/ 105 h 142"/>
                <a:gd name="T4" fmla="*/ 8 w 13"/>
                <a:gd name="T5" fmla="*/ 18 h 142"/>
                <a:gd name="T6" fmla="*/ 12 w 13"/>
                <a:gd name="T7" fmla="*/ 0 h 142"/>
                <a:gd name="T8" fmla="*/ 13 w 13"/>
                <a:gd name="T9" fmla="*/ 126 h 142"/>
                <a:gd name="T10" fmla="*/ 0 w 13"/>
                <a:gd name="T11" fmla="*/ 13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2">
                  <a:moveTo>
                    <a:pt x="0" y="131"/>
                  </a:moveTo>
                  <a:cubicBezTo>
                    <a:pt x="7" y="124"/>
                    <a:pt x="9" y="115"/>
                    <a:pt x="8" y="105"/>
                  </a:cubicBezTo>
                  <a:cubicBezTo>
                    <a:pt x="8" y="76"/>
                    <a:pt x="8" y="47"/>
                    <a:pt x="8" y="18"/>
                  </a:cubicBezTo>
                  <a:cubicBezTo>
                    <a:pt x="8" y="12"/>
                    <a:pt x="6" y="5"/>
                    <a:pt x="12" y="0"/>
                  </a:cubicBezTo>
                  <a:cubicBezTo>
                    <a:pt x="12" y="42"/>
                    <a:pt x="12" y="84"/>
                    <a:pt x="13" y="126"/>
                  </a:cubicBezTo>
                  <a:cubicBezTo>
                    <a:pt x="13" y="142"/>
                    <a:pt x="7" y="135"/>
                    <a:pt x="0" y="131"/>
                  </a:cubicBezTo>
                  <a:close/>
                </a:path>
              </a:pathLst>
            </a:custGeom>
            <a:solidFill>
              <a:srgbClr val="5B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6C22CCC-674C-5303-0942-E0E12FF7B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2055813"/>
              <a:ext cx="23813" cy="17463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0 h 3"/>
                <a:gd name="T4" fmla="*/ 4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78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bo de rubik 3x3">
            <a:extLst>
              <a:ext uri="{FF2B5EF4-FFF2-40B4-BE49-F238E27FC236}">
                <a16:creationId xmlns:a16="http://schemas.microsoft.com/office/drawing/2014/main" id="{9ADAB2EC-4062-430D-AAB1-E6DA197EF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60" y="0"/>
            <a:ext cx="7712075" cy="51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3" name="Google Shape;493;p55"/>
          <p:cNvSpPr txBox="1">
            <a:spLocks noGrp="1"/>
          </p:cNvSpPr>
          <p:nvPr>
            <p:ph type="title" idx="2"/>
          </p:nvPr>
        </p:nvSpPr>
        <p:spPr>
          <a:xfrm>
            <a:off x="-590843" y="804985"/>
            <a:ext cx="5504400" cy="29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800" dirty="0">
                <a:solidFill>
                  <a:schemeClr val="tx1"/>
                </a:solidFill>
              </a:rPr>
              <a:t>0</a:t>
            </a:r>
            <a:r>
              <a:rPr lang="en" sz="20800" dirty="0">
                <a:solidFill>
                  <a:schemeClr val="bg1"/>
                </a:solidFill>
              </a:rPr>
              <a:t>3</a:t>
            </a:r>
            <a:endParaRPr sz="20800" dirty="0">
              <a:solidFill>
                <a:schemeClr val="bg1"/>
              </a:solidFill>
            </a:endParaRPr>
          </a:p>
        </p:txBody>
      </p:sp>
      <p:sp>
        <p:nvSpPr>
          <p:cNvPr id="494" name="Google Shape;494;p55"/>
          <p:cNvSpPr txBox="1">
            <a:spLocks noGrp="1"/>
          </p:cNvSpPr>
          <p:nvPr>
            <p:ph type="title"/>
          </p:nvPr>
        </p:nvSpPr>
        <p:spPr>
          <a:xfrm>
            <a:off x="-590768" y="3767760"/>
            <a:ext cx="5504400" cy="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65000"/>
                  </a:schemeClr>
                </a:solidFill>
              </a:rPr>
              <a:t>MARKETING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dirty="0">
                <a:solidFill>
                  <a:schemeClr val="bg1"/>
                </a:solidFill>
              </a:rPr>
              <a:t>PLAN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3287700" y="4477367"/>
            <a:ext cx="2971800" cy="311894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grpSp>
        <p:nvGrpSpPr>
          <p:cNvPr id="5" name="Group 44"/>
          <p:cNvGrpSpPr/>
          <p:nvPr/>
        </p:nvGrpSpPr>
        <p:grpSpPr>
          <a:xfrm>
            <a:off x="1322884" y="2236246"/>
            <a:ext cx="1944216" cy="1602022"/>
            <a:chOff x="803640" y="3362835"/>
            <a:chExt cx="2059657" cy="1602022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0" y="365937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>
                <a:solidFill>
                  <a:schemeClr val="tx1"/>
                </a:solidFill>
              </a:rPr>
              <a:t>Section Break</a:t>
            </a:r>
            <a:endParaRPr lang="ko-KR" altLang="en-US" sz="4400" b="1" dirty="0">
              <a:solidFill>
                <a:schemeClr val="tx1"/>
              </a:solidFill>
            </a:endParaRPr>
          </a:p>
        </p:txBody>
      </p:sp>
      <p:grpSp>
        <p:nvGrpSpPr>
          <p:cNvPr id="13" name="Group 44"/>
          <p:cNvGrpSpPr/>
          <p:nvPr/>
        </p:nvGrpSpPr>
        <p:grpSpPr>
          <a:xfrm>
            <a:off x="6259500" y="2098947"/>
            <a:ext cx="1944216" cy="1602022"/>
            <a:chOff x="803640" y="3362835"/>
            <a:chExt cx="2059657" cy="1602022"/>
          </a:xfrm>
        </p:grpSpPr>
        <p:sp>
          <p:nvSpPr>
            <p:cNvPr id="14" name="TextBox 45"/>
            <p:cNvSpPr txBox="1"/>
            <p:nvPr/>
          </p:nvSpPr>
          <p:spPr>
            <a:xfrm>
              <a:off x="803640" y="3579862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9A532E0-3595-48B0-826F-1534DB692404}"/>
              </a:ext>
            </a:extLst>
          </p:cNvPr>
          <p:cNvGrpSpPr/>
          <p:nvPr/>
        </p:nvGrpSpPr>
        <p:grpSpPr>
          <a:xfrm>
            <a:off x="3330275" y="1320092"/>
            <a:ext cx="2929225" cy="3067476"/>
            <a:chOff x="1713500" y="1575216"/>
            <a:chExt cx="2152650" cy="2254249"/>
          </a:xfrm>
          <a:solidFill>
            <a:schemeClr val="tx1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B277C01-6D33-4393-A3B4-59C1884C7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462" y="2286416"/>
              <a:ext cx="361950" cy="623887"/>
            </a:xfrm>
            <a:custGeom>
              <a:avLst/>
              <a:gdLst>
                <a:gd name="T0" fmla="*/ 94 w 96"/>
                <a:gd name="T1" fmla="*/ 102 h 165"/>
                <a:gd name="T2" fmla="*/ 94 w 96"/>
                <a:gd name="T3" fmla="*/ 151 h 165"/>
                <a:gd name="T4" fmla="*/ 80 w 96"/>
                <a:gd name="T5" fmla="*/ 159 h 165"/>
                <a:gd name="T6" fmla="*/ 9 w 96"/>
                <a:gd name="T7" fmla="*/ 119 h 165"/>
                <a:gd name="T8" fmla="*/ 1 w 96"/>
                <a:gd name="T9" fmla="*/ 104 h 165"/>
                <a:gd name="T10" fmla="*/ 0 w 96"/>
                <a:gd name="T11" fmla="*/ 13 h 165"/>
                <a:gd name="T12" fmla="*/ 15 w 96"/>
                <a:gd name="T13" fmla="*/ 5 h 165"/>
                <a:gd name="T14" fmla="*/ 84 w 96"/>
                <a:gd name="T15" fmla="*/ 38 h 165"/>
                <a:gd name="T16" fmla="*/ 96 w 96"/>
                <a:gd name="T17" fmla="*/ 56 h 165"/>
                <a:gd name="T18" fmla="*/ 96 w 96"/>
                <a:gd name="T19" fmla="*/ 102 h 165"/>
                <a:gd name="T20" fmla="*/ 94 w 96"/>
                <a:gd name="T21" fmla="*/ 10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65">
                  <a:moveTo>
                    <a:pt x="94" y="102"/>
                  </a:moveTo>
                  <a:cubicBezTo>
                    <a:pt x="94" y="119"/>
                    <a:pt x="95" y="135"/>
                    <a:pt x="94" y="151"/>
                  </a:cubicBezTo>
                  <a:cubicBezTo>
                    <a:pt x="94" y="162"/>
                    <a:pt x="90" y="165"/>
                    <a:pt x="80" y="159"/>
                  </a:cubicBezTo>
                  <a:cubicBezTo>
                    <a:pt x="57" y="146"/>
                    <a:pt x="33" y="133"/>
                    <a:pt x="9" y="119"/>
                  </a:cubicBezTo>
                  <a:cubicBezTo>
                    <a:pt x="5" y="116"/>
                    <a:pt x="1" y="109"/>
                    <a:pt x="1" y="104"/>
                  </a:cubicBezTo>
                  <a:cubicBezTo>
                    <a:pt x="0" y="74"/>
                    <a:pt x="1" y="43"/>
                    <a:pt x="0" y="13"/>
                  </a:cubicBezTo>
                  <a:cubicBezTo>
                    <a:pt x="0" y="1"/>
                    <a:pt x="5" y="0"/>
                    <a:pt x="15" y="5"/>
                  </a:cubicBezTo>
                  <a:cubicBezTo>
                    <a:pt x="38" y="16"/>
                    <a:pt x="61" y="27"/>
                    <a:pt x="84" y="38"/>
                  </a:cubicBezTo>
                  <a:cubicBezTo>
                    <a:pt x="93" y="41"/>
                    <a:pt x="96" y="47"/>
                    <a:pt x="96" y="56"/>
                  </a:cubicBezTo>
                  <a:cubicBezTo>
                    <a:pt x="95" y="71"/>
                    <a:pt x="96" y="87"/>
                    <a:pt x="96" y="102"/>
                  </a:cubicBezTo>
                  <a:cubicBezTo>
                    <a:pt x="95" y="102"/>
                    <a:pt x="95" y="102"/>
                    <a:pt x="9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476951D-5876-4229-B437-4F72EFBAB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337" y="2286416"/>
              <a:ext cx="366713" cy="631825"/>
            </a:xfrm>
            <a:custGeom>
              <a:avLst/>
              <a:gdLst>
                <a:gd name="T0" fmla="*/ 97 w 97"/>
                <a:gd name="T1" fmla="*/ 0 h 167"/>
                <a:gd name="T2" fmla="*/ 92 w 97"/>
                <a:gd name="T3" fmla="*/ 114 h 167"/>
                <a:gd name="T4" fmla="*/ 85 w 97"/>
                <a:gd name="T5" fmla="*/ 124 h 167"/>
                <a:gd name="T6" fmla="*/ 10 w 97"/>
                <a:gd name="T7" fmla="*/ 166 h 167"/>
                <a:gd name="T8" fmla="*/ 2 w 97"/>
                <a:gd name="T9" fmla="*/ 167 h 167"/>
                <a:gd name="T10" fmla="*/ 1 w 97"/>
                <a:gd name="T11" fmla="*/ 154 h 167"/>
                <a:gd name="T12" fmla="*/ 3 w 97"/>
                <a:gd name="T13" fmla="*/ 56 h 167"/>
                <a:gd name="T14" fmla="*/ 8 w 97"/>
                <a:gd name="T15" fmla="*/ 43 h 167"/>
                <a:gd name="T16" fmla="*/ 97 w 9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67">
                  <a:moveTo>
                    <a:pt x="97" y="0"/>
                  </a:moveTo>
                  <a:cubicBezTo>
                    <a:pt x="96" y="41"/>
                    <a:pt x="94" y="77"/>
                    <a:pt x="92" y="114"/>
                  </a:cubicBezTo>
                  <a:cubicBezTo>
                    <a:pt x="92" y="118"/>
                    <a:pt x="88" y="122"/>
                    <a:pt x="85" y="124"/>
                  </a:cubicBezTo>
                  <a:cubicBezTo>
                    <a:pt x="60" y="138"/>
                    <a:pt x="35" y="152"/>
                    <a:pt x="10" y="166"/>
                  </a:cubicBezTo>
                  <a:cubicBezTo>
                    <a:pt x="8" y="167"/>
                    <a:pt x="6" y="167"/>
                    <a:pt x="2" y="167"/>
                  </a:cubicBezTo>
                  <a:cubicBezTo>
                    <a:pt x="2" y="163"/>
                    <a:pt x="0" y="158"/>
                    <a:pt x="1" y="154"/>
                  </a:cubicBezTo>
                  <a:cubicBezTo>
                    <a:pt x="1" y="121"/>
                    <a:pt x="2" y="89"/>
                    <a:pt x="3" y="56"/>
                  </a:cubicBezTo>
                  <a:cubicBezTo>
                    <a:pt x="3" y="51"/>
                    <a:pt x="5" y="45"/>
                    <a:pt x="8" y="43"/>
                  </a:cubicBezTo>
                  <a:cubicBezTo>
                    <a:pt x="36" y="29"/>
                    <a:pt x="65" y="15"/>
                    <a:pt x="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C9A8832-8DFC-47CF-B531-EC19FB179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462" y="2796003"/>
              <a:ext cx="350838" cy="593725"/>
            </a:xfrm>
            <a:custGeom>
              <a:avLst/>
              <a:gdLst>
                <a:gd name="T0" fmla="*/ 1 w 93"/>
                <a:gd name="T1" fmla="*/ 0 h 157"/>
                <a:gd name="T2" fmla="*/ 15 w 93"/>
                <a:gd name="T3" fmla="*/ 6 h 157"/>
                <a:gd name="T4" fmla="*/ 81 w 93"/>
                <a:gd name="T5" fmla="*/ 41 h 157"/>
                <a:gd name="T6" fmla="*/ 93 w 93"/>
                <a:gd name="T7" fmla="*/ 61 h 157"/>
                <a:gd name="T8" fmla="*/ 93 w 93"/>
                <a:gd name="T9" fmla="*/ 157 h 157"/>
                <a:gd name="T10" fmla="*/ 77 w 93"/>
                <a:gd name="T11" fmla="*/ 149 h 157"/>
                <a:gd name="T12" fmla="*/ 12 w 93"/>
                <a:gd name="T13" fmla="*/ 110 h 157"/>
                <a:gd name="T14" fmla="*/ 1 w 93"/>
                <a:gd name="T15" fmla="*/ 90 h 157"/>
                <a:gd name="T16" fmla="*/ 1 w 93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57">
                  <a:moveTo>
                    <a:pt x="1" y="0"/>
                  </a:moveTo>
                  <a:cubicBezTo>
                    <a:pt x="7" y="3"/>
                    <a:pt x="12" y="4"/>
                    <a:pt x="15" y="6"/>
                  </a:cubicBezTo>
                  <a:cubicBezTo>
                    <a:pt x="37" y="17"/>
                    <a:pt x="59" y="30"/>
                    <a:pt x="81" y="41"/>
                  </a:cubicBezTo>
                  <a:cubicBezTo>
                    <a:pt x="89" y="45"/>
                    <a:pt x="93" y="51"/>
                    <a:pt x="93" y="61"/>
                  </a:cubicBezTo>
                  <a:cubicBezTo>
                    <a:pt x="92" y="92"/>
                    <a:pt x="93" y="122"/>
                    <a:pt x="93" y="157"/>
                  </a:cubicBezTo>
                  <a:cubicBezTo>
                    <a:pt x="85" y="153"/>
                    <a:pt x="81" y="151"/>
                    <a:pt x="77" y="149"/>
                  </a:cubicBezTo>
                  <a:cubicBezTo>
                    <a:pt x="56" y="136"/>
                    <a:pt x="34" y="123"/>
                    <a:pt x="12" y="110"/>
                  </a:cubicBezTo>
                  <a:cubicBezTo>
                    <a:pt x="4" y="105"/>
                    <a:pt x="0" y="100"/>
                    <a:pt x="1" y="90"/>
                  </a:cubicBezTo>
                  <a:cubicBezTo>
                    <a:pt x="1" y="61"/>
                    <a:pt x="1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6809383-5A7F-4BAA-BED6-3D9FB5793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575" y="2815053"/>
              <a:ext cx="336550" cy="579437"/>
            </a:xfrm>
            <a:custGeom>
              <a:avLst/>
              <a:gdLst>
                <a:gd name="T0" fmla="*/ 0 w 89"/>
                <a:gd name="T1" fmla="*/ 152 h 153"/>
                <a:gd name="T2" fmla="*/ 0 w 89"/>
                <a:gd name="T3" fmla="*/ 124 h 153"/>
                <a:gd name="T4" fmla="*/ 1 w 89"/>
                <a:gd name="T5" fmla="*/ 59 h 153"/>
                <a:gd name="T6" fmla="*/ 7 w 89"/>
                <a:gd name="T7" fmla="*/ 44 h 153"/>
                <a:gd name="T8" fmla="*/ 85 w 89"/>
                <a:gd name="T9" fmla="*/ 0 h 153"/>
                <a:gd name="T10" fmla="*/ 89 w 89"/>
                <a:gd name="T11" fmla="*/ 3 h 153"/>
                <a:gd name="T12" fmla="*/ 85 w 89"/>
                <a:gd name="T13" fmla="*/ 97 h 153"/>
                <a:gd name="T14" fmla="*/ 78 w 89"/>
                <a:gd name="T15" fmla="*/ 108 h 153"/>
                <a:gd name="T16" fmla="*/ 6 w 89"/>
                <a:gd name="T17" fmla="*/ 152 h 153"/>
                <a:gd name="T18" fmla="*/ 0 w 89"/>
                <a:gd name="T19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53">
                  <a:moveTo>
                    <a:pt x="0" y="152"/>
                  </a:moveTo>
                  <a:cubicBezTo>
                    <a:pt x="0" y="143"/>
                    <a:pt x="0" y="134"/>
                    <a:pt x="0" y="124"/>
                  </a:cubicBezTo>
                  <a:cubicBezTo>
                    <a:pt x="0" y="103"/>
                    <a:pt x="0" y="81"/>
                    <a:pt x="1" y="59"/>
                  </a:cubicBezTo>
                  <a:cubicBezTo>
                    <a:pt x="1" y="54"/>
                    <a:pt x="3" y="46"/>
                    <a:pt x="7" y="44"/>
                  </a:cubicBezTo>
                  <a:cubicBezTo>
                    <a:pt x="33" y="28"/>
                    <a:pt x="60" y="14"/>
                    <a:pt x="85" y="0"/>
                  </a:cubicBezTo>
                  <a:cubicBezTo>
                    <a:pt x="88" y="2"/>
                    <a:pt x="89" y="3"/>
                    <a:pt x="89" y="3"/>
                  </a:cubicBezTo>
                  <a:cubicBezTo>
                    <a:pt x="88" y="34"/>
                    <a:pt x="87" y="66"/>
                    <a:pt x="85" y="97"/>
                  </a:cubicBezTo>
                  <a:cubicBezTo>
                    <a:pt x="85" y="100"/>
                    <a:pt x="81" y="105"/>
                    <a:pt x="78" y="108"/>
                  </a:cubicBezTo>
                  <a:cubicBezTo>
                    <a:pt x="54" y="123"/>
                    <a:pt x="30" y="137"/>
                    <a:pt x="6" y="152"/>
                  </a:cubicBezTo>
                  <a:cubicBezTo>
                    <a:pt x="5" y="153"/>
                    <a:pt x="3" y="152"/>
                    <a:pt x="0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690D769-B219-43BE-94EE-F720C813F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875" y="2116553"/>
              <a:ext cx="317500" cy="558800"/>
            </a:xfrm>
            <a:custGeom>
              <a:avLst/>
              <a:gdLst>
                <a:gd name="T0" fmla="*/ 84 w 84"/>
                <a:gd name="T1" fmla="*/ 148 h 148"/>
                <a:gd name="T2" fmla="*/ 43 w 84"/>
                <a:gd name="T3" fmla="*/ 128 h 148"/>
                <a:gd name="T4" fmla="*/ 4 w 84"/>
                <a:gd name="T5" fmla="*/ 71 h 148"/>
                <a:gd name="T6" fmla="*/ 0 w 84"/>
                <a:gd name="T7" fmla="*/ 1 h 148"/>
                <a:gd name="T8" fmla="*/ 11 w 84"/>
                <a:gd name="T9" fmla="*/ 1 h 148"/>
                <a:gd name="T10" fmla="*/ 75 w 84"/>
                <a:gd name="T11" fmla="*/ 31 h 148"/>
                <a:gd name="T12" fmla="*/ 83 w 84"/>
                <a:gd name="T13" fmla="*/ 41 h 148"/>
                <a:gd name="T14" fmla="*/ 84 w 84"/>
                <a:gd name="T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8">
                  <a:moveTo>
                    <a:pt x="84" y="148"/>
                  </a:moveTo>
                  <a:cubicBezTo>
                    <a:pt x="70" y="141"/>
                    <a:pt x="57" y="133"/>
                    <a:pt x="43" y="128"/>
                  </a:cubicBezTo>
                  <a:cubicBezTo>
                    <a:pt x="16" y="117"/>
                    <a:pt x="2" y="103"/>
                    <a:pt x="4" y="71"/>
                  </a:cubicBezTo>
                  <a:cubicBezTo>
                    <a:pt x="7" y="49"/>
                    <a:pt x="2" y="25"/>
                    <a:pt x="0" y="1"/>
                  </a:cubicBezTo>
                  <a:cubicBezTo>
                    <a:pt x="5" y="1"/>
                    <a:pt x="9" y="0"/>
                    <a:pt x="11" y="1"/>
                  </a:cubicBezTo>
                  <a:cubicBezTo>
                    <a:pt x="33" y="11"/>
                    <a:pt x="54" y="20"/>
                    <a:pt x="75" y="31"/>
                  </a:cubicBezTo>
                  <a:cubicBezTo>
                    <a:pt x="79" y="33"/>
                    <a:pt x="83" y="38"/>
                    <a:pt x="83" y="41"/>
                  </a:cubicBezTo>
                  <a:cubicBezTo>
                    <a:pt x="84" y="76"/>
                    <a:pt x="84" y="111"/>
                    <a:pt x="84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879B79E-6347-4683-AB58-6DEE2E6DF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387" y="2127666"/>
              <a:ext cx="328613" cy="571500"/>
            </a:xfrm>
            <a:custGeom>
              <a:avLst/>
              <a:gdLst>
                <a:gd name="T0" fmla="*/ 0 w 87"/>
                <a:gd name="T1" fmla="*/ 151 h 151"/>
                <a:gd name="T2" fmla="*/ 6 w 87"/>
                <a:gd name="T3" fmla="*/ 42 h 151"/>
                <a:gd name="T4" fmla="*/ 11 w 87"/>
                <a:gd name="T5" fmla="*/ 33 h 151"/>
                <a:gd name="T6" fmla="*/ 80 w 87"/>
                <a:gd name="T7" fmla="*/ 0 h 151"/>
                <a:gd name="T8" fmla="*/ 87 w 87"/>
                <a:gd name="T9" fmla="*/ 0 h 151"/>
                <a:gd name="T10" fmla="*/ 84 w 87"/>
                <a:gd name="T11" fmla="*/ 40 h 151"/>
                <a:gd name="T12" fmla="*/ 79 w 87"/>
                <a:gd name="T13" fmla="*/ 100 h 151"/>
                <a:gd name="T14" fmla="*/ 72 w 87"/>
                <a:gd name="T15" fmla="*/ 112 h 151"/>
                <a:gd name="T16" fmla="*/ 0 w 87"/>
                <a:gd name="T1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51">
                  <a:moveTo>
                    <a:pt x="0" y="151"/>
                  </a:moveTo>
                  <a:cubicBezTo>
                    <a:pt x="2" y="113"/>
                    <a:pt x="4" y="77"/>
                    <a:pt x="6" y="42"/>
                  </a:cubicBezTo>
                  <a:cubicBezTo>
                    <a:pt x="6" y="39"/>
                    <a:pt x="8" y="34"/>
                    <a:pt x="11" y="33"/>
                  </a:cubicBezTo>
                  <a:cubicBezTo>
                    <a:pt x="34" y="21"/>
                    <a:pt x="57" y="11"/>
                    <a:pt x="80" y="0"/>
                  </a:cubicBezTo>
                  <a:cubicBezTo>
                    <a:pt x="81" y="0"/>
                    <a:pt x="83" y="0"/>
                    <a:pt x="87" y="0"/>
                  </a:cubicBezTo>
                  <a:cubicBezTo>
                    <a:pt x="86" y="14"/>
                    <a:pt x="85" y="27"/>
                    <a:pt x="84" y="40"/>
                  </a:cubicBezTo>
                  <a:cubicBezTo>
                    <a:pt x="83" y="60"/>
                    <a:pt x="81" y="80"/>
                    <a:pt x="79" y="100"/>
                  </a:cubicBezTo>
                  <a:cubicBezTo>
                    <a:pt x="78" y="104"/>
                    <a:pt x="76" y="110"/>
                    <a:pt x="72" y="112"/>
                  </a:cubicBezTo>
                  <a:cubicBezTo>
                    <a:pt x="50" y="125"/>
                    <a:pt x="27" y="137"/>
                    <a:pt x="0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8C2B26D-FB15-46D2-B9A2-17575F908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575" y="3265903"/>
              <a:ext cx="366713" cy="550862"/>
            </a:xfrm>
            <a:custGeom>
              <a:avLst/>
              <a:gdLst>
                <a:gd name="T0" fmla="*/ 4 w 97"/>
                <a:gd name="T1" fmla="*/ 0 h 146"/>
                <a:gd name="T2" fmla="*/ 55 w 97"/>
                <a:gd name="T3" fmla="*/ 30 h 146"/>
                <a:gd name="T4" fmla="*/ 88 w 97"/>
                <a:gd name="T5" fmla="*/ 91 h 146"/>
                <a:gd name="T6" fmla="*/ 88 w 97"/>
                <a:gd name="T7" fmla="*/ 146 h 146"/>
                <a:gd name="T8" fmla="*/ 75 w 97"/>
                <a:gd name="T9" fmla="*/ 140 h 146"/>
                <a:gd name="T10" fmla="*/ 10 w 97"/>
                <a:gd name="T11" fmla="*/ 99 h 146"/>
                <a:gd name="T12" fmla="*/ 1 w 97"/>
                <a:gd name="T13" fmla="*/ 88 h 146"/>
                <a:gd name="T14" fmla="*/ 1 w 97"/>
                <a:gd name="T15" fmla="*/ 6 h 146"/>
                <a:gd name="T16" fmla="*/ 4 w 97"/>
                <a:gd name="T1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46">
                  <a:moveTo>
                    <a:pt x="4" y="0"/>
                  </a:moveTo>
                  <a:cubicBezTo>
                    <a:pt x="21" y="10"/>
                    <a:pt x="38" y="20"/>
                    <a:pt x="55" y="30"/>
                  </a:cubicBezTo>
                  <a:cubicBezTo>
                    <a:pt x="97" y="55"/>
                    <a:pt x="89" y="41"/>
                    <a:pt x="88" y="91"/>
                  </a:cubicBezTo>
                  <a:cubicBezTo>
                    <a:pt x="88" y="108"/>
                    <a:pt x="88" y="125"/>
                    <a:pt x="88" y="146"/>
                  </a:cubicBezTo>
                  <a:cubicBezTo>
                    <a:pt x="82" y="143"/>
                    <a:pt x="78" y="142"/>
                    <a:pt x="75" y="140"/>
                  </a:cubicBezTo>
                  <a:cubicBezTo>
                    <a:pt x="53" y="127"/>
                    <a:pt x="31" y="113"/>
                    <a:pt x="10" y="99"/>
                  </a:cubicBezTo>
                  <a:cubicBezTo>
                    <a:pt x="6" y="96"/>
                    <a:pt x="1" y="91"/>
                    <a:pt x="1" y="88"/>
                  </a:cubicBezTo>
                  <a:cubicBezTo>
                    <a:pt x="0" y="60"/>
                    <a:pt x="1" y="33"/>
                    <a:pt x="1" y="6"/>
                  </a:cubicBezTo>
                  <a:cubicBezTo>
                    <a:pt x="1" y="5"/>
                    <a:pt x="2" y="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36CB620-24EA-42EC-A770-B347164D9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800" y="2100678"/>
              <a:ext cx="714375" cy="314325"/>
            </a:xfrm>
            <a:custGeom>
              <a:avLst/>
              <a:gdLst>
                <a:gd name="T0" fmla="*/ 0 w 189"/>
                <a:gd name="T1" fmla="*/ 35 h 83"/>
                <a:gd name="T2" fmla="*/ 43 w 189"/>
                <a:gd name="T3" fmla="*/ 17 h 83"/>
                <a:gd name="T4" fmla="*/ 136 w 189"/>
                <a:gd name="T5" fmla="*/ 17 h 83"/>
                <a:gd name="T6" fmla="*/ 189 w 189"/>
                <a:gd name="T7" fmla="*/ 39 h 83"/>
                <a:gd name="T8" fmla="*/ 142 w 189"/>
                <a:gd name="T9" fmla="*/ 62 h 83"/>
                <a:gd name="T10" fmla="*/ 47 w 189"/>
                <a:gd name="T11" fmla="*/ 62 h 83"/>
                <a:gd name="T12" fmla="*/ 0 w 189"/>
                <a:gd name="T13" fmla="*/ 40 h 83"/>
                <a:gd name="T14" fmla="*/ 0 w 189"/>
                <a:gd name="T15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3">
                  <a:moveTo>
                    <a:pt x="0" y="35"/>
                  </a:moveTo>
                  <a:cubicBezTo>
                    <a:pt x="15" y="29"/>
                    <a:pt x="30" y="25"/>
                    <a:pt x="43" y="17"/>
                  </a:cubicBezTo>
                  <a:cubicBezTo>
                    <a:pt x="75" y="0"/>
                    <a:pt x="104" y="0"/>
                    <a:pt x="136" y="17"/>
                  </a:cubicBezTo>
                  <a:cubicBezTo>
                    <a:pt x="151" y="26"/>
                    <a:pt x="168" y="31"/>
                    <a:pt x="189" y="39"/>
                  </a:cubicBezTo>
                  <a:cubicBezTo>
                    <a:pt x="171" y="48"/>
                    <a:pt x="155" y="53"/>
                    <a:pt x="142" y="62"/>
                  </a:cubicBezTo>
                  <a:cubicBezTo>
                    <a:pt x="110" y="83"/>
                    <a:pt x="80" y="83"/>
                    <a:pt x="47" y="62"/>
                  </a:cubicBezTo>
                  <a:cubicBezTo>
                    <a:pt x="33" y="53"/>
                    <a:pt x="16" y="47"/>
                    <a:pt x="0" y="40"/>
                  </a:cubicBezTo>
                  <a:cubicBezTo>
                    <a:pt x="0" y="38"/>
                    <a:pt x="0" y="37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CA6A1B7-6D2D-4B62-8DEE-86E538DAD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812" y="2595978"/>
              <a:ext cx="342900" cy="552450"/>
            </a:xfrm>
            <a:custGeom>
              <a:avLst/>
              <a:gdLst>
                <a:gd name="T0" fmla="*/ 85 w 91"/>
                <a:gd name="T1" fmla="*/ 146 h 146"/>
                <a:gd name="T2" fmla="*/ 52 w 91"/>
                <a:gd name="T3" fmla="*/ 128 h 146"/>
                <a:gd name="T4" fmla="*/ 6 w 91"/>
                <a:gd name="T5" fmla="*/ 50 h 146"/>
                <a:gd name="T6" fmla="*/ 4 w 91"/>
                <a:gd name="T7" fmla="*/ 0 h 146"/>
                <a:gd name="T8" fmla="*/ 29 w 91"/>
                <a:gd name="T9" fmla="*/ 12 h 146"/>
                <a:gd name="T10" fmla="*/ 81 w 91"/>
                <a:gd name="T11" fmla="*/ 45 h 146"/>
                <a:gd name="T12" fmla="*/ 85 w 91"/>
                <a:gd name="T13" fmla="*/ 107 h 146"/>
                <a:gd name="T14" fmla="*/ 85 w 91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46">
                  <a:moveTo>
                    <a:pt x="85" y="146"/>
                  </a:moveTo>
                  <a:cubicBezTo>
                    <a:pt x="72" y="138"/>
                    <a:pt x="63" y="132"/>
                    <a:pt x="52" y="128"/>
                  </a:cubicBezTo>
                  <a:cubicBezTo>
                    <a:pt x="16" y="114"/>
                    <a:pt x="0" y="90"/>
                    <a:pt x="6" y="50"/>
                  </a:cubicBezTo>
                  <a:cubicBezTo>
                    <a:pt x="8" y="35"/>
                    <a:pt x="5" y="19"/>
                    <a:pt x="4" y="0"/>
                  </a:cubicBezTo>
                  <a:cubicBezTo>
                    <a:pt x="14" y="5"/>
                    <a:pt x="22" y="8"/>
                    <a:pt x="29" y="12"/>
                  </a:cubicBezTo>
                  <a:cubicBezTo>
                    <a:pt x="47" y="22"/>
                    <a:pt x="72" y="29"/>
                    <a:pt x="81" y="45"/>
                  </a:cubicBezTo>
                  <a:cubicBezTo>
                    <a:pt x="91" y="61"/>
                    <a:pt x="84" y="86"/>
                    <a:pt x="85" y="107"/>
                  </a:cubicBezTo>
                  <a:cubicBezTo>
                    <a:pt x="85" y="118"/>
                    <a:pt x="85" y="129"/>
                    <a:pt x="85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7357C8C-2FA2-499A-A7E8-4409DECE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287" y="3269078"/>
              <a:ext cx="336550" cy="560387"/>
            </a:xfrm>
            <a:custGeom>
              <a:avLst/>
              <a:gdLst>
                <a:gd name="T0" fmla="*/ 89 w 89"/>
                <a:gd name="T1" fmla="*/ 2 h 148"/>
                <a:gd name="T2" fmla="*/ 85 w 89"/>
                <a:gd name="T3" fmla="*/ 88 h 148"/>
                <a:gd name="T4" fmla="*/ 81 w 89"/>
                <a:gd name="T5" fmla="*/ 95 h 148"/>
                <a:gd name="T6" fmla="*/ 5 w 89"/>
                <a:gd name="T7" fmla="*/ 148 h 148"/>
                <a:gd name="T8" fmla="*/ 5 w 89"/>
                <a:gd name="T9" fmla="*/ 104 h 148"/>
                <a:gd name="T10" fmla="*/ 48 w 89"/>
                <a:gd name="T11" fmla="*/ 24 h 148"/>
                <a:gd name="T12" fmla="*/ 85 w 89"/>
                <a:gd name="T13" fmla="*/ 0 h 148"/>
                <a:gd name="T14" fmla="*/ 89 w 89"/>
                <a:gd name="T1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48">
                  <a:moveTo>
                    <a:pt x="89" y="2"/>
                  </a:moveTo>
                  <a:cubicBezTo>
                    <a:pt x="88" y="30"/>
                    <a:pt x="87" y="59"/>
                    <a:pt x="85" y="88"/>
                  </a:cubicBezTo>
                  <a:cubicBezTo>
                    <a:pt x="85" y="90"/>
                    <a:pt x="83" y="94"/>
                    <a:pt x="81" y="95"/>
                  </a:cubicBezTo>
                  <a:cubicBezTo>
                    <a:pt x="57" y="112"/>
                    <a:pt x="33" y="129"/>
                    <a:pt x="5" y="148"/>
                  </a:cubicBezTo>
                  <a:cubicBezTo>
                    <a:pt x="5" y="130"/>
                    <a:pt x="7" y="117"/>
                    <a:pt x="5" y="104"/>
                  </a:cubicBezTo>
                  <a:cubicBezTo>
                    <a:pt x="0" y="67"/>
                    <a:pt x="12" y="40"/>
                    <a:pt x="48" y="24"/>
                  </a:cubicBezTo>
                  <a:cubicBezTo>
                    <a:pt x="61" y="18"/>
                    <a:pt x="73" y="8"/>
                    <a:pt x="85" y="0"/>
                  </a:cubicBezTo>
                  <a:cubicBezTo>
                    <a:pt x="86" y="0"/>
                    <a:pt x="88" y="1"/>
                    <a:pt x="8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AEA0746-89D3-4DC7-82CB-9A87E6EFD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225" y="2603916"/>
              <a:ext cx="314325" cy="574675"/>
            </a:xfrm>
            <a:custGeom>
              <a:avLst/>
              <a:gdLst>
                <a:gd name="T0" fmla="*/ 83 w 83"/>
                <a:gd name="T1" fmla="*/ 0 h 152"/>
                <a:gd name="T2" fmla="*/ 74 w 83"/>
                <a:gd name="T3" fmla="*/ 99 h 152"/>
                <a:gd name="T4" fmla="*/ 71 w 83"/>
                <a:gd name="T5" fmla="*/ 106 h 152"/>
                <a:gd name="T6" fmla="*/ 0 w 83"/>
                <a:gd name="T7" fmla="*/ 152 h 152"/>
                <a:gd name="T8" fmla="*/ 4 w 83"/>
                <a:gd name="T9" fmla="*/ 53 h 152"/>
                <a:gd name="T10" fmla="*/ 10 w 83"/>
                <a:gd name="T11" fmla="*/ 43 h 152"/>
                <a:gd name="T12" fmla="*/ 83 w 83"/>
                <a:gd name="T1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52">
                  <a:moveTo>
                    <a:pt x="83" y="0"/>
                  </a:moveTo>
                  <a:cubicBezTo>
                    <a:pt x="80" y="36"/>
                    <a:pt x="77" y="68"/>
                    <a:pt x="74" y="99"/>
                  </a:cubicBezTo>
                  <a:cubicBezTo>
                    <a:pt x="74" y="102"/>
                    <a:pt x="73" y="104"/>
                    <a:pt x="71" y="106"/>
                  </a:cubicBezTo>
                  <a:cubicBezTo>
                    <a:pt x="48" y="120"/>
                    <a:pt x="26" y="135"/>
                    <a:pt x="0" y="152"/>
                  </a:cubicBezTo>
                  <a:cubicBezTo>
                    <a:pt x="1" y="116"/>
                    <a:pt x="3" y="85"/>
                    <a:pt x="4" y="53"/>
                  </a:cubicBezTo>
                  <a:cubicBezTo>
                    <a:pt x="5" y="50"/>
                    <a:pt x="7" y="45"/>
                    <a:pt x="10" y="43"/>
                  </a:cubicBezTo>
                  <a:cubicBezTo>
                    <a:pt x="33" y="29"/>
                    <a:pt x="56" y="16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D9F9EA5-EBB7-4F60-BC7D-41377FE7D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500" y="1953041"/>
              <a:ext cx="303213" cy="541337"/>
            </a:xfrm>
            <a:custGeom>
              <a:avLst/>
              <a:gdLst>
                <a:gd name="T0" fmla="*/ 78 w 80"/>
                <a:gd name="T1" fmla="*/ 143 h 143"/>
                <a:gd name="T2" fmla="*/ 66 w 80"/>
                <a:gd name="T3" fmla="*/ 139 h 143"/>
                <a:gd name="T4" fmla="*/ 18 w 80"/>
                <a:gd name="T5" fmla="*/ 111 h 143"/>
                <a:gd name="T6" fmla="*/ 10 w 80"/>
                <a:gd name="T7" fmla="*/ 100 h 143"/>
                <a:gd name="T8" fmla="*/ 0 w 80"/>
                <a:gd name="T9" fmla="*/ 0 h 143"/>
                <a:gd name="T10" fmla="*/ 67 w 80"/>
                <a:gd name="T11" fmla="*/ 31 h 143"/>
                <a:gd name="T12" fmla="*/ 73 w 80"/>
                <a:gd name="T13" fmla="*/ 41 h 143"/>
                <a:gd name="T14" fmla="*/ 80 w 80"/>
                <a:gd name="T15" fmla="*/ 137 h 143"/>
                <a:gd name="T16" fmla="*/ 78 w 80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43">
                  <a:moveTo>
                    <a:pt x="78" y="143"/>
                  </a:moveTo>
                  <a:cubicBezTo>
                    <a:pt x="74" y="142"/>
                    <a:pt x="69" y="141"/>
                    <a:pt x="66" y="139"/>
                  </a:cubicBezTo>
                  <a:cubicBezTo>
                    <a:pt x="50" y="130"/>
                    <a:pt x="34" y="121"/>
                    <a:pt x="18" y="111"/>
                  </a:cubicBezTo>
                  <a:cubicBezTo>
                    <a:pt x="15" y="109"/>
                    <a:pt x="10" y="104"/>
                    <a:pt x="10" y="100"/>
                  </a:cubicBezTo>
                  <a:cubicBezTo>
                    <a:pt x="6" y="68"/>
                    <a:pt x="3" y="37"/>
                    <a:pt x="0" y="0"/>
                  </a:cubicBezTo>
                  <a:cubicBezTo>
                    <a:pt x="25" y="11"/>
                    <a:pt x="46" y="21"/>
                    <a:pt x="67" y="31"/>
                  </a:cubicBezTo>
                  <a:cubicBezTo>
                    <a:pt x="70" y="33"/>
                    <a:pt x="72" y="38"/>
                    <a:pt x="73" y="41"/>
                  </a:cubicBezTo>
                  <a:cubicBezTo>
                    <a:pt x="75" y="73"/>
                    <a:pt x="77" y="105"/>
                    <a:pt x="80" y="137"/>
                  </a:cubicBezTo>
                  <a:cubicBezTo>
                    <a:pt x="80" y="139"/>
                    <a:pt x="79" y="140"/>
                    <a:pt x="78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0B331361-EC9A-46AC-AED7-37F922F0C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112" y="1964153"/>
              <a:ext cx="300038" cy="549275"/>
            </a:xfrm>
            <a:custGeom>
              <a:avLst/>
              <a:gdLst>
                <a:gd name="T0" fmla="*/ 79 w 79"/>
                <a:gd name="T1" fmla="*/ 0 h 145"/>
                <a:gd name="T2" fmla="*/ 69 w 79"/>
                <a:gd name="T3" fmla="*/ 103 h 145"/>
                <a:gd name="T4" fmla="*/ 64 w 79"/>
                <a:gd name="T5" fmla="*/ 110 h 145"/>
                <a:gd name="T6" fmla="*/ 0 w 79"/>
                <a:gd name="T7" fmla="*/ 145 h 145"/>
                <a:gd name="T8" fmla="*/ 5 w 79"/>
                <a:gd name="T9" fmla="*/ 77 h 145"/>
                <a:gd name="T10" fmla="*/ 6 w 79"/>
                <a:gd name="T11" fmla="*/ 70 h 145"/>
                <a:gd name="T12" fmla="*/ 46 w 79"/>
                <a:gd name="T13" fmla="*/ 15 h 145"/>
                <a:gd name="T14" fmla="*/ 79 w 79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45">
                  <a:moveTo>
                    <a:pt x="79" y="0"/>
                  </a:moveTo>
                  <a:cubicBezTo>
                    <a:pt x="76" y="36"/>
                    <a:pt x="73" y="70"/>
                    <a:pt x="69" y="103"/>
                  </a:cubicBezTo>
                  <a:cubicBezTo>
                    <a:pt x="69" y="106"/>
                    <a:pt x="67" y="109"/>
                    <a:pt x="64" y="110"/>
                  </a:cubicBezTo>
                  <a:cubicBezTo>
                    <a:pt x="44" y="121"/>
                    <a:pt x="24" y="132"/>
                    <a:pt x="0" y="145"/>
                  </a:cubicBezTo>
                  <a:cubicBezTo>
                    <a:pt x="2" y="120"/>
                    <a:pt x="4" y="98"/>
                    <a:pt x="5" y="77"/>
                  </a:cubicBezTo>
                  <a:cubicBezTo>
                    <a:pt x="5" y="74"/>
                    <a:pt x="6" y="72"/>
                    <a:pt x="6" y="70"/>
                  </a:cubicBezTo>
                  <a:cubicBezTo>
                    <a:pt x="1" y="38"/>
                    <a:pt x="18" y="23"/>
                    <a:pt x="46" y="15"/>
                  </a:cubicBezTo>
                  <a:cubicBezTo>
                    <a:pt x="56" y="12"/>
                    <a:pt x="66" y="6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3E5C214-5E24-4BAD-963D-F33096C36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912" y="3038891"/>
              <a:ext cx="293688" cy="528637"/>
            </a:xfrm>
            <a:custGeom>
              <a:avLst/>
              <a:gdLst>
                <a:gd name="T0" fmla="*/ 0 w 78"/>
                <a:gd name="T1" fmla="*/ 0 h 140"/>
                <a:gd name="T2" fmla="*/ 71 w 78"/>
                <a:gd name="T3" fmla="*/ 46 h 140"/>
                <a:gd name="T4" fmla="*/ 77 w 78"/>
                <a:gd name="T5" fmla="*/ 55 h 140"/>
                <a:gd name="T6" fmla="*/ 78 w 78"/>
                <a:gd name="T7" fmla="*/ 140 h 140"/>
                <a:gd name="T8" fmla="*/ 66 w 78"/>
                <a:gd name="T9" fmla="*/ 133 h 140"/>
                <a:gd name="T10" fmla="*/ 15 w 78"/>
                <a:gd name="T11" fmla="*/ 97 h 140"/>
                <a:gd name="T12" fmla="*/ 5 w 78"/>
                <a:gd name="T13" fmla="*/ 81 h 140"/>
                <a:gd name="T14" fmla="*/ 0 w 78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40">
                  <a:moveTo>
                    <a:pt x="0" y="0"/>
                  </a:moveTo>
                  <a:cubicBezTo>
                    <a:pt x="26" y="17"/>
                    <a:pt x="49" y="31"/>
                    <a:pt x="71" y="46"/>
                  </a:cubicBezTo>
                  <a:cubicBezTo>
                    <a:pt x="74" y="47"/>
                    <a:pt x="77" y="52"/>
                    <a:pt x="77" y="55"/>
                  </a:cubicBezTo>
                  <a:cubicBezTo>
                    <a:pt x="78" y="82"/>
                    <a:pt x="78" y="110"/>
                    <a:pt x="78" y="140"/>
                  </a:cubicBezTo>
                  <a:cubicBezTo>
                    <a:pt x="74" y="138"/>
                    <a:pt x="69" y="136"/>
                    <a:pt x="66" y="133"/>
                  </a:cubicBezTo>
                  <a:cubicBezTo>
                    <a:pt x="49" y="121"/>
                    <a:pt x="31" y="110"/>
                    <a:pt x="15" y="97"/>
                  </a:cubicBezTo>
                  <a:cubicBezTo>
                    <a:pt x="10" y="93"/>
                    <a:pt x="6" y="87"/>
                    <a:pt x="5" y="81"/>
                  </a:cubicBezTo>
                  <a:cubicBezTo>
                    <a:pt x="3" y="55"/>
                    <a:pt x="2" y="3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93894FA6-AEED-4C09-B2A8-1E915DB40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212" y="1930816"/>
              <a:ext cx="666750" cy="279400"/>
            </a:xfrm>
            <a:custGeom>
              <a:avLst/>
              <a:gdLst>
                <a:gd name="T0" fmla="*/ 176 w 176"/>
                <a:gd name="T1" fmla="*/ 36 h 74"/>
                <a:gd name="T2" fmla="*/ 87 w 176"/>
                <a:gd name="T3" fmla="*/ 73 h 74"/>
                <a:gd name="T4" fmla="*/ 79 w 176"/>
                <a:gd name="T5" fmla="*/ 73 h 74"/>
                <a:gd name="T6" fmla="*/ 0 w 176"/>
                <a:gd name="T7" fmla="*/ 38 h 74"/>
                <a:gd name="T8" fmla="*/ 0 w 176"/>
                <a:gd name="T9" fmla="*/ 34 h 74"/>
                <a:gd name="T10" fmla="*/ 41 w 176"/>
                <a:gd name="T11" fmla="*/ 18 h 74"/>
                <a:gd name="T12" fmla="*/ 140 w 176"/>
                <a:gd name="T13" fmla="*/ 20 h 74"/>
                <a:gd name="T14" fmla="*/ 176 w 176"/>
                <a:gd name="T1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74">
                  <a:moveTo>
                    <a:pt x="176" y="36"/>
                  </a:moveTo>
                  <a:cubicBezTo>
                    <a:pt x="144" y="49"/>
                    <a:pt x="116" y="61"/>
                    <a:pt x="87" y="73"/>
                  </a:cubicBezTo>
                  <a:cubicBezTo>
                    <a:pt x="85" y="74"/>
                    <a:pt x="81" y="74"/>
                    <a:pt x="79" y="73"/>
                  </a:cubicBezTo>
                  <a:cubicBezTo>
                    <a:pt x="52" y="62"/>
                    <a:pt x="26" y="50"/>
                    <a:pt x="0" y="38"/>
                  </a:cubicBezTo>
                  <a:cubicBezTo>
                    <a:pt x="0" y="37"/>
                    <a:pt x="0" y="35"/>
                    <a:pt x="0" y="34"/>
                  </a:cubicBezTo>
                  <a:cubicBezTo>
                    <a:pt x="14" y="29"/>
                    <a:pt x="28" y="25"/>
                    <a:pt x="41" y="18"/>
                  </a:cubicBezTo>
                  <a:cubicBezTo>
                    <a:pt x="75" y="0"/>
                    <a:pt x="107" y="1"/>
                    <a:pt x="140" y="20"/>
                  </a:cubicBezTo>
                  <a:cubicBezTo>
                    <a:pt x="150" y="26"/>
                    <a:pt x="162" y="30"/>
                    <a:pt x="17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451AD25-844C-49CB-8412-BC2956D0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725" y="1946691"/>
              <a:ext cx="646113" cy="268287"/>
            </a:xfrm>
            <a:custGeom>
              <a:avLst/>
              <a:gdLst>
                <a:gd name="T0" fmla="*/ 1 w 171"/>
                <a:gd name="T1" fmla="*/ 31 h 71"/>
                <a:gd name="T2" fmla="*/ 73 w 171"/>
                <a:gd name="T3" fmla="*/ 1 h 71"/>
                <a:gd name="T4" fmla="*/ 82 w 171"/>
                <a:gd name="T5" fmla="*/ 1 h 71"/>
                <a:gd name="T6" fmla="*/ 171 w 171"/>
                <a:gd name="T7" fmla="*/ 32 h 71"/>
                <a:gd name="T8" fmla="*/ 171 w 171"/>
                <a:gd name="T9" fmla="*/ 36 h 71"/>
                <a:gd name="T10" fmla="*/ 129 w 171"/>
                <a:gd name="T11" fmla="*/ 56 h 71"/>
                <a:gd name="T12" fmla="*/ 53 w 171"/>
                <a:gd name="T13" fmla="*/ 57 h 71"/>
                <a:gd name="T14" fmla="*/ 0 w 171"/>
                <a:gd name="T15" fmla="*/ 35 h 71"/>
                <a:gd name="T16" fmla="*/ 1 w 171"/>
                <a:gd name="T17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71">
                  <a:moveTo>
                    <a:pt x="1" y="31"/>
                  </a:moveTo>
                  <a:cubicBezTo>
                    <a:pt x="25" y="21"/>
                    <a:pt x="49" y="11"/>
                    <a:pt x="73" y="1"/>
                  </a:cubicBezTo>
                  <a:cubicBezTo>
                    <a:pt x="76" y="0"/>
                    <a:pt x="79" y="0"/>
                    <a:pt x="82" y="1"/>
                  </a:cubicBezTo>
                  <a:cubicBezTo>
                    <a:pt x="112" y="11"/>
                    <a:pt x="141" y="22"/>
                    <a:pt x="171" y="32"/>
                  </a:cubicBezTo>
                  <a:cubicBezTo>
                    <a:pt x="171" y="34"/>
                    <a:pt x="171" y="35"/>
                    <a:pt x="171" y="36"/>
                  </a:cubicBezTo>
                  <a:cubicBezTo>
                    <a:pt x="157" y="43"/>
                    <a:pt x="142" y="48"/>
                    <a:pt x="129" y="56"/>
                  </a:cubicBezTo>
                  <a:cubicBezTo>
                    <a:pt x="104" y="71"/>
                    <a:pt x="79" y="71"/>
                    <a:pt x="53" y="57"/>
                  </a:cubicBezTo>
                  <a:cubicBezTo>
                    <a:pt x="36" y="48"/>
                    <a:pt x="18" y="42"/>
                    <a:pt x="0" y="35"/>
                  </a:cubicBezTo>
                  <a:cubicBezTo>
                    <a:pt x="0" y="34"/>
                    <a:pt x="1" y="32"/>
                    <a:pt x="1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CB71259-E371-4397-BFC2-715135647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712" y="2422941"/>
              <a:ext cx="273050" cy="520700"/>
            </a:xfrm>
            <a:custGeom>
              <a:avLst/>
              <a:gdLst>
                <a:gd name="T0" fmla="*/ 69 w 72"/>
                <a:gd name="T1" fmla="*/ 138 h 138"/>
                <a:gd name="T2" fmla="*/ 12 w 72"/>
                <a:gd name="T3" fmla="*/ 101 h 138"/>
                <a:gd name="T4" fmla="*/ 7 w 72"/>
                <a:gd name="T5" fmla="*/ 93 h 138"/>
                <a:gd name="T6" fmla="*/ 0 w 72"/>
                <a:gd name="T7" fmla="*/ 4 h 138"/>
                <a:gd name="T8" fmla="*/ 3 w 72"/>
                <a:gd name="T9" fmla="*/ 0 h 138"/>
                <a:gd name="T10" fmla="*/ 63 w 72"/>
                <a:gd name="T11" fmla="*/ 37 h 138"/>
                <a:gd name="T12" fmla="*/ 67 w 72"/>
                <a:gd name="T13" fmla="*/ 46 h 138"/>
                <a:gd name="T14" fmla="*/ 72 w 72"/>
                <a:gd name="T15" fmla="*/ 131 h 138"/>
                <a:gd name="T16" fmla="*/ 69 w 72"/>
                <a:gd name="T1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8">
                  <a:moveTo>
                    <a:pt x="69" y="138"/>
                  </a:moveTo>
                  <a:cubicBezTo>
                    <a:pt x="49" y="126"/>
                    <a:pt x="31" y="114"/>
                    <a:pt x="12" y="101"/>
                  </a:cubicBezTo>
                  <a:cubicBezTo>
                    <a:pt x="10" y="100"/>
                    <a:pt x="7" y="96"/>
                    <a:pt x="7" y="93"/>
                  </a:cubicBezTo>
                  <a:cubicBezTo>
                    <a:pt x="4" y="64"/>
                    <a:pt x="2" y="34"/>
                    <a:pt x="0" y="4"/>
                  </a:cubicBezTo>
                  <a:cubicBezTo>
                    <a:pt x="0" y="4"/>
                    <a:pt x="1" y="3"/>
                    <a:pt x="3" y="0"/>
                  </a:cubicBezTo>
                  <a:cubicBezTo>
                    <a:pt x="23" y="12"/>
                    <a:pt x="43" y="25"/>
                    <a:pt x="63" y="37"/>
                  </a:cubicBezTo>
                  <a:cubicBezTo>
                    <a:pt x="66" y="39"/>
                    <a:pt x="67" y="43"/>
                    <a:pt x="67" y="46"/>
                  </a:cubicBezTo>
                  <a:cubicBezTo>
                    <a:pt x="69" y="74"/>
                    <a:pt x="70" y="102"/>
                    <a:pt x="72" y="131"/>
                  </a:cubicBezTo>
                  <a:cubicBezTo>
                    <a:pt x="72" y="133"/>
                    <a:pt x="70" y="135"/>
                    <a:pt x="69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A0A7D61B-4F5D-490E-9FFE-D532C61DC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062" y="3046828"/>
              <a:ext cx="309563" cy="539750"/>
            </a:xfrm>
            <a:custGeom>
              <a:avLst/>
              <a:gdLst>
                <a:gd name="T0" fmla="*/ 82 w 82"/>
                <a:gd name="T1" fmla="*/ 0 h 143"/>
                <a:gd name="T2" fmla="*/ 73 w 82"/>
                <a:gd name="T3" fmla="*/ 88 h 143"/>
                <a:gd name="T4" fmla="*/ 69 w 82"/>
                <a:gd name="T5" fmla="*/ 95 h 143"/>
                <a:gd name="T6" fmla="*/ 2 w 82"/>
                <a:gd name="T7" fmla="*/ 143 h 143"/>
                <a:gd name="T8" fmla="*/ 2 w 82"/>
                <a:gd name="T9" fmla="*/ 123 h 143"/>
                <a:gd name="T10" fmla="*/ 4 w 82"/>
                <a:gd name="T11" fmla="*/ 86 h 143"/>
                <a:gd name="T12" fmla="*/ 39 w 82"/>
                <a:gd name="T13" fmla="*/ 28 h 143"/>
                <a:gd name="T14" fmla="*/ 82 w 8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43">
                  <a:moveTo>
                    <a:pt x="82" y="0"/>
                  </a:moveTo>
                  <a:cubicBezTo>
                    <a:pt x="79" y="33"/>
                    <a:pt x="76" y="60"/>
                    <a:pt x="73" y="88"/>
                  </a:cubicBezTo>
                  <a:cubicBezTo>
                    <a:pt x="73" y="90"/>
                    <a:pt x="71" y="93"/>
                    <a:pt x="69" y="95"/>
                  </a:cubicBezTo>
                  <a:cubicBezTo>
                    <a:pt x="48" y="110"/>
                    <a:pt x="27" y="125"/>
                    <a:pt x="2" y="143"/>
                  </a:cubicBezTo>
                  <a:cubicBezTo>
                    <a:pt x="2" y="134"/>
                    <a:pt x="2" y="128"/>
                    <a:pt x="2" y="123"/>
                  </a:cubicBezTo>
                  <a:cubicBezTo>
                    <a:pt x="3" y="110"/>
                    <a:pt x="6" y="98"/>
                    <a:pt x="4" y="86"/>
                  </a:cubicBezTo>
                  <a:cubicBezTo>
                    <a:pt x="0" y="56"/>
                    <a:pt x="15" y="40"/>
                    <a:pt x="39" y="28"/>
                  </a:cubicBezTo>
                  <a:cubicBezTo>
                    <a:pt x="53" y="21"/>
                    <a:pt x="65" y="11"/>
                    <a:pt x="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E419560-7ECA-4FD5-B6C6-5692CD24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662" y="2434053"/>
              <a:ext cx="287338" cy="533400"/>
            </a:xfrm>
            <a:custGeom>
              <a:avLst/>
              <a:gdLst>
                <a:gd name="T0" fmla="*/ 76 w 76"/>
                <a:gd name="T1" fmla="*/ 0 h 141"/>
                <a:gd name="T2" fmla="*/ 69 w 76"/>
                <a:gd name="T3" fmla="*/ 67 h 141"/>
                <a:gd name="T4" fmla="*/ 34 w 76"/>
                <a:gd name="T5" fmla="*/ 120 h 141"/>
                <a:gd name="T6" fmla="*/ 0 w 76"/>
                <a:gd name="T7" fmla="*/ 141 h 141"/>
                <a:gd name="T8" fmla="*/ 4 w 76"/>
                <a:gd name="T9" fmla="*/ 78 h 141"/>
                <a:gd name="T10" fmla="*/ 45 w 76"/>
                <a:gd name="T11" fmla="*/ 16 h 141"/>
                <a:gd name="T12" fmla="*/ 76 w 76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41">
                  <a:moveTo>
                    <a:pt x="76" y="0"/>
                  </a:moveTo>
                  <a:cubicBezTo>
                    <a:pt x="73" y="25"/>
                    <a:pt x="69" y="46"/>
                    <a:pt x="69" y="67"/>
                  </a:cubicBezTo>
                  <a:cubicBezTo>
                    <a:pt x="69" y="94"/>
                    <a:pt x="56" y="109"/>
                    <a:pt x="34" y="120"/>
                  </a:cubicBezTo>
                  <a:cubicBezTo>
                    <a:pt x="23" y="125"/>
                    <a:pt x="14" y="132"/>
                    <a:pt x="0" y="141"/>
                  </a:cubicBezTo>
                  <a:cubicBezTo>
                    <a:pt x="2" y="117"/>
                    <a:pt x="5" y="97"/>
                    <a:pt x="4" y="78"/>
                  </a:cubicBezTo>
                  <a:cubicBezTo>
                    <a:pt x="3" y="47"/>
                    <a:pt x="15" y="26"/>
                    <a:pt x="45" y="16"/>
                  </a:cubicBezTo>
                  <a:cubicBezTo>
                    <a:pt x="55" y="13"/>
                    <a:pt x="64" y="6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6C39FA9-515F-417C-9E5C-537E770BF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875" y="2853153"/>
              <a:ext cx="276225" cy="503237"/>
            </a:xfrm>
            <a:custGeom>
              <a:avLst/>
              <a:gdLst>
                <a:gd name="T0" fmla="*/ 1 w 73"/>
                <a:gd name="T1" fmla="*/ 0 h 133"/>
                <a:gd name="T2" fmla="*/ 58 w 73"/>
                <a:gd name="T3" fmla="*/ 37 h 133"/>
                <a:gd name="T4" fmla="*/ 66 w 73"/>
                <a:gd name="T5" fmla="*/ 47 h 133"/>
                <a:gd name="T6" fmla="*/ 73 w 73"/>
                <a:gd name="T7" fmla="*/ 133 h 133"/>
                <a:gd name="T8" fmla="*/ 61 w 73"/>
                <a:gd name="T9" fmla="*/ 126 h 133"/>
                <a:gd name="T10" fmla="*/ 22 w 73"/>
                <a:gd name="T11" fmla="*/ 98 h 133"/>
                <a:gd name="T12" fmla="*/ 4 w 73"/>
                <a:gd name="T13" fmla="*/ 65 h 133"/>
                <a:gd name="T14" fmla="*/ 1 w 73"/>
                <a:gd name="T15" fmla="*/ 18 h 133"/>
                <a:gd name="T16" fmla="*/ 1 w 73"/>
                <a:gd name="T1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33">
                  <a:moveTo>
                    <a:pt x="1" y="0"/>
                  </a:moveTo>
                  <a:cubicBezTo>
                    <a:pt x="22" y="14"/>
                    <a:pt x="41" y="25"/>
                    <a:pt x="58" y="37"/>
                  </a:cubicBezTo>
                  <a:cubicBezTo>
                    <a:pt x="62" y="39"/>
                    <a:pt x="66" y="43"/>
                    <a:pt x="66" y="47"/>
                  </a:cubicBezTo>
                  <a:cubicBezTo>
                    <a:pt x="69" y="74"/>
                    <a:pt x="71" y="102"/>
                    <a:pt x="73" y="133"/>
                  </a:cubicBezTo>
                  <a:cubicBezTo>
                    <a:pt x="67" y="130"/>
                    <a:pt x="64" y="128"/>
                    <a:pt x="61" y="126"/>
                  </a:cubicBezTo>
                  <a:cubicBezTo>
                    <a:pt x="48" y="117"/>
                    <a:pt x="36" y="107"/>
                    <a:pt x="22" y="98"/>
                  </a:cubicBezTo>
                  <a:cubicBezTo>
                    <a:pt x="9" y="90"/>
                    <a:pt x="4" y="80"/>
                    <a:pt x="4" y="65"/>
                  </a:cubicBezTo>
                  <a:cubicBezTo>
                    <a:pt x="4" y="50"/>
                    <a:pt x="2" y="34"/>
                    <a:pt x="1" y="18"/>
                  </a:cubicBezTo>
                  <a:cubicBezTo>
                    <a:pt x="0" y="13"/>
                    <a:pt x="1" y="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7F545DE8-60BA-4E8A-9B08-C5B0AA985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500" y="2861091"/>
              <a:ext cx="276225" cy="506412"/>
            </a:xfrm>
            <a:custGeom>
              <a:avLst/>
              <a:gdLst>
                <a:gd name="T0" fmla="*/ 73 w 73"/>
                <a:gd name="T1" fmla="*/ 0 h 134"/>
                <a:gd name="T2" fmla="*/ 64 w 73"/>
                <a:gd name="T3" fmla="*/ 84 h 134"/>
                <a:gd name="T4" fmla="*/ 59 w 73"/>
                <a:gd name="T5" fmla="*/ 92 h 134"/>
                <a:gd name="T6" fmla="*/ 0 w 73"/>
                <a:gd name="T7" fmla="*/ 134 h 134"/>
                <a:gd name="T8" fmla="*/ 4 w 73"/>
                <a:gd name="T9" fmla="*/ 72 h 134"/>
                <a:gd name="T10" fmla="*/ 34 w 73"/>
                <a:gd name="T11" fmla="*/ 24 h 134"/>
                <a:gd name="T12" fmla="*/ 73 w 73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34">
                  <a:moveTo>
                    <a:pt x="73" y="0"/>
                  </a:moveTo>
                  <a:cubicBezTo>
                    <a:pt x="70" y="31"/>
                    <a:pt x="67" y="57"/>
                    <a:pt x="64" y="84"/>
                  </a:cubicBezTo>
                  <a:cubicBezTo>
                    <a:pt x="64" y="87"/>
                    <a:pt x="62" y="91"/>
                    <a:pt x="59" y="92"/>
                  </a:cubicBezTo>
                  <a:cubicBezTo>
                    <a:pt x="41" y="106"/>
                    <a:pt x="22" y="118"/>
                    <a:pt x="0" y="134"/>
                  </a:cubicBezTo>
                  <a:cubicBezTo>
                    <a:pt x="1" y="110"/>
                    <a:pt x="4" y="91"/>
                    <a:pt x="4" y="72"/>
                  </a:cubicBezTo>
                  <a:cubicBezTo>
                    <a:pt x="3" y="49"/>
                    <a:pt x="11" y="33"/>
                    <a:pt x="34" y="24"/>
                  </a:cubicBezTo>
                  <a:cubicBezTo>
                    <a:pt x="46" y="19"/>
                    <a:pt x="58" y="9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62258AE-E836-439E-AD51-1B968BD62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137" y="1805403"/>
              <a:ext cx="601663" cy="238125"/>
            </a:xfrm>
            <a:custGeom>
              <a:avLst/>
              <a:gdLst>
                <a:gd name="T0" fmla="*/ 0 w 159"/>
                <a:gd name="T1" fmla="*/ 27 h 63"/>
                <a:gd name="T2" fmla="*/ 71 w 159"/>
                <a:gd name="T3" fmla="*/ 2 h 63"/>
                <a:gd name="T4" fmla="*/ 80 w 159"/>
                <a:gd name="T5" fmla="*/ 1 h 63"/>
                <a:gd name="T6" fmla="*/ 159 w 159"/>
                <a:gd name="T7" fmla="*/ 32 h 63"/>
                <a:gd name="T8" fmla="*/ 85 w 159"/>
                <a:gd name="T9" fmla="*/ 62 h 63"/>
                <a:gd name="T10" fmla="*/ 75 w 159"/>
                <a:gd name="T11" fmla="*/ 61 h 63"/>
                <a:gd name="T12" fmla="*/ 0 w 159"/>
                <a:gd name="T13" fmla="*/ 31 h 63"/>
                <a:gd name="T14" fmla="*/ 0 w 159"/>
                <a:gd name="T1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63">
                  <a:moveTo>
                    <a:pt x="0" y="27"/>
                  </a:moveTo>
                  <a:cubicBezTo>
                    <a:pt x="24" y="18"/>
                    <a:pt x="47" y="10"/>
                    <a:pt x="71" y="2"/>
                  </a:cubicBezTo>
                  <a:cubicBezTo>
                    <a:pt x="74" y="1"/>
                    <a:pt x="77" y="0"/>
                    <a:pt x="80" y="1"/>
                  </a:cubicBezTo>
                  <a:cubicBezTo>
                    <a:pt x="106" y="10"/>
                    <a:pt x="132" y="19"/>
                    <a:pt x="159" y="32"/>
                  </a:cubicBezTo>
                  <a:cubicBezTo>
                    <a:pt x="134" y="42"/>
                    <a:pt x="110" y="52"/>
                    <a:pt x="85" y="62"/>
                  </a:cubicBezTo>
                  <a:cubicBezTo>
                    <a:pt x="82" y="63"/>
                    <a:pt x="78" y="63"/>
                    <a:pt x="75" y="61"/>
                  </a:cubicBezTo>
                  <a:cubicBezTo>
                    <a:pt x="50" y="52"/>
                    <a:pt x="25" y="41"/>
                    <a:pt x="0" y="31"/>
                  </a:cubicBezTo>
                  <a:cubicBezTo>
                    <a:pt x="0" y="30"/>
                    <a:pt x="0" y="28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5E3109F6-B9B0-45CA-A8B4-EEB1A977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600" y="1813341"/>
              <a:ext cx="612775" cy="234950"/>
            </a:xfrm>
            <a:custGeom>
              <a:avLst/>
              <a:gdLst>
                <a:gd name="T0" fmla="*/ 0 w 162"/>
                <a:gd name="T1" fmla="*/ 28 h 62"/>
                <a:gd name="T2" fmla="*/ 83 w 162"/>
                <a:gd name="T3" fmla="*/ 1 h 62"/>
                <a:gd name="T4" fmla="*/ 91 w 162"/>
                <a:gd name="T5" fmla="*/ 3 h 62"/>
                <a:gd name="T6" fmla="*/ 162 w 162"/>
                <a:gd name="T7" fmla="*/ 29 h 62"/>
                <a:gd name="T8" fmla="*/ 71 w 162"/>
                <a:gd name="T9" fmla="*/ 62 h 62"/>
                <a:gd name="T10" fmla="*/ 65 w 162"/>
                <a:gd name="T11" fmla="*/ 61 h 62"/>
                <a:gd name="T12" fmla="*/ 0 w 162"/>
                <a:gd name="T13" fmla="*/ 33 h 62"/>
                <a:gd name="T14" fmla="*/ 0 w 162"/>
                <a:gd name="T15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62">
                  <a:moveTo>
                    <a:pt x="0" y="28"/>
                  </a:moveTo>
                  <a:cubicBezTo>
                    <a:pt x="28" y="19"/>
                    <a:pt x="55" y="10"/>
                    <a:pt x="83" y="1"/>
                  </a:cubicBezTo>
                  <a:cubicBezTo>
                    <a:pt x="85" y="0"/>
                    <a:pt x="89" y="2"/>
                    <a:pt x="91" y="3"/>
                  </a:cubicBezTo>
                  <a:cubicBezTo>
                    <a:pt x="114" y="11"/>
                    <a:pt x="136" y="19"/>
                    <a:pt x="162" y="29"/>
                  </a:cubicBezTo>
                  <a:cubicBezTo>
                    <a:pt x="129" y="41"/>
                    <a:pt x="100" y="51"/>
                    <a:pt x="71" y="62"/>
                  </a:cubicBezTo>
                  <a:cubicBezTo>
                    <a:pt x="70" y="62"/>
                    <a:pt x="67" y="62"/>
                    <a:pt x="65" y="61"/>
                  </a:cubicBezTo>
                  <a:cubicBezTo>
                    <a:pt x="44" y="52"/>
                    <a:pt x="22" y="42"/>
                    <a:pt x="0" y="33"/>
                  </a:cubicBezTo>
                  <a:cubicBezTo>
                    <a:pt x="0" y="31"/>
                    <a:pt x="0" y="30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B3010753-8315-44DC-81B0-9487B0D96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500" y="1818103"/>
              <a:ext cx="612775" cy="230187"/>
            </a:xfrm>
            <a:custGeom>
              <a:avLst/>
              <a:gdLst>
                <a:gd name="T0" fmla="*/ 162 w 162"/>
                <a:gd name="T1" fmla="*/ 31 h 61"/>
                <a:gd name="T2" fmla="*/ 94 w 162"/>
                <a:gd name="T3" fmla="*/ 60 h 61"/>
                <a:gd name="T4" fmla="*/ 87 w 162"/>
                <a:gd name="T5" fmla="*/ 60 h 61"/>
                <a:gd name="T6" fmla="*/ 0 w 162"/>
                <a:gd name="T7" fmla="*/ 27 h 61"/>
                <a:gd name="T8" fmla="*/ 18 w 162"/>
                <a:gd name="T9" fmla="*/ 19 h 61"/>
                <a:gd name="T10" fmla="*/ 121 w 162"/>
                <a:gd name="T11" fmla="*/ 16 h 61"/>
                <a:gd name="T12" fmla="*/ 162 w 162"/>
                <a:gd name="T13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61">
                  <a:moveTo>
                    <a:pt x="162" y="31"/>
                  </a:moveTo>
                  <a:cubicBezTo>
                    <a:pt x="137" y="41"/>
                    <a:pt x="115" y="51"/>
                    <a:pt x="94" y="60"/>
                  </a:cubicBezTo>
                  <a:cubicBezTo>
                    <a:pt x="92" y="61"/>
                    <a:pt x="89" y="61"/>
                    <a:pt x="87" y="60"/>
                  </a:cubicBezTo>
                  <a:cubicBezTo>
                    <a:pt x="58" y="50"/>
                    <a:pt x="30" y="40"/>
                    <a:pt x="0" y="27"/>
                  </a:cubicBezTo>
                  <a:cubicBezTo>
                    <a:pt x="6" y="24"/>
                    <a:pt x="12" y="22"/>
                    <a:pt x="18" y="19"/>
                  </a:cubicBezTo>
                  <a:cubicBezTo>
                    <a:pt x="52" y="0"/>
                    <a:pt x="86" y="0"/>
                    <a:pt x="121" y="16"/>
                  </a:cubicBezTo>
                  <a:cubicBezTo>
                    <a:pt x="133" y="22"/>
                    <a:pt x="146" y="25"/>
                    <a:pt x="16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0AD42D9C-F7CD-4A59-ADE0-4E148E273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675" y="1695866"/>
              <a:ext cx="574675" cy="207962"/>
            </a:xfrm>
            <a:custGeom>
              <a:avLst/>
              <a:gdLst>
                <a:gd name="T0" fmla="*/ 0 w 152"/>
                <a:gd name="T1" fmla="*/ 23 h 55"/>
                <a:gd name="T2" fmla="*/ 64 w 152"/>
                <a:gd name="T3" fmla="*/ 1 h 55"/>
                <a:gd name="T4" fmla="*/ 77 w 152"/>
                <a:gd name="T5" fmla="*/ 2 h 55"/>
                <a:gd name="T6" fmla="*/ 152 w 152"/>
                <a:gd name="T7" fmla="*/ 26 h 55"/>
                <a:gd name="T8" fmla="*/ 84 w 152"/>
                <a:gd name="T9" fmla="*/ 54 h 55"/>
                <a:gd name="T10" fmla="*/ 72 w 152"/>
                <a:gd name="T11" fmla="*/ 53 h 55"/>
                <a:gd name="T12" fmla="*/ 0 w 152"/>
                <a:gd name="T13" fmla="*/ 27 h 55"/>
                <a:gd name="T14" fmla="*/ 0 w 152"/>
                <a:gd name="T15" fmla="*/ 2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55">
                  <a:moveTo>
                    <a:pt x="0" y="23"/>
                  </a:moveTo>
                  <a:cubicBezTo>
                    <a:pt x="21" y="15"/>
                    <a:pt x="42" y="8"/>
                    <a:pt x="64" y="1"/>
                  </a:cubicBezTo>
                  <a:cubicBezTo>
                    <a:pt x="68" y="0"/>
                    <a:pt x="73" y="1"/>
                    <a:pt x="77" y="2"/>
                  </a:cubicBezTo>
                  <a:cubicBezTo>
                    <a:pt x="101" y="10"/>
                    <a:pt x="124" y="17"/>
                    <a:pt x="152" y="26"/>
                  </a:cubicBezTo>
                  <a:cubicBezTo>
                    <a:pt x="127" y="37"/>
                    <a:pt x="106" y="46"/>
                    <a:pt x="84" y="54"/>
                  </a:cubicBezTo>
                  <a:cubicBezTo>
                    <a:pt x="81" y="55"/>
                    <a:pt x="76" y="55"/>
                    <a:pt x="72" y="53"/>
                  </a:cubicBezTo>
                  <a:cubicBezTo>
                    <a:pt x="48" y="45"/>
                    <a:pt x="24" y="36"/>
                    <a:pt x="0" y="27"/>
                  </a:cubicBezTo>
                  <a:cubicBezTo>
                    <a:pt x="0" y="25"/>
                    <a:pt x="0" y="24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36D63424-063B-4AE3-A549-45B50A1A6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587" y="1689516"/>
              <a:ext cx="560388" cy="211137"/>
            </a:xfrm>
            <a:custGeom>
              <a:avLst/>
              <a:gdLst>
                <a:gd name="T0" fmla="*/ 148 w 148"/>
                <a:gd name="T1" fmla="*/ 29 h 56"/>
                <a:gd name="T2" fmla="*/ 72 w 148"/>
                <a:gd name="T3" fmla="*/ 55 h 56"/>
                <a:gd name="T4" fmla="*/ 63 w 148"/>
                <a:gd name="T5" fmla="*/ 54 h 56"/>
                <a:gd name="T6" fmla="*/ 0 w 148"/>
                <a:gd name="T7" fmla="*/ 25 h 56"/>
                <a:gd name="T8" fmla="*/ 32 w 148"/>
                <a:gd name="T9" fmla="*/ 14 h 56"/>
                <a:gd name="T10" fmla="*/ 117 w 148"/>
                <a:gd name="T11" fmla="*/ 14 h 56"/>
                <a:gd name="T12" fmla="*/ 148 w 148"/>
                <a:gd name="T13" fmla="*/ 25 h 56"/>
                <a:gd name="T14" fmla="*/ 148 w 148"/>
                <a:gd name="T15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56">
                  <a:moveTo>
                    <a:pt x="148" y="29"/>
                  </a:moveTo>
                  <a:cubicBezTo>
                    <a:pt x="123" y="38"/>
                    <a:pt x="97" y="47"/>
                    <a:pt x="72" y="55"/>
                  </a:cubicBezTo>
                  <a:cubicBezTo>
                    <a:pt x="69" y="56"/>
                    <a:pt x="66" y="55"/>
                    <a:pt x="63" y="54"/>
                  </a:cubicBezTo>
                  <a:cubicBezTo>
                    <a:pt x="42" y="46"/>
                    <a:pt x="21" y="37"/>
                    <a:pt x="0" y="25"/>
                  </a:cubicBezTo>
                  <a:cubicBezTo>
                    <a:pt x="10" y="22"/>
                    <a:pt x="22" y="19"/>
                    <a:pt x="32" y="14"/>
                  </a:cubicBezTo>
                  <a:cubicBezTo>
                    <a:pt x="61" y="0"/>
                    <a:pt x="89" y="1"/>
                    <a:pt x="117" y="14"/>
                  </a:cubicBezTo>
                  <a:cubicBezTo>
                    <a:pt x="127" y="19"/>
                    <a:pt x="138" y="21"/>
                    <a:pt x="148" y="25"/>
                  </a:cubicBezTo>
                  <a:cubicBezTo>
                    <a:pt x="148" y="26"/>
                    <a:pt x="148" y="27"/>
                    <a:pt x="14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A424E3AB-8936-44D1-95E9-186BDCA2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837" y="1575216"/>
              <a:ext cx="525463" cy="196850"/>
            </a:xfrm>
            <a:custGeom>
              <a:avLst/>
              <a:gdLst>
                <a:gd name="T0" fmla="*/ 139 w 139"/>
                <a:gd name="T1" fmla="*/ 27 h 52"/>
                <a:gd name="T2" fmla="*/ 75 w 139"/>
                <a:gd name="T3" fmla="*/ 50 h 52"/>
                <a:gd name="T4" fmla="*/ 64 w 139"/>
                <a:gd name="T5" fmla="*/ 50 h 52"/>
                <a:gd name="T6" fmla="*/ 0 w 139"/>
                <a:gd name="T7" fmla="*/ 29 h 52"/>
                <a:gd name="T8" fmla="*/ 139 w 139"/>
                <a:gd name="T9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2">
                  <a:moveTo>
                    <a:pt x="139" y="27"/>
                  </a:moveTo>
                  <a:cubicBezTo>
                    <a:pt x="118" y="35"/>
                    <a:pt x="97" y="43"/>
                    <a:pt x="75" y="50"/>
                  </a:cubicBezTo>
                  <a:cubicBezTo>
                    <a:pt x="72" y="52"/>
                    <a:pt x="67" y="51"/>
                    <a:pt x="64" y="50"/>
                  </a:cubicBezTo>
                  <a:cubicBezTo>
                    <a:pt x="43" y="44"/>
                    <a:pt x="22" y="36"/>
                    <a:pt x="0" y="29"/>
                  </a:cubicBezTo>
                  <a:cubicBezTo>
                    <a:pt x="46" y="0"/>
                    <a:pt x="92" y="3"/>
                    <a:pt x="13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18AE8F4C-E7BA-40E7-93EA-6761D49F7B10}"/>
              </a:ext>
            </a:extLst>
          </p:cNvPr>
          <p:cNvGrpSpPr/>
          <p:nvPr/>
        </p:nvGrpSpPr>
        <p:grpSpPr>
          <a:xfrm rot="16200000" flipH="1">
            <a:off x="245376" y="3404635"/>
            <a:ext cx="1483395" cy="1983798"/>
            <a:chOff x="7651312" y="33453"/>
            <a:chExt cx="1459235" cy="1951485"/>
          </a:xfrm>
          <a:solidFill>
            <a:srgbClr val="FFC000"/>
          </a:solidFill>
        </p:grpSpPr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50C023C2-12C2-4ABF-ACC3-AEF6F64EA95A}"/>
                </a:ext>
              </a:extLst>
            </p:cNvPr>
            <p:cNvSpPr/>
            <p:nvPr/>
          </p:nvSpPr>
          <p:spPr>
            <a:xfrm rot="10800000">
              <a:off x="8629070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694D401A-7E6D-4DBC-9E43-C76C003AC7C5}"/>
                </a:ext>
              </a:extLst>
            </p:cNvPr>
            <p:cNvSpPr/>
            <p:nvPr/>
          </p:nvSpPr>
          <p:spPr>
            <a:xfrm rot="10800000">
              <a:off x="8140192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9CE142C1-5FDE-4200-91D9-C2DBC2827ACD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7" name="Rectángulo: esquinas redondeadas 46">
              <a:extLst>
                <a:ext uri="{FF2B5EF4-FFF2-40B4-BE49-F238E27FC236}">
                  <a16:creationId xmlns:a16="http://schemas.microsoft.com/office/drawing/2014/main" id="{E9CC4B21-9633-4223-8504-22B4CCC1A7DF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295BAF81-0216-4B0A-8CFC-444D65D8CA45}"/>
                </a:ext>
              </a:extLst>
            </p:cNvPr>
            <p:cNvSpPr/>
            <p:nvPr/>
          </p:nvSpPr>
          <p:spPr>
            <a:xfrm rot="10800000">
              <a:off x="8140187" y="526757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42551896-153C-44A2-A106-42FA64C416D2}"/>
                </a:ext>
              </a:extLst>
            </p:cNvPr>
            <p:cNvSpPr/>
            <p:nvPr/>
          </p:nvSpPr>
          <p:spPr>
            <a:xfrm rot="10800000">
              <a:off x="8629063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0" name="Rectángulo: esquinas redondeadas 49">
              <a:extLst>
                <a:ext uri="{FF2B5EF4-FFF2-40B4-BE49-F238E27FC236}">
                  <a16:creationId xmlns:a16="http://schemas.microsoft.com/office/drawing/2014/main" id="{F47BC8F4-8125-4747-9FC7-CBF00F138B60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F902C3D9-CDA2-7801-24EC-7F7951A47B1A}"/>
              </a:ext>
            </a:extLst>
          </p:cNvPr>
          <p:cNvGrpSpPr/>
          <p:nvPr/>
        </p:nvGrpSpPr>
        <p:grpSpPr>
          <a:xfrm>
            <a:off x="7165680" y="0"/>
            <a:ext cx="1983796" cy="1483395"/>
            <a:chOff x="7165680" y="0"/>
            <a:chExt cx="1983796" cy="1483395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2CC486F7-7CA5-475D-B380-EA1B10E575E9}"/>
                </a:ext>
              </a:extLst>
            </p:cNvPr>
            <p:cNvSpPr/>
            <p:nvPr/>
          </p:nvSpPr>
          <p:spPr>
            <a:xfrm rot="16200000" flipH="1">
              <a:off x="8660027" y="2"/>
              <a:ext cx="489449" cy="48944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9CAC37D4-B26F-463A-8E6E-3AFA4EE9C654}"/>
                </a:ext>
              </a:extLst>
            </p:cNvPr>
            <p:cNvSpPr/>
            <p:nvPr/>
          </p:nvSpPr>
          <p:spPr>
            <a:xfrm rot="16200000" flipH="1">
              <a:off x="8658267" y="496974"/>
              <a:ext cx="489449" cy="48944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9A3D4E71-A549-4A59-90BE-4B6C7173CCCC}"/>
                </a:ext>
              </a:extLst>
            </p:cNvPr>
            <p:cNvSpPr/>
            <p:nvPr/>
          </p:nvSpPr>
          <p:spPr>
            <a:xfrm rot="16200000" flipH="1">
              <a:off x="8162633" y="0"/>
              <a:ext cx="489449" cy="48944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5" name="Rectángulo: esquinas redondeadas 54">
              <a:extLst>
                <a:ext uri="{FF2B5EF4-FFF2-40B4-BE49-F238E27FC236}">
                  <a16:creationId xmlns:a16="http://schemas.microsoft.com/office/drawing/2014/main" id="{B80D32B4-6A53-40AE-AFC1-38EF334AEADA}"/>
                </a:ext>
              </a:extLst>
            </p:cNvPr>
            <p:cNvSpPr/>
            <p:nvPr/>
          </p:nvSpPr>
          <p:spPr>
            <a:xfrm rot="16200000" flipH="1">
              <a:off x="8652081" y="993947"/>
              <a:ext cx="489449" cy="48944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D13D31BD-C5FA-42FD-AC38-4BD79FCD68CE}"/>
                </a:ext>
              </a:extLst>
            </p:cNvPr>
            <p:cNvSpPr/>
            <p:nvPr/>
          </p:nvSpPr>
          <p:spPr>
            <a:xfrm rot="16200000" flipH="1">
              <a:off x="8158554" y="496974"/>
              <a:ext cx="489449" cy="48944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7" name="Rectángulo: esquinas redondeadas 56">
              <a:extLst>
                <a:ext uri="{FF2B5EF4-FFF2-40B4-BE49-F238E27FC236}">
                  <a16:creationId xmlns:a16="http://schemas.microsoft.com/office/drawing/2014/main" id="{CEAC655C-7FFC-49B2-B4E8-0E9D36972742}"/>
                </a:ext>
              </a:extLst>
            </p:cNvPr>
            <p:cNvSpPr/>
            <p:nvPr/>
          </p:nvSpPr>
          <p:spPr>
            <a:xfrm rot="16200000" flipH="1">
              <a:off x="7665239" y="2"/>
              <a:ext cx="489449" cy="48944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8" name="Rectángulo: esquinas redondeadas 57">
              <a:extLst>
                <a:ext uri="{FF2B5EF4-FFF2-40B4-BE49-F238E27FC236}">
                  <a16:creationId xmlns:a16="http://schemas.microsoft.com/office/drawing/2014/main" id="{518C2A26-1198-44B0-9D3F-F097CB0D05F5}"/>
                </a:ext>
              </a:extLst>
            </p:cNvPr>
            <p:cNvSpPr/>
            <p:nvPr/>
          </p:nvSpPr>
          <p:spPr>
            <a:xfrm rot="16200000" flipH="1">
              <a:off x="7165679" y="2"/>
              <a:ext cx="489449" cy="48944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6"/>
          <p:cNvSpPr/>
          <p:nvPr/>
        </p:nvSpPr>
        <p:spPr>
          <a:xfrm>
            <a:off x="-89675" y="-38800"/>
            <a:ext cx="1435800" cy="5253300"/>
          </a:xfrm>
          <a:prstGeom prst="rect">
            <a:avLst/>
          </a:prstGeom>
          <a:solidFill>
            <a:schemeClr val="tx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56"/>
          <p:cNvSpPr txBox="1">
            <a:spLocks noGrp="1"/>
          </p:cNvSpPr>
          <p:nvPr>
            <p:ph type="title"/>
          </p:nvPr>
        </p:nvSpPr>
        <p:spPr>
          <a:xfrm rot="-5400000">
            <a:off x="-1038175" y="2289550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SERVICES</a:t>
            </a:r>
            <a:endParaRPr/>
          </a:p>
        </p:txBody>
      </p:sp>
      <p:sp>
        <p:nvSpPr>
          <p:cNvPr id="501" name="Google Shape;501;p56"/>
          <p:cNvSpPr txBox="1">
            <a:spLocks noGrp="1"/>
          </p:cNvSpPr>
          <p:nvPr>
            <p:ph type="title" idx="2"/>
          </p:nvPr>
        </p:nvSpPr>
        <p:spPr>
          <a:xfrm>
            <a:off x="2521900" y="133968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502" name="Google Shape;502;p56"/>
          <p:cNvSpPr txBox="1">
            <a:spLocks noGrp="1"/>
          </p:cNvSpPr>
          <p:nvPr>
            <p:ph type="subTitle" idx="1"/>
          </p:nvPr>
        </p:nvSpPr>
        <p:spPr>
          <a:xfrm>
            <a:off x="2521900" y="164831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6"/>
          <p:cNvSpPr txBox="1">
            <a:spLocks noGrp="1"/>
          </p:cNvSpPr>
          <p:nvPr>
            <p:ph type="title" idx="3"/>
          </p:nvPr>
        </p:nvSpPr>
        <p:spPr>
          <a:xfrm>
            <a:off x="4290750" y="133968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504" name="Google Shape;504;p56"/>
          <p:cNvSpPr txBox="1">
            <a:spLocks noGrp="1"/>
          </p:cNvSpPr>
          <p:nvPr>
            <p:ph type="subTitle" idx="4"/>
          </p:nvPr>
        </p:nvSpPr>
        <p:spPr>
          <a:xfrm>
            <a:off x="4290750" y="164831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507" name="Google Shape;507;p56"/>
          <p:cNvSpPr txBox="1">
            <a:spLocks noGrp="1"/>
          </p:cNvSpPr>
          <p:nvPr>
            <p:ph type="title" idx="7"/>
          </p:nvPr>
        </p:nvSpPr>
        <p:spPr>
          <a:xfrm>
            <a:off x="2521900" y="30388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508" name="Google Shape;508;p56"/>
          <p:cNvSpPr txBox="1">
            <a:spLocks noGrp="1"/>
          </p:cNvSpPr>
          <p:nvPr>
            <p:ph type="subTitle" idx="8"/>
          </p:nvPr>
        </p:nvSpPr>
        <p:spPr>
          <a:xfrm>
            <a:off x="2521900" y="334746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509" name="Google Shape;509;p56"/>
          <p:cNvSpPr txBox="1">
            <a:spLocks noGrp="1"/>
          </p:cNvSpPr>
          <p:nvPr>
            <p:ph type="title" idx="9"/>
          </p:nvPr>
        </p:nvSpPr>
        <p:spPr>
          <a:xfrm>
            <a:off x="4290750" y="30388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510" name="Google Shape;510;p56"/>
          <p:cNvSpPr txBox="1">
            <a:spLocks noGrp="1"/>
          </p:cNvSpPr>
          <p:nvPr>
            <p:ph type="subTitle" idx="13"/>
          </p:nvPr>
        </p:nvSpPr>
        <p:spPr>
          <a:xfrm>
            <a:off x="4290750" y="334746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ringed one and a is gas giant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56"/>
          <p:cNvGrpSpPr/>
          <p:nvPr/>
        </p:nvGrpSpPr>
        <p:grpSpPr>
          <a:xfrm>
            <a:off x="3125322" y="940733"/>
            <a:ext cx="351941" cy="351675"/>
            <a:chOff x="1310075" y="3980250"/>
            <a:chExt cx="297750" cy="297525"/>
          </a:xfrm>
        </p:grpSpPr>
        <p:sp>
          <p:nvSpPr>
            <p:cNvPr id="514" name="Google Shape;514;p56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6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6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6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56"/>
          <p:cNvGrpSpPr/>
          <p:nvPr/>
        </p:nvGrpSpPr>
        <p:grpSpPr>
          <a:xfrm>
            <a:off x="3126254" y="2685228"/>
            <a:ext cx="350079" cy="351320"/>
            <a:chOff x="4991425" y="3234750"/>
            <a:chExt cx="296175" cy="297225"/>
          </a:xfrm>
        </p:grpSpPr>
        <p:sp>
          <p:nvSpPr>
            <p:cNvPr id="519" name="Google Shape;519;p56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6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6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6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6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6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56"/>
          <p:cNvGrpSpPr/>
          <p:nvPr/>
        </p:nvGrpSpPr>
        <p:grpSpPr>
          <a:xfrm>
            <a:off x="4906279" y="2686572"/>
            <a:ext cx="327739" cy="348631"/>
            <a:chOff x="5364750" y="3235150"/>
            <a:chExt cx="277275" cy="294950"/>
          </a:xfrm>
        </p:grpSpPr>
        <p:sp>
          <p:nvSpPr>
            <p:cNvPr id="526" name="Google Shape;526;p56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6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6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6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6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6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6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6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56"/>
          <p:cNvGrpSpPr/>
          <p:nvPr/>
        </p:nvGrpSpPr>
        <p:grpSpPr>
          <a:xfrm>
            <a:off x="4895114" y="973657"/>
            <a:ext cx="350079" cy="285837"/>
            <a:chOff x="3860400" y="3254050"/>
            <a:chExt cx="296175" cy="241825"/>
          </a:xfrm>
        </p:grpSpPr>
        <p:sp>
          <p:nvSpPr>
            <p:cNvPr id="543" name="Google Shape;543;p56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6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6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6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6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6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6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A67188B-DA5A-030B-F114-C0435810DA23}"/>
              </a:ext>
            </a:extLst>
          </p:cNvPr>
          <p:cNvGrpSpPr/>
          <p:nvPr/>
        </p:nvGrpSpPr>
        <p:grpSpPr>
          <a:xfrm>
            <a:off x="6307138" y="2243138"/>
            <a:ext cx="2768599" cy="2819400"/>
            <a:chOff x="6307138" y="2243138"/>
            <a:chExt cx="2768599" cy="28194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F8BCE2C-E4AD-D2A2-46E2-E0841205C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725" y="3836988"/>
              <a:ext cx="735012" cy="1225550"/>
            </a:xfrm>
            <a:custGeom>
              <a:avLst/>
              <a:gdLst>
                <a:gd name="T0" fmla="*/ 133 w 138"/>
                <a:gd name="T1" fmla="*/ 0 h 230"/>
                <a:gd name="T2" fmla="*/ 136 w 138"/>
                <a:gd name="T3" fmla="*/ 117 h 230"/>
                <a:gd name="T4" fmla="*/ 109 w 138"/>
                <a:gd name="T5" fmla="*/ 167 h 230"/>
                <a:gd name="T6" fmla="*/ 16 w 138"/>
                <a:gd name="T7" fmla="*/ 218 h 230"/>
                <a:gd name="T8" fmla="*/ 0 w 138"/>
                <a:gd name="T9" fmla="*/ 216 h 230"/>
                <a:gd name="T10" fmla="*/ 6 w 138"/>
                <a:gd name="T11" fmla="*/ 207 h 230"/>
                <a:gd name="T12" fmla="*/ 5 w 138"/>
                <a:gd name="T13" fmla="*/ 115 h 230"/>
                <a:gd name="T14" fmla="*/ 8 w 138"/>
                <a:gd name="T15" fmla="*/ 72 h 230"/>
                <a:gd name="T16" fmla="*/ 133 w 138"/>
                <a:gd name="T1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230">
                  <a:moveTo>
                    <a:pt x="133" y="0"/>
                  </a:moveTo>
                  <a:cubicBezTo>
                    <a:pt x="138" y="39"/>
                    <a:pt x="133" y="79"/>
                    <a:pt x="136" y="117"/>
                  </a:cubicBezTo>
                  <a:cubicBezTo>
                    <a:pt x="138" y="141"/>
                    <a:pt x="131" y="156"/>
                    <a:pt x="109" y="167"/>
                  </a:cubicBezTo>
                  <a:cubicBezTo>
                    <a:pt x="77" y="182"/>
                    <a:pt x="47" y="201"/>
                    <a:pt x="16" y="218"/>
                  </a:cubicBezTo>
                  <a:cubicBezTo>
                    <a:pt x="11" y="221"/>
                    <a:pt x="4" y="230"/>
                    <a:pt x="0" y="216"/>
                  </a:cubicBezTo>
                  <a:cubicBezTo>
                    <a:pt x="5" y="215"/>
                    <a:pt x="6" y="212"/>
                    <a:pt x="6" y="207"/>
                  </a:cubicBezTo>
                  <a:cubicBezTo>
                    <a:pt x="5" y="176"/>
                    <a:pt x="5" y="145"/>
                    <a:pt x="5" y="115"/>
                  </a:cubicBezTo>
                  <a:cubicBezTo>
                    <a:pt x="5" y="100"/>
                    <a:pt x="2" y="86"/>
                    <a:pt x="8" y="72"/>
                  </a:cubicBezTo>
                  <a:cubicBezTo>
                    <a:pt x="50" y="48"/>
                    <a:pt x="92" y="24"/>
                    <a:pt x="133" y="0"/>
                  </a:cubicBezTo>
                  <a:close/>
                </a:path>
              </a:pathLst>
            </a:custGeom>
            <a:solidFill>
              <a:srgbClr val="DED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E342F74-F950-AE86-AA84-3184B97DB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413" y="3848100"/>
              <a:ext cx="703262" cy="1171575"/>
            </a:xfrm>
            <a:custGeom>
              <a:avLst/>
              <a:gdLst>
                <a:gd name="T0" fmla="*/ 132 w 132"/>
                <a:gd name="T1" fmla="*/ 148 h 220"/>
                <a:gd name="T2" fmla="*/ 4 w 132"/>
                <a:gd name="T3" fmla="*/ 220 h 220"/>
                <a:gd name="T4" fmla="*/ 4 w 132"/>
                <a:gd name="T5" fmla="*/ 123 h 220"/>
                <a:gd name="T6" fmla="*/ 7 w 132"/>
                <a:gd name="T7" fmla="*/ 69 h 220"/>
                <a:gd name="T8" fmla="*/ 131 w 132"/>
                <a:gd name="T9" fmla="*/ 0 h 220"/>
                <a:gd name="T10" fmla="*/ 132 w 132"/>
                <a:gd name="T11" fmla="*/ 1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220">
                  <a:moveTo>
                    <a:pt x="132" y="148"/>
                  </a:moveTo>
                  <a:cubicBezTo>
                    <a:pt x="90" y="174"/>
                    <a:pt x="47" y="198"/>
                    <a:pt x="4" y="220"/>
                  </a:cubicBezTo>
                  <a:cubicBezTo>
                    <a:pt x="4" y="188"/>
                    <a:pt x="3" y="156"/>
                    <a:pt x="4" y="123"/>
                  </a:cubicBezTo>
                  <a:cubicBezTo>
                    <a:pt x="4" y="105"/>
                    <a:pt x="0" y="87"/>
                    <a:pt x="7" y="69"/>
                  </a:cubicBezTo>
                  <a:cubicBezTo>
                    <a:pt x="48" y="46"/>
                    <a:pt x="90" y="23"/>
                    <a:pt x="131" y="0"/>
                  </a:cubicBezTo>
                  <a:cubicBezTo>
                    <a:pt x="131" y="49"/>
                    <a:pt x="131" y="98"/>
                    <a:pt x="132" y="148"/>
                  </a:cubicBezTo>
                  <a:close/>
                </a:path>
              </a:pathLst>
            </a:custGeom>
            <a:solidFill>
              <a:srgbClr val="DED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FDE0ADA-CBD1-17F9-6C63-6F87A0C34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5" y="3832225"/>
              <a:ext cx="703262" cy="1155700"/>
            </a:xfrm>
            <a:custGeom>
              <a:avLst/>
              <a:gdLst>
                <a:gd name="T0" fmla="*/ 1 w 132"/>
                <a:gd name="T1" fmla="*/ 151 h 217"/>
                <a:gd name="T2" fmla="*/ 0 w 132"/>
                <a:gd name="T3" fmla="*/ 3 h 217"/>
                <a:gd name="T4" fmla="*/ 0 w 132"/>
                <a:gd name="T5" fmla="*/ 0 h 217"/>
                <a:gd name="T6" fmla="*/ 4 w 132"/>
                <a:gd name="T7" fmla="*/ 0 h 217"/>
                <a:gd name="T8" fmla="*/ 80 w 132"/>
                <a:gd name="T9" fmla="*/ 45 h 217"/>
                <a:gd name="T10" fmla="*/ 127 w 132"/>
                <a:gd name="T11" fmla="*/ 69 h 217"/>
                <a:gd name="T12" fmla="*/ 132 w 132"/>
                <a:gd name="T13" fmla="*/ 73 h 217"/>
                <a:gd name="T14" fmla="*/ 129 w 132"/>
                <a:gd name="T15" fmla="*/ 116 h 217"/>
                <a:gd name="T16" fmla="*/ 130 w 132"/>
                <a:gd name="T17" fmla="*/ 208 h 217"/>
                <a:gd name="T18" fmla="*/ 124 w 132"/>
                <a:gd name="T19" fmla="*/ 217 h 217"/>
                <a:gd name="T20" fmla="*/ 1 w 132"/>
                <a:gd name="T21" fmla="*/ 15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17">
                  <a:moveTo>
                    <a:pt x="1" y="151"/>
                  </a:moveTo>
                  <a:cubicBezTo>
                    <a:pt x="0" y="101"/>
                    <a:pt x="0" y="5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26" y="21"/>
                    <a:pt x="55" y="30"/>
                    <a:pt x="80" y="45"/>
                  </a:cubicBezTo>
                  <a:cubicBezTo>
                    <a:pt x="95" y="55"/>
                    <a:pt x="109" y="66"/>
                    <a:pt x="127" y="69"/>
                  </a:cubicBezTo>
                  <a:cubicBezTo>
                    <a:pt x="129" y="70"/>
                    <a:pt x="131" y="71"/>
                    <a:pt x="132" y="73"/>
                  </a:cubicBezTo>
                  <a:cubicBezTo>
                    <a:pt x="126" y="87"/>
                    <a:pt x="129" y="101"/>
                    <a:pt x="129" y="116"/>
                  </a:cubicBezTo>
                  <a:cubicBezTo>
                    <a:pt x="129" y="146"/>
                    <a:pt x="129" y="177"/>
                    <a:pt x="130" y="208"/>
                  </a:cubicBezTo>
                  <a:cubicBezTo>
                    <a:pt x="130" y="213"/>
                    <a:pt x="129" y="216"/>
                    <a:pt x="124" y="217"/>
                  </a:cubicBezTo>
                  <a:cubicBezTo>
                    <a:pt x="80" y="201"/>
                    <a:pt x="42" y="173"/>
                    <a:pt x="1" y="151"/>
                  </a:cubicBezTo>
                  <a:close/>
                </a:path>
              </a:pathLst>
            </a:custGeom>
            <a:solidFill>
              <a:srgbClr val="78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6EB19BC-7366-E135-CD82-D26A89A53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0" y="2647950"/>
              <a:ext cx="696912" cy="1184275"/>
            </a:xfrm>
            <a:custGeom>
              <a:avLst/>
              <a:gdLst>
                <a:gd name="T0" fmla="*/ 6 w 131"/>
                <a:gd name="T1" fmla="*/ 222 h 222"/>
                <a:gd name="T2" fmla="*/ 2 w 131"/>
                <a:gd name="T3" fmla="*/ 222 h 222"/>
                <a:gd name="T4" fmla="*/ 2 w 131"/>
                <a:gd name="T5" fmla="*/ 219 h 222"/>
                <a:gd name="T6" fmla="*/ 3 w 131"/>
                <a:gd name="T7" fmla="*/ 113 h 222"/>
                <a:gd name="T8" fmla="*/ 6 w 131"/>
                <a:gd name="T9" fmla="*/ 70 h 222"/>
                <a:gd name="T10" fmla="*/ 131 w 131"/>
                <a:gd name="T11" fmla="*/ 0 h 222"/>
                <a:gd name="T12" fmla="*/ 131 w 131"/>
                <a:gd name="T13" fmla="*/ 149 h 222"/>
                <a:gd name="T14" fmla="*/ 130 w 131"/>
                <a:gd name="T15" fmla="*/ 151 h 222"/>
                <a:gd name="T16" fmla="*/ 6 w 131"/>
                <a:gd name="T17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22">
                  <a:moveTo>
                    <a:pt x="6" y="222"/>
                  </a:moveTo>
                  <a:cubicBezTo>
                    <a:pt x="5" y="222"/>
                    <a:pt x="4" y="222"/>
                    <a:pt x="2" y="222"/>
                  </a:cubicBezTo>
                  <a:cubicBezTo>
                    <a:pt x="2" y="221"/>
                    <a:pt x="2" y="220"/>
                    <a:pt x="2" y="219"/>
                  </a:cubicBezTo>
                  <a:cubicBezTo>
                    <a:pt x="2" y="184"/>
                    <a:pt x="2" y="149"/>
                    <a:pt x="3" y="113"/>
                  </a:cubicBezTo>
                  <a:cubicBezTo>
                    <a:pt x="3" y="99"/>
                    <a:pt x="0" y="84"/>
                    <a:pt x="6" y="70"/>
                  </a:cubicBezTo>
                  <a:cubicBezTo>
                    <a:pt x="48" y="47"/>
                    <a:pt x="89" y="23"/>
                    <a:pt x="131" y="0"/>
                  </a:cubicBezTo>
                  <a:cubicBezTo>
                    <a:pt x="131" y="50"/>
                    <a:pt x="131" y="99"/>
                    <a:pt x="131" y="149"/>
                  </a:cubicBezTo>
                  <a:cubicBezTo>
                    <a:pt x="131" y="149"/>
                    <a:pt x="130" y="151"/>
                    <a:pt x="130" y="151"/>
                  </a:cubicBezTo>
                  <a:cubicBezTo>
                    <a:pt x="88" y="173"/>
                    <a:pt x="46" y="196"/>
                    <a:pt x="6" y="222"/>
                  </a:cubicBezTo>
                  <a:close/>
                </a:path>
              </a:pathLst>
            </a:custGeom>
            <a:solidFill>
              <a:srgbClr val="DED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8D0AF68-9CA2-E0D2-F352-272C7B292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88" y="2659063"/>
              <a:ext cx="703262" cy="1155700"/>
            </a:xfrm>
            <a:custGeom>
              <a:avLst/>
              <a:gdLst>
                <a:gd name="T0" fmla="*/ 132 w 132"/>
                <a:gd name="T1" fmla="*/ 68 h 217"/>
                <a:gd name="T2" fmla="*/ 129 w 132"/>
                <a:gd name="T3" fmla="*/ 111 h 217"/>
                <a:gd name="T4" fmla="*/ 128 w 132"/>
                <a:gd name="T5" fmla="*/ 217 h 217"/>
                <a:gd name="T6" fmla="*/ 106 w 132"/>
                <a:gd name="T7" fmla="*/ 207 h 217"/>
                <a:gd name="T8" fmla="*/ 1 w 132"/>
                <a:gd name="T9" fmla="*/ 149 h 217"/>
                <a:gd name="T10" fmla="*/ 0 w 132"/>
                <a:gd name="T11" fmla="*/ 147 h 217"/>
                <a:gd name="T12" fmla="*/ 1 w 132"/>
                <a:gd name="T13" fmla="*/ 4 h 217"/>
                <a:gd name="T14" fmla="*/ 14 w 132"/>
                <a:gd name="T15" fmla="*/ 4 h 217"/>
                <a:gd name="T16" fmla="*/ 69 w 132"/>
                <a:gd name="T17" fmla="*/ 35 h 217"/>
                <a:gd name="T18" fmla="*/ 129 w 132"/>
                <a:gd name="T19" fmla="*/ 67 h 217"/>
                <a:gd name="T20" fmla="*/ 132 w 132"/>
                <a:gd name="T21" fmla="*/ 6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17">
                  <a:moveTo>
                    <a:pt x="132" y="68"/>
                  </a:moveTo>
                  <a:cubicBezTo>
                    <a:pt x="126" y="82"/>
                    <a:pt x="129" y="97"/>
                    <a:pt x="129" y="111"/>
                  </a:cubicBezTo>
                  <a:cubicBezTo>
                    <a:pt x="128" y="147"/>
                    <a:pt x="128" y="182"/>
                    <a:pt x="128" y="217"/>
                  </a:cubicBezTo>
                  <a:cubicBezTo>
                    <a:pt x="120" y="216"/>
                    <a:pt x="113" y="211"/>
                    <a:pt x="106" y="207"/>
                  </a:cubicBezTo>
                  <a:cubicBezTo>
                    <a:pt x="71" y="188"/>
                    <a:pt x="38" y="165"/>
                    <a:pt x="1" y="14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" y="99"/>
                    <a:pt x="1" y="52"/>
                    <a:pt x="1" y="4"/>
                  </a:cubicBezTo>
                  <a:cubicBezTo>
                    <a:pt x="5" y="2"/>
                    <a:pt x="9" y="0"/>
                    <a:pt x="14" y="4"/>
                  </a:cubicBezTo>
                  <a:cubicBezTo>
                    <a:pt x="31" y="17"/>
                    <a:pt x="50" y="25"/>
                    <a:pt x="69" y="35"/>
                  </a:cubicBezTo>
                  <a:cubicBezTo>
                    <a:pt x="90" y="45"/>
                    <a:pt x="107" y="61"/>
                    <a:pt x="129" y="67"/>
                  </a:cubicBezTo>
                  <a:cubicBezTo>
                    <a:pt x="130" y="67"/>
                    <a:pt x="131" y="68"/>
                    <a:pt x="132" y="68"/>
                  </a:cubicBezTo>
                  <a:close/>
                </a:path>
              </a:pathLst>
            </a:custGeom>
            <a:solidFill>
              <a:srgbClr val="78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8DE8D2D-4FF4-A620-9E0D-F05006EA0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3848100"/>
              <a:ext cx="712787" cy="1171575"/>
            </a:xfrm>
            <a:custGeom>
              <a:avLst/>
              <a:gdLst>
                <a:gd name="T0" fmla="*/ 134 w 134"/>
                <a:gd name="T1" fmla="*/ 69 h 220"/>
                <a:gd name="T2" fmla="*/ 131 w 134"/>
                <a:gd name="T3" fmla="*/ 123 h 220"/>
                <a:gd name="T4" fmla="*/ 131 w 134"/>
                <a:gd name="T5" fmla="*/ 220 h 220"/>
                <a:gd name="T6" fmla="*/ 9 w 134"/>
                <a:gd name="T7" fmla="*/ 153 h 220"/>
                <a:gd name="T8" fmla="*/ 3 w 134"/>
                <a:gd name="T9" fmla="*/ 141 h 220"/>
                <a:gd name="T10" fmla="*/ 6 w 134"/>
                <a:gd name="T11" fmla="*/ 118 h 220"/>
                <a:gd name="T12" fmla="*/ 6 w 134"/>
                <a:gd name="T13" fmla="*/ 0 h 220"/>
                <a:gd name="T14" fmla="*/ 60 w 134"/>
                <a:gd name="T15" fmla="*/ 31 h 220"/>
                <a:gd name="T16" fmla="*/ 131 w 134"/>
                <a:gd name="T17" fmla="*/ 69 h 220"/>
                <a:gd name="T18" fmla="*/ 134 w 134"/>
                <a:gd name="T19" fmla="*/ 6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220">
                  <a:moveTo>
                    <a:pt x="134" y="69"/>
                  </a:moveTo>
                  <a:cubicBezTo>
                    <a:pt x="127" y="87"/>
                    <a:pt x="131" y="105"/>
                    <a:pt x="131" y="123"/>
                  </a:cubicBezTo>
                  <a:cubicBezTo>
                    <a:pt x="130" y="156"/>
                    <a:pt x="131" y="188"/>
                    <a:pt x="131" y="220"/>
                  </a:cubicBezTo>
                  <a:cubicBezTo>
                    <a:pt x="90" y="198"/>
                    <a:pt x="50" y="176"/>
                    <a:pt x="9" y="153"/>
                  </a:cubicBezTo>
                  <a:cubicBezTo>
                    <a:pt x="5" y="151"/>
                    <a:pt x="0" y="148"/>
                    <a:pt x="3" y="141"/>
                  </a:cubicBezTo>
                  <a:cubicBezTo>
                    <a:pt x="9" y="134"/>
                    <a:pt x="6" y="126"/>
                    <a:pt x="6" y="118"/>
                  </a:cubicBezTo>
                  <a:cubicBezTo>
                    <a:pt x="7" y="80"/>
                    <a:pt x="6" y="42"/>
                    <a:pt x="6" y="0"/>
                  </a:cubicBezTo>
                  <a:cubicBezTo>
                    <a:pt x="27" y="12"/>
                    <a:pt x="43" y="22"/>
                    <a:pt x="60" y="31"/>
                  </a:cubicBezTo>
                  <a:cubicBezTo>
                    <a:pt x="83" y="44"/>
                    <a:pt x="105" y="60"/>
                    <a:pt x="131" y="69"/>
                  </a:cubicBezTo>
                  <a:cubicBezTo>
                    <a:pt x="132" y="69"/>
                    <a:pt x="133" y="69"/>
                    <a:pt x="134" y="69"/>
                  </a:cubicBezTo>
                  <a:close/>
                </a:path>
              </a:pathLst>
            </a:custGeom>
            <a:solidFill>
              <a:srgbClr val="78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5495E67-3870-1825-01A8-9183A42C3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1" y="3443288"/>
              <a:ext cx="685800" cy="1155700"/>
            </a:xfrm>
            <a:custGeom>
              <a:avLst/>
              <a:gdLst>
                <a:gd name="T0" fmla="*/ 129 w 129"/>
                <a:gd name="T1" fmla="*/ 145 h 217"/>
                <a:gd name="T2" fmla="*/ 58 w 129"/>
                <a:gd name="T3" fmla="*/ 107 h 217"/>
                <a:gd name="T4" fmla="*/ 4 w 129"/>
                <a:gd name="T5" fmla="*/ 76 h 217"/>
                <a:gd name="T6" fmla="*/ 4 w 129"/>
                <a:gd name="T7" fmla="*/ 194 h 217"/>
                <a:gd name="T8" fmla="*/ 1 w 129"/>
                <a:gd name="T9" fmla="*/ 217 h 217"/>
                <a:gd name="T10" fmla="*/ 0 w 129"/>
                <a:gd name="T11" fmla="*/ 85 h 217"/>
                <a:gd name="T12" fmla="*/ 10 w 129"/>
                <a:gd name="T13" fmla="*/ 66 h 217"/>
                <a:gd name="T14" fmla="*/ 128 w 129"/>
                <a:gd name="T15" fmla="*/ 0 h 217"/>
                <a:gd name="T16" fmla="*/ 129 w 129"/>
                <a:gd name="T17" fmla="*/ 2 h 217"/>
                <a:gd name="T18" fmla="*/ 129 w 129"/>
                <a:gd name="T19" fmla="*/ 14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7">
                  <a:moveTo>
                    <a:pt x="129" y="145"/>
                  </a:moveTo>
                  <a:cubicBezTo>
                    <a:pt x="103" y="136"/>
                    <a:pt x="81" y="120"/>
                    <a:pt x="58" y="107"/>
                  </a:cubicBezTo>
                  <a:cubicBezTo>
                    <a:pt x="41" y="98"/>
                    <a:pt x="25" y="88"/>
                    <a:pt x="4" y="76"/>
                  </a:cubicBezTo>
                  <a:cubicBezTo>
                    <a:pt x="4" y="118"/>
                    <a:pt x="5" y="156"/>
                    <a:pt x="4" y="194"/>
                  </a:cubicBezTo>
                  <a:cubicBezTo>
                    <a:pt x="4" y="202"/>
                    <a:pt x="7" y="210"/>
                    <a:pt x="1" y="217"/>
                  </a:cubicBezTo>
                  <a:cubicBezTo>
                    <a:pt x="0" y="173"/>
                    <a:pt x="1" y="129"/>
                    <a:pt x="0" y="85"/>
                  </a:cubicBezTo>
                  <a:cubicBezTo>
                    <a:pt x="0" y="76"/>
                    <a:pt x="2" y="71"/>
                    <a:pt x="10" y="66"/>
                  </a:cubicBezTo>
                  <a:cubicBezTo>
                    <a:pt x="50" y="44"/>
                    <a:pt x="89" y="22"/>
                    <a:pt x="128" y="0"/>
                  </a:cubicBezTo>
                  <a:cubicBezTo>
                    <a:pt x="128" y="0"/>
                    <a:pt x="129" y="2"/>
                    <a:pt x="129" y="2"/>
                  </a:cubicBezTo>
                  <a:cubicBezTo>
                    <a:pt x="129" y="49"/>
                    <a:pt x="129" y="97"/>
                    <a:pt x="129" y="145"/>
                  </a:cubicBezTo>
                  <a:close/>
                </a:path>
              </a:pathLst>
            </a:custGeom>
            <a:solidFill>
              <a:srgbClr val="5B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71AB470-4B40-7165-0BC9-981CEFFC6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2243138"/>
              <a:ext cx="703262" cy="777875"/>
            </a:xfrm>
            <a:custGeom>
              <a:avLst/>
              <a:gdLst>
                <a:gd name="T0" fmla="*/ 7 w 132"/>
                <a:gd name="T1" fmla="*/ 146 h 146"/>
                <a:gd name="T2" fmla="*/ 4 w 132"/>
                <a:gd name="T3" fmla="*/ 145 h 146"/>
                <a:gd name="T4" fmla="*/ 4 w 132"/>
                <a:gd name="T5" fmla="*/ 28 h 146"/>
                <a:gd name="T6" fmla="*/ 0 w 132"/>
                <a:gd name="T7" fmla="*/ 3 h 146"/>
                <a:gd name="T8" fmla="*/ 13 w 132"/>
                <a:gd name="T9" fmla="*/ 4 h 146"/>
                <a:gd name="T10" fmla="*/ 126 w 132"/>
                <a:gd name="T11" fmla="*/ 69 h 146"/>
                <a:gd name="T12" fmla="*/ 132 w 132"/>
                <a:gd name="T13" fmla="*/ 76 h 146"/>
                <a:gd name="T14" fmla="*/ 7 w 132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6">
                  <a:moveTo>
                    <a:pt x="7" y="146"/>
                  </a:moveTo>
                  <a:cubicBezTo>
                    <a:pt x="6" y="146"/>
                    <a:pt x="5" y="145"/>
                    <a:pt x="4" y="145"/>
                  </a:cubicBezTo>
                  <a:cubicBezTo>
                    <a:pt x="4" y="106"/>
                    <a:pt x="4" y="67"/>
                    <a:pt x="4" y="28"/>
                  </a:cubicBezTo>
                  <a:cubicBezTo>
                    <a:pt x="4" y="20"/>
                    <a:pt x="5" y="11"/>
                    <a:pt x="0" y="3"/>
                  </a:cubicBezTo>
                  <a:cubicBezTo>
                    <a:pt x="4" y="0"/>
                    <a:pt x="8" y="2"/>
                    <a:pt x="13" y="4"/>
                  </a:cubicBezTo>
                  <a:cubicBezTo>
                    <a:pt x="50" y="26"/>
                    <a:pt x="88" y="48"/>
                    <a:pt x="126" y="69"/>
                  </a:cubicBezTo>
                  <a:cubicBezTo>
                    <a:pt x="129" y="71"/>
                    <a:pt x="131" y="72"/>
                    <a:pt x="132" y="76"/>
                  </a:cubicBezTo>
                  <a:cubicBezTo>
                    <a:pt x="90" y="99"/>
                    <a:pt x="49" y="123"/>
                    <a:pt x="7" y="146"/>
                  </a:cubicBezTo>
                  <a:close/>
                </a:path>
              </a:pathLst>
            </a:custGeom>
            <a:solidFill>
              <a:srgbClr val="3C5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5A4D11B-2820-AAF9-52E6-8DC529CB6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88" y="2259013"/>
              <a:ext cx="692150" cy="757238"/>
            </a:xfrm>
            <a:custGeom>
              <a:avLst/>
              <a:gdLst>
                <a:gd name="T0" fmla="*/ 125 w 130"/>
                <a:gd name="T1" fmla="*/ 0 h 142"/>
                <a:gd name="T2" fmla="*/ 129 w 130"/>
                <a:gd name="T3" fmla="*/ 25 h 142"/>
                <a:gd name="T4" fmla="*/ 129 w 130"/>
                <a:gd name="T5" fmla="*/ 142 h 142"/>
                <a:gd name="T6" fmla="*/ 69 w 130"/>
                <a:gd name="T7" fmla="*/ 110 h 142"/>
                <a:gd name="T8" fmla="*/ 14 w 130"/>
                <a:gd name="T9" fmla="*/ 79 h 142"/>
                <a:gd name="T10" fmla="*/ 1 w 130"/>
                <a:gd name="T11" fmla="*/ 79 h 142"/>
                <a:gd name="T12" fmla="*/ 7 w 130"/>
                <a:gd name="T13" fmla="*/ 66 h 142"/>
                <a:gd name="T14" fmla="*/ 125 w 130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42">
                  <a:moveTo>
                    <a:pt x="125" y="0"/>
                  </a:moveTo>
                  <a:cubicBezTo>
                    <a:pt x="130" y="8"/>
                    <a:pt x="129" y="17"/>
                    <a:pt x="129" y="25"/>
                  </a:cubicBezTo>
                  <a:cubicBezTo>
                    <a:pt x="129" y="64"/>
                    <a:pt x="129" y="103"/>
                    <a:pt x="129" y="142"/>
                  </a:cubicBezTo>
                  <a:cubicBezTo>
                    <a:pt x="107" y="136"/>
                    <a:pt x="90" y="120"/>
                    <a:pt x="69" y="110"/>
                  </a:cubicBezTo>
                  <a:cubicBezTo>
                    <a:pt x="50" y="100"/>
                    <a:pt x="31" y="92"/>
                    <a:pt x="14" y="79"/>
                  </a:cubicBezTo>
                  <a:cubicBezTo>
                    <a:pt x="9" y="75"/>
                    <a:pt x="5" y="77"/>
                    <a:pt x="1" y="79"/>
                  </a:cubicBezTo>
                  <a:cubicBezTo>
                    <a:pt x="0" y="74"/>
                    <a:pt x="0" y="70"/>
                    <a:pt x="7" y="66"/>
                  </a:cubicBezTo>
                  <a:cubicBezTo>
                    <a:pt x="46" y="45"/>
                    <a:pt x="85" y="22"/>
                    <a:pt x="125" y="0"/>
                  </a:cubicBezTo>
                  <a:close/>
                </a:path>
              </a:pathLst>
            </a:custGeom>
            <a:solidFill>
              <a:srgbClr val="5B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B499181-3FC2-FB8B-A724-D7A551EB5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6600" y="3443288"/>
              <a:ext cx="693737" cy="777875"/>
            </a:xfrm>
            <a:custGeom>
              <a:avLst/>
              <a:gdLst>
                <a:gd name="T0" fmla="*/ 5 w 130"/>
                <a:gd name="T1" fmla="*/ 146 h 146"/>
                <a:gd name="T2" fmla="*/ 0 w 130"/>
                <a:gd name="T3" fmla="*/ 142 h 146"/>
                <a:gd name="T4" fmla="*/ 5 w 130"/>
                <a:gd name="T5" fmla="*/ 131 h 146"/>
                <a:gd name="T6" fmla="*/ 1 w 130"/>
                <a:gd name="T7" fmla="*/ 2 h 146"/>
                <a:gd name="T8" fmla="*/ 2 w 130"/>
                <a:gd name="T9" fmla="*/ 0 h 146"/>
                <a:gd name="T10" fmla="*/ 130 w 130"/>
                <a:gd name="T11" fmla="*/ 74 h 146"/>
                <a:gd name="T12" fmla="*/ 5 w 130"/>
                <a:gd name="T1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46">
                  <a:moveTo>
                    <a:pt x="5" y="146"/>
                  </a:moveTo>
                  <a:cubicBezTo>
                    <a:pt x="4" y="144"/>
                    <a:pt x="2" y="143"/>
                    <a:pt x="0" y="142"/>
                  </a:cubicBezTo>
                  <a:cubicBezTo>
                    <a:pt x="2" y="138"/>
                    <a:pt x="5" y="134"/>
                    <a:pt x="5" y="131"/>
                  </a:cubicBezTo>
                  <a:cubicBezTo>
                    <a:pt x="4" y="88"/>
                    <a:pt x="9" y="45"/>
                    <a:pt x="1" y="2"/>
                  </a:cubicBezTo>
                  <a:cubicBezTo>
                    <a:pt x="1" y="2"/>
                    <a:pt x="2" y="0"/>
                    <a:pt x="2" y="0"/>
                  </a:cubicBezTo>
                  <a:cubicBezTo>
                    <a:pt x="45" y="23"/>
                    <a:pt x="89" y="46"/>
                    <a:pt x="130" y="74"/>
                  </a:cubicBezTo>
                  <a:cubicBezTo>
                    <a:pt x="89" y="98"/>
                    <a:pt x="47" y="122"/>
                    <a:pt x="5" y="146"/>
                  </a:cubicBezTo>
                  <a:close/>
                </a:path>
              </a:pathLst>
            </a:custGeom>
            <a:solidFill>
              <a:srgbClr val="3C5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140334F-C783-0361-3A17-8C23927A4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50" y="3452813"/>
              <a:ext cx="676275" cy="762000"/>
            </a:xfrm>
            <a:custGeom>
              <a:avLst/>
              <a:gdLst>
                <a:gd name="T0" fmla="*/ 0 w 127"/>
                <a:gd name="T1" fmla="*/ 143 h 143"/>
                <a:gd name="T2" fmla="*/ 0 w 127"/>
                <a:gd name="T3" fmla="*/ 0 h 143"/>
                <a:gd name="T4" fmla="*/ 105 w 127"/>
                <a:gd name="T5" fmla="*/ 58 h 143"/>
                <a:gd name="T6" fmla="*/ 127 w 127"/>
                <a:gd name="T7" fmla="*/ 68 h 143"/>
                <a:gd name="T8" fmla="*/ 127 w 127"/>
                <a:gd name="T9" fmla="*/ 71 h 143"/>
                <a:gd name="T10" fmla="*/ 127 w 127"/>
                <a:gd name="T11" fmla="*/ 74 h 143"/>
                <a:gd name="T12" fmla="*/ 3 w 127"/>
                <a:gd name="T13" fmla="*/ 143 h 143"/>
                <a:gd name="T14" fmla="*/ 0 w 127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43">
                  <a:moveTo>
                    <a:pt x="0" y="143"/>
                  </a:moveTo>
                  <a:cubicBezTo>
                    <a:pt x="0" y="95"/>
                    <a:pt x="0" y="47"/>
                    <a:pt x="0" y="0"/>
                  </a:cubicBezTo>
                  <a:cubicBezTo>
                    <a:pt x="37" y="16"/>
                    <a:pt x="70" y="39"/>
                    <a:pt x="105" y="58"/>
                  </a:cubicBezTo>
                  <a:cubicBezTo>
                    <a:pt x="112" y="62"/>
                    <a:pt x="119" y="67"/>
                    <a:pt x="127" y="68"/>
                  </a:cubicBezTo>
                  <a:cubicBezTo>
                    <a:pt x="127" y="69"/>
                    <a:pt x="127" y="70"/>
                    <a:pt x="127" y="71"/>
                  </a:cubicBezTo>
                  <a:cubicBezTo>
                    <a:pt x="127" y="72"/>
                    <a:pt x="127" y="73"/>
                    <a:pt x="127" y="74"/>
                  </a:cubicBezTo>
                  <a:cubicBezTo>
                    <a:pt x="86" y="97"/>
                    <a:pt x="44" y="120"/>
                    <a:pt x="3" y="143"/>
                  </a:cubicBezTo>
                  <a:cubicBezTo>
                    <a:pt x="2" y="143"/>
                    <a:pt x="1" y="143"/>
                    <a:pt x="0" y="143"/>
                  </a:cubicBezTo>
                  <a:close/>
                </a:path>
              </a:pathLst>
            </a:custGeom>
            <a:solidFill>
              <a:srgbClr val="3C5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64C9DF7-59E4-639A-BC3E-A255AC64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3452813"/>
              <a:ext cx="703262" cy="746125"/>
            </a:xfrm>
            <a:custGeom>
              <a:avLst/>
              <a:gdLst>
                <a:gd name="T0" fmla="*/ 124 w 132"/>
                <a:gd name="T1" fmla="*/ 0 h 140"/>
                <a:gd name="T2" fmla="*/ 128 w 132"/>
                <a:gd name="T3" fmla="*/ 129 h 140"/>
                <a:gd name="T4" fmla="*/ 123 w 132"/>
                <a:gd name="T5" fmla="*/ 140 h 140"/>
                <a:gd name="T6" fmla="*/ 76 w 132"/>
                <a:gd name="T7" fmla="*/ 116 h 140"/>
                <a:gd name="T8" fmla="*/ 0 w 132"/>
                <a:gd name="T9" fmla="*/ 71 h 140"/>
                <a:gd name="T10" fmla="*/ 124 w 132"/>
                <a:gd name="T1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0">
                  <a:moveTo>
                    <a:pt x="124" y="0"/>
                  </a:moveTo>
                  <a:cubicBezTo>
                    <a:pt x="132" y="43"/>
                    <a:pt x="127" y="86"/>
                    <a:pt x="128" y="129"/>
                  </a:cubicBezTo>
                  <a:cubicBezTo>
                    <a:pt x="128" y="132"/>
                    <a:pt x="125" y="136"/>
                    <a:pt x="123" y="140"/>
                  </a:cubicBezTo>
                  <a:cubicBezTo>
                    <a:pt x="105" y="137"/>
                    <a:pt x="91" y="126"/>
                    <a:pt x="76" y="116"/>
                  </a:cubicBezTo>
                  <a:cubicBezTo>
                    <a:pt x="51" y="101"/>
                    <a:pt x="22" y="92"/>
                    <a:pt x="0" y="71"/>
                  </a:cubicBezTo>
                  <a:cubicBezTo>
                    <a:pt x="40" y="45"/>
                    <a:pt x="82" y="22"/>
                    <a:pt x="124" y="0"/>
                  </a:cubicBezTo>
                  <a:close/>
                </a:path>
              </a:pathLst>
            </a:custGeom>
            <a:solidFill>
              <a:srgbClr val="5B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8"/>
          <p:cNvSpPr txBox="1">
            <a:spLocks noGrp="1"/>
          </p:cNvSpPr>
          <p:nvPr>
            <p:ph type="title"/>
          </p:nvPr>
        </p:nvSpPr>
        <p:spPr>
          <a:xfrm>
            <a:off x="1817157" y="203037"/>
            <a:ext cx="5850815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BREAK-EVEN ANALYSIS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590" name="Google Shape;590;p58"/>
          <p:cNvCxnSpPr/>
          <p:nvPr/>
        </p:nvCxnSpPr>
        <p:spPr>
          <a:xfrm>
            <a:off x="833026" y="2690491"/>
            <a:ext cx="391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1" name="Google Shape;591;p58"/>
          <p:cNvSpPr txBox="1"/>
          <p:nvPr/>
        </p:nvSpPr>
        <p:spPr>
          <a:xfrm>
            <a:off x="880401" y="3426941"/>
            <a:ext cx="15381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ringed one and a is gas giant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2" name="Google Shape;592;p58"/>
          <p:cNvSpPr txBox="1"/>
          <p:nvPr/>
        </p:nvSpPr>
        <p:spPr>
          <a:xfrm>
            <a:off x="880401" y="2919531"/>
            <a:ext cx="15381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PROFIT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93" name="Google Shape;593;p58"/>
          <p:cNvSpPr txBox="1"/>
          <p:nvPr/>
        </p:nvSpPr>
        <p:spPr>
          <a:xfrm>
            <a:off x="2931351" y="3426941"/>
            <a:ext cx="15381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farthest planet from the Sun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4" name="Google Shape;594;p58"/>
          <p:cNvSpPr txBox="1"/>
          <p:nvPr/>
        </p:nvSpPr>
        <p:spPr>
          <a:xfrm>
            <a:off x="2931351" y="2919531"/>
            <a:ext cx="15381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HIGH PROFIT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595" name="Google Shape;595;p58"/>
          <p:cNvGrpSpPr/>
          <p:nvPr/>
        </p:nvGrpSpPr>
        <p:grpSpPr>
          <a:xfrm>
            <a:off x="1405089" y="2446141"/>
            <a:ext cx="488700" cy="488700"/>
            <a:chOff x="2283863" y="2327388"/>
            <a:chExt cx="488700" cy="488700"/>
          </a:xfrm>
        </p:grpSpPr>
        <p:sp>
          <p:nvSpPr>
            <p:cNvPr id="596" name="Google Shape;596;p58"/>
            <p:cNvSpPr/>
            <p:nvPr/>
          </p:nvSpPr>
          <p:spPr>
            <a:xfrm>
              <a:off x="2283863" y="2327388"/>
              <a:ext cx="488700" cy="48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grpSp>
          <p:nvGrpSpPr>
            <p:cNvPr id="597" name="Google Shape;597;p58"/>
            <p:cNvGrpSpPr/>
            <p:nvPr/>
          </p:nvGrpSpPr>
          <p:grpSpPr>
            <a:xfrm>
              <a:off x="2344149" y="2388900"/>
              <a:ext cx="368157" cy="365699"/>
              <a:chOff x="-59470075" y="3308975"/>
              <a:chExt cx="318200" cy="316075"/>
            </a:xfrm>
          </p:grpSpPr>
          <p:sp>
            <p:nvSpPr>
              <p:cNvPr id="598" name="Google Shape;598;p58"/>
              <p:cNvSpPr/>
              <p:nvPr/>
            </p:nvSpPr>
            <p:spPr>
              <a:xfrm>
                <a:off x="-59403925" y="3522625"/>
                <a:ext cx="212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51" y="820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99" name="Google Shape;599;p58"/>
              <p:cNvSpPr/>
              <p:nvPr/>
            </p:nvSpPr>
            <p:spPr>
              <a:xfrm>
                <a:off x="-5936217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19" y="820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0" name="Google Shape;600;p58"/>
              <p:cNvSpPr/>
              <p:nvPr/>
            </p:nvSpPr>
            <p:spPr>
              <a:xfrm>
                <a:off x="-5932122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20" y="820"/>
                    </a:lnTo>
                    <a:lnTo>
                      <a:pt x="8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1" name="Google Shape;601;p58"/>
              <p:cNvSpPr/>
              <p:nvPr/>
            </p:nvSpPr>
            <p:spPr>
              <a:xfrm>
                <a:off x="-5927947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19" y="820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2" name="Google Shape;602;p58"/>
              <p:cNvSpPr/>
              <p:nvPr/>
            </p:nvSpPr>
            <p:spPr>
              <a:xfrm>
                <a:off x="-59470075" y="3418825"/>
                <a:ext cx="317425" cy="206225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8249" extrusionOk="0">
                    <a:moveTo>
                      <a:pt x="10523" y="3334"/>
                    </a:moveTo>
                    <a:cubicBezTo>
                      <a:pt x="10775" y="3334"/>
                      <a:pt x="10932" y="3523"/>
                      <a:pt x="10932" y="3775"/>
                    </a:cubicBezTo>
                    <a:lnTo>
                      <a:pt x="10932" y="5413"/>
                    </a:lnTo>
                    <a:cubicBezTo>
                      <a:pt x="10932" y="5665"/>
                      <a:pt x="10712" y="5854"/>
                      <a:pt x="10523" y="5854"/>
                    </a:cubicBezTo>
                    <a:lnTo>
                      <a:pt x="2268" y="5854"/>
                    </a:lnTo>
                    <a:cubicBezTo>
                      <a:pt x="2016" y="5854"/>
                      <a:pt x="1827" y="5665"/>
                      <a:pt x="1827" y="5413"/>
                    </a:cubicBezTo>
                    <a:lnTo>
                      <a:pt x="1827" y="3775"/>
                    </a:lnTo>
                    <a:cubicBezTo>
                      <a:pt x="1827" y="3523"/>
                      <a:pt x="2016" y="3334"/>
                      <a:pt x="2268" y="3334"/>
                    </a:cubicBezTo>
                    <a:close/>
                    <a:moveTo>
                      <a:pt x="2893" y="1"/>
                    </a:moveTo>
                    <a:cubicBezTo>
                      <a:pt x="2822" y="1"/>
                      <a:pt x="2748" y="18"/>
                      <a:pt x="2678" y="57"/>
                    </a:cubicBezTo>
                    <a:lnTo>
                      <a:pt x="221" y="1727"/>
                    </a:lnTo>
                    <a:cubicBezTo>
                      <a:pt x="95" y="1790"/>
                      <a:pt x="0" y="1916"/>
                      <a:pt x="0" y="2073"/>
                    </a:cubicBezTo>
                    <a:lnTo>
                      <a:pt x="0" y="7870"/>
                    </a:lnTo>
                    <a:cubicBezTo>
                      <a:pt x="0" y="8091"/>
                      <a:pt x="221" y="8248"/>
                      <a:pt x="410" y="8248"/>
                    </a:cubicBezTo>
                    <a:lnTo>
                      <a:pt x="12255" y="8248"/>
                    </a:lnTo>
                    <a:cubicBezTo>
                      <a:pt x="12507" y="8248"/>
                      <a:pt x="12665" y="8059"/>
                      <a:pt x="12665" y="7870"/>
                    </a:cubicBezTo>
                    <a:lnTo>
                      <a:pt x="12665" y="2073"/>
                    </a:lnTo>
                    <a:cubicBezTo>
                      <a:pt x="12697" y="1884"/>
                      <a:pt x="12507" y="1664"/>
                      <a:pt x="12287" y="1664"/>
                    </a:cubicBezTo>
                    <a:lnTo>
                      <a:pt x="5797" y="1664"/>
                    </a:lnTo>
                    <a:lnTo>
                      <a:pt x="5797" y="404"/>
                    </a:lnTo>
                    <a:cubicBezTo>
                      <a:pt x="5797" y="166"/>
                      <a:pt x="5600" y="1"/>
                      <a:pt x="5382" y="1"/>
                    </a:cubicBezTo>
                    <a:cubicBezTo>
                      <a:pt x="5311" y="1"/>
                      <a:pt x="5237" y="18"/>
                      <a:pt x="5167" y="57"/>
                    </a:cubicBezTo>
                    <a:lnTo>
                      <a:pt x="3308" y="1286"/>
                    </a:lnTo>
                    <a:lnTo>
                      <a:pt x="3308" y="404"/>
                    </a:lnTo>
                    <a:cubicBezTo>
                      <a:pt x="3308" y="166"/>
                      <a:pt x="3111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3" name="Google Shape;603;p58"/>
              <p:cNvSpPr/>
              <p:nvPr/>
            </p:nvSpPr>
            <p:spPr>
              <a:xfrm>
                <a:off x="-5923852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20" y="820"/>
                    </a:lnTo>
                    <a:lnTo>
                      <a:pt x="8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4" name="Google Shape;604;p58"/>
              <p:cNvSpPr/>
              <p:nvPr/>
            </p:nvSpPr>
            <p:spPr>
              <a:xfrm>
                <a:off x="-59292875" y="3308975"/>
                <a:ext cx="106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1656" extrusionOk="0">
                    <a:moveTo>
                      <a:pt x="1305" y="1"/>
                    </a:moveTo>
                    <a:cubicBezTo>
                      <a:pt x="904" y="1"/>
                      <a:pt x="497" y="175"/>
                      <a:pt x="158" y="545"/>
                    </a:cubicBezTo>
                    <a:cubicBezTo>
                      <a:pt x="1" y="702"/>
                      <a:pt x="64" y="986"/>
                      <a:pt x="221" y="1143"/>
                    </a:cubicBezTo>
                    <a:cubicBezTo>
                      <a:pt x="311" y="1218"/>
                      <a:pt x="409" y="1258"/>
                      <a:pt x="503" y="1258"/>
                    </a:cubicBezTo>
                    <a:cubicBezTo>
                      <a:pt x="606" y="1258"/>
                      <a:pt x="706" y="1210"/>
                      <a:pt x="788" y="1112"/>
                    </a:cubicBezTo>
                    <a:cubicBezTo>
                      <a:pt x="946" y="938"/>
                      <a:pt x="1127" y="852"/>
                      <a:pt x="1308" y="852"/>
                    </a:cubicBezTo>
                    <a:cubicBezTo>
                      <a:pt x="1489" y="852"/>
                      <a:pt x="1670" y="938"/>
                      <a:pt x="1828" y="1112"/>
                    </a:cubicBezTo>
                    <a:cubicBezTo>
                      <a:pt x="2150" y="1466"/>
                      <a:pt x="2562" y="1655"/>
                      <a:pt x="2977" y="1655"/>
                    </a:cubicBezTo>
                    <a:cubicBezTo>
                      <a:pt x="3374" y="1655"/>
                      <a:pt x="3773" y="1482"/>
                      <a:pt x="4096" y="1112"/>
                    </a:cubicBezTo>
                    <a:cubicBezTo>
                      <a:pt x="4254" y="954"/>
                      <a:pt x="4222" y="671"/>
                      <a:pt x="4065" y="513"/>
                    </a:cubicBezTo>
                    <a:cubicBezTo>
                      <a:pt x="3990" y="438"/>
                      <a:pt x="3886" y="399"/>
                      <a:pt x="3781" y="399"/>
                    </a:cubicBezTo>
                    <a:cubicBezTo>
                      <a:pt x="3665" y="399"/>
                      <a:pt x="3549" y="446"/>
                      <a:pt x="3466" y="545"/>
                    </a:cubicBezTo>
                    <a:cubicBezTo>
                      <a:pt x="3309" y="734"/>
                      <a:pt x="3135" y="828"/>
                      <a:pt x="2962" y="828"/>
                    </a:cubicBezTo>
                    <a:cubicBezTo>
                      <a:pt x="2789" y="828"/>
                      <a:pt x="2616" y="734"/>
                      <a:pt x="2458" y="545"/>
                    </a:cubicBezTo>
                    <a:cubicBezTo>
                      <a:pt x="2136" y="191"/>
                      <a:pt x="1724" y="1"/>
                      <a:pt x="1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5" name="Google Shape;605;p58"/>
              <p:cNvSpPr/>
              <p:nvPr/>
            </p:nvSpPr>
            <p:spPr>
              <a:xfrm>
                <a:off x="-59214100" y="3371400"/>
                <a:ext cx="622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742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379"/>
                    </a:cubicBezTo>
                    <a:lnTo>
                      <a:pt x="0" y="2742"/>
                    </a:lnTo>
                    <a:lnTo>
                      <a:pt x="2489" y="2742"/>
                    </a:lnTo>
                    <a:lnTo>
                      <a:pt x="2489" y="379"/>
                    </a:lnTo>
                    <a:cubicBezTo>
                      <a:pt x="2458" y="190"/>
                      <a:pt x="2268" y="1"/>
                      <a:pt x="2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Google Shape;606;p58"/>
              <p:cNvSpPr/>
              <p:nvPr/>
            </p:nvSpPr>
            <p:spPr>
              <a:xfrm>
                <a:off x="-59297600" y="3392600"/>
                <a:ext cx="62250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926" extrusionOk="0">
                    <a:moveTo>
                      <a:pt x="387" y="0"/>
                    </a:moveTo>
                    <a:cubicBezTo>
                      <a:pt x="163" y="0"/>
                      <a:pt x="1" y="177"/>
                      <a:pt x="1" y="382"/>
                    </a:cubicBezTo>
                    <a:lnTo>
                      <a:pt x="1" y="1925"/>
                    </a:lnTo>
                    <a:lnTo>
                      <a:pt x="2489" y="1925"/>
                    </a:lnTo>
                    <a:lnTo>
                      <a:pt x="2489" y="382"/>
                    </a:lnTo>
                    <a:cubicBezTo>
                      <a:pt x="2489" y="161"/>
                      <a:pt x="2300" y="4"/>
                      <a:pt x="2080" y="4"/>
                    </a:cubicBezTo>
                    <a:lnTo>
                      <a:pt x="442" y="4"/>
                    </a:lnTo>
                    <a:cubicBezTo>
                      <a:pt x="423" y="1"/>
                      <a:pt x="405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07" name="Google Shape;607;p58"/>
          <p:cNvGrpSpPr/>
          <p:nvPr/>
        </p:nvGrpSpPr>
        <p:grpSpPr>
          <a:xfrm>
            <a:off x="3456051" y="2446141"/>
            <a:ext cx="488700" cy="488700"/>
            <a:chOff x="4334825" y="2327388"/>
            <a:chExt cx="488700" cy="488700"/>
          </a:xfrm>
        </p:grpSpPr>
        <p:sp>
          <p:nvSpPr>
            <p:cNvPr id="608" name="Google Shape;608;p58"/>
            <p:cNvSpPr/>
            <p:nvPr/>
          </p:nvSpPr>
          <p:spPr>
            <a:xfrm>
              <a:off x="4334825" y="2327388"/>
              <a:ext cx="488700" cy="48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9" name="Google Shape;609;p58"/>
            <p:cNvSpPr/>
            <p:nvPr/>
          </p:nvSpPr>
          <p:spPr>
            <a:xfrm>
              <a:off x="4415701" y="2414788"/>
              <a:ext cx="312592" cy="367261"/>
            </a:xfrm>
            <a:custGeom>
              <a:avLst/>
              <a:gdLst/>
              <a:ahLst/>
              <a:cxnLst/>
              <a:rect l="l" t="t" r="r" b="b"/>
              <a:pathLst>
                <a:path w="10807" h="12697" extrusionOk="0">
                  <a:moveTo>
                    <a:pt x="6617" y="9924"/>
                  </a:moveTo>
                  <a:lnTo>
                    <a:pt x="6617" y="10775"/>
                  </a:lnTo>
                  <a:lnTo>
                    <a:pt x="4159" y="10775"/>
                  </a:lnTo>
                  <a:lnTo>
                    <a:pt x="4159" y="9924"/>
                  </a:lnTo>
                  <a:close/>
                  <a:moveTo>
                    <a:pt x="4159" y="0"/>
                  </a:moveTo>
                  <a:cubicBezTo>
                    <a:pt x="3561" y="0"/>
                    <a:pt x="2994" y="315"/>
                    <a:pt x="2742" y="851"/>
                  </a:cubicBezTo>
                  <a:lnTo>
                    <a:pt x="2490" y="851"/>
                  </a:lnTo>
                  <a:cubicBezTo>
                    <a:pt x="1797" y="851"/>
                    <a:pt x="1166" y="1324"/>
                    <a:pt x="914" y="1954"/>
                  </a:cubicBezTo>
                  <a:cubicBezTo>
                    <a:pt x="1324" y="1985"/>
                    <a:pt x="1702" y="2143"/>
                    <a:pt x="1986" y="2426"/>
                  </a:cubicBezTo>
                  <a:cubicBezTo>
                    <a:pt x="2143" y="2584"/>
                    <a:pt x="2143" y="2836"/>
                    <a:pt x="1986" y="2993"/>
                  </a:cubicBezTo>
                  <a:cubicBezTo>
                    <a:pt x="1907" y="3072"/>
                    <a:pt x="1797" y="3111"/>
                    <a:pt x="1686" y="3111"/>
                  </a:cubicBezTo>
                  <a:cubicBezTo>
                    <a:pt x="1576" y="3111"/>
                    <a:pt x="1466" y="3072"/>
                    <a:pt x="1387" y="2993"/>
                  </a:cubicBezTo>
                  <a:cubicBezTo>
                    <a:pt x="1198" y="2804"/>
                    <a:pt x="946" y="2773"/>
                    <a:pt x="725" y="2773"/>
                  </a:cubicBezTo>
                  <a:cubicBezTo>
                    <a:pt x="284" y="3088"/>
                    <a:pt x="1" y="3560"/>
                    <a:pt x="1" y="4159"/>
                  </a:cubicBezTo>
                  <a:cubicBezTo>
                    <a:pt x="1" y="4411"/>
                    <a:pt x="95" y="4726"/>
                    <a:pt x="253" y="4978"/>
                  </a:cubicBezTo>
                  <a:cubicBezTo>
                    <a:pt x="95" y="5199"/>
                    <a:pt x="1" y="5514"/>
                    <a:pt x="1" y="5797"/>
                  </a:cubicBezTo>
                  <a:cubicBezTo>
                    <a:pt x="1" y="6144"/>
                    <a:pt x="127" y="6459"/>
                    <a:pt x="316" y="6742"/>
                  </a:cubicBezTo>
                  <a:cubicBezTo>
                    <a:pt x="599" y="6522"/>
                    <a:pt x="1009" y="6364"/>
                    <a:pt x="1387" y="6364"/>
                  </a:cubicBezTo>
                  <a:cubicBezTo>
                    <a:pt x="1639" y="6364"/>
                    <a:pt x="1797" y="6553"/>
                    <a:pt x="1797" y="6742"/>
                  </a:cubicBezTo>
                  <a:cubicBezTo>
                    <a:pt x="1797" y="6994"/>
                    <a:pt x="1576" y="7152"/>
                    <a:pt x="1387" y="7152"/>
                  </a:cubicBezTo>
                  <a:cubicBezTo>
                    <a:pt x="1198" y="7152"/>
                    <a:pt x="1009" y="7215"/>
                    <a:pt x="851" y="7341"/>
                  </a:cubicBezTo>
                  <a:lnTo>
                    <a:pt x="851" y="7404"/>
                  </a:lnTo>
                  <a:cubicBezTo>
                    <a:pt x="851" y="8318"/>
                    <a:pt x="1576" y="9074"/>
                    <a:pt x="2490" y="9074"/>
                  </a:cubicBezTo>
                  <a:lnTo>
                    <a:pt x="2742" y="9074"/>
                  </a:lnTo>
                  <a:cubicBezTo>
                    <a:pt x="2899" y="9357"/>
                    <a:pt x="3088" y="9546"/>
                    <a:pt x="3309" y="9704"/>
                  </a:cubicBezTo>
                  <a:lnTo>
                    <a:pt x="3309" y="10617"/>
                  </a:lnTo>
                  <a:cubicBezTo>
                    <a:pt x="3309" y="11752"/>
                    <a:pt x="4254" y="12697"/>
                    <a:pt x="5420" y="12697"/>
                  </a:cubicBezTo>
                  <a:cubicBezTo>
                    <a:pt x="6554" y="12697"/>
                    <a:pt x="7499" y="11752"/>
                    <a:pt x="7499" y="10617"/>
                  </a:cubicBezTo>
                  <a:lnTo>
                    <a:pt x="7499" y="9704"/>
                  </a:lnTo>
                  <a:cubicBezTo>
                    <a:pt x="7719" y="9546"/>
                    <a:pt x="7971" y="9357"/>
                    <a:pt x="8097" y="9074"/>
                  </a:cubicBezTo>
                  <a:lnTo>
                    <a:pt x="8318" y="9074"/>
                  </a:lnTo>
                  <a:cubicBezTo>
                    <a:pt x="9232" y="9074"/>
                    <a:pt x="9988" y="8318"/>
                    <a:pt x="9988" y="7404"/>
                  </a:cubicBezTo>
                  <a:lnTo>
                    <a:pt x="9988" y="7341"/>
                  </a:lnTo>
                  <a:cubicBezTo>
                    <a:pt x="9830" y="7215"/>
                    <a:pt x="9610" y="7152"/>
                    <a:pt x="9421" y="7152"/>
                  </a:cubicBezTo>
                  <a:cubicBezTo>
                    <a:pt x="9200" y="7152"/>
                    <a:pt x="9043" y="6931"/>
                    <a:pt x="9043" y="6742"/>
                  </a:cubicBezTo>
                  <a:cubicBezTo>
                    <a:pt x="9043" y="6522"/>
                    <a:pt x="9232" y="6364"/>
                    <a:pt x="9421" y="6364"/>
                  </a:cubicBezTo>
                  <a:cubicBezTo>
                    <a:pt x="9830" y="6364"/>
                    <a:pt x="10208" y="6522"/>
                    <a:pt x="10492" y="6742"/>
                  </a:cubicBezTo>
                  <a:cubicBezTo>
                    <a:pt x="10681" y="6459"/>
                    <a:pt x="10807" y="6144"/>
                    <a:pt x="10807" y="5797"/>
                  </a:cubicBezTo>
                  <a:cubicBezTo>
                    <a:pt x="10807" y="5514"/>
                    <a:pt x="10712" y="5199"/>
                    <a:pt x="10555" y="4978"/>
                  </a:cubicBezTo>
                  <a:cubicBezTo>
                    <a:pt x="10681" y="4726"/>
                    <a:pt x="10775" y="4411"/>
                    <a:pt x="10775" y="4159"/>
                  </a:cubicBezTo>
                  <a:cubicBezTo>
                    <a:pt x="10775" y="3592"/>
                    <a:pt x="10492" y="3088"/>
                    <a:pt x="10051" y="2773"/>
                  </a:cubicBezTo>
                  <a:cubicBezTo>
                    <a:pt x="10015" y="2768"/>
                    <a:pt x="9978" y="2765"/>
                    <a:pt x="9939" y="2765"/>
                  </a:cubicBezTo>
                  <a:cubicBezTo>
                    <a:pt x="9742" y="2765"/>
                    <a:pt x="9521" y="2835"/>
                    <a:pt x="9389" y="2993"/>
                  </a:cubicBezTo>
                  <a:cubicBezTo>
                    <a:pt x="9310" y="3072"/>
                    <a:pt x="9200" y="3111"/>
                    <a:pt x="9090" y="3111"/>
                  </a:cubicBezTo>
                  <a:cubicBezTo>
                    <a:pt x="8980" y="3111"/>
                    <a:pt x="8869" y="3072"/>
                    <a:pt x="8791" y="2993"/>
                  </a:cubicBezTo>
                  <a:cubicBezTo>
                    <a:pt x="8633" y="2836"/>
                    <a:pt x="8633" y="2584"/>
                    <a:pt x="8791" y="2426"/>
                  </a:cubicBezTo>
                  <a:cubicBezTo>
                    <a:pt x="9074" y="2143"/>
                    <a:pt x="9452" y="1954"/>
                    <a:pt x="9862" y="1954"/>
                  </a:cubicBezTo>
                  <a:cubicBezTo>
                    <a:pt x="9610" y="1324"/>
                    <a:pt x="9043" y="851"/>
                    <a:pt x="8287" y="851"/>
                  </a:cubicBezTo>
                  <a:lnTo>
                    <a:pt x="8034" y="851"/>
                  </a:lnTo>
                  <a:cubicBezTo>
                    <a:pt x="7782" y="315"/>
                    <a:pt x="7215" y="0"/>
                    <a:pt x="6617" y="0"/>
                  </a:cubicBezTo>
                  <a:cubicBezTo>
                    <a:pt x="6302" y="0"/>
                    <a:pt x="6050" y="95"/>
                    <a:pt x="5798" y="252"/>
                  </a:cubicBezTo>
                  <a:lnTo>
                    <a:pt x="5798" y="4190"/>
                  </a:lnTo>
                  <a:cubicBezTo>
                    <a:pt x="6743" y="4379"/>
                    <a:pt x="7467" y="5199"/>
                    <a:pt x="7467" y="6207"/>
                  </a:cubicBezTo>
                  <a:cubicBezTo>
                    <a:pt x="7467" y="6427"/>
                    <a:pt x="7247" y="6585"/>
                    <a:pt x="7058" y="6585"/>
                  </a:cubicBezTo>
                  <a:cubicBezTo>
                    <a:pt x="6869" y="6585"/>
                    <a:pt x="6617" y="6396"/>
                    <a:pt x="6617" y="6207"/>
                  </a:cubicBezTo>
                  <a:cubicBezTo>
                    <a:pt x="6617" y="5640"/>
                    <a:pt x="6270" y="5199"/>
                    <a:pt x="5798" y="5010"/>
                  </a:cubicBezTo>
                  <a:lnTo>
                    <a:pt x="5798" y="9074"/>
                  </a:lnTo>
                  <a:lnTo>
                    <a:pt x="4979" y="9074"/>
                  </a:lnTo>
                  <a:lnTo>
                    <a:pt x="4979" y="5010"/>
                  </a:lnTo>
                  <a:cubicBezTo>
                    <a:pt x="4506" y="5167"/>
                    <a:pt x="4159" y="5640"/>
                    <a:pt x="4159" y="6207"/>
                  </a:cubicBezTo>
                  <a:cubicBezTo>
                    <a:pt x="4159" y="6427"/>
                    <a:pt x="3939" y="6585"/>
                    <a:pt x="3718" y="6585"/>
                  </a:cubicBezTo>
                  <a:cubicBezTo>
                    <a:pt x="3466" y="6585"/>
                    <a:pt x="3309" y="6396"/>
                    <a:pt x="3309" y="6207"/>
                  </a:cubicBezTo>
                  <a:cubicBezTo>
                    <a:pt x="3309" y="5199"/>
                    <a:pt x="4033" y="4348"/>
                    <a:pt x="4979" y="4190"/>
                  </a:cubicBezTo>
                  <a:lnTo>
                    <a:pt x="4979" y="252"/>
                  </a:lnTo>
                  <a:cubicBezTo>
                    <a:pt x="4726" y="95"/>
                    <a:pt x="4474" y="0"/>
                    <a:pt x="4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3E1FBB7-D08B-4C0E-989F-663798860431}"/>
              </a:ext>
            </a:extLst>
          </p:cNvPr>
          <p:cNvGrpSpPr/>
          <p:nvPr/>
        </p:nvGrpSpPr>
        <p:grpSpPr>
          <a:xfrm flipH="1">
            <a:off x="-3983" y="-8055"/>
            <a:ext cx="1483395" cy="1983795"/>
            <a:chOff x="7651312" y="33453"/>
            <a:chExt cx="1459235" cy="1951485"/>
          </a:xfrm>
          <a:solidFill>
            <a:srgbClr val="C00000"/>
          </a:solidFill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D312185E-1833-45B8-AE9B-E9E8C7F83E14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083214FD-4DCE-44C3-A97D-7798F8E3CC19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B7FC52EA-91D6-49E3-89E8-05B5B82A42E1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84C9E3D3-DD59-4489-9332-3FD06E1B2843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11862999-C4FD-4091-9F58-9903D555F302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49EA3295-988F-4A1B-A7DA-688FA2311D27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AD61D3EF-5212-4497-9E5B-FB108BF75E75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45242FB-6033-2BC4-515B-991A2649FC25}"/>
              </a:ext>
            </a:extLst>
          </p:cNvPr>
          <p:cNvGrpSpPr/>
          <p:nvPr/>
        </p:nvGrpSpPr>
        <p:grpSpPr>
          <a:xfrm>
            <a:off x="5334001" y="1362076"/>
            <a:ext cx="2620963" cy="3163887"/>
            <a:chOff x="5334001" y="1362076"/>
            <a:chExt cx="2620963" cy="316388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83A8539-2B43-F993-2504-5330D6700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1" y="1362076"/>
              <a:ext cx="874713" cy="612775"/>
            </a:xfrm>
            <a:custGeom>
              <a:avLst/>
              <a:gdLst>
                <a:gd name="T0" fmla="*/ 422 w 424"/>
                <a:gd name="T1" fmla="*/ 0 h 297"/>
                <a:gd name="T2" fmla="*/ 421 w 424"/>
                <a:gd name="T3" fmla="*/ 21 h 297"/>
                <a:gd name="T4" fmla="*/ 305 w 424"/>
                <a:gd name="T5" fmla="*/ 260 h 297"/>
                <a:gd name="T6" fmla="*/ 289 w 424"/>
                <a:gd name="T7" fmla="*/ 272 h 297"/>
                <a:gd name="T8" fmla="*/ 43 w 424"/>
                <a:gd name="T9" fmla="*/ 294 h 297"/>
                <a:gd name="T10" fmla="*/ 13 w 424"/>
                <a:gd name="T11" fmla="*/ 297 h 297"/>
                <a:gd name="T12" fmla="*/ 3 w 424"/>
                <a:gd name="T13" fmla="*/ 281 h 297"/>
                <a:gd name="T14" fmla="*/ 7 w 424"/>
                <a:gd name="T15" fmla="*/ 273 h 297"/>
                <a:gd name="T16" fmla="*/ 124 w 424"/>
                <a:gd name="T17" fmla="*/ 46 h 297"/>
                <a:gd name="T18" fmla="*/ 147 w 424"/>
                <a:gd name="T19" fmla="*/ 29 h 297"/>
                <a:gd name="T20" fmla="*/ 327 w 424"/>
                <a:gd name="T21" fmla="*/ 9 h 297"/>
                <a:gd name="T22" fmla="*/ 398 w 424"/>
                <a:gd name="T23" fmla="*/ 0 h 297"/>
                <a:gd name="T24" fmla="*/ 422 w 424"/>
                <a:gd name="T2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297">
                  <a:moveTo>
                    <a:pt x="422" y="0"/>
                  </a:moveTo>
                  <a:cubicBezTo>
                    <a:pt x="422" y="7"/>
                    <a:pt x="424" y="15"/>
                    <a:pt x="421" y="21"/>
                  </a:cubicBezTo>
                  <a:cubicBezTo>
                    <a:pt x="383" y="101"/>
                    <a:pt x="344" y="181"/>
                    <a:pt x="305" y="260"/>
                  </a:cubicBezTo>
                  <a:cubicBezTo>
                    <a:pt x="302" y="265"/>
                    <a:pt x="295" y="271"/>
                    <a:pt x="289" y="272"/>
                  </a:cubicBezTo>
                  <a:cubicBezTo>
                    <a:pt x="207" y="280"/>
                    <a:pt x="125" y="287"/>
                    <a:pt x="43" y="294"/>
                  </a:cubicBezTo>
                  <a:cubicBezTo>
                    <a:pt x="33" y="295"/>
                    <a:pt x="23" y="296"/>
                    <a:pt x="13" y="297"/>
                  </a:cubicBezTo>
                  <a:cubicBezTo>
                    <a:pt x="2" y="297"/>
                    <a:pt x="0" y="290"/>
                    <a:pt x="3" y="281"/>
                  </a:cubicBezTo>
                  <a:cubicBezTo>
                    <a:pt x="3" y="278"/>
                    <a:pt x="5" y="275"/>
                    <a:pt x="7" y="273"/>
                  </a:cubicBezTo>
                  <a:cubicBezTo>
                    <a:pt x="46" y="197"/>
                    <a:pt x="85" y="122"/>
                    <a:pt x="124" y="46"/>
                  </a:cubicBezTo>
                  <a:cubicBezTo>
                    <a:pt x="129" y="35"/>
                    <a:pt x="135" y="30"/>
                    <a:pt x="147" y="29"/>
                  </a:cubicBezTo>
                  <a:cubicBezTo>
                    <a:pt x="207" y="23"/>
                    <a:pt x="267" y="16"/>
                    <a:pt x="327" y="9"/>
                  </a:cubicBezTo>
                  <a:cubicBezTo>
                    <a:pt x="350" y="7"/>
                    <a:pt x="374" y="3"/>
                    <a:pt x="398" y="0"/>
                  </a:cubicBezTo>
                  <a:cubicBezTo>
                    <a:pt x="406" y="0"/>
                    <a:pt x="414" y="0"/>
                    <a:pt x="4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B662D26-F185-CECB-4A5B-1B08485CF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1" y="2725738"/>
              <a:ext cx="558800" cy="1006475"/>
            </a:xfrm>
            <a:custGeom>
              <a:avLst/>
              <a:gdLst>
                <a:gd name="T0" fmla="*/ 271 w 271"/>
                <a:gd name="T1" fmla="*/ 320 h 488"/>
                <a:gd name="T2" fmla="*/ 271 w 271"/>
                <a:gd name="T3" fmla="*/ 468 h 488"/>
                <a:gd name="T4" fmla="*/ 264 w 271"/>
                <a:gd name="T5" fmla="*/ 488 h 488"/>
                <a:gd name="T6" fmla="*/ 245 w 271"/>
                <a:gd name="T7" fmla="*/ 481 h 488"/>
                <a:gd name="T8" fmla="*/ 14 w 271"/>
                <a:gd name="T9" fmla="*/ 327 h 488"/>
                <a:gd name="T10" fmla="*/ 0 w 271"/>
                <a:gd name="T11" fmla="*/ 302 h 488"/>
                <a:gd name="T12" fmla="*/ 1 w 271"/>
                <a:gd name="T13" fmla="*/ 21 h 488"/>
                <a:gd name="T14" fmla="*/ 7 w 271"/>
                <a:gd name="T15" fmla="*/ 3 h 488"/>
                <a:gd name="T16" fmla="*/ 26 w 271"/>
                <a:gd name="T17" fmla="*/ 7 h 488"/>
                <a:gd name="T18" fmla="*/ 257 w 271"/>
                <a:gd name="T19" fmla="*/ 147 h 488"/>
                <a:gd name="T20" fmla="*/ 271 w 271"/>
                <a:gd name="T21" fmla="*/ 172 h 488"/>
                <a:gd name="T22" fmla="*/ 271 w 271"/>
                <a:gd name="T23" fmla="*/ 32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488">
                  <a:moveTo>
                    <a:pt x="271" y="320"/>
                  </a:moveTo>
                  <a:cubicBezTo>
                    <a:pt x="271" y="369"/>
                    <a:pt x="271" y="419"/>
                    <a:pt x="271" y="468"/>
                  </a:cubicBezTo>
                  <a:cubicBezTo>
                    <a:pt x="271" y="475"/>
                    <a:pt x="266" y="481"/>
                    <a:pt x="264" y="488"/>
                  </a:cubicBezTo>
                  <a:cubicBezTo>
                    <a:pt x="258" y="486"/>
                    <a:pt x="251" y="485"/>
                    <a:pt x="245" y="481"/>
                  </a:cubicBezTo>
                  <a:cubicBezTo>
                    <a:pt x="168" y="430"/>
                    <a:pt x="91" y="379"/>
                    <a:pt x="14" y="327"/>
                  </a:cubicBezTo>
                  <a:cubicBezTo>
                    <a:pt x="5" y="321"/>
                    <a:pt x="0" y="314"/>
                    <a:pt x="0" y="302"/>
                  </a:cubicBezTo>
                  <a:cubicBezTo>
                    <a:pt x="1" y="208"/>
                    <a:pt x="0" y="114"/>
                    <a:pt x="1" y="21"/>
                  </a:cubicBezTo>
                  <a:cubicBezTo>
                    <a:pt x="1" y="14"/>
                    <a:pt x="3" y="5"/>
                    <a:pt x="7" y="3"/>
                  </a:cubicBezTo>
                  <a:cubicBezTo>
                    <a:pt x="11" y="0"/>
                    <a:pt x="20" y="4"/>
                    <a:pt x="26" y="7"/>
                  </a:cubicBezTo>
                  <a:cubicBezTo>
                    <a:pt x="103" y="53"/>
                    <a:pt x="180" y="100"/>
                    <a:pt x="257" y="147"/>
                  </a:cubicBezTo>
                  <a:cubicBezTo>
                    <a:pt x="267" y="153"/>
                    <a:pt x="271" y="160"/>
                    <a:pt x="271" y="172"/>
                  </a:cubicBezTo>
                  <a:cubicBezTo>
                    <a:pt x="271" y="221"/>
                    <a:pt x="271" y="271"/>
                    <a:pt x="271" y="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B85E912-0043-AB62-6A6F-399DF03A5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738" y="2332038"/>
              <a:ext cx="571500" cy="1006475"/>
            </a:xfrm>
            <a:custGeom>
              <a:avLst/>
              <a:gdLst>
                <a:gd name="T0" fmla="*/ 1 w 277"/>
                <a:gd name="T1" fmla="*/ 323 h 488"/>
                <a:gd name="T2" fmla="*/ 1 w 277"/>
                <a:gd name="T3" fmla="*/ 182 h 488"/>
                <a:gd name="T4" fmla="*/ 14 w 277"/>
                <a:gd name="T5" fmla="*/ 157 h 488"/>
                <a:gd name="T6" fmla="*/ 253 w 277"/>
                <a:gd name="T7" fmla="*/ 6 h 488"/>
                <a:gd name="T8" fmla="*/ 271 w 277"/>
                <a:gd name="T9" fmla="*/ 2 h 488"/>
                <a:gd name="T10" fmla="*/ 276 w 277"/>
                <a:gd name="T11" fmla="*/ 19 h 488"/>
                <a:gd name="T12" fmla="*/ 277 w 277"/>
                <a:gd name="T13" fmla="*/ 302 h 488"/>
                <a:gd name="T14" fmla="*/ 264 w 277"/>
                <a:gd name="T15" fmla="*/ 326 h 488"/>
                <a:gd name="T16" fmla="*/ 31 w 277"/>
                <a:gd name="T17" fmla="*/ 481 h 488"/>
                <a:gd name="T18" fmla="*/ 13 w 277"/>
                <a:gd name="T19" fmla="*/ 486 h 488"/>
                <a:gd name="T20" fmla="*/ 7 w 277"/>
                <a:gd name="T21" fmla="*/ 468 h 488"/>
                <a:gd name="T22" fmla="*/ 7 w 277"/>
                <a:gd name="T23" fmla="*/ 323 h 488"/>
                <a:gd name="T24" fmla="*/ 1 w 277"/>
                <a:gd name="T25" fmla="*/ 323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488">
                  <a:moveTo>
                    <a:pt x="1" y="323"/>
                  </a:moveTo>
                  <a:cubicBezTo>
                    <a:pt x="1" y="276"/>
                    <a:pt x="1" y="229"/>
                    <a:pt x="1" y="182"/>
                  </a:cubicBezTo>
                  <a:cubicBezTo>
                    <a:pt x="0" y="171"/>
                    <a:pt x="4" y="163"/>
                    <a:pt x="14" y="157"/>
                  </a:cubicBezTo>
                  <a:cubicBezTo>
                    <a:pt x="94" y="107"/>
                    <a:pt x="173" y="56"/>
                    <a:pt x="253" y="6"/>
                  </a:cubicBezTo>
                  <a:cubicBezTo>
                    <a:pt x="258" y="3"/>
                    <a:pt x="266" y="0"/>
                    <a:pt x="271" y="2"/>
                  </a:cubicBezTo>
                  <a:cubicBezTo>
                    <a:pt x="275" y="3"/>
                    <a:pt x="276" y="13"/>
                    <a:pt x="276" y="19"/>
                  </a:cubicBezTo>
                  <a:cubicBezTo>
                    <a:pt x="277" y="113"/>
                    <a:pt x="277" y="208"/>
                    <a:pt x="277" y="302"/>
                  </a:cubicBezTo>
                  <a:cubicBezTo>
                    <a:pt x="277" y="313"/>
                    <a:pt x="273" y="320"/>
                    <a:pt x="264" y="326"/>
                  </a:cubicBezTo>
                  <a:cubicBezTo>
                    <a:pt x="186" y="378"/>
                    <a:pt x="109" y="430"/>
                    <a:pt x="31" y="481"/>
                  </a:cubicBezTo>
                  <a:cubicBezTo>
                    <a:pt x="26" y="485"/>
                    <a:pt x="17" y="488"/>
                    <a:pt x="13" y="486"/>
                  </a:cubicBezTo>
                  <a:cubicBezTo>
                    <a:pt x="9" y="484"/>
                    <a:pt x="7" y="474"/>
                    <a:pt x="7" y="468"/>
                  </a:cubicBezTo>
                  <a:cubicBezTo>
                    <a:pt x="6" y="420"/>
                    <a:pt x="7" y="371"/>
                    <a:pt x="7" y="323"/>
                  </a:cubicBezTo>
                  <a:cubicBezTo>
                    <a:pt x="5" y="323"/>
                    <a:pt x="3" y="323"/>
                    <a:pt x="1" y="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CB488C7-9139-3373-2B0D-4621E1C82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2716213"/>
              <a:ext cx="558800" cy="1017588"/>
            </a:xfrm>
            <a:custGeom>
              <a:avLst/>
              <a:gdLst>
                <a:gd name="T0" fmla="*/ 0 w 271"/>
                <a:gd name="T1" fmla="*/ 324 h 494"/>
                <a:gd name="T2" fmla="*/ 0 w 271"/>
                <a:gd name="T3" fmla="*/ 178 h 494"/>
                <a:gd name="T4" fmla="*/ 14 w 271"/>
                <a:gd name="T5" fmla="*/ 152 h 494"/>
                <a:gd name="T6" fmla="*/ 246 w 271"/>
                <a:gd name="T7" fmla="*/ 11 h 494"/>
                <a:gd name="T8" fmla="*/ 271 w 271"/>
                <a:gd name="T9" fmla="*/ 25 h 494"/>
                <a:gd name="T10" fmla="*/ 271 w 271"/>
                <a:gd name="T11" fmla="*/ 308 h 494"/>
                <a:gd name="T12" fmla="*/ 258 w 271"/>
                <a:gd name="T13" fmla="*/ 332 h 494"/>
                <a:gd name="T14" fmla="*/ 25 w 271"/>
                <a:gd name="T15" fmla="*/ 487 h 494"/>
                <a:gd name="T16" fmla="*/ 7 w 271"/>
                <a:gd name="T17" fmla="*/ 492 h 494"/>
                <a:gd name="T18" fmla="*/ 1 w 271"/>
                <a:gd name="T19" fmla="*/ 474 h 494"/>
                <a:gd name="T20" fmla="*/ 0 w 271"/>
                <a:gd name="T21" fmla="*/ 32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494">
                  <a:moveTo>
                    <a:pt x="0" y="324"/>
                  </a:moveTo>
                  <a:cubicBezTo>
                    <a:pt x="0" y="275"/>
                    <a:pt x="1" y="226"/>
                    <a:pt x="0" y="178"/>
                  </a:cubicBezTo>
                  <a:cubicBezTo>
                    <a:pt x="0" y="166"/>
                    <a:pt x="4" y="158"/>
                    <a:pt x="14" y="152"/>
                  </a:cubicBezTo>
                  <a:cubicBezTo>
                    <a:pt x="92" y="106"/>
                    <a:pt x="169" y="58"/>
                    <a:pt x="246" y="11"/>
                  </a:cubicBezTo>
                  <a:cubicBezTo>
                    <a:pt x="264" y="0"/>
                    <a:pt x="271" y="4"/>
                    <a:pt x="271" y="25"/>
                  </a:cubicBezTo>
                  <a:cubicBezTo>
                    <a:pt x="271" y="119"/>
                    <a:pt x="271" y="213"/>
                    <a:pt x="271" y="308"/>
                  </a:cubicBezTo>
                  <a:cubicBezTo>
                    <a:pt x="271" y="319"/>
                    <a:pt x="267" y="326"/>
                    <a:pt x="258" y="332"/>
                  </a:cubicBezTo>
                  <a:cubicBezTo>
                    <a:pt x="180" y="384"/>
                    <a:pt x="103" y="435"/>
                    <a:pt x="25" y="487"/>
                  </a:cubicBezTo>
                  <a:cubicBezTo>
                    <a:pt x="20" y="490"/>
                    <a:pt x="11" y="494"/>
                    <a:pt x="7" y="492"/>
                  </a:cubicBezTo>
                  <a:cubicBezTo>
                    <a:pt x="3" y="489"/>
                    <a:pt x="1" y="480"/>
                    <a:pt x="1" y="474"/>
                  </a:cubicBezTo>
                  <a:cubicBezTo>
                    <a:pt x="0" y="424"/>
                    <a:pt x="0" y="374"/>
                    <a:pt x="0" y="3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9EDAECE-F865-1D68-3C8D-9A8122ABA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1" y="2332038"/>
              <a:ext cx="558800" cy="1006475"/>
            </a:xfrm>
            <a:custGeom>
              <a:avLst/>
              <a:gdLst>
                <a:gd name="T0" fmla="*/ 271 w 271"/>
                <a:gd name="T1" fmla="*/ 327 h 488"/>
                <a:gd name="T2" fmla="*/ 271 w 271"/>
                <a:gd name="T3" fmla="*/ 468 h 488"/>
                <a:gd name="T4" fmla="*/ 264 w 271"/>
                <a:gd name="T5" fmla="*/ 486 h 488"/>
                <a:gd name="T6" fmla="*/ 246 w 271"/>
                <a:gd name="T7" fmla="*/ 481 h 488"/>
                <a:gd name="T8" fmla="*/ 13 w 271"/>
                <a:gd name="T9" fmla="*/ 326 h 488"/>
                <a:gd name="T10" fmla="*/ 0 w 271"/>
                <a:gd name="T11" fmla="*/ 302 h 488"/>
                <a:gd name="T12" fmla="*/ 1 w 271"/>
                <a:gd name="T13" fmla="*/ 19 h 488"/>
                <a:gd name="T14" fmla="*/ 6 w 271"/>
                <a:gd name="T15" fmla="*/ 2 h 488"/>
                <a:gd name="T16" fmla="*/ 25 w 271"/>
                <a:gd name="T17" fmla="*/ 6 h 488"/>
                <a:gd name="T18" fmla="*/ 258 w 271"/>
                <a:gd name="T19" fmla="*/ 162 h 488"/>
                <a:gd name="T20" fmla="*/ 271 w 271"/>
                <a:gd name="T21" fmla="*/ 185 h 488"/>
                <a:gd name="T22" fmla="*/ 271 w 271"/>
                <a:gd name="T23" fmla="*/ 32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488">
                  <a:moveTo>
                    <a:pt x="271" y="327"/>
                  </a:moveTo>
                  <a:cubicBezTo>
                    <a:pt x="271" y="374"/>
                    <a:pt x="271" y="421"/>
                    <a:pt x="271" y="468"/>
                  </a:cubicBezTo>
                  <a:cubicBezTo>
                    <a:pt x="271" y="474"/>
                    <a:pt x="268" y="484"/>
                    <a:pt x="264" y="486"/>
                  </a:cubicBezTo>
                  <a:cubicBezTo>
                    <a:pt x="260" y="488"/>
                    <a:pt x="251" y="485"/>
                    <a:pt x="246" y="481"/>
                  </a:cubicBezTo>
                  <a:cubicBezTo>
                    <a:pt x="168" y="430"/>
                    <a:pt x="91" y="378"/>
                    <a:pt x="13" y="326"/>
                  </a:cubicBezTo>
                  <a:cubicBezTo>
                    <a:pt x="4" y="320"/>
                    <a:pt x="0" y="313"/>
                    <a:pt x="0" y="302"/>
                  </a:cubicBezTo>
                  <a:cubicBezTo>
                    <a:pt x="0" y="208"/>
                    <a:pt x="0" y="113"/>
                    <a:pt x="1" y="19"/>
                  </a:cubicBezTo>
                  <a:cubicBezTo>
                    <a:pt x="1" y="13"/>
                    <a:pt x="3" y="3"/>
                    <a:pt x="6" y="2"/>
                  </a:cubicBezTo>
                  <a:cubicBezTo>
                    <a:pt x="11" y="0"/>
                    <a:pt x="19" y="3"/>
                    <a:pt x="25" y="6"/>
                  </a:cubicBezTo>
                  <a:cubicBezTo>
                    <a:pt x="103" y="58"/>
                    <a:pt x="180" y="110"/>
                    <a:pt x="258" y="162"/>
                  </a:cubicBezTo>
                  <a:cubicBezTo>
                    <a:pt x="267" y="168"/>
                    <a:pt x="271" y="175"/>
                    <a:pt x="271" y="185"/>
                  </a:cubicBezTo>
                  <a:cubicBezTo>
                    <a:pt x="271" y="233"/>
                    <a:pt x="271" y="280"/>
                    <a:pt x="271" y="3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3A9AC8A-1A67-0CD9-0786-93804C604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1" y="3121026"/>
              <a:ext cx="558800" cy="1009650"/>
            </a:xfrm>
            <a:custGeom>
              <a:avLst/>
              <a:gdLst>
                <a:gd name="T0" fmla="*/ 271 w 271"/>
                <a:gd name="T1" fmla="*/ 328 h 489"/>
                <a:gd name="T2" fmla="*/ 271 w 271"/>
                <a:gd name="T3" fmla="*/ 469 h 489"/>
                <a:gd name="T4" fmla="*/ 264 w 271"/>
                <a:gd name="T5" fmla="*/ 487 h 489"/>
                <a:gd name="T6" fmla="*/ 247 w 271"/>
                <a:gd name="T7" fmla="*/ 482 h 489"/>
                <a:gd name="T8" fmla="*/ 13 w 271"/>
                <a:gd name="T9" fmla="*/ 326 h 489"/>
                <a:gd name="T10" fmla="*/ 0 w 271"/>
                <a:gd name="T11" fmla="*/ 303 h 489"/>
                <a:gd name="T12" fmla="*/ 1 w 271"/>
                <a:gd name="T13" fmla="*/ 19 h 489"/>
                <a:gd name="T14" fmla="*/ 7 w 271"/>
                <a:gd name="T15" fmla="*/ 2 h 489"/>
                <a:gd name="T16" fmla="*/ 24 w 271"/>
                <a:gd name="T17" fmla="*/ 6 h 489"/>
                <a:gd name="T18" fmla="*/ 259 w 271"/>
                <a:gd name="T19" fmla="*/ 163 h 489"/>
                <a:gd name="T20" fmla="*/ 271 w 271"/>
                <a:gd name="T21" fmla="*/ 186 h 489"/>
                <a:gd name="T22" fmla="*/ 271 w 271"/>
                <a:gd name="T23" fmla="*/ 32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489">
                  <a:moveTo>
                    <a:pt x="271" y="328"/>
                  </a:moveTo>
                  <a:cubicBezTo>
                    <a:pt x="271" y="375"/>
                    <a:pt x="271" y="422"/>
                    <a:pt x="271" y="469"/>
                  </a:cubicBezTo>
                  <a:cubicBezTo>
                    <a:pt x="271" y="475"/>
                    <a:pt x="268" y="483"/>
                    <a:pt x="264" y="487"/>
                  </a:cubicBezTo>
                  <a:cubicBezTo>
                    <a:pt x="261" y="489"/>
                    <a:pt x="252" y="485"/>
                    <a:pt x="247" y="482"/>
                  </a:cubicBezTo>
                  <a:cubicBezTo>
                    <a:pt x="169" y="430"/>
                    <a:pt x="91" y="378"/>
                    <a:pt x="13" y="326"/>
                  </a:cubicBezTo>
                  <a:cubicBezTo>
                    <a:pt x="4" y="320"/>
                    <a:pt x="0" y="314"/>
                    <a:pt x="0" y="303"/>
                  </a:cubicBezTo>
                  <a:cubicBezTo>
                    <a:pt x="0" y="208"/>
                    <a:pt x="0" y="113"/>
                    <a:pt x="1" y="19"/>
                  </a:cubicBezTo>
                  <a:cubicBezTo>
                    <a:pt x="1" y="13"/>
                    <a:pt x="3" y="4"/>
                    <a:pt x="7" y="2"/>
                  </a:cubicBezTo>
                  <a:cubicBezTo>
                    <a:pt x="11" y="0"/>
                    <a:pt x="19" y="3"/>
                    <a:pt x="24" y="6"/>
                  </a:cubicBezTo>
                  <a:cubicBezTo>
                    <a:pt x="102" y="58"/>
                    <a:pt x="181" y="111"/>
                    <a:pt x="259" y="163"/>
                  </a:cubicBezTo>
                  <a:cubicBezTo>
                    <a:pt x="268" y="169"/>
                    <a:pt x="271" y="176"/>
                    <a:pt x="271" y="186"/>
                  </a:cubicBezTo>
                  <a:cubicBezTo>
                    <a:pt x="271" y="234"/>
                    <a:pt x="271" y="281"/>
                    <a:pt x="271" y="3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942ED63-F4D7-95A7-F9E1-133391A64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1" y="3519488"/>
              <a:ext cx="558800" cy="1004888"/>
            </a:xfrm>
            <a:custGeom>
              <a:avLst/>
              <a:gdLst>
                <a:gd name="T0" fmla="*/ 271 w 271"/>
                <a:gd name="T1" fmla="*/ 326 h 487"/>
                <a:gd name="T2" fmla="*/ 271 w 271"/>
                <a:gd name="T3" fmla="*/ 467 h 487"/>
                <a:gd name="T4" fmla="*/ 265 w 271"/>
                <a:gd name="T5" fmla="*/ 485 h 487"/>
                <a:gd name="T6" fmla="*/ 245 w 271"/>
                <a:gd name="T7" fmla="*/ 480 h 487"/>
                <a:gd name="T8" fmla="*/ 15 w 271"/>
                <a:gd name="T9" fmla="*/ 326 h 487"/>
                <a:gd name="T10" fmla="*/ 0 w 271"/>
                <a:gd name="T11" fmla="*/ 298 h 487"/>
                <a:gd name="T12" fmla="*/ 1 w 271"/>
                <a:gd name="T13" fmla="*/ 21 h 487"/>
                <a:gd name="T14" fmla="*/ 7 w 271"/>
                <a:gd name="T15" fmla="*/ 0 h 487"/>
                <a:gd name="T16" fmla="*/ 28 w 271"/>
                <a:gd name="T17" fmla="*/ 7 h 487"/>
                <a:gd name="T18" fmla="*/ 257 w 271"/>
                <a:gd name="T19" fmla="*/ 160 h 487"/>
                <a:gd name="T20" fmla="*/ 271 w 271"/>
                <a:gd name="T21" fmla="*/ 187 h 487"/>
                <a:gd name="T22" fmla="*/ 271 w 271"/>
                <a:gd name="T23" fmla="*/ 326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487">
                  <a:moveTo>
                    <a:pt x="271" y="326"/>
                  </a:moveTo>
                  <a:cubicBezTo>
                    <a:pt x="271" y="373"/>
                    <a:pt x="271" y="420"/>
                    <a:pt x="271" y="467"/>
                  </a:cubicBezTo>
                  <a:cubicBezTo>
                    <a:pt x="271" y="473"/>
                    <a:pt x="269" y="484"/>
                    <a:pt x="265" y="485"/>
                  </a:cubicBezTo>
                  <a:cubicBezTo>
                    <a:pt x="260" y="487"/>
                    <a:pt x="251" y="483"/>
                    <a:pt x="245" y="480"/>
                  </a:cubicBezTo>
                  <a:cubicBezTo>
                    <a:pt x="169" y="429"/>
                    <a:pt x="92" y="377"/>
                    <a:pt x="15" y="326"/>
                  </a:cubicBezTo>
                  <a:cubicBezTo>
                    <a:pt x="4" y="319"/>
                    <a:pt x="0" y="311"/>
                    <a:pt x="0" y="298"/>
                  </a:cubicBezTo>
                  <a:cubicBezTo>
                    <a:pt x="1" y="206"/>
                    <a:pt x="0" y="114"/>
                    <a:pt x="1" y="21"/>
                  </a:cubicBezTo>
                  <a:cubicBezTo>
                    <a:pt x="1" y="14"/>
                    <a:pt x="5" y="7"/>
                    <a:pt x="7" y="0"/>
                  </a:cubicBezTo>
                  <a:cubicBezTo>
                    <a:pt x="14" y="2"/>
                    <a:pt x="22" y="3"/>
                    <a:pt x="28" y="7"/>
                  </a:cubicBezTo>
                  <a:cubicBezTo>
                    <a:pt x="104" y="58"/>
                    <a:pt x="180" y="109"/>
                    <a:pt x="257" y="160"/>
                  </a:cubicBezTo>
                  <a:cubicBezTo>
                    <a:pt x="267" y="167"/>
                    <a:pt x="271" y="174"/>
                    <a:pt x="271" y="187"/>
                  </a:cubicBezTo>
                  <a:cubicBezTo>
                    <a:pt x="271" y="233"/>
                    <a:pt x="271" y="279"/>
                    <a:pt x="271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57AFC2C-AF19-4E83-3AAC-026D65ED4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438" y="3124201"/>
              <a:ext cx="558800" cy="1006475"/>
            </a:xfrm>
            <a:custGeom>
              <a:avLst/>
              <a:gdLst>
                <a:gd name="T0" fmla="*/ 271 w 271"/>
                <a:gd name="T1" fmla="*/ 161 h 488"/>
                <a:gd name="T2" fmla="*/ 271 w 271"/>
                <a:gd name="T3" fmla="*/ 302 h 488"/>
                <a:gd name="T4" fmla="*/ 258 w 271"/>
                <a:gd name="T5" fmla="*/ 325 h 488"/>
                <a:gd name="T6" fmla="*/ 25 w 271"/>
                <a:gd name="T7" fmla="*/ 481 h 488"/>
                <a:gd name="T8" fmla="*/ 8 w 271"/>
                <a:gd name="T9" fmla="*/ 486 h 488"/>
                <a:gd name="T10" fmla="*/ 1 w 271"/>
                <a:gd name="T11" fmla="*/ 468 h 488"/>
                <a:gd name="T12" fmla="*/ 0 w 271"/>
                <a:gd name="T13" fmla="*/ 185 h 488"/>
                <a:gd name="T14" fmla="*/ 14 w 271"/>
                <a:gd name="T15" fmla="*/ 161 h 488"/>
                <a:gd name="T16" fmla="*/ 245 w 271"/>
                <a:gd name="T17" fmla="*/ 7 h 488"/>
                <a:gd name="T18" fmla="*/ 265 w 271"/>
                <a:gd name="T19" fmla="*/ 0 h 488"/>
                <a:gd name="T20" fmla="*/ 270 w 271"/>
                <a:gd name="T21" fmla="*/ 21 h 488"/>
                <a:gd name="T22" fmla="*/ 271 w 271"/>
                <a:gd name="T23" fmla="*/ 161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488">
                  <a:moveTo>
                    <a:pt x="271" y="161"/>
                  </a:moveTo>
                  <a:cubicBezTo>
                    <a:pt x="271" y="208"/>
                    <a:pt x="270" y="255"/>
                    <a:pt x="271" y="302"/>
                  </a:cubicBezTo>
                  <a:cubicBezTo>
                    <a:pt x="271" y="313"/>
                    <a:pt x="267" y="319"/>
                    <a:pt x="258" y="325"/>
                  </a:cubicBezTo>
                  <a:cubicBezTo>
                    <a:pt x="180" y="377"/>
                    <a:pt x="103" y="429"/>
                    <a:pt x="25" y="481"/>
                  </a:cubicBezTo>
                  <a:cubicBezTo>
                    <a:pt x="20" y="484"/>
                    <a:pt x="10" y="488"/>
                    <a:pt x="8" y="486"/>
                  </a:cubicBezTo>
                  <a:cubicBezTo>
                    <a:pt x="3" y="482"/>
                    <a:pt x="1" y="474"/>
                    <a:pt x="1" y="468"/>
                  </a:cubicBezTo>
                  <a:cubicBezTo>
                    <a:pt x="1" y="374"/>
                    <a:pt x="1" y="279"/>
                    <a:pt x="0" y="185"/>
                  </a:cubicBezTo>
                  <a:cubicBezTo>
                    <a:pt x="0" y="174"/>
                    <a:pt x="4" y="167"/>
                    <a:pt x="14" y="161"/>
                  </a:cubicBezTo>
                  <a:cubicBezTo>
                    <a:pt x="91" y="110"/>
                    <a:pt x="168" y="58"/>
                    <a:pt x="245" y="7"/>
                  </a:cubicBezTo>
                  <a:cubicBezTo>
                    <a:pt x="251" y="3"/>
                    <a:pt x="258" y="2"/>
                    <a:pt x="265" y="0"/>
                  </a:cubicBezTo>
                  <a:cubicBezTo>
                    <a:pt x="267" y="7"/>
                    <a:pt x="270" y="14"/>
                    <a:pt x="270" y="21"/>
                  </a:cubicBezTo>
                  <a:cubicBezTo>
                    <a:pt x="271" y="68"/>
                    <a:pt x="271" y="115"/>
                    <a:pt x="271" y="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1257413-79CA-B7BF-C04D-2D25A9F9B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3516313"/>
              <a:ext cx="558800" cy="1009650"/>
            </a:xfrm>
            <a:custGeom>
              <a:avLst/>
              <a:gdLst>
                <a:gd name="T0" fmla="*/ 0 w 271"/>
                <a:gd name="T1" fmla="*/ 326 h 490"/>
                <a:gd name="T2" fmla="*/ 0 w 271"/>
                <a:gd name="T3" fmla="*/ 187 h 490"/>
                <a:gd name="T4" fmla="*/ 13 w 271"/>
                <a:gd name="T5" fmla="*/ 163 h 490"/>
                <a:gd name="T6" fmla="*/ 246 w 271"/>
                <a:gd name="T7" fmla="*/ 8 h 490"/>
                <a:gd name="T8" fmla="*/ 264 w 271"/>
                <a:gd name="T9" fmla="*/ 3 h 490"/>
                <a:gd name="T10" fmla="*/ 270 w 271"/>
                <a:gd name="T11" fmla="*/ 21 h 490"/>
                <a:gd name="T12" fmla="*/ 271 w 271"/>
                <a:gd name="T13" fmla="*/ 303 h 490"/>
                <a:gd name="T14" fmla="*/ 258 w 271"/>
                <a:gd name="T15" fmla="*/ 327 h 490"/>
                <a:gd name="T16" fmla="*/ 25 w 271"/>
                <a:gd name="T17" fmla="*/ 483 h 490"/>
                <a:gd name="T18" fmla="*/ 8 w 271"/>
                <a:gd name="T19" fmla="*/ 488 h 490"/>
                <a:gd name="T20" fmla="*/ 1 w 271"/>
                <a:gd name="T21" fmla="*/ 470 h 490"/>
                <a:gd name="T22" fmla="*/ 0 w 271"/>
                <a:gd name="T23" fmla="*/ 32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490">
                  <a:moveTo>
                    <a:pt x="0" y="326"/>
                  </a:moveTo>
                  <a:cubicBezTo>
                    <a:pt x="0" y="280"/>
                    <a:pt x="1" y="233"/>
                    <a:pt x="0" y="187"/>
                  </a:cubicBezTo>
                  <a:cubicBezTo>
                    <a:pt x="0" y="176"/>
                    <a:pt x="4" y="169"/>
                    <a:pt x="13" y="163"/>
                  </a:cubicBezTo>
                  <a:cubicBezTo>
                    <a:pt x="91" y="111"/>
                    <a:pt x="168" y="59"/>
                    <a:pt x="246" y="8"/>
                  </a:cubicBezTo>
                  <a:cubicBezTo>
                    <a:pt x="251" y="4"/>
                    <a:pt x="260" y="0"/>
                    <a:pt x="264" y="3"/>
                  </a:cubicBezTo>
                  <a:cubicBezTo>
                    <a:pt x="268" y="5"/>
                    <a:pt x="270" y="14"/>
                    <a:pt x="270" y="21"/>
                  </a:cubicBezTo>
                  <a:cubicBezTo>
                    <a:pt x="271" y="115"/>
                    <a:pt x="271" y="209"/>
                    <a:pt x="271" y="303"/>
                  </a:cubicBezTo>
                  <a:cubicBezTo>
                    <a:pt x="271" y="314"/>
                    <a:pt x="267" y="321"/>
                    <a:pt x="258" y="327"/>
                  </a:cubicBezTo>
                  <a:cubicBezTo>
                    <a:pt x="180" y="379"/>
                    <a:pt x="103" y="431"/>
                    <a:pt x="25" y="483"/>
                  </a:cubicBezTo>
                  <a:cubicBezTo>
                    <a:pt x="20" y="486"/>
                    <a:pt x="11" y="490"/>
                    <a:pt x="8" y="488"/>
                  </a:cubicBezTo>
                  <a:cubicBezTo>
                    <a:pt x="3" y="484"/>
                    <a:pt x="1" y="476"/>
                    <a:pt x="1" y="470"/>
                  </a:cubicBezTo>
                  <a:cubicBezTo>
                    <a:pt x="0" y="422"/>
                    <a:pt x="0" y="374"/>
                    <a:pt x="0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023BE3D-A208-E26C-58BD-3B9B1D9BE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151" y="1993901"/>
              <a:ext cx="1082675" cy="609600"/>
            </a:xfrm>
            <a:custGeom>
              <a:avLst/>
              <a:gdLst>
                <a:gd name="T0" fmla="*/ 520 w 525"/>
                <a:gd name="T1" fmla="*/ 150 h 296"/>
                <a:gd name="T2" fmla="*/ 510 w 525"/>
                <a:gd name="T3" fmla="*/ 159 h 296"/>
                <a:gd name="T4" fmla="*/ 256 w 525"/>
                <a:gd name="T5" fmla="*/ 293 h 296"/>
                <a:gd name="T6" fmla="*/ 237 w 525"/>
                <a:gd name="T7" fmla="*/ 292 h 296"/>
                <a:gd name="T8" fmla="*/ 14 w 525"/>
                <a:gd name="T9" fmla="*/ 150 h 296"/>
                <a:gd name="T10" fmla="*/ 15 w 525"/>
                <a:gd name="T11" fmla="*/ 127 h 296"/>
                <a:gd name="T12" fmla="*/ 265 w 525"/>
                <a:gd name="T13" fmla="*/ 3 h 296"/>
                <a:gd name="T14" fmla="*/ 286 w 525"/>
                <a:gd name="T15" fmla="*/ 4 h 296"/>
                <a:gd name="T16" fmla="*/ 510 w 525"/>
                <a:gd name="T17" fmla="*/ 136 h 296"/>
                <a:gd name="T18" fmla="*/ 525 w 525"/>
                <a:gd name="T19" fmla="*/ 142 h 296"/>
                <a:gd name="T20" fmla="*/ 520 w 525"/>
                <a:gd name="T21" fmla="*/ 15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5" h="296">
                  <a:moveTo>
                    <a:pt x="520" y="150"/>
                  </a:moveTo>
                  <a:cubicBezTo>
                    <a:pt x="517" y="153"/>
                    <a:pt x="514" y="157"/>
                    <a:pt x="510" y="159"/>
                  </a:cubicBezTo>
                  <a:cubicBezTo>
                    <a:pt x="425" y="204"/>
                    <a:pt x="341" y="249"/>
                    <a:pt x="256" y="293"/>
                  </a:cubicBezTo>
                  <a:cubicBezTo>
                    <a:pt x="251" y="296"/>
                    <a:pt x="242" y="295"/>
                    <a:pt x="237" y="292"/>
                  </a:cubicBezTo>
                  <a:cubicBezTo>
                    <a:pt x="163" y="245"/>
                    <a:pt x="88" y="198"/>
                    <a:pt x="14" y="150"/>
                  </a:cubicBezTo>
                  <a:cubicBezTo>
                    <a:pt x="0" y="142"/>
                    <a:pt x="1" y="134"/>
                    <a:pt x="15" y="127"/>
                  </a:cubicBezTo>
                  <a:cubicBezTo>
                    <a:pt x="99" y="85"/>
                    <a:pt x="182" y="44"/>
                    <a:pt x="265" y="3"/>
                  </a:cubicBezTo>
                  <a:cubicBezTo>
                    <a:pt x="271" y="0"/>
                    <a:pt x="281" y="1"/>
                    <a:pt x="286" y="4"/>
                  </a:cubicBezTo>
                  <a:cubicBezTo>
                    <a:pt x="361" y="47"/>
                    <a:pt x="435" y="92"/>
                    <a:pt x="510" y="136"/>
                  </a:cubicBezTo>
                  <a:cubicBezTo>
                    <a:pt x="514" y="139"/>
                    <a:pt x="520" y="140"/>
                    <a:pt x="525" y="142"/>
                  </a:cubicBezTo>
                  <a:cubicBezTo>
                    <a:pt x="523" y="145"/>
                    <a:pt x="522" y="147"/>
                    <a:pt x="520" y="1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8BAC77E-10A6-D208-8583-C38D12B1C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338" y="2360613"/>
              <a:ext cx="1047750" cy="600075"/>
            </a:xfrm>
            <a:custGeom>
              <a:avLst/>
              <a:gdLst>
                <a:gd name="T0" fmla="*/ 253 w 508"/>
                <a:gd name="T1" fmla="*/ 0 h 291"/>
                <a:gd name="T2" fmla="*/ 266 w 508"/>
                <a:gd name="T3" fmla="*/ 6 h 291"/>
                <a:gd name="T4" fmla="*/ 496 w 508"/>
                <a:gd name="T5" fmla="*/ 129 h 291"/>
                <a:gd name="T6" fmla="*/ 508 w 508"/>
                <a:gd name="T7" fmla="*/ 142 h 291"/>
                <a:gd name="T8" fmla="*/ 496 w 508"/>
                <a:gd name="T9" fmla="*/ 155 h 291"/>
                <a:gd name="T10" fmla="*/ 269 w 508"/>
                <a:gd name="T11" fmla="*/ 286 h 291"/>
                <a:gd name="T12" fmla="*/ 245 w 508"/>
                <a:gd name="T13" fmla="*/ 286 h 291"/>
                <a:gd name="T14" fmla="*/ 11 w 508"/>
                <a:gd name="T15" fmla="*/ 156 h 291"/>
                <a:gd name="T16" fmla="*/ 0 w 508"/>
                <a:gd name="T17" fmla="*/ 142 h 291"/>
                <a:gd name="T18" fmla="*/ 12 w 508"/>
                <a:gd name="T19" fmla="*/ 129 h 291"/>
                <a:gd name="T20" fmla="*/ 241 w 508"/>
                <a:gd name="T21" fmla="*/ 6 h 291"/>
                <a:gd name="T22" fmla="*/ 253 w 508"/>
                <a:gd name="T2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8" h="291">
                  <a:moveTo>
                    <a:pt x="253" y="0"/>
                  </a:moveTo>
                  <a:cubicBezTo>
                    <a:pt x="258" y="2"/>
                    <a:pt x="262" y="4"/>
                    <a:pt x="266" y="6"/>
                  </a:cubicBezTo>
                  <a:cubicBezTo>
                    <a:pt x="343" y="47"/>
                    <a:pt x="419" y="88"/>
                    <a:pt x="496" y="129"/>
                  </a:cubicBezTo>
                  <a:cubicBezTo>
                    <a:pt x="501" y="132"/>
                    <a:pt x="508" y="138"/>
                    <a:pt x="508" y="142"/>
                  </a:cubicBezTo>
                  <a:cubicBezTo>
                    <a:pt x="508" y="147"/>
                    <a:pt x="501" y="153"/>
                    <a:pt x="496" y="155"/>
                  </a:cubicBezTo>
                  <a:cubicBezTo>
                    <a:pt x="421" y="199"/>
                    <a:pt x="345" y="242"/>
                    <a:pt x="269" y="286"/>
                  </a:cubicBezTo>
                  <a:cubicBezTo>
                    <a:pt x="261" y="291"/>
                    <a:pt x="254" y="291"/>
                    <a:pt x="245" y="286"/>
                  </a:cubicBezTo>
                  <a:cubicBezTo>
                    <a:pt x="167" y="243"/>
                    <a:pt x="89" y="199"/>
                    <a:pt x="11" y="156"/>
                  </a:cubicBezTo>
                  <a:cubicBezTo>
                    <a:pt x="6" y="153"/>
                    <a:pt x="0" y="147"/>
                    <a:pt x="0" y="142"/>
                  </a:cubicBezTo>
                  <a:cubicBezTo>
                    <a:pt x="0" y="138"/>
                    <a:pt x="7" y="132"/>
                    <a:pt x="12" y="129"/>
                  </a:cubicBezTo>
                  <a:cubicBezTo>
                    <a:pt x="88" y="88"/>
                    <a:pt x="165" y="47"/>
                    <a:pt x="241" y="6"/>
                  </a:cubicBezTo>
                  <a:cubicBezTo>
                    <a:pt x="245" y="3"/>
                    <a:pt x="249" y="2"/>
                    <a:pt x="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F3126AE-174C-DE1B-3384-C6E5E9B0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913" y="1719263"/>
              <a:ext cx="1019175" cy="549275"/>
            </a:xfrm>
            <a:custGeom>
              <a:avLst/>
              <a:gdLst>
                <a:gd name="T0" fmla="*/ 238 w 494"/>
                <a:gd name="T1" fmla="*/ 266 h 266"/>
                <a:gd name="T2" fmla="*/ 226 w 494"/>
                <a:gd name="T3" fmla="*/ 260 h 266"/>
                <a:gd name="T4" fmla="*/ 13 w 494"/>
                <a:gd name="T5" fmla="*/ 136 h 266"/>
                <a:gd name="T6" fmla="*/ 0 w 494"/>
                <a:gd name="T7" fmla="*/ 123 h 266"/>
                <a:gd name="T8" fmla="*/ 15 w 494"/>
                <a:gd name="T9" fmla="*/ 110 h 266"/>
                <a:gd name="T10" fmla="*/ 245 w 494"/>
                <a:gd name="T11" fmla="*/ 3 h 266"/>
                <a:gd name="T12" fmla="*/ 268 w 494"/>
                <a:gd name="T13" fmla="*/ 3 h 266"/>
                <a:gd name="T14" fmla="*/ 482 w 494"/>
                <a:gd name="T15" fmla="*/ 109 h 266"/>
                <a:gd name="T16" fmla="*/ 494 w 494"/>
                <a:gd name="T17" fmla="*/ 122 h 266"/>
                <a:gd name="T18" fmla="*/ 483 w 494"/>
                <a:gd name="T19" fmla="*/ 135 h 266"/>
                <a:gd name="T20" fmla="*/ 252 w 494"/>
                <a:gd name="T21" fmla="*/ 260 h 266"/>
                <a:gd name="T22" fmla="*/ 238 w 494"/>
                <a:gd name="T2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4" h="266">
                  <a:moveTo>
                    <a:pt x="238" y="266"/>
                  </a:moveTo>
                  <a:cubicBezTo>
                    <a:pt x="234" y="264"/>
                    <a:pt x="230" y="263"/>
                    <a:pt x="226" y="260"/>
                  </a:cubicBezTo>
                  <a:cubicBezTo>
                    <a:pt x="155" y="219"/>
                    <a:pt x="84" y="178"/>
                    <a:pt x="13" y="136"/>
                  </a:cubicBezTo>
                  <a:cubicBezTo>
                    <a:pt x="8" y="133"/>
                    <a:pt x="4" y="127"/>
                    <a:pt x="0" y="123"/>
                  </a:cubicBezTo>
                  <a:cubicBezTo>
                    <a:pt x="5" y="118"/>
                    <a:pt x="9" y="112"/>
                    <a:pt x="15" y="110"/>
                  </a:cubicBezTo>
                  <a:cubicBezTo>
                    <a:pt x="91" y="74"/>
                    <a:pt x="168" y="38"/>
                    <a:pt x="245" y="3"/>
                  </a:cubicBezTo>
                  <a:cubicBezTo>
                    <a:pt x="251" y="0"/>
                    <a:pt x="261" y="0"/>
                    <a:pt x="268" y="3"/>
                  </a:cubicBezTo>
                  <a:cubicBezTo>
                    <a:pt x="339" y="38"/>
                    <a:pt x="411" y="73"/>
                    <a:pt x="482" y="109"/>
                  </a:cubicBezTo>
                  <a:cubicBezTo>
                    <a:pt x="487" y="112"/>
                    <a:pt x="494" y="117"/>
                    <a:pt x="494" y="122"/>
                  </a:cubicBezTo>
                  <a:cubicBezTo>
                    <a:pt x="494" y="126"/>
                    <a:pt x="488" y="132"/>
                    <a:pt x="483" y="135"/>
                  </a:cubicBezTo>
                  <a:cubicBezTo>
                    <a:pt x="406" y="177"/>
                    <a:pt x="329" y="219"/>
                    <a:pt x="252" y="260"/>
                  </a:cubicBezTo>
                  <a:cubicBezTo>
                    <a:pt x="248" y="263"/>
                    <a:pt x="243" y="264"/>
                    <a:pt x="238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0"/>
          <p:cNvSpPr txBox="1">
            <a:spLocks noGrp="1"/>
          </p:cNvSpPr>
          <p:nvPr>
            <p:ph type="title"/>
          </p:nvPr>
        </p:nvSpPr>
        <p:spPr>
          <a:xfrm>
            <a:off x="2196935" y="244399"/>
            <a:ext cx="4891761" cy="9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SALES AND DISTRIBUTION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37" name="Google Shape;637;p60"/>
          <p:cNvSpPr txBox="1">
            <a:spLocks noGrp="1"/>
          </p:cNvSpPr>
          <p:nvPr>
            <p:ph type="title" idx="2"/>
          </p:nvPr>
        </p:nvSpPr>
        <p:spPr>
          <a:xfrm>
            <a:off x="1034349" y="31302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CHANNEL 1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38" name="Google Shape;638;p60"/>
          <p:cNvSpPr txBox="1">
            <a:spLocks noGrp="1"/>
          </p:cNvSpPr>
          <p:nvPr>
            <p:ph type="subTitle" idx="1"/>
          </p:nvPr>
        </p:nvSpPr>
        <p:spPr>
          <a:xfrm>
            <a:off x="1034349" y="3438900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It’s the farthest planet from the Sun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39" name="Google Shape;639;p60"/>
          <p:cNvSpPr txBox="1">
            <a:spLocks noGrp="1"/>
          </p:cNvSpPr>
          <p:nvPr>
            <p:ph type="title" idx="3"/>
          </p:nvPr>
        </p:nvSpPr>
        <p:spPr>
          <a:xfrm>
            <a:off x="2886016" y="31302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CHANNEL 2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40" name="Google Shape;640;p60"/>
          <p:cNvSpPr txBox="1">
            <a:spLocks noGrp="1"/>
          </p:cNvSpPr>
          <p:nvPr>
            <p:ph type="subTitle" idx="4"/>
          </p:nvPr>
        </p:nvSpPr>
        <p:spPr>
          <a:xfrm>
            <a:off x="2886020" y="3438900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It’s the ringed one and a is gas giant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41" name="Google Shape;641;p60"/>
          <p:cNvSpPr txBox="1">
            <a:spLocks noGrp="1"/>
          </p:cNvSpPr>
          <p:nvPr>
            <p:ph type="title" idx="5"/>
          </p:nvPr>
        </p:nvSpPr>
        <p:spPr>
          <a:xfrm>
            <a:off x="4739129" y="31302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CHANNEL 3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42" name="Google Shape;642;p60"/>
          <p:cNvSpPr txBox="1">
            <a:spLocks noGrp="1"/>
          </p:cNvSpPr>
          <p:nvPr>
            <p:ph type="subTitle" idx="6"/>
          </p:nvPr>
        </p:nvSpPr>
        <p:spPr>
          <a:xfrm>
            <a:off x="4739137" y="3438900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It’s the biggest planet in the Solar System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43" name="Google Shape;643;p60"/>
          <p:cNvSpPr txBox="1">
            <a:spLocks noGrp="1"/>
          </p:cNvSpPr>
          <p:nvPr>
            <p:ph type="title" idx="7"/>
          </p:nvPr>
        </p:nvSpPr>
        <p:spPr>
          <a:xfrm>
            <a:off x="6592246" y="3126051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CHANNEL 4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44" name="Google Shape;644;p60"/>
          <p:cNvSpPr txBox="1">
            <a:spLocks noGrp="1"/>
          </p:cNvSpPr>
          <p:nvPr>
            <p:ph type="subTitle" idx="8"/>
          </p:nvPr>
        </p:nvSpPr>
        <p:spPr>
          <a:xfrm>
            <a:off x="6592254" y="3434751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Despite being red, Mars is a cold place</a:t>
            </a:r>
            <a:endParaRPr>
              <a:solidFill>
                <a:schemeClr val="tx1"/>
              </a:solidFill>
            </a:endParaRPr>
          </a:p>
        </p:txBody>
      </p:sp>
      <p:cxnSp>
        <p:nvCxnSpPr>
          <p:cNvPr id="645" name="Google Shape;645;p60"/>
          <p:cNvCxnSpPr>
            <a:endCxn id="641" idx="0"/>
          </p:cNvCxnSpPr>
          <p:nvPr/>
        </p:nvCxnSpPr>
        <p:spPr>
          <a:xfrm flipV="1">
            <a:off x="4666433" y="3130200"/>
            <a:ext cx="852096" cy="703800"/>
          </a:xfrm>
          <a:prstGeom prst="bentConnector4">
            <a:avLst>
              <a:gd name="adj1" fmla="val 4266"/>
              <a:gd name="adj2" fmla="val 132481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3BA1ECD-26EF-4FFD-B643-7F5A0A4FF39C}"/>
              </a:ext>
            </a:extLst>
          </p:cNvPr>
          <p:cNvGrpSpPr/>
          <p:nvPr/>
        </p:nvGrpSpPr>
        <p:grpSpPr>
          <a:xfrm flipH="1">
            <a:off x="-3983" y="-8055"/>
            <a:ext cx="1483395" cy="1983795"/>
            <a:chOff x="7651312" y="33453"/>
            <a:chExt cx="1459235" cy="1951485"/>
          </a:xfrm>
          <a:solidFill>
            <a:srgbClr val="C00000"/>
          </a:solidFill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F80F32C7-241C-434C-9B32-B18177662938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0517A3B7-A8CA-4E82-B51E-A05D497E2BE7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3C164B0D-F256-401B-8C0E-EB65AAA4005D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A0D48CE5-7381-4287-8EF9-E676A400FDBE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8E33BDD0-4564-48A5-87FE-2B05E804A81B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32B4ED67-C01D-4A01-846D-01C6B9EA3ED9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BA327B17-DBF3-4322-AEFE-8C1115A707E2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30ACFD1-0D77-4A7E-A394-E72868213807}"/>
              </a:ext>
            </a:extLst>
          </p:cNvPr>
          <p:cNvGrpSpPr/>
          <p:nvPr/>
        </p:nvGrpSpPr>
        <p:grpSpPr>
          <a:xfrm rot="10800000" flipH="1">
            <a:off x="7660605" y="3169322"/>
            <a:ext cx="1483395" cy="1983795"/>
            <a:chOff x="7651312" y="33453"/>
            <a:chExt cx="1459235" cy="1951485"/>
          </a:xfrm>
          <a:solidFill>
            <a:srgbClr val="0070C0"/>
          </a:solidFill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ED0C92F4-DED3-4D05-A3CC-BB63218AF462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9F418106-A3E3-40AE-BECC-FC3DEE6CAC42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08FF70D8-D97D-4401-B225-75546EBA8232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038AC5FD-6065-4F8B-AFC8-73C7CAD4290D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0C9C733E-1F27-415F-ADB5-5779F1726A51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3706F135-EDE8-45ED-A47A-4DC140B34F24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EF56437C-B23D-457A-B128-8647ACD63D4B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7772A7D-B928-B2BF-C522-A9C03762E4CE}"/>
              </a:ext>
            </a:extLst>
          </p:cNvPr>
          <p:cNvGrpSpPr/>
          <p:nvPr/>
        </p:nvGrpSpPr>
        <p:grpSpPr>
          <a:xfrm>
            <a:off x="1190625" y="1798638"/>
            <a:ext cx="1252538" cy="1233487"/>
            <a:chOff x="1190625" y="1798638"/>
            <a:chExt cx="1252538" cy="123348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75C46DB-B666-CE50-C764-5D1360620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1817688"/>
              <a:ext cx="774700" cy="974725"/>
            </a:xfrm>
            <a:custGeom>
              <a:avLst/>
              <a:gdLst>
                <a:gd name="T0" fmla="*/ 72 w 204"/>
                <a:gd name="T1" fmla="*/ 257 h 257"/>
                <a:gd name="T2" fmla="*/ 18 w 204"/>
                <a:gd name="T3" fmla="*/ 152 h 257"/>
                <a:gd name="T4" fmla="*/ 26 w 204"/>
                <a:gd name="T5" fmla="*/ 44 h 257"/>
                <a:gd name="T6" fmla="*/ 122 w 204"/>
                <a:gd name="T7" fmla="*/ 8 h 257"/>
                <a:gd name="T8" fmla="*/ 197 w 204"/>
                <a:gd name="T9" fmla="*/ 82 h 257"/>
                <a:gd name="T10" fmla="*/ 178 w 204"/>
                <a:gd name="T11" fmla="*/ 169 h 257"/>
                <a:gd name="T12" fmla="*/ 150 w 204"/>
                <a:gd name="T13" fmla="*/ 232 h 257"/>
                <a:gd name="T14" fmla="*/ 136 w 204"/>
                <a:gd name="T15" fmla="*/ 245 h 257"/>
                <a:gd name="T16" fmla="*/ 72 w 204"/>
                <a:gd name="T1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257">
                  <a:moveTo>
                    <a:pt x="72" y="257"/>
                  </a:moveTo>
                  <a:cubicBezTo>
                    <a:pt x="54" y="222"/>
                    <a:pt x="35" y="187"/>
                    <a:pt x="18" y="152"/>
                  </a:cubicBezTo>
                  <a:cubicBezTo>
                    <a:pt x="0" y="115"/>
                    <a:pt x="1" y="78"/>
                    <a:pt x="26" y="44"/>
                  </a:cubicBezTo>
                  <a:cubicBezTo>
                    <a:pt x="50" y="13"/>
                    <a:pt x="83" y="0"/>
                    <a:pt x="122" y="8"/>
                  </a:cubicBezTo>
                  <a:cubicBezTo>
                    <a:pt x="162" y="16"/>
                    <a:pt x="187" y="42"/>
                    <a:pt x="197" y="82"/>
                  </a:cubicBezTo>
                  <a:cubicBezTo>
                    <a:pt x="204" y="113"/>
                    <a:pt x="194" y="142"/>
                    <a:pt x="178" y="169"/>
                  </a:cubicBezTo>
                  <a:cubicBezTo>
                    <a:pt x="167" y="189"/>
                    <a:pt x="160" y="211"/>
                    <a:pt x="150" y="232"/>
                  </a:cubicBezTo>
                  <a:cubicBezTo>
                    <a:pt x="148" y="238"/>
                    <a:pt x="142" y="244"/>
                    <a:pt x="136" y="245"/>
                  </a:cubicBezTo>
                  <a:cubicBezTo>
                    <a:pt x="115" y="250"/>
                    <a:pt x="94" y="253"/>
                    <a:pt x="72" y="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B7A19FB-C3E1-FA9C-9DFE-CCB2CDF05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838" y="1798638"/>
              <a:ext cx="139700" cy="147637"/>
            </a:xfrm>
            <a:custGeom>
              <a:avLst/>
              <a:gdLst>
                <a:gd name="T0" fmla="*/ 37 w 37"/>
                <a:gd name="T1" fmla="*/ 0 h 39"/>
                <a:gd name="T2" fmla="*/ 1 w 37"/>
                <a:gd name="T3" fmla="*/ 39 h 39"/>
                <a:gd name="T4" fmla="*/ 37 w 37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9">
                  <a:moveTo>
                    <a:pt x="37" y="0"/>
                  </a:moveTo>
                  <a:cubicBezTo>
                    <a:pt x="25" y="13"/>
                    <a:pt x="14" y="25"/>
                    <a:pt x="1" y="39"/>
                  </a:cubicBezTo>
                  <a:cubicBezTo>
                    <a:pt x="0" y="22"/>
                    <a:pt x="20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7880EC4-CD3E-E41B-55E2-AEFB8F39B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2227263"/>
              <a:ext cx="188913" cy="22225"/>
            </a:xfrm>
            <a:custGeom>
              <a:avLst/>
              <a:gdLst>
                <a:gd name="T0" fmla="*/ 50 w 50"/>
                <a:gd name="T1" fmla="*/ 6 h 6"/>
                <a:gd name="T2" fmla="*/ 0 w 50"/>
                <a:gd name="T3" fmla="*/ 6 h 6"/>
                <a:gd name="T4" fmla="*/ 0 w 50"/>
                <a:gd name="T5" fmla="*/ 0 h 6"/>
                <a:gd name="T6" fmla="*/ 49 w 50"/>
                <a:gd name="T7" fmla="*/ 0 h 6"/>
                <a:gd name="T8" fmla="*/ 50 w 5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">
                  <a:moveTo>
                    <a:pt x="50" y="6"/>
                  </a:moveTo>
                  <a:cubicBezTo>
                    <a:pt x="33" y="6"/>
                    <a:pt x="17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7" y="0"/>
                    <a:pt x="33" y="0"/>
                    <a:pt x="49" y="0"/>
                  </a:cubicBezTo>
                  <a:cubicBezTo>
                    <a:pt x="49" y="2"/>
                    <a:pt x="50" y="4"/>
                    <a:pt x="5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487A94B-D90C-3959-490C-81BC6ED7D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188" y="1798638"/>
              <a:ext cx="136525" cy="131762"/>
            </a:xfrm>
            <a:custGeom>
              <a:avLst/>
              <a:gdLst>
                <a:gd name="T0" fmla="*/ 36 w 36"/>
                <a:gd name="T1" fmla="*/ 35 h 35"/>
                <a:gd name="T2" fmla="*/ 0 w 36"/>
                <a:gd name="T3" fmla="*/ 0 h 35"/>
                <a:gd name="T4" fmla="*/ 36 w 36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5">
                  <a:moveTo>
                    <a:pt x="36" y="35"/>
                  </a:moveTo>
                  <a:cubicBezTo>
                    <a:pt x="20" y="27"/>
                    <a:pt x="7" y="16"/>
                    <a:pt x="0" y="0"/>
                  </a:cubicBezTo>
                  <a:cubicBezTo>
                    <a:pt x="12" y="12"/>
                    <a:pt x="24" y="23"/>
                    <a:pt x="36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939BA00-C96E-A212-BEA8-9358DE7D2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2224088"/>
              <a:ext cx="198438" cy="49212"/>
            </a:xfrm>
            <a:custGeom>
              <a:avLst/>
              <a:gdLst>
                <a:gd name="T0" fmla="*/ 0 w 52"/>
                <a:gd name="T1" fmla="*/ 0 h 13"/>
                <a:gd name="T2" fmla="*/ 52 w 52"/>
                <a:gd name="T3" fmla="*/ 0 h 13"/>
                <a:gd name="T4" fmla="*/ 0 w 52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3">
                  <a:moveTo>
                    <a:pt x="0" y="0"/>
                  </a:moveTo>
                  <a:cubicBezTo>
                    <a:pt x="18" y="0"/>
                    <a:pt x="34" y="0"/>
                    <a:pt x="52" y="0"/>
                  </a:cubicBezTo>
                  <a:cubicBezTo>
                    <a:pt x="39" y="13"/>
                    <a:pt x="13" y="1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54FC32C-8F4F-41B3-583D-02491183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2835275"/>
              <a:ext cx="250825" cy="82550"/>
            </a:xfrm>
            <a:custGeom>
              <a:avLst/>
              <a:gdLst>
                <a:gd name="T0" fmla="*/ 0 w 66"/>
                <a:gd name="T1" fmla="*/ 15 h 22"/>
                <a:gd name="T2" fmla="*/ 65 w 66"/>
                <a:gd name="T3" fmla="*/ 0 h 22"/>
                <a:gd name="T4" fmla="*/ 66 w 66"/>
                <a:gd name="T5" fmla="*/ 7 h 22"/>
                <a:gd name="T6" fmla="*/ 1 w 66"/>
                <a:gd name="T7" fmla="*/ 22 h 22"/>
                <a:gd name="T8" fmla="*/ 0 w 66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0" y="15"/>
                  </a:moveTo>
                  <a:cubicBezTo>
                    <a:pt x="21" y="10"/>
                    <a:pt x="43" y="5"/>
                    <a:pt x="65" y="0"/>
                  </a:cubicBezTo>
                  <a:cubicBezTo>
                    <a:pt x="65" y="2"/>
                    <a:pt x="66" y="5"/>
                    <a:pt x="66" y="7"/>
                  </a:cubicBezTo>
                  <a:cubicBezTo>
                    <a:pt x="44" y="12"/>
                    <a:pt x="23" y="17"/>
                    <a:pt x="1" y="22"/>
                  </a:cubicBezTo>
                  <a:cubicBezTo>
                    <a:pt x="0" y="20"/>
                    <a:pt x="0" y="17"/>
                    <a:pt x="0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BE7847D-4E43-D93B-8324-1D6C9F743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275" y="2773363"/>
              <a:ext cx="254000" cy="84137"/>
            </a:xfrm>
            <a:custGeom>
              <a:avLst/>
              <a:gdLst>
                <a:gd name="T0" fmla="*/ 67 w 67"/>
                <a:gd name="T1" fmla="*/ 7 h 22"/>
                <a:gd name="T2" fmla="*/ 2 w 67"/>
                <a:gd name="T3" fmla="*/ 22 h 22"/>
                <a:gd name="T4" fmla="*/ 0 w 67"/>
                <a:gd name="T5" fmla="*/ 15 h 22"/>
                <a:gd name="T6" fmla="*/ 65 w 67"/>
                <a:gd name="T7" fmla="*/ 0 h 22"/>
                <a:gd name="T8" fmla="*/ 67 w 67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">
                  <a:moveTo>
                    <a:pt x="67" y="7"/>
                  </a:moveTo>
                  <a:cubicBezTo>
                    <a:pt x="45" y="12"/>
                    <a:pt x="23" y="17"/>
                    <a:pt x="2" y="22"/>
                  </a:cubicBezTo>
                  <a:cubicBezTo>
                    <a:pt x="1" y="20"/>
                    <a:pt x="1" y="18"/>
                    <a:pt x="0" y="15"/>
                  </a:cubicBezTo>
                  <a:cubicBezTo>
                    <a:pt x="22" y="10"/>
                    <a:pt x="43" y="5"/>
                    <a:pt x="65" y="0"/>
                  </a:cubicBezTo>
                  <a:cubicBezTo>
                    <a:pt x="65" y="3"/>
                    <a:pt x="66" y="5"/>
                    <a:pt x="6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5AED880-821A-253D-B32D-8F42756D1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2895600"/>
              <a:ext cx="250825" cy="84137"/>
            </a:xfrm>
            <a:custGeom>
              <a:avLst/>
              <a:gdLst>
                <a:gd name="T0" fmla="*/ 66 w 66"/>
                <a:gd name="T1" fmla="*/ 7 h 22"/>
                <a:gd name="T2" fmla="*/ 2 w 66"/>
                <a:gd name="T3" fmla="*/ 22 h 22"/>
                <a:gd name="T4" fmla="*/ 0 w 66"/>
                <a:gd name="T5" fmla="*/ 15 h 22"/>
                <a:gd name="T6" fmla="*/ 64 w 66"/>
                <a:gd name="T7" fmla="*/ 0 h 22"/>
                <a:gd name="T8" fmla="*/ 66 w 66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66" y="7"/>
                  </a:moveTo>
                  <a:cubicBezTo>
                    <a:pt x="45" y="12"/>
                    <a:pt x="23" y="17"/>
                    <a:pt x="2" y="22"/>
                  </a:cubicBezTo>
                  <a:cubicBezTo>
                    <a:pt x="2" y="19"/>
                    <a:pt x="1" y="17"/>
                    <a:pt x="0" y="15"/>
                  </a:cubicBezTo>
                  <a:cubicBezTo>
                    <a:pt x="22" y="10"/>
                    <a:pt x="43" y="5"/>
                    <a:pt x="64" y="0"/>
                  </a:cubicBezTo>
                  <a:cubicBezTo>
                    <a:pt x="65" y="2"/>
                    <a:pt x="65" y="5"/>
                    <a:pt x="66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FBB79E-2467-E9BA-8CED-9388B552C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2955925"/>
              <a:ext cx="220663" cy="76200"/>
            </a:xfrm>
            <a:custGeom>
              <a:avLst/>
              <a:gdLst>
                <a:gd name="T0" fmla="*/ 0 w 58"/>
                <a:gd name="T1" fmla="*/ 13 h 20"/>
                <a:gd name="T2" fmla="*/ 56 w 58"/>
                <a:gd name="T3" fmla="*/ 0 h 20"/>
                <a:gd name="T4" fmla="*/ 58 w 58"/>
                <a:gd name="T5" fmla="*/ 7 h 20"/>
                <a:gd name="T6" fmla="*/ 1 w 58"/>
                <a:gd name="T7" fmla="*/ 20 h 20"/>
                <a:gd name="T8" fmla="*/ 0 w 58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0">
                  <a:moveTo>
                    <a:pt x="0" y="13"/>
                  </a:moveTo>
                  <a:cubicBezTo>
                    <a:pt x="19" y="9"/>
                    <a:pt x="38" y="4"/>
                    <a:pt x="56" y="0"/>
                  </a:cubicBezTo>
                  <a:cubicBezTo>
                    <a:pt x="57" y="2"/>
                    <a:pt x="57" y="5"/>
                    <a:pt x="58" y="7"/>
                  </a:cubicBezTo>
                  <a:cubicBezTo>
                    <a:pt x="39" y="11"/>
                    <a:pt x="20" y="16"/>
                    <a:pt x="1" y="20"/>
                  </a:cubicBezTo>
                  <a:cubicBezTo>
                    <a:pt x="1" y="18"/>
                    <a:pt x="0" y="15"/>
                    <a:pt x="0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C42D503C-64AE-B8A7-CCFB-84181AA8147E}"/>
              </a:ext>
            </a:extLst>
          </p:cNvPr>
          <p:cNvGrpSpPr/>
          <p:nvPr/>
        </p:nvGrpSpPr>
        <p:grpSpPr>
          <a:xfrm>
            <a:off x="3041650" y="1795463"/>
            <a:ext cx="1254126" cy="1233487"/>
            <a:chOff x="3041650" y="1795463"/>
            <a:chExt cx="1254126" cy="1233487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EB27561-A304-BA3C-2C76-FD8425D49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363" y="1814513"/>
              <a:ext cx="776288" cy="974725"/>
            </a:xfrm>
            <a:custGeom>
              <a:avLst/>
              <a:gdLst>
                <a:gd name="T0" fmla="*/ 72 w 204"/>
                <a:gd name="T1" fmla="*/ 257 h 257"/>
                <a:gd name="T2" fmla="*/ 18 w 204"/>
                <a:gd name="T3" fmla="*/ 152 h 257"/>
                <a:gd name="T4" fmla="*/ 26 w 204"/>
                <a:gd name="T5" fmla="*/ 44 h 257"/>
                <a:gd name="T6" fmla="*/ 122 w 204"/>
                <a:gd name="T7" fmla="*/ 8 h 257"/>
                <a:gd name="T8" fmla="*/ 197 w 204"/>
                <a:gd name="T9" fmla="*/ 82 h 257"/>
                <a:gd name="T10" fmla="*/ 178 w 204"/>
                <a:gd name="T11" fmla="*/ 169 h 257"/>
                <a:gd name="T12" fmla="*/ 150 w 204"/>
                <a:gd name="T13" fmla="*/ 232 h 257"/>
                <a:gd name="T14" fmla="*/ 136 w 204"/>
                <a:gd name="T15" fmla="*/ 245 h 257"/>
                <a:gd name="T16" fmla="*/ 72 w 204"/>
                <a:gd name="T1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257">
                  <a:moveTo>
                    <a:pt x="72" y="257"/>
                  </a:moveTo>
                  <a:cubicBezTo>
                    <a:pt x="54" y="222"/>
                    <a:pt x="35" y="187"/>
                    <a:pt x="18" y="152"/>
                  </a:cubicBezTo>
                  <a:cubicBezTo>
                    <a:pt x="0" y="115"/>
                    <a:pt x="1" y="78"/>
                    <a:pt x="26" y="44"/>
                  </a:cubicBezTo>
                  <a:cubicBezTo>
                    <a:pt x="50" y="13"/>
                    <a:pt x="83" y="0"/>
                    <a:pt x="122" y="8"/>
                  </a:cubicBezTo>
                  <a:cubicBezTo>
                    <a:pt x="162" y="16"/>
                    <a:pt x="187" y="42"/>
                    <a:pt x="197" y="82"/>
                  </a:cubicBezTo>
                  <a:cubicBezTo>
                    <a:pt x="204" y="113"/>
                    <a:pt x="194" y="142"/>
                    <a:pt x="178" y="169"/>
                  </a:cubicBezTo>
                  <a:cubicBezTo>
                    <a:pt x="167" y="189"/>
                    <a:pt x="160" y="211"/>
                    <a:pt x="150" y="232"/>
                  </a:cubicBezTo>
                  <a:cubicBezTo>
                    <a:pt x="148" y="238"/>
                    <a:pt x="142" y="244"/>
                    <a:pt x="136" y="245"/>
                  </a:cubicBezTo>
                  <a:cubicBezTo>
                    <a:pt x="115" y="250"/>
                    <a:pt x="94" y="253"/>
                    <a:pt x="72" y="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9566263-BD83-E919-230C-0D628059F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1795463"/>
              <a:ext cx="139700" cy="147637"/>
            </a:xfrm>
            <a:custGeom>
              <a:avLst/>
              <a:gdLst>
                <a:gd name="T0" fmla="*/ 37 w 37"/>
                <a:gd name="T1" fmla="*/ 0 h 39"/>
                <a:gd name="T2" fmla="*/ 1 w 37"/>
                <a:gd name="T3" fmla="*/ 39 h 39"/>
                <a:gd name="T4" fmla="*/ 37 w 37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9">
                  <a:moveTo>
                    <a:pt x="37" y="0"/>
                  </a:moveTo>
                  <a:cubicBezTo>
                    <a:pt x="25" y="13"/>
                    <a:pt x="14" y="25"/>
                    <a:pt x="1" y="39"/>
                  </a:cubicBezTo>
                  <a:cubicBezTo>
                    <a:pt x="0" y="22"/>
                    <a:pt x="20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82F0684-B261-E797-4BDD-BCA96643F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224088"/>
              <a:ext cx="188913" cy="22225"/>
            </a:xfrm>
            <a:custGeom>
              <a:avLst/>
              <a:gdLst>
                <a:gd name="T0" fmla="*/ 50 w 50"/>
                <a:gd name="T1" fmla="*/ 6 h 6"/>
                <a:gd name="T2" fmla="*/ 0 w 50"/>
                <a:gd name="T3" fmla="*/ 6 h 6"/>
                <a:gd name="T4" fmla="*/ 0 w 50"/>
                <a:gd name="T5" fmla="*/ 0 h 6"/>
                <a:gd name="T6" fmla="*/ 49 w 50"/>
                <a:gd name="T7" fmla="*/ 0 h 6"/>
                <a:gd name="T8" fmla="*/ 50 w 5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">
                  <a:moveTo>
                    <a:pt x="50" y="6"/>
                  </a:moveTo>
                  <a:cubicBezTo>
                    <a:pt x="33" y="6"/>
                    <a:pt x="17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7" y="0"/>
                    <a:pt x="33" y="0"/>
                    <a:pt x="49" y="0"/>
                  </a:cubicBezTo>
                  <a:cubicBezTo>
                    <a:pt x="49" y="2"/>
                    <a:pt x="50" y="4"/>
                    <a:pt x="5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ADF6DE1-A6CB-55DB-EF22-0B47AB06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1795463"/>
              <a:ext cx="138113" cy="131762"/>
            </a:xfrm>
            <a:custGeom>
              <a:avLst/>
              <a:gdLst>
                <a:gd name="T0" fmla="*/ 36 w 36"/>
                <a:gd name="T1" fmla="*/ 35 h 35"/>
                <a:gd name="T2" fmla="*/ 0 w 36"/>
                <a:gd name="T3" fmla="*/ 0 h 35"/>
                <a:gd name="T4" fmla="*/ 36 w 36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5">
                  <a:moveTo>
                    <a:pt x="36" y="35"/>
                  </a:moveTo>
                  <a:cubicBezTo>
                    <a:pt x="20" y="27"/>
                    <a:pt x="7" y="16"/>
                    <a:pt x="0" y="0"/>
                  </a:cubicBezTo>
                  <a:cubicBezTo>
                    <a:pt x="12" y="12"/>
                    <a:pt x="24" y="23"/>
                    <a:pt x="36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8123CCE-ED07-1004-E3B6-4EA62B39C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2220913"/>
              <a:ext cx="198438" cy="49212"/>
            </a:xfrm>
            <a:custGeom>
              <a:avLst/>
              <a:gdLst>
                <a:gd name="T0" fmla="*/ 0 w 52"/>
                <a:gd name="T1" fmla="*/ 0 h 13"/>
                <a:gd name="T2" fmla="*/ 52 w 52"/>
                <a:gd name="T3" fmla="*/ 0 h 13"/>
                <a:gd name="T4" fmla="*/ 0 w 52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3">
                  <a:moveTo>
                    <a:pt x="0" y="0"/>
                  </a:moveTo>
                  <a:cubicBezTo>
                    <a:pt x="18" y="0"/>
                    <a:pt x="34" y="0"/>
                    <a:pt x="52" y="0"/>
                  </a:cubicBezTo>
                  <a:cubicBezTo>
                    <a:pt x="39" y="13"/>
                    <a:pt x="13" y="1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E68BC61E-FF39-8611-C30D-E7347A157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3" y="2832100"/>
              <a:ext cx="250825" cy="82550"/>
            </a:xfrm>
            <a:custGeom>
              <a:avLst/>
              <a:gdLst>
                <a:gd name="T0" fmla="*/ 0 w 66"/>
                <a:gd name="T1" fmla="*/ 15 h 22"/>
                <a:gd name="T2" fmla="*/ 65 w 66"/>
                <a:gd name="T3" fmla="*/ 0 h 22"/>
                <a:gd name="T4" fmla="*/ 66 w 66"/>
                <a:gd name="T5" fmla="*/ 7 h 22"/>
                <a:gd name="T6" fmla="*/ 1 w 66"/>
                <a:gd name="T7" fmla="*/ 22 h 22"/>
                <a:gd name="T8" fmla="*/ 0 w 66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0" y="15"/>
                  </a:moveTo>
                  <a:cubicBezTo>
                    <a:pt x="21" y="10"/>
                    <a:pt x="43" y="5"/>
                    <a:pt x="65" y="0"/>
                  </a:cubicBezTo>
                  <a:cubicBezTo>
                    <a:pt x="65" y="2"/>
                    <a:pt x="66" y="5"/>
                    <a:pt x="66" y="7"/>
                  </a:cubicBezTo>
                  <a:cubicBezTo>
                    <a:pt x="44" y="12"/>
                    <a:pt x="23" y="17"/>
                    <a:pt x="1" y="22"/>
                  </a:cubicBezTo>
                  <a:cubicBezTo>
                    <a:pt x="0" y="20"/>
                    <a:pt x="0" y="17"/>
                    <a:pt x="0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6C8DC2C6-B1C0-B7F2-0055-D80EEB79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300" y="2770188"/>
              <a:ext cx="255588" cy="84137"/>
            </a:xfrm>
            <a:custGeom>
              <a:avLst/>
              <a:gdLst>
                <a:gd name="T0" fmla="*/ 67 w 67"/>
                <a:gd name="T1" fmla="*/ 7 h 22"/>
                <a:gd name="T2" fmla="*/ 2 w 67"/>
                <a:gd name="T3" fmla="*/ 22 h 22"/>
                <a:gd name="T4" fmla="*/ 0 w 67"/>
                <a:gd name="T5" fmla="*/ 15 h 22"/>
                <a:gd name="T6" fmla="*/ 65 w 67"/>
                <a:gd name="T7" fmla="*/ 0 h 22"/>
                <a:gd name="T8" fmla="*/ 67 w 67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">
                  <a:moveTo>
                    <a:pt x="67" y="7"/>
                  </a:moveTo>
                  <a:cubicBezTo>
                    <a:pt x="45" y="12"/>
                    <a:pt x="23" y="17"/>
                    <a:pt x="2" y="22"/>
                  </a:cubicBezTo>
                  <a:cubicBezTo>
                    <a:pt x="1" y="20"/>
                    <a:pt x="1" y="18"/>
                    <a:pt x="0" y="15"/>
                  </a:cubicBezTo>
                  <a:cubicBezTo>
                    <a:pt x="22" y="10"/>
                    <a:pt x="43" y="5"/>
                    <a:pt x="65" y="0"/>
                  </a:cubicBezTo>
                  <a:cubicBezTo>
                    <a:pt x="65" y="3"/>
                    <a:pt x="66" y="5"/>
                    <a:pt x="6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2D0C8265-D0A1-F2B0-0E48-62F292C4F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3" y="2892425"/>
              <a:ext cx="250825" cy="84137"/>
            </a:xfrm>
            <a:custGeom>
              <a:avLst/>
              <a:gdLst>
                <a:gd name="T0" fmla="*/ 66 w 66"/>
                <a:gd name="T1" fmla="*/ 7 h 22"/>
                <a:gd name="T2" fmla="*/ 2 w 66"/>
                <a:gd name="T3" fmla="*/ 22 h 22"/>
                <a:gd name="T4" fmla="*/ 0 w 66"/>
                <a:gd name="T5" fmla="*/ 15 h 22"/>
                <a:gd name="T6" fmla="*/ 64 w 66"/>
                <a:gd name="T7" fmla="*/ 0 h 22"/>
                <a:gd name="T8" fmla="*/ 66 w 66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66" y="7"/>
                  </a:moveTo>
                  <a:cubicBezTo>
                    <a:pt x="45" y="12"/>
                    <a:pt x="23" y="17"/>
                    <a:pt x="2" y="22"/>
                  </a:cubicBezTo>
                  <a:cubicBezTo>
                    <a:pt x="2" y="19"/>
                    <a:pt x="1" y="17"/>
                    <a:pt x="0" y="15"/>
                  </a:cubicBezTo>
                  <a:cubicBezTo>
                    <a:pt x="22" y="10"/>
                    <a:pt x="43" y="5"/>
                    <a:pt x="64" y="0"/>
                  </a:cubicBezTo>
                  <a:cubicBezTo>
                    <a:pt x="65" y="2"/>
                    <a:pt x="65" y="5"/>
                    <a:pt x="66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84219676-9A5F-CDF9-A70F-0420EBDC6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2952750"/>
              <a:ext cx="219075" cy="76200"/>
            </a:xfrm>
            <a:custGeom>
              <a:avLst/>
              <a:gdLst>
                <a:gd name="T0" fmla="*/ 0 w 58"/>
                <a:gd name="T1" fmla="*/ 13 h 20"/>
                <a:gd name="T2" fmla="*/ 56 w 58"/>
                <a:gd name="T3" fmla="*/ 0 h 20"/>
                <a:gd name="T4" fmla="*/ 58 w 58"/>
                <a:gd name="T5" fmla="*/ 7 h 20"/>
                <a:gd name="T6" fmla="*/ 1 w 58"/>
                <a:gd name="T7" fmla="*/ 20 h 20"/>
                <a:gd name="T8" fmla="*/ 0 w 58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0">
                  <a:moveTo>
                    <a:pt x="0" y="13"/>
                  </a:moveTo>
                  <a:cubicBezTo>
                    <a:pt x="19" y="9"/>
                    <a:pt x="38" y="4"/>
                    <a:pt x="56" y="0"/>
                  </a:cubicBezTo>
                  <a:cubicBezTo>
                    <a:pt x="57" y="2"/>
                    <a:pt x="57" y="5"/>
                    <a:pt x="58" y="7"/>
                  </a:cubicBezTo>
                  <a:cubicBezTo>
                    <a:pt x="39" y="11"/>
                    <a:pt x="20" y="16"/>
                    <a:pt x="1" y="20"/>
                  </a:cubicBezTo>
                  <a:cubicBezTo>
                    <a:pt x="1" y="18"/>
                    <a:pt x="0" y="15"/>
                    <a:pt x="0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66AFC42-E715-5E89-18C3-B43F19B2BC5D}"/>
              </a:ext>
            </a:extLst>
          </p:cNvPr>
          <p:cNvGrpSpPr/>
          <p:nvPr/>
        </p:nvGrpSpPr>
        <p:grpSpPr>
          <a:xfrm>
            <a:off x="4894263" y="1817688"/>
            <a:ext cx="1252537" cy="1235075"/>
            <a:chOff x="4894263" y="1817688"/>
            <a:chExt cx="1252537" cy="1235075"/>
          </a:xfrm>
        </p:grpSpPr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D9358862-E29E-60D5-5F9C-9BA518DC8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5" y="1836738"/>
              <a:ext cx="774700" cy="976313"/>
            </a:xfrm>
            <a:custGeom>
              <a:avLst/>
              <a:gdLst>
                <a:gd name="T0" fmla="*/ 72 w 204"/>
                <a:gd name="T1" fmla="*/ 257 h 257"/>
                <a:gd name="T2" fmla="*/ 18 w 204"/>
                <a:gd name="T3" fmla="*/ 152 h 257"/>
                <a:gd name="T4" fmla="*/ 26 w 204"/>
                <a:gd name="T5" fmla="*/ 44 h 257"/>
                <a:gd name="T6" fmla="*/ 122 w 204"/>
                <a:gd name="T7" fmla="*/ 8 h 257"/>
                <a:gd name="T8" fmla="*/ 197 w 204"/>
                <a:gd name="T9" fmla="*/ 82 h 257"/>
                <a:gd name="T10" fmla="*/ 178 w 204"/>
                <a:gd name="T11" fmla="*/ 169 h 257"/>
                <a:gd name="T12" fmla="*/ 150 w 204"/>
                <a:gd name="T13" fmla="*/ 232 h 257"/>
                <a:gd name="T14" fmla="*/ 136 w 204"/>
                <a:gd name="T15" fmla="*/ 245 h 257"/>
                <a:gd name="T16" fmla="*/ 72 w 204"/>
                <a:gd name="T1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257">
                  <a:moveTo>
                    <a:pt x="72" y="257"/>
                  </a:moveTo>
                  <a:cubicBezTo>
                    <a:pt x="54" y="222"/>
                    <a:pt x="35" y="187"/>
                    <a:pt x="18" y="152"/>
                  </a:cubicBezTo>
                  <a:cubicBezTo>
                    <a:pt x="0" y="115"/>
                    <a:pt x="1" y="78"/>
                    <a:pt x="26" y="44"/>
                  </a:cubicBezTo>
                  <a:cubicBezTo>
                    <a:pt x="50" y="13"/>
                    <a:pt x="83" y="0"/>
                    <a:pt x="122" y="8"/>
                  </a:cubicBezTo>
                  <a:cubicBezTo>
                    <a:pt x="162" y="16"/>
                    <a:pt x="187" y="42"/>
                    <a:pt x="197" y="82"/>
                  </a:cubicBezTo>
                  <a:cubicBezTo>
                    <a:pt x="204" y="113"/>
                    <a:pt x="194" y="142"/>
                    <a:pt x="178" y="169"/>
                  </a:cubicBezTo>
                  <a:cubicBezTo>
                    <a:pt x="167" y="189"/>
                    <a:pt x="160" y="211"/>
                    <a:pt x="150" y="232"/>
                  </a:cubicBezTo>
                  <a:cubicBezTo>
                    <a:pt x="148" y="238"/>
                    <a:pt x="142" y="244"/>
                    <a:pt x="136" y="245"/>
                  </a:cubicBezTo>
                  <a:cubicBezTo>
                    <a:pt x="115" y="250"/>
                    <a:pt x="94" y="253"/>
                    <a:pt x="72" y="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2A5B80DE-EDA3-BB35-76BC-A34CAA9E2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475" y="1817688"/>
              <a:ext cx="139700" cy="147638"/>
            </a:xfrm>
            <a:custGeom>
              <a:avLst/>
              <a:gdLst>
                <a:gd name="T0" fmla="*/ 37 w 37"/>
                <a:gd name="T1" fmla="*/ 0 h 39"/>
                <a:gd name="T2" fmla="*/ 1 w 37"/>
                <a:gd name="T3" fmla="*/ 39 h 39"/>
                <a:gd name="T4" fmla="*/ 37 w 37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9">
                  <a:moveTo>
                    <a:pt x="37" y="0"/>
                  </a:moveTo>
                  <a:cubicBezTo>
                    <a:pt x="25" y="13"/>
                    <a:pt x="14" y="25"/>
                    <a:pt x="1" y="39"/>
                  </a:cubicBezTo>
                  <a:cubicBezTo>
                    <a:pt x="0" y="22"/>
                    <a:pt x="20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66497F81-4A03-3334-BB7C-B293F6220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2246313"/>
              <a:ext cx="188912" cy="23813"/>
            </a:xfrm>
            <a:custGeom>
              <a:avLst/>
              <a:gdLst>
                <a:gd name="T0" fmla="*/ 50 w 50"/>
                <a:gd name="T1" fmla="*/ 6 h 6"/>
                <a:gd name="T2" fmla="*/ 0 w 50"/>
                <a:gd name="T3" fmla="*/ 6 h 6"/>
                <a:gd name="T4" fmla="*/ 0 w 50"/>
                <a:gd name="T5" fmla="*/ 0 h 6"/>
                <a:gd name="T6" fmla="*/ 49 w 50"/>
                <a:gd name="T7" fmla="*/ 0 h 6"/>
                <a:gd name="T8" fmla="*/ 50 w 5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">
                  <a:moveTo>
                    <a:pt x="50" y="6"/>
                  </a:moveTo>
                  <a:cubicBezTo>
                    <a:pt x="33" y="6"/>
                    <a:pt x="17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7" y="0"/>
                    <a:pt x="33" y="0"/>
                    <a:pt x="49" y="0"/>
                  </a:cubicBezTo>
                  <a:cubicBezTo>
                    <a:pt x="49" y="2"/>
                    <a:pt x="50" y="4"/>
                    <a:pt x="5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5D57844E-3B94-F284-8457-56A8305CC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5" y="1817688"/>
              <a:ext cx="136525" cy="133350"/>
            </a:xfrm>
            <a:custGeom>
              <a:avLst/>
              <a:gdLst>
                <a:gd name="T0" fmla="*/ 36 w 36"/>
                <a:gd name="T1" fmla="*/ 35 h 35"/>
                <a:gd name="T2" fmla="*/ 0 w 36"/>
                <a:gd name="T3" fmla="*/ 0 h 35"/>
                <a:gd name="T4" fmla="*/ 36 w 36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5">
                  <a:moveTo>
                    <a:pt x="36" y="35"/>
                  </a:moveTo>
                  <a:cubicBezTo>
                    <a:pt x="20" y="27"/>
                    <a:pt x="7" y="16"/>
                    <a:pt x="0" y="0"/>
                  </a:cubicBezTo>
                  <a:cubicBezTo>
                    <a:pt x="12" y="12"/>
                    <a:pt x="24" y="23"/>
                    <a:pt x="36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078AF070-8302-EFFC-7E84-46A50CA01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2243138"/>
              <a:ext cx="198437" cy="49213"/>
            </a:xfrm>
            <a:custGeom>
              <a:avLst/>
              <a:gdLst>
                <a:gd name="T0" fmla="*/ 0 w 52"/>
                <a:gd name="T1" fmla="*/ 0 h 13"/>
                <a:gd name="T2" fmla="*/ 52 w 52"/>
                <a:gd name="T3" fmla="*/ 0 h 13"/>
                <a:gd name="T4" fmla="*/ 0 w 52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3">
                  <a:moveTo>
                    <a:pt x="0" y="0"/>
                  </a:moveTo>
                  <a:cubicBezTo>
                    <a:pt x="18" y="0"/>
                    <a:pt x="34" y="0"/>
                    <a:pt x="52" y="0"/>
                  </a:cubicBezTo>
                  <a:cubicBezTo>
                    <a:pt x="39" y="13"/>
                    <a:pt x="13" y="1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E9EF32E8-0FA6-340B-1D0F-BFA6C7EDD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088" y="2855913"/>
              <a:ext cx="250825" cy="82550"/>
            </a:xfrm>
            <a:custGeom>
              <a:avLst/>
              <a:gdLst>
                <a:gd name="T0" fmla="*/ 0 w 66"/>
                <a:gd name="T1" fmla="*/ 15 h 22"/>
                <a:gd name="T2" fmla="*/ 65 w 66"/>
                <a:gd name="T3" fmla="*/ 0 h 22"/>
                <a:gd name="T4" fmla="*/ 66 w 66"/>
                <a:gd name="T5" fmla="*/ 7 h 22"/>
                <a:gd name="T6" fmla="*/ 1 w 66"/>
                <a:gd name="T7" fmla="*/ 22 h 22"/>
                <a:gd name="T8" fmla="*/ 0 w 66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0" y="15"/>
                  </a:moveTo>
                  <a:cubicBezTo>
                    <a:pt x="21" y="10"/>
                    <a:pt x="43" y="5"/>
                    <a:pt x="65" y="0"/>
                  </a:cubicBezTo>
                  <a:cubicBezTo>
                    <a:pt x="65" y="2"/>
                    <a:pt x="66" y="5"/>
                    <a:pt x="66" y="7"/>
                  </a:cubicBezTo>
                  <a:cubicBezTo>
                    <a:pt x="44" y="12"/>
                    <a:pt x="23" y="17"/>
                    <a:pt x="1" y="22"/>
                  </a:cubicBezTo>
                  <a:cubicBezTo>
                    <a:pt x="0" y="20"/>
                    <a:pt x="0" y="17"/>
                    <a:pt x="0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E2C18A29-9269-D9E9-EC40-04C5666A7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913" y="2794001"/>
              <a:ext cx="254000" cy="84138"/>
            </a:xfrm>
            <a:custGeom>
              <a:avLst/>
              <a:gdLst>
                <a:gd name="T0" fmla="*/ 67 w 67"/>
                <a:gd name="T1" fmla="*/ 7 h 22"/>
                <a:gd name="T2" fmla="*/ 2 w 67"/>
                <a:gd name="T3" fmla="*/ 22 h 22"/>
                <a:gd name="T4" fmla="*/ 0 w 67"/>
                <a:gd name="T5" fmla="*/ 15 h 22"/>
                <a:gd name="T6" fmla="*/ 65 w 67"/>
                <a:gd name="T7" fmla="*/ 0 h 22"/>
                <a:gd name="T8" fmla="*/ 67 w 67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">
                  <a:moveTo>
                    <a:pt x="67" y="7"/>
                  </a:moveTo>
                  <a:cubicBezTo>
                    <a:pt x="45" y="12"/>
                    <a:pt x="23" y="17"/>
                    <a:pt x="2" y="22"/>
                  </a:cubicBezTo>
                  <a:cubicBezTo>
                    <a:pt x="1" y="20"/>
                    <a:pt x="1" y="18"/>
                    <a:pt x="0" y="15"/>
                  </a:cubicBezTo>
                  <a:cubicBezTo>
                    <a:pt x="22" y="10"/>
                    <a:pt x="43" y="5"/>
                    <a:pt x="65" y="0"/>
                  </a:cubicBezTo>
                  <a:cubicBezTo>
                    <a:pt x="65" y="3"/>
                    <a:pt x="66" y="5"/>
                    <a:pt x="6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542D3037-7FAE-0327-A6D9-F8F14D221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088" y="2916238"/>
              <a:ext cx="250825" cy="84138"/>
            </a:xfrm>
            <a:custGeom>
              <a:avLst/>
              <a:gdLst>
                <a:gd name="T0" fmla="*/ 66 w 66"/>
                <a:gd name="T1" fmla="*/ 7 h 22"/>
                <a:gd name="T2" fmla="*/ 2 w 66"/>
                <a:gd name="T3" fmla="*/ 22 h 22"/>
                <a:gd name="T4" fmla="*/ 0 w 66"/>
                <a:gd name="T5" fmla="*/ 15 h 22"/>
                <a:gd name="T6" fmla="*/ 64 w 66"/>
                <a:gd name="T7" fmla="*/ 0 h 22"/>
                <a:gd name="T8" fmla="*/ 66 w 66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66" y="7"/>
                  </a:moveTo>
                  <a:cubicBezTo>
                    <a:pt x="45" y="12"/>
                    <a:pt x="23" y="17"/>
                    <a:pt x="2" y="22"/>
                  </a:cubicBezTo>
                  <a:cubicBezTo>
                    <a:pt x="2" y="19"/>
                    <a:pt x="1" y="17"/>
                    <a:pt x="0" y="15"/>
                  </a:cubicBezTo>
                  <a:cubicBezTo>
                    <a:pt x="22" y="10"/>
                    <a:pt x="43" y="5"/>
                    <a:pt x="64" y="0"/>
                  </a:cubicBezTo>
                  <a:cubicBezTo>
                    <a:pt x="65" y="2"/>
                    <a:pt x="65" y="5"/>
                    <a:pt x="66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D9EC3EAD-8E6E-99FB-63C0-EBF8D221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075" y="2976563"/>
              <a:ext cx="220662" cy="76200"/>
            </a:xfrm>
            <a:custGeom>
              <a:avLst/>
              <a:gdLst>
                <a:gd name="T0" fmla="*/ 0 w 58"/>
                <a:gd name="T1" fmla="*/ 13 h 20"/>
                <a:gd name="T2" fmla="*/ 56 w 58"/>
                <a:gd name="T3" fmla="*/ 0 h 20"/>
                <a:gd name="T4" fmla="*/ 58 w 58"/>
                <a:gd name="T5" fmla="*/ 7 h 20"/>
                <a:gd name="T6" fmla="*/ 1 w 58"/>
                <a:gd name="T7" fmla="*/ 20 h 20"/>
                <a:gd name="T8" fmla="*/ 0 w 58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0">
                  <a:moveTo>
                    <a:pt x="0" y="13"/>
                  </a:moveTo>
                  <a:cubicBezTo>
                    <a:pt x="19" y="9"/>
                    <a:pt x="38" y="4"/>
                    <a:pt x="56" y="0"/>
                  </a:cubicBezTo>
                  <a:cubicBezTo>
                    <a:pt x="57" y="2"/>
                    <a:pt x="57" y="5"/>
                    <a:pt x="58" y="7"/>
                  </a:cubicBezTo>
                  <a:cubicBezTo>
                    <a:pt x="39" y="11"/>
                    <a:pt x="20" y="16"/>
                    <a:pt x="1" y="20"/>
                  </a:cubicBezTo>
                  <a:cubicBezTo>
                    <a:pt x="1" y="18"/>
                    <a:pt x="0" y="15"/>
                    <a:pt x="0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81" name="Grupo 580">
            <a:extLst>
              <a:ext uri="{FF2B5EF4-FFF2-40B4-BE49-F238E27FC236}">
                <a16:creationId xmlns:a16="http://schemas.microsoft.com/office/drawing/2014/main" id="{4E814B62-48F5-02A9-CC29-318D15E1F20C}"/>
              </a:ext>
            </a:extLst>
          </p:cNvPr>
          <p:cNvGrpSpPr/>
          <p:nvPr/>
        </p:nvGrpSpPr>
        <p:grpSpPr>
          <a:xfrm>
            <a:off x="6848475" y="1881188"/>
            <a:ext cx="1252538" cy="1233487"/>
            <a:chOff x="6848475" y="1881188"/>
            <a:chExt cx="1252538" cy="1233487"/>
          </a:xfrm>
        </p:grpSpPr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664BA107-5B47-3EE2-079E-291C10F79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188" y="1900238"/>
              <a:ext cx="774700" cy="974725"/>
            </a:xfrm>
            <a:custGeom>
              <a:avLst/>
              <a:gdLst>
                <a:gd name="T0" fmla="*/ 72 w 204"/>
                <a:gd name="T1" fmla="*/ 257 h 257"/>
                <a:gd name="T2" fmla="*/ 18 w 204"/>
                <a:gd name="T3" fmla="*/ 152 h 257"/>
                <a:gd name="T4" fmla="*/ 26 w 204"/>
                <a:gd name="T5" fmla="*/ 44 h 257"/>
                <a:gd name="T6" fmla="*/ 122 w 204"/>
                <a:gd name="T7" fmla="*/ 8 h 257"/>
                <a:gd name="T8" fmla="*/ 197 w 204"/>
                <a:gd name="T9" fmla="*/ 82 h 257"/>
                <a:gd name="T10" fmla="*/ 178 w 204"/>
                <a:gd name="T11" fmla="*/ 169 h 257"/>
                <a:gd name="T12" fmla="*/ 150 w 204"/>
                <a:gd name="T13" fmla="*/ 232 h 257"/>
                <a:gd name="T14" fmla="*/ 136 w 204"/>
                <a:gd name="T15" fmla="*/ 245 h 257"/>
                <a:gd name="T16" fmla="*/ 72 w 204"/>
                <a:gd name="T1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257">
                  <a:moveTo>
                    <a:pt x="72" y="257"/>
                  </a:moveTo>
                  <a:cubicBezTo>
                    <a:pt x="54" y="222"/>
                    <a:pt x="35" y="187"/>
                    <a:pt x="18" y="152"/>
                  </a:cubicBezTo>
                  <a:cubicBezTo>
                    <a:pt x="0" y="115"/>
                    <a:pt x="1" y="78"/>
                    <a:pt x="26" y="44"/>
                  </a:cubicBezTo>
                  <a:cubicBezTo>
                    <a:pt x="50" y="13"/>
                    <a:pt x="83" y="0"/>
                    <a:pt x="122" y="8"/>
                  </a:cubicBezTo>
                  <a:cubicBezTo>
                    <a:pt x="162" y="16"/>
                    <a:pt x="187" y="42"/>
                    <a:pt x="197" y="82"/>
                  </a:cubicBezTo>
                  <a:cubicBezTo>
                    <a:pt x="204" y="113"/>
                    <a:pt x="194" y="142"/>
                    <a:pt x="178" y="169"/>
                  </a:cubicBezTo>
                  <a:cubicBezTo>
                    <a:pt x="167" y="189"/>
                    <a:pt x="160" y="211"/>
                    <a:pt x="150" y="232"/>
                  </a:cubicBezTo>
                  <a:cubicBezTo>
                    <a:pt x="148" y="238"/>
                    <a:pt x="142" y="244"/>
                    <a:pt x="136" y="245"/>
                  </a:cubicBezTo>
                  <a:cubicBezTo>
                    <a:pt x="115" y="250"/>
                    <a:pt x="94" y="253"/>
                    <a:pt x="72" y="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488FECA7-45B2-430F-F29C-DEF610F94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1881188"/>
              <a:ext cx="139700" cy="147637"/>
            </a:xfrm>
            <a:custGeom>
              <a:avLst/>
              <a:gdLst>
                <a:gd name="T0" fmla="*/ 37 w 37"/>
                <a:gd name="T1" fmla="*/ 0 h 39"/>
                <a:gd name="T2" fmla="*/ 1 w 37"/>
                <a:gd name="T3" fmla="*/ 39 h 39"/>
                <a:gd name="T4" fmla="*/ 37 w 37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9">
                  <a:moveTo>
                    <a:pt x="37" y="0"/>
                  </a:moveTo>
                  <a:cubicBezTo>
                    <a:pt x="25" y="13"/>
                    <a:pt x="14" y="25"/>
                    <a:pt x="1" y="39"/>
                  </a:cubicBezTo>
                  <a:cubicBezTo>
                    <a:pt x="0" y="22"/>
                    <a:pt x="20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3">
              <a:extLst>
                <a:ext uri="{FF2B5EF4-FFF2-40B4-BE49-F238E27FC236}">
                  <a16:creationId xmlns:a16="http://schemas.microsoft.com/office/drawing/2014/main" id="{EA1020BE-812F-2CAD-DE8D-6E8B66EE1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2309813"/>
              <a:ext cx="188913" cy="22225"/>
            </a:xfrm>
            <a:custGeom>
              <a:avLst/>
              <a:gdLst>
                <a:gd name="T0" fmla="*/ 50 w 50"/>
                <a:gd name="T1" fmla="*/ 6 h 6"/>
                <a:gd name="T2" fmla="*/ 0 w 50"/>
                <a:gd name="T3" fmla="*/ 6 h 6"/>
                <a:gd name="T4" fmla="*/ 0 w 50"/>
                <a:gd name="T5" fmla="*/ 0 h 6"/>
                <a:gd name="T6" fmla="*/ 49 w 50"/>
                <a:gd name="T7" fmla="*/ 0 h 6"/>
                <a:gd name="T8" fmla="*/ 50 w 5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">
                  <a:moveTo>
                    <a:pt x="50" y="6"/>
                  </a:moveTo>
                  <a:cubicBezTo>
                    <a:pt x="33" y="6"/>
                    <a:pt x="17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7" y="0"/>
                    <a:pt x="33" y="0"/>
                    <a:pt x="49" y="0"/>
                  </a:cubicBezTo>
                  <a:cubicBezTo>
                    <a:pt x="49" y="2"/>
                    <a:pt x="50" y="4"/>
                    <a:pt x="5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2AB0F4E8-4FE7-7AE9-2F62-E149A746C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1881188"/>
              <a:ext cx="136525" cy="131762"/>
            </a:xfrm>
            <a:custGeom>
              <a:avLst/>
              <a:gdLst>
                <a:gd name="T0" fmla="*/ 36 w 36"/>
                <a:gd name="T1" fmla="*/ 35 h 35"/>
                <a:gd name="T2" fmla="*/ 0 w 36"/>
                <a:gd name="T3" fmla="*/ 0 h 35"/>
                <a:gd name="T4" fmla="*/ 36 w 36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5">
                  <a:moveTo>
                    <a:pt x="36" y="35"/>
                  </a:moveTo>
                  <a:cubicBezTo>
                    <a:pt x="20" y="27"/>
                    <a:pt x="7" y="16"/>
                    <a:pt x="0" y="0"/>
                  </a:cubicBezTo>
                  <a:cubicBezTo>
                    <a:pt x="12" y="12"/>
                    <a:pt x="24" y="23"/>
                    <a:pt x="36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6" name="Freeform 45">
              <a:extLst>
                <a:ext uri="{FF2B5EF4-FFF2-40B4-BE49-F238E27FC236}">
                  <a16:creationId xmlns:a16="http://schemas.microsoft.com/office/drawing/2014/main" id="{CADECCA3-9612-6CBF-C710-BE578CD26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5" y="2306638"/>
              <a:ext cx="198438" cy="49212"/>
            </a:xfrm>
            <a:custGeom>
              <a:avLst/>
              <a:gdLst>
                <a:gd name="T0" fmla="*/ 0 w 52"/>
                <a:gd name="T1" fmla="*/ 0 h 13"/>
                <a:gd name="T2" fmla="*/ 52 w 52"/>
                <a:gd name="T3" fmla="*/ 0 h 13"/>
                <a:gd name="T4" fmla="*/ 0 w 52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3">
                  <a:moveTo>
                    <a:pt x="0" y="0"/>
                  </a:moveTo>
                  <a:cubicBezTo>
                    <a:pt x="18" y="0"/>
                    <a:pt x="34" y="0"/>
                    <a:pt x="52" y="0"/>
                  </a:cubicBezTo>
                  <a:cubicBezTo>
                    <a:pt x="39" y="13"/>
                    <a:pt x="13" y="1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7" name="Freeform 46">
              <a:extLst>
                <a:ext uri="{FF2B5EF4-FFF2-40B4-BE49-F238E27FC236}">
                  <a16:creationId xmlns:a16="http://schemas.microsoft.com/office/drawing/2014/main" id="{5E7492C8-15CE-1317-EAE1-12C3E121A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300" y="2917825"/>
              <a:ext cx="250825" cy="82550"/>
            </a:xfrm>
            <a:custGeom>
              <a:avLst/>
              <a:gdLst>
                <a:gd name="T0" fmla="*/ 0 w 66"/>
                <a:gd name="T1" fmla="*/ 15 h 22"/>
                <a:gd name="T2" fmla="*/ 65 w 66"/>
                <a:gd name="T3" fmla="*/ 0 h 22"/>
                <a:gd name="T4" fmla="*/ 66 w 66"/>
                <a:gd name="T5" fmla="*/ 7 h 22"/>
                <a:gd name="T6" fmla="*/ 1 w 66"/>
                <a:gd name="T7" fmla="*/ 22 h 22"/>
                <a:gd name="T8" fmla="*/ 0 w 66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0" y="15"/>
                  </a:moveTo>
                  <a:cubicBezTo>
                    <a:pt x="21" y="10"/>
                    <a:pt x="43" y="5"/>
                    <a:pt x="65" y="0"/>
                  </a:cubicBezTo>
                  <a:cubicBezTo>
                    <a:pt x="65" y="2"/>
                    <a:pt x="66" y="5"/>
                    <a:pt x="66" y="7"/>
                  </a:cubicBezTo>
                  <a:cubicBezTo>
                    <a:pt x="44" y="12"/>
                    <a:pt x="23" y="17"/>
                    <a:pt x="1" y="22"/>
                  </a:cubicBezTo>
                  <a:cubicBezTo>
                    <a:pt x="0" y="20"/>
                    <a:pt x="0" y="17"/>
                    <a:pt x="0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8" name="Freeform 47">
              <a:extLst>
                <a:ext uri="{FF2B5EF4-FFF2-40B4-BE49-F238E27FC236}">
                  <a16:creationId xmlns:a16="http://schemas.microsoft.com/office/drawing/2014/main" id="{F5321B15-917F-CA4D-1F11-6F98BE56A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2855913"/>
              <a:ext cx="254000" cy="84137"/>
            </a:xfrm>
            <a:custGeom>
              <a:avLst/>
              <a:gdLst>
                <a:gd name="T0" fmla="*/ 67 w 67"/>
                <a:gd name="T1" fmla="*/ 7 h 22"/>
                <a:gd name="T2" fmla="*/ 2 w 67"/>
                <a:gd name="T3" fmla="*/ 22 h 22"/>
                <a:gd name="T4" fmla="*/ 0 w 67"/>
                <a:gd name="T5" fmla="*/ 15 h 22"/>
                <a:gd name="T6" fmla="*/ 65 w 67"/>
                <a:gd name="T7" fmla="*/ 0 h 22"/>
                <a:gd name="T8" fmla="*/ 67 w 67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2">
                  <a:moveTo>
                    <a:pt x="67" y="7"/>
                  </a:moveTo>
                  <a:cubicBezTo>
                    <a:pt x="45" y="12"/>
                    <a:pt x="23" y="17"/>
                    <a:pt x="2" y="22"/>
                  </a:cubicBezTo>
                  <a:cubicBezTo>
                    <a:pt x="1" y="20"/>
                    <a:pt x="1" y="18"/>
                    <a:pt x="0" y="15"/>
                  </a:cubicBezTo>
                  <a:cubicBezTo>
                    <a:pt x="22" y="10"/>
                    <a:pt x="43" y="5"/>
                    <a:pt x="65" y="0"/>
                  </a:cubicBezTo>
                  <a:cubicBezTo>
                    <a:pt x="65" y="3"/>
                    <a:pt x="66" y="5"/>
                    <a:pt x="6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9" name="Freeform 48">
              <a:extLst>
                <a:ext uri="{FF2B5EF4-FFF2-40B4-BE49-F238E27FC236}">
                  <a16:creationId xmlns:a16="http://schemas.microsoft.com/office/drawing/2014/main" id="{1429C739-BE43-3660-6C11-CDD6C78E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300" y="2978150"/>
              <a:ext cx="250825" cy="84137"/>
            </a:xfrm>
            <a:custGeom>
              <a:avLst/>
              <a:gdLst>
                <a:gd name="T0" fmla="*/ 66 w 66"/>
                <a:gd name="T1" fmla="*/ 7 h 22"/>
                <a:gd name="T2" fmla="*/ 2 w 66"/>
                <a:gd name="T3" fmla="*/ 22 h 22"/>
                <a:gd name="T4" fmla="*/ 0 w 66"/>
                <a:gd name="T5" fmla="*/ 15 h 22"/>
                <a:gd name="T6" fmla="*/ 64 w 66"/>
                <a:gd name="T7" fmla="*/ 0 h 22"/>
                <a:gd name="T8" fmla="*/ 66 w 66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2">
                  <a:moveTo>
                    <a:pt x="66" y="7"/>
                  </a:moveTo>
                  <a:cubicBezTo>
                    <a:pt x="45" y="12"/>
                    <a:pt x="23" y="17"/>
                    <a:pt x="2" y="22"/>
                  </a:cubicBezTo>
                  <a:cubicBezTo>
                    <a:pt x="2" y="19"/>
                    <a:pt x="1" y="17"/>
                    <a:pt x="0" y="15"/>
                  </a:cubicBezTo>
                  <a:cubicBezTo>
                    <a:pt x="22" y="10"/>
                    <a:pt x="43" y="5"/>
                    <a:pt x="64" y="0"/>
                  </a:cubicBezTo>
                  <a:cubicBezTo>
                    <a:pt x="65" y="2"/>
                    <a:pt x="65" y="5"/>
                    <a:pt x="66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0" name="Freeform 49">
              <a:extLst>
                <a:ext uri="{FF2B5EF4-FFF2-40B4-BE49-F238E27FC236}">
                  <a16:creationId xmlns:a16="http://schemas.microsoft.com/office/drawing/2014/main" id="{A6C8DB4C-84AA-473B-40E2-88E72F26E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88" y="3038475"/>
              <a:ext cx="220663" cy="76200"/>
            </a:xfrm>
            <a:custGeom>
              <a:avLst/>
              <a:gdLst>
                <a:gd name="T0" fmla="*/ 0 w 58"/>
                <a:gd name="T1" fmla="*/ 13 h 20"/>
                <a:gd name="T2" fmla="*/ 56 w 58"/>
                <a:gd name="T3" fmla="*/ 0 h 20"/>
                <a:gd name="T4" fmla="*/ 58 w 58"/>
                <a:gd name="T5" fmla="*/ 7 h 20"/>
                <a:gd name="T6" fmla="*/ 1 w 58"/>
                <a:gd name="T7" fmla="*/ 20 h 20"/>
                <a:gd name="T8" fmla="*/ 0 w 58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0">
                  <a:moveTo>
                    <a:pt x="0" y="13"/>
                  </a:moveTo>
                  <a:cubicBezTo>
                    <a:pt x="19" y="9"/>
                    <a:pt x="38" y="4"/>
                    <a:pt x="56" y="0"/>
                  </a:cubicBezTo>
                  <a:cubicBezTo>
                    <a:pt x="57" y="2"/>
                    <a:pt x="57" y="5"/>
                    <a:pt x="58" y="7"/>
                  </a:cubicBezTo>
                  <a:cubicBezTo>
                    <a:pt x="39" y="11"/>
                    <a:pt x="20" y="16"/>
                    <a:pt x="1" y="20"/>
                  </a:cubicBezTo>
                  <a:cubicBezTo>
                    <a:pt x="1" y="18"/>
                    <a:pt x="0" y="15"/>
                    <a:pt x="0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A66D0DAD-65FD-46E1-AE0E-DDA0F8722C38}"/>
              </a:ext>
            </a:extLst>
          </p:cNvPr>
          <p:cNvGrpSpPr/>
          <p:nvPr/>
        </p:nvGrpSpPr>
        <p:grpSpPr>
          <a:xfrm rot="16200000" flipH="1">
            <a:off x="245375" y="3404637"/>
            <a:ext cx="1483395" cy="1983795"/>
            <a:chOff x="7651312" y="33453"/>
            <a:chExt cx="1459235" cy="1951485"/>
          </a:xfrm>
          <a:solidFill>
            <a:srgbClr val="FFC000"/>
          </a:solidFill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8827C392-E664-47AE-806F-1E89068678E3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14E42099-4720-438F-9112-67CF9E33BA43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5B5E9733-16D1-49E3-99C8-2E211CE79D00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87C0A24D-AAE7-4C32-A9E5-7C5305342890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02BA210E-3138-4AD8-856F-7EB53810DCD3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B0E84193-8BE2-4F79-BFBE-C47F1D9DBACA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79387E27-01C5-474E-A1BB-15319B412324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1FD0CE9-D594-453A-A84A-63BE43B76A0B}"/>
              </a:ext>
            </a:extLst>
          </p:cNvPr>
          <p:cNvGrpSpPr/>
          <p:nvPr/>
        </p:nvGrpSpPr>
        <p:grpSpPr>
          <a:xfrm rot="5400000" flipH="1">
            <a:off x="7415880" y="-250200"/>
            <a:ext cx="1483395" cy="1983795"/>
            <a:chOff x="7651312" y="33453"/>
            <a:chExt cx="1459235" cy="1951485"/>
          </a:xfrm>
          <a:solidFill>
            <a:srgbClr val="92D050"/>
          </a:solidFill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D250E4C8-3EEB-462E-BB8C-2A1F9CE763BE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98C2D54B-161A-482A-86BB-2AF2705C69B8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F8639A8E-9AB6-48EA-9D9F-F34CEB5ECD2C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3BB43A3B-C338-45E7-AC4F-6765B1A32FBB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AE13D0DF-41B3-40C5-8EEA-45C1D0668D95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F12CF33D-E6DD-40D7-8762-7E66680857A2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8953E381-46AE-43E2-BEFF-C162CF3CD9BD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651" name="Google Shape;651;p61"/>
          <p:cNvSpPr txBox="1">
            <a:spLocks noGrp="1"/>
          </p:cNvSpPr>
          <p:nvPr>
            <p:ph type="title"/>
          </p:nvPr>
        </p:nvSpPr>
        <p:spPr>
          <a:xfrm>
            <a:off x="1472672" y="135145"/>
            <a:ext cx="6367800" cy="12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AWESOME WORDS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" name="Google Shape;703;p64"/>
          <p:cNvSpPr txBox="1">
            <a:spLocks/>
          </p:cNvSpPr>
          <p:nvPr/>
        </p:nvSpPr>
        <p:spPr>
          <a:xfrm>
            <a:off x="938150" y="3489478"/>
            <a:ext cx="20847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tx1"/>
                </a:solidFill>
              </a:rPr>
              <a:t>You can replace the image on the screen with your own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Google Shape;703;p64"/>
          <p:cNvSpPr txBox="1">
            <a:spLocks/>
          </p:cNvSpPr>
          <p:nvPr/>
        </p:nvSpPr>
        <p:spPr>
          <a:xfrm>
            <a:off x="6333110" y="3489478"/>
            <a:ext cx="20847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>
                <a:solidFill>
                  <a:schemeClr val="tx1"/>
                </a:solidFill>
              </a:rPr>
              <a:t>You can replace the image on the screen with your own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CF84B3E3-66D1-4197-A6D9-7DE9BCF899B5}"/>
              </a:ext>
            </a:extLst>
          </p:cNvPr>
          <p:cNvGrpSpPr/>
          <p:nvPr/>
        </p:nvGrpSpPr>
        <p:grpSpPr>
          <a:xfrm>
            <a:off x="3021601" y="1238671"/>
            <a:ext cx="3099551" cy="3187135"/>
            <a:chOff x="3525838" y="2027237"/>
            <a:chExt cx="2303462" cy="236855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01FCC97-CE82-49C0-92FD-016DAF5FA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800" y="2652713"/>
              <a:ext cx="411162" cy="511175"/>
            </a:xfrm>
            <a:custGeom>
              <a:avLst/>
              <a:gdLst>
                <a:gd name="T0" fmla="*/ 55 w 61"/>
                <a:gd name="T1" fmla="*/ 0 h 76"/>
                <a:gd name="T2" fmla="*/ 10 w 61"/>
                <a:gd name="T3" fmla="*/ 76 h 76"/>
                <a:gd name="T4" fmla="*/ 55 w 61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76">
                  <a:moveTo>
                    <a:pt x="55" y="0"/>
                  </a:moveTo>
                  <a:cubicBezTo>
                    <a:pt x="61" y="53"/>
                    <a:pt x="56" y="61"/>
                    <a:pt x="10" y="76"/>
                  </a:cubicBezTo>
                  <a:cubicBezTo>
                    <a:pt x="0" y="30"/>
                    <a:pt x="8" y="17"/>
                    <a:pt x="5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E9DF78BC-3FE3-46A3-A863-833F6D1CC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150" y="3527425"/>
              <a:ext cx="438150" cy="498475"/>
            </a:xfrm>
            <a:custGeom>
              <a:avLst/>
              <a:gdLst>
                <a:gd name="T0" fmla="*/ 9 w 65"/>
                <a:gd name="T1" fmla="*/ 74 h 74"/>
                <a:gd name="T2" fmla="*/ 52 w 65"/>
                <a:gd name="T3" fmla="*/ 0 h 74"/>
                <a:gd name="T4" fmla="*/ 9 w 65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4">
                  <a:moveTo>
                    <a:pt x="9" y="74"/>
                  </a:moveTo>
                  <a:cubicBezTo>
                    <a:pt x="0" y="28"/>
                    <a:pt x="7" y="15"/>
                    <a:pt x="52" y="0"/>
                  </a:cubicBezTo>
                  <a:cubicBezTo>
                    <a:pt x="65" y="43"/>
                    <a:pt x="54" y="62"/>
                    <a:pt x="9" y="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ECA0E2C-2D5D-400C-A982-40A06A89A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088" y="3097213"/>
              <a:ext cx="417512" cy="511175"/>
            </a:xfrm>
            <a:custGeom>
              <a:avLst/>
              <a:gdLst>
                <a:gd name="T0" fmla="*/ 8 w 62"/>
                <a:gd name="T1" fmla="*/ 76 h 76"/>
                <a:gd name="T2" fmla="*/ 52 w 62"/>
                <a:gd name="T3" fmla="*/ 0 h 76"/>
                <a:gd name="T4" fmla="*/ 8 w 62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6">
                  <a:moveTo>
                    <a:pt x="8" y="76"/>
                  </a:moveTo>
                  <a:cubicBezTo>
                    <a:pt x="0" y="25"/>
                    <a:pt x="8" y="13"/>
                    <a:pt x="52" y="0"/>
                  </a:cubicBezTo>
                  <a:cubicBezTo>
                    <a:pt x="62" y="47"/>
                    <a:pt x="58" y="55"/>
                    <a:pt x="8" y="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9395862E-0E2E-4B46-BEF1-38CAA6811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2422299"/>
              <a:ext cx="681037" cy="336550"/>
            </a:xfrm>
            <a:custGeom>
              <a:avLst/>
              <a:gdLst>
                <a:gd name="T0" fmla="*/ 0 w 101"/>
                <a:gd name="T1" fmla="*/ 25 h 50"/>
                <a:gd name="T2" fmla="*/ 45 w 101"/>
                <a:gd name="T3" fmla="*/ 1 h 50"/>
                <a:gd name="T4" fmla="*/ 87 w 101"/>
                <a:gd name="T5" fmla="*/ 17 h 50"/>
                <a:gd name="T6" fmla="*/ 101 w 101"/>
                <a:gd name="T7" fmla="*/ 22 h 50"/>
                <a:gd name="T8" fmla="*/ 56 w 101"/>
                <a:gd name="T9" fmla="*/ 50 h 50"/>
                <a:gd name="T10" fmla="*/ 44 w 101"/>
                <a:gd name="T11" fmla="*/ 50 h 50"/>
                <a:gd name="T12" fmla="*/ 0 w 101"/>
                <a:gd name="T13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50">
                  <a:moveTo>
                    <a:pt x="0" y="25"/>
                  </a:moveTo>
                  <a:cubicBezTo>
                    <a:pt x="15" y="17"/>
                    <a:pt x="29" y="4"/>
                    <a:pt x="45" y="1"/>
                  </a:cubicBezTo>
                  <a:cubicBezTo>
                    <a:pt x="58" y="0"/>
                    <a:pt x="73" y="11"/>
                    <a:pt x="87" y="17"/>
                  </a:cubicBezTo>
                  <a:cubicBezTo>
                    <a:pt x="92" y="18"/>
                    <a:pt x="96" y="20"/>
                    <a:pt x="101" y="22"/>
                  </a:cubicBezTo>
                  <a:cubicBezTo>
                    <a:pt x="86" y="31"/>
                    <a:pt x="71" y="40"/>
                    <a:pt x="56" y="50"/>
                  </a:cubicBezTo>
                  <a:cubicBezTo>
                    <a:pt x="52" y="50"/>
                    <a:pt x="48" y="50"/>
                    <a:pt x="44" y="50"/>
                  </a:cubicBezTo>
                  <a:cubicBezTo>
                    <a:pt x="30" y="42"/>
                    <a:pt x="15" y="33"/>
                    <a:pt x="0" y="2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C7700960-3288-4A5F-A154-6763AA681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460750"/>
              <a:ext cx="417512" cy="504825"/>
            </a:xfrm>
            <a:custGeom>
              <a:avLst/>
              <a:gdLst>
                <a:gd name="T0" fmla="*/ 8 w 62"/>
                <a:gd name="T1" fmla="*/ 75 h 75"/>
                <a:gd name="T2" fmla="*/ 51 w 62"/>
                <a:gd name="T3" fmla="*/ 0 h 75"/>
                <a:gd name="T4" fmla="*/ 8 w 62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5">
                  <a:moveTo>
                    <a:pt x="8" y="75"/>
                  </a:moveTo>
                  <a:cubicBezTo>
                    <a:pt x="0" y="25"/>
                    <a:pt x="3" y="19"/>
                    <a:pt x="51" y="0"/>
                  </a:cubicBezTo>
                  <a:cubicBezTo>
                    <a:pt x="62" y="46"/>
                    <a:pt x="54" y="60"/>
                    <a:pt x="8" y="7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1466919-1394-410C-96DD-FF6DEC032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3278188"/>
              <a:ext cx="363537" cy="504825"/>
            </a:xfrm>
            <a:custGeom>
              <a:avLst/>
              <a:gdLst>
                <a:gd name="T0" fmla="*/ 50 w 54"/>
                <a:gd name="T1" fmla="*/ 75 h 75"/>
                <a:gd name="T2" fmla="*/ 4 w 54"/>
                <a:gd name="T3" fmla="*/ 0 h 75"/>
                <a:gd name="T4" fmla="*/ 50 w 54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75">
                  <a:moveTo>
                    <a:pt x="50" y="75"/>
                  </a:moveTo>
                  <a:cubicBezTo>
                    <a:pt x="2" y="59"/>
                    <a:pt x="0" y="56"/>
                    <a:pt x="4" y="0"/>
                  </a:cubicBezTo>
                  <a:cubicBezTo>
                    <a:pt x="47" y="8"/>
                    <a:pt x="54" y="20"/>
                    <a:pt x="50" y="7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D5C0CC4-D653-4AD9-B206-369ACA860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2665413"/>
              <a:ext cx="423862" cy="504825"/>
            </a:xfrm>
            <a:custGeom>
              <a:avLst/>
              <a:gdLst>
                <a:gd name="T0" fmla="*/ 57 w 63"/>
                <a:gd name="T1" fmla="*/ 75 h 75"/>
                <a:gd name="T2" fmla="*/ 11 w 63"/>
                <a:gd name="T3" fmla="*/ 0 h 75"/>
                <a:gd name="T4" fmla="*/ 57 w 63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75">
                  <a:moveTo>
                    <a:pt x="57" y="75"/>
                  </a:moveTo>
                  <a:cubicBezTo>
                    <a:pt x="0" y="47"/>
                    <a:pt x="11" y="65"/>
                    <a:pt x="11" y="0"/>
                  </a:cubicBezTo>
                  <a:cubicBezTo>
                    <a:pt x="52" y="5"/>
                    <a:pt x="63" y="22"/>
                    <a:pt x="57" y="7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59B81A1E-CA19-41CF-AF1C-151058AB2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5" y="3036888"/>
              <a:ext cx="382587" cy="496888"/>
            </a:xfrm>
            <a:custGeom>
              <a:avLst/>
              <a:gdLst>
                <a:gd name="T0" fmla="*/ 50 w 57"/>
                <a:gd name="T1" fmla="*/ 74 h 74"/>
                <a:gd name="T2" fmla="*/ 4 w 57"/>
                <a:gd name="T3" fmla="*/ 0 h 74"/>
                <a:gd name="T4" fmla="*/ 50 w 57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4">
                  <a:moveTo>
                    <a:pt x="50" y="74"/>
                  </a:moveTo>
                  <a:cubicBezTo>
                    <a:pt x="4" y="62"/>
                    <a:pt x="0" y="54"/>
                    <a:pt x="4" y="0"/>
                  </a:cubicBezTo>
                  <a:cubicBezTo>
                    <a:pt x="47" y="8"/>
                    <a:pt x="57" y="23"/>
                    <a:pt x="50" y="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C2B274F5-B649-4965-AF4A-605D1BA91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5" y="2841625"/>
              <a:ext cx="419100" cy="517525"/>
            </a:xfrm>
            <a:custGeom>
              <a:avLst/>
              <a:gdLst>
                <a:gd name="T0" fmla="*/ 57 w 62"/>
                <a:gd name="T1" fmla="*/ 77 h 77"/>
                <a:gd name="T2" fmla="*/ 11 w 62"/>
                <a:gd name="T3" fmla="*/ 0 h 77"/>
                <a:gd name="T4" fmla="*/ 57 w 62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7">
                  <a:moveTo>
                    <a:pt x="57" y="77"/>
                  </a:moveTo>
                  <a:cubicBezTo>
                    <a:pt x="0" y="49"/>
                    <a:pt x="10" y="67"/>
                    <a:pt x="11" y="0"/>
                  </a:cubicBezTo>
                  <a:cubicBezTo>
                    <a:pt x="56" y="12"/>
                    <a:pt x="62" y="23"/>
                    <a:pt x="57" y="7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D38D86B2-6465-4E03-9895-9F44173F1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3890963"/>
              <a:ext cx="404812" cy="504825"/>
            </a:xfrm>
            <a:custGeom>
              <a:avLst/>
              <a:gdLst>
                <a:gd name="T0" fmla="*/ 7 w 60"/>
                <a:gd name="T1" fmla="*/ 75 h 75"/>
                <a:gd name="T2" fmla="*/ 50 w 60"/>
                <a:gd name="T3" fmla="*/ 0 h 75"/>
                <a:gd name="T4" fmla="*/ 7 w 60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75">
                  <a:moveTo>
                    <a:pt x="7" y="75"/>
                  </a:moveTo>
                  <a:cubicBezTo>
                    <a:pt x="0" y="24"/>
                    <a:pt x="4" y="17"/>
                    <a:pt x="50" y="0"/>
                  </a:cubicBezTo>
                  <a:cubicBezTo>
                    <a:pt x="60" y="47"/>
                    <a:pt x="52" y="62"/>
                    <a:pt x="7" y="7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F8A19E38-2CBE-4F4D-B54A-4DE752A64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5" y="3702050"/>
              <a:ext cx="465137" cy="512763"/>
            </a:xfrm>
            <a:custGeom>
              <a:avLst/>
              <a:gdLst>
                <a:gd name="T0" fmla="*/ 57 w 69"/>
                <a:gd name="T1" fmla="*/ 0 h 76"/>
                <a:gd name="T2" fmla="*/ 13 w 69"/>
                <a:gd name="T3" fmla="*/ 76 h 76"/>
                <a:gd name="T4" fmla="*/ 57 w 69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76">
                  <a:moveTo>
                    <a:pt x="57" y="0"/>
                  </a:moveTo>
                  <a:cubicBezTo>
                    <a:pt x="58" y="67"/>
                    <a:pt x="69" y="49"/>
                    <a:pt x="13" y="76"/>
                  </a:cubicBezTo>
                  <a:cubicBezTo>
                    <a:pt x="0" y="33"/>
                    <a:pt x="10" y="15"/>
                    <a:pt x="5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6EED45D0-6458-4A56-84AA-D2C004865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0" y="3709988"/>
              <a:ext cx="376237" cy="496888"/>
            </a:xfrm>
            <a:custGeom>
              <a:avLst/>
              <a:gdLst>
                <a:gd name="T0" fmla="*/ 6 w 56"/>
                <a:gd name="T1" fmla="*/ 0 h 74"/>
                <a:gd name="T2" fmla="*/ 52 w 56"/>
                <a:gd name="T3" fmla="*/ 74 h 74"/>
                <a:gd name="T4" fmla="*/ 6 w 56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74">
                  <a:moveTo>
                    <a:pt x="6" y="0"/>
                  </a:moveTo>
                  <a:cubicBezTo>
                    <a:pt x="51" y="12"/>
                    <a:pt x="56" y="20"/>
                    <a:pt x="52" y="74"/>
                  </a:cubicBezTo>
                  <a:cubicBezTo>
                    <a:pt x="9" y="66"/>
                    <a:pt x="0" y="52"/>
                    <a:pt x="6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AD564D3E-776E-4D85-9879-1CD6BF73B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5" y="3460750"/>
              <a:ext cx="390525" cy="504825"/>
            </a:xfrm>
            <a:custGeom>
              <a:avLst/>
              <a:gdLst>
                <a:gd name="T0" fmla="*/ 5 w 58"/>
                <a:gd name="T1" fmla="*/ 0 h 75"/>
                <a:gd name="T2" fmla="*/ 49 w 58"/>
                <a:gd name="T3" fmla="*/ 75 h 75"/>
                <a:gd name="T4" fmla="*/ 5 w 58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75">
                  <a:moveTo>
                    <a:pt x="5" y="0"/>
                  </a:moveTo>
                  <a:cubicBezTo>
                    <a:pt x="53" y="17"/>
                    <a:pt x="58" y="26"/>
                    <a:pt x="49" y="75"/>
                  </a:cubicBezTo>
                  <a:cubicBezTo>
                    <a:pt x="4" y="62"/>
                    <a:pt x="0" y="55"/>
                    <a:pt x="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9F447C9C-FE19-4505-9349-E6A926B42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263" y="3265488"/>
              <a:ext cx="396875" cy="517525"/>
            </a:xfrm>
            <a:custGeom>
              <a:avLst/>
              <a:gdLst>
                <a:gd name="T0" fmla="*/ 54 w 59"/>
                <a:gd name="T1" fmla="*/ 0 h 77"/>
                <a:gd name="T2" fmla="*/ 9 w 59"/>
                <a:gd name="T3" fmla="*/ 77 h 77"/>
                <a:gd name="T4" fmla="*/ 54 w 59"/>
                <a:gd name="T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77">
                  <a:moveTo>
                    <a:pt x="54" y="0"/>
                  </a:moveTo>
                  <a:cubicBezTo>
                    <a:pt x="59" y="56"/>
                    <a:pt x="56" y="61"/>
                    <a:pt x="9" y="77"/>
                  </a:cubicBezTo>
                  <a:cubicBezTo>
                    <a:pt x="0" y="28"/>
                    <a:pt x="5" y="20"/>
                    <a:pt x="5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F734E468-8785-4C96-A0B0-36E8B6D1B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2599426"/>
              <a:ext cx="608681" cy="329512"/>
            </a:xfrm>
            <a:custGeom>
              <a:avLst/>
              <a:gdLst>
                <a:gd name="T0" fmla="*/ 0 w 94"/>
                <a:gd name="T1" fmla="*/ 28 h 51"/>
                <a:gd name="T2" fmla="*/ 45 w 94"/>
                <a:gd name="T3" fmla="*/ 0 h 51"/>
                <a:gd name="T4" fmla="*/ 54 w 94"/>
                <a:gd name="T5" fmla="*/ 0 h 51"/>
                <a:gd name="T6" fmla="*/ 92 w 94"/>
                <a:gd name="T7" fmla="*/ 21 h 51"/>
                <a:gd name="T8" fmla="*/ 94 w 94"/>
                <a:gd name="T9" fmla="*/ 29 h 51"/>
                <a:gd name="T10" fmla="*/ 40 w 94"/>
                <a:gd name="T11" fmla="*/ 51 h 51"/>
                <a:gd name="T12" fmla="*/ 0 w 94"/>
                <a:gd name="T13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51">
                  <a:moveTo>
                    <a:pt x="0" y="28"/>
                  </a:moveTo>
                  <a:cubicBezTo>
                    <a:pt x="15" y="18"/>
                    <a:pt x="30" y="9"/>
                    <a:pt x="45" y="0"/>
                  </a:cubicBezTo>
                  <a:cubicBezTo>
                    <a:pt x="48" y="0"/>
                    <a:pt x="51" y="0"/>
                    <a:pt x="54" y="0"/>
                  </a:cubicBezTo>
                  <a:cubicBezTo>
                    <a:pt x="66" y="7"/>
                    <a:pt x="79" y="14"/>
                    <a:pt x="92" y="21"/>
                  </a:cubicBezTo>
                  <a:cubicBezTo>
                    <a:pt x="92" y="24"/>
                    <a:pt x="94" y="29"/>
                    <a:pt x="94" y="29"/>
                  </a:cubicBezTo>
                  <a:cubicBezTo>
                    <a:pt x="76" y="37"/>
                    <a:pt x="58" y="44"/>
                    <a:pt x="40" y="51"/>
                  </a:cubicBezTo>
                  <a:cubicBezTo>
                    <a:pt x="27" y="43"/>
                    <a:pt x="14" y="35"/>
                    <a:pt x="0" y="2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801457FD-6D54-4460-A1AF-F0F0888C5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526" y="3090863"/>
              <a:ext cx="371475" cy="511175"/>
            </a:xfrm>
            <a:custGeom>
              <a:avLst/>
              <a:gdLst>
                <a:gd name="T0" fmla="*/ 51 w 55"/>
                <a:gd name="T1" fmla="*/ 76 h 76"/>
                <a:gd name="T2" fmla="*/ 6 w 55"/>
                <a:gd name="T3" fmla="*/ 0 h 76"/>
                <a:gd name="T4" fmla="*/ 51 w 55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76">
                  <a:moveTo>
                    <a:pt x="51" y="76"/>
                  </a:moveTo>
                  <a:cubicBezTo>
                    <a:pt x="3" y="59"/>
                    <a:pt x="0" y="54"/>
                    <a:pt x="6" y="0"/>
                  </a:cubicBezTo>
                  <a:cubicBezTo>
                    <a:pt x="50" y="11"/>
                    <a:pt x="55" y="21"/>
                    <a:pt x="51" y="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B64954C6-BF25-4F1C-AF35-617C716F9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6" y="3521075"/>
              <a:ext cx="384175" cy="504825"/>
            </a:xfrm>
            <a:custGeom>
              <a:avLst/>
              <a:gdLst>
                <a:gd name="T0" fmla="*/ 4 w 57"/>
                <a:gd name="T1" fmla="*/ 0 h 75"/>
                <a:gd name="T2" fmla="*/ 50 w 57"/>
                <a:gd name="T3" fmla="*/ 75 h 75"/>
                <a:gd name="T4" fmla="*/ 4 w 57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5">
                  <a:moveTo>
                    <a:pt x="4" y="0"/>
                  </a:moveTo>
                  <a:cubicBezTo>
                    <a:pt x="52" y="16"/>
                    <a:pt x="57" y="25"/>
                    <a:pt x="50" y="75"/>
                  </a:cubicBezTo>
                  <a:cubicBezTo>
                    <a:pt x="5" y="64"/>
                    <a:pt x="0" y="56"/>
                    <a:pt x="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3925FB46-8981-4E63-993B-E2174DC1A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900" y="2841625"/>
              <a:ext cx="396875" cy="511175"/>
            </a:xfrm>
            <a:custGeom>
              <a:avLst/>
              <a:gdLst>
                <a:gd name="T0" fmla="*/ 5 w 59"/>
                <a:gd name="T1" fmla="*/ 76 h 76"/>
                <a:gd name="T2" fmla="*/ 50 w 59"/>
                <a:gd name="T3" fmla="*/ 0 h 76"/>
                <a:gd name="T4" fmla="*/ 5 w 59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76">
                  <a:moveTo>
                    <a:pt x="5" y="76"/>
                  </a:moveTo>
                  <a:cubicBezTo>
                    <a:pt x="0" y="22"/>
                    <a:pt x="3" y="16"/>
                    <a:pt x="50" y="0"/>
                  </a:cubicBezTo>
                  <a:cubicBezTo>
                    <a:pt x="59" y="48"/>
                    <a:pt x="54" y="58"/>
                    <a:pt x="5" y="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2723FB42-A172-4AAA-9B09-4856D4A3E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474" y="2586038"/>
              <a:ext cx="673100" cy="342900"/>
            </a:xfrm>
            <a:custGeom>
              <a:avLst/>
              <a:gdLst>
                <a:gd name="T0" fmla="*/ 56 w 100"/>
                <a:gd name="T1" fmla="*/ 3 h 51"/>
                <a:gd name="T2" fmla="*/ 100 w 100"/>
                <a:gd name="T3" fmla="*/ 28 h 51"/>
                <a:gd name="T4" fmla="*/ 61 w 100"/>
                <a:gd name="T5" fmla="*/ 51 h 51"/>
                <a:gd name="T6" fmla="*/ 0 w 100"/>
                <a:gd name="T7" fmla="*/ 31 h 51"/>
                <a:gd name="T8" fmla="*/ 47 w 100"/>
                <a:gd name="T9" fmla="*/ 2 h 51"/>
                <a:gd name="T10" fmla="*/ 48 w 100"/>
                <a:gd name="T11" fmla="*/ 0 h 51"/>
                <a:gd name="T12" fmla="*/ 56 w 100"/>
                <a:gd name="T13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1">
                  <a:moveTo>
                    <a:pt x="56" y="3"/>
                  </a:moveTo>
                  <a:cubicBezTo>
                    <a:pt x="71" y="11"/>
                    <a:pt x="86" y="20"/>
                    <a:pt x="100" y="28"/>
                  </a:cubicBezTo>
                  <a:cubicBezTo>
                    <a:pt x="87" y="36"/>
                    <a:pt x="74" y="43"/>
                    <a:pt x="61" y="51"/>
                  </a:cubicBezTo>
                  <a:cubicBezTo>
                    <a:pt x="42" y="45"/>
                    <a:pt x="23" y="39"/>
                    <a:pt x="0" y="31"/>
                  </a:cubicBezTo>
                  <a:cubicBezTo>
                    <a:pt x="19" y="19"/>
                    <a:pt x="33" y="11"/>
                    <a:pt x="47" y="2"/>
                  </a:cubicBezTo>
                  <a:cubicBezTo>
                    <a:pt x="47" y="2"/>
                    <a:pt x="48" y="1"/>
                    <a:pt x="48" y="0"/>
                  </a:cubicBezTo>
                  <a:cubicBezTo>
                    <a:pt x="51" y="1"/>
                    <a:pt x="54" y="2"/>
                    <a:pt x="56" y="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BA67471A-CA48-4075-825D-FC2EF8ECC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3028950"/>
              <a:ext cx="390525" cy="504825"/>
            </a:xfrm>
            <a:custGeom>
              <a:avLst/>
              <a:gdLst>
                <a:gd name="T0" fmla="*/ 51 w 58"/>
                <a:gd name="T1" fmla="*/ 0 h 75"/>
                <a:gd name="T2" fmla="*/ 7 w 58"/>
                <a:gd name="T3" fmla="*/ 75 h 75"/>
                <a:gd name="T4" fmla="*/ 51 w 58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75">
                  <a:moveTo>
                    <a:pt x="51" y="0"/>
                  </a:moveTo>
                  <a:cubicBezTo>
                    <a:pt x="58" y="51"/>
                    <a:pt x="52" y="62"/>
                    <a:pt x="7" y="75"/>
                  </a:cubicBezTo>
                  <a:cubicBezTo>
                    <a:pt x="0" y="24"/>
                    <a:pt x="5" y="14"/>
                    <a:pt x="5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86FD35E2-3D1B-483E-AE1A-BD9EB589E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5" y="3890963"/>
              <a:ext cx="382587" cy="504825"/>
            </a:xfrm>
            <a:custGeom>
              <a:avLst/>
              <a:gdLst>
                <a:gd name="T0" fmla="*/ 4 w 57"/>
                <a:gd name="T1" fmla="*/ 0 h 75"/>
                <a:gd name="T2" fmla="*/ 49 w 57"/>
                <a:gd name="T3" fmla="*/ 75 h 75"/>
                <a:gd name="T4" fmla="*/ 4 w 57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5">
                  <a:moveTo>
                    <a:pt x="4" y="0"/>
                  </a:moveTo>
                  <a:cubicBezTo>
                    <a:pt x="51" y="16"/>
                    <a:pt x="57" y="25"/>
                    <a:pt x="49" y="75"/>
                  </a:cubicBezTo>
                  <a:cubicBezTo>
                    <a:pt x="4" y="63"/>
                    <a:pt x="0" y="56"/>
                    <a:pt x="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BD2322D7-07EE-4EAA-B558-EB20050D2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214563"/>
              <a:ext cx="600075" cy="371475"/>
            </a:xfrm>
            <a:custGeom>
              <a:avLst/>
              <a:gdLst>
                <a:gd name="T0" fmla="*/ 50 w 89"/>
                <a:gd name="T1" fmla="*/ 55 h 55"/>
                <a:gd name="T2" fmla="*/ 41 w 89"/>
                <a:gd name="T3" fmla="*/ 55 h 55"/>
                <a:gd name="T4" fmla="*/ 27 w 89"/>
                <a:gd name="T5" fmla="*/ 50 h 55"/>
                <a:gd name="T6" fmla="*/ 0 w 89"/>
                <a:gd name="T7" fmla="*/ 28 h 55"/>
                <a:gd name="T8" fmla="*/ 89 w 89"/>
                <a:gd name="T9" fmla="*/ 28 h 55"/>
                <a:gd name="T10" fmla="*/ 86 w 89"/>
                <a:gd name="T11" fmla="*/ 37 h 55"/>
                <a:gd name="T12" fmla="*/ 50 w 8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5">
                  <a:moveTo>
                    <a:pt x="50" y="55"/>
                  </a:moveTo>
                  <a:cubicBezTo>
                    <a:pt x="47" y="55"/>
                    <a:pt x="44" y="55"/>
                    <a:pt x="41" y="55"/>
                  </a:cubicBezTo>
                  <a:cubicBezTo>
                    <a:pt x="36" y="53"/>
                    <a:pt x="32" y="51"/>
                    <a:pt x="27" y="50"/>
                  </a:cubicBezTo>
                  <a:cubicBezTo>
                    <a:pt x="18" y="42"/>
                    <a:pt x="9" y="35"/>
                    <a:pt x="0" y="28"/>
                  </a:cubicBezTo>
                  <a:cubicBezTo>
                    <a:pt x="29" y="2"/>
                    <a:pt x="59" y="0"/>
                    <a:pt x="89" y="28"/>
                  </a:cubicBezTo>
                  <a:cubicBezTo>
                    <a:pt x="89" y="30"/>
                    <a:pt x="87" y="34"/>
                    <a:pt x="86" y="37"/>
                  </a:cubicBezTo>
                  <a:cubicBezTo>
                    <a:pt x="74" y="43"/>
                    <a:pt x="62" y="49"/>
                    <a:pt x="50" y="5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BB6EEA1B-69BF-4123-BA3E-AC1B5B227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2787877"/>
              <a:ext cx="614362" cy="336550"/>
            </a:xfrm>
            <a:custGeom>
              <a:avLst/>
              <a:gdLst>
                <a:gd name="T0" fmla="*/ 0 w 91"/>
                <a:gd name="T1" fmla="*/ 23 h 50"/>
                <a:gd name="T2" fmla="*/ 39 w 91"/>
                <a:gd name="T3" fmla="*/ 0 h 50"/>
                <a:gd name="T4" fmla="*/ 51 w 91"/>
                <a:gd name="T5" fmla="*/ 0 h 50"/>
                <a:gd name="T6" fmla="*/ 91 w 91"/>
                <a:gd name="T7" fmla="*/ 23 h 50"/>
                <a:gd name="T8" fmla="*/ 44 w 91"/>
                <a:gd name="T9" fmla="*/ 49 h 50"/>
                <a:gd name="T10" fmla="*/ 0 w 91"/>
                <a:gd name="T11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50">
                  <a:moveTo>
                    <a:pt x="0" y="23"/>
                  </a:moveTo>
                  <a:cubicBezTo>
                    <a:pt x="13" y="15"/>
                    <a:pt x="26" y="8"/>
                    <a:pt x="39" y="0"/>
                  </a:cubicBezTo>
                  <a:cubicBezTo>
                    <a:pt x="43" y="0"/>
                    <a:pt x="47" y="0"/>
                    <a:pt x="51" y="0"/>
                  </a:cubicBezTo>
                  <a:cubicBezTo>
                    <a:pt x="65" y="7"/>
                    <a:pt x="78" y="15"/>
                    <a:pt x="91" y="23"/>
                  </a:cubicBezTo>
                  <a:cubicBezTo>
                    <a:pt x="76" y="32"/>
                    <a:pt x="60" y="49"/>
                    <a:pt x="44" y="49"/>
                  </a:cubicBezTo>
                  <a:cubicBezTo>
                    <a:pt x="30" y="50"/>
                    <a:pt x="15" y="32"/>
                    <a:pt x="0" y="2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1D8C4F8-04AE-4253-A67A-12B114A87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5" y="2201863"/>
              <a:ext cx="612775" cy="403225"/>
            </a:xfrm>
            <a:custGeom>
              <a:avLst/>
              <a:gdLst>
                <a:gd name="T0" fmla="*/ 52 w 91"/>
                <a:gd name="T1" fmla="*/ 60 h 60"/>
                <a:gd name="T2" fmla="*/ 44 w 91"/>
                <a:gd name="T3" fmla="*/ 57 h 60"/>
                <a:gd name="T4" fmla="*/ 8 w 91"/>
                <a:gd name="T5" fmla="*/ 37 h 60"/>
                <a:gd name="T6" fmla="*/ 10 w 91"/>
                <a:gd name="T7" fmla="*/ 24 h 60"/>
                <a:gd name="T8" fmla="*/ 75 w 91"/>
                <a:gd name="T9" fmla="*/ 17 h 60"/>
                <a:gd name="T10" fmla="*/ 84 w 91"/>
                <a:gd name="T11" fmla="*/ 22 h 60"/>
                <a:gd name="T12" fmla="*/ 89 w 91"/>
                <a:gd name="T13" fmla="*/ 26 h 60"/>
                <a:gd name="T14" fmla="*/ 91 w 91"/>
                <a:gd name="T15" fmla="*/ 29 h 60"/>
                <a:gd name="T16" fmla="*/ 52 w 91"/>
                <a:gd name="T17" fmla="*/ 60 h 60"/>
                <a:gd name="T18" fmla="*/ 52 w 91"/>
                <a:gd name="T1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60">
                  <a:moveTo>
                    <a:pt x="52" y="60"/>
                  </a:moveTo>
                  <a:cubicBezTo>
                    <a:pt x="50" y="59"/>
                    <a:pt x="47" y="58"/>
                    <a:pt x="44" y="57"/>
                  </a:cubicBezTo>
                  <a:cubicBezTo>
                    <a:pt x="32" y="50"/>
                    <a:pt x="20" y="44"/>
                    <a:pt x="8" y="37"/>
                  </a:cubicBezTo>
                  <a:cubicBezTo>
                    <a:pt x="0" y="31"/>
                    <a:pt x="2" y="28"/>
                    <a:pt x="10" y="24"/>
                  </a:cubicBezTo>
                  <a:cubicBezTo>
                    <a:pt x="31" y="12"/>
                    <a:pt x="51" y="0"/>
                    <a:pt x="75" y="17"/>
                  </a:cubicBezTo>
                  <a:cubicBezTo>
                    <a:pt x="78" y="19"/>
                    <a:pt x="81" y="20"/>
                    <a:pt x="84" y="22"/>
                  </a:cubicBezTo>
                  <a:cubicBezTo>
                    <a:pt x="86" y="23"/>
                    <a:pt x="87" y="24"/>
                    <a:pt x="89" y="26"/>
                  </a:cubicBezTo>
                  <a:cubicBezTo>
                    <a:pt x="90" y="27"/>
                    <a:pt x="91" y="29"/>
                    <a:pt x="91" y="29"/>
                  </a:cubicBezTo>
                  <a:cubicBezTo>
                    <a:pt x="78" y="40"/>
                    <a:pt x="65" y="5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4ABA3324-C8AA-491A-8283-BB7D05868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2403475"/>
              <a:ext cx="673100" cy="390525"/>
            </a:xfrm>
            <a:custGeom>
              <a:avLst/>
              <a:gdLst>
                <a:gd name="T0" fmla="*/ 0 w 100"/>
                <a:gd name="T1" fmla="*/ 27 h 58"/>
                <a:gd name="T2" fmla="*/ 36 w 100"/>
                <a:gd name="T3" fmla="*/ 9 h 58"/>
                <a:gd name="T4" fmla="*/ 66 w 100"/>
                <a:gd name="T5" fmla="*/ 11 h 58"/>
                <a:gd name="T6" fmla="*/ 100 w 100"/>
                <a:gd name="T7" fmla="*/ 28 h 58"/>
                <a:gd name="T8" fmla="*/ 38 w 100"/>
                <a:gd name="T9" fmla="*/ 48 h 58"/>
                <a:gd name="T10" fmla="*/ 0 w 100"/>
                <a:gd name="T1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8">
                  <a:moveTo>
                    <a:pt x="0" y="27"/>
                  </a:moveTo>
                  <a:cubicBezTo>
                    <a:pt x="12" y="21"/>
                    <a:pt x="24" y="15"/>
                    <a:pt x="36" y="9"/>
                  </a:cubicBezTo>
                  <a:cubicBezTo>
                    <a:pt x="46" y="0"/>
                    <a:pt x="56" y="5"/>
                    <a:pt x="66" y="11"/>
                  </a:cubicBezTo>
                  <a:cubicBezTo>
                    <a:pt x="76" y="16"/>
                    <a:pt x="86" y="21"/>
                    <a:pt x="100" y="28"/>
                  </a:cubicBezTo>
                  <a:cubicBezTo>
                    <a:pt x="76" y="34"/>
                    <a:pt x="63" y="58"/>
                    <a:pt x="38" y="48"/>
                  </a:cubicBezTo>
                  <a:cubicBezTo>
                    <a:pt x="25" y="41"/>
                    <a:pt x="12" y="34"/>
                    <a:pt x="0" y="2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D6425584-1464-4708-A875-8A4E20AE3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0" y="2390775"/>
              <a:ext cx="673100" cy="376238"/>
            </a:xfrm>
            <a:custGeom>
              <a:avLst/>
              <a:gdLst>
                <a:gd name="T0" fmla="*/ 64 w 100"/>
                <a:gd name="T1" fmla="*/ 9 h 56"/>
                <a:gd name="T2" fmla="*/ 100 w 100"/>
                <a:gd name="T3" fmla="*/ 29 h 56"/>
                <a:gd name="T4" fmla="*/ 99 w 100"/>
                <a:gd name="T5" fmla="*/ 31 h 56"/>
                <a:gd name="T6" fmla="*/ 88 w 100"/>
                <a:gd name="T7" fmla="*/ 35 h 56"/>
                <a:gd name="T8" fmla="*/ 0 w 100"/>
                <a:gd name="T9" fmla="*/ 29 h 56"/>
                <a:gd name="T10" fmla="*/ 64 w 100"/>
                <a:gd name="T11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6">
                  <a:moveTo>
                    <a:pt x="64" y="9"/>
                  </a:moveTo>
                  <a:cubicBezTo>
                    <a:pt x="76" y="16"/>
                    <a:pt x="88" y="22"/>
                    <a:pt x="100" y="29"/>
                  </a:cubicBezTo>
                  <a:cubicBezTo>
                    <a:pt x="100" y="30"/>
                    <a:pt x="99" y="31"/>
                    <a:pt x="99" y="31"/>
                  </a:cubicBezTo>
                  <a:cubicBezTo>
                    <a:pt x="95" y="33"/>
                    <a:pt x="91" y="34"/>
                    <a:pt x="88" y="35"/>
                  </a:cubicBezTo>
                  <a:cubicBezTo>
                    <a:pt x="45" y="56"/>
                    <a:pt x="45" y="56"/>
                    <a:pt x="0" y="29"/>
                  </a:cubicBezTo>
                  <a:cubicBezTo>
                    <a:pt x="22" y="21"/>
                    <a:pt x="38" y="0"/>
                    <a:pt x="64" y="9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A518A668-407D-4A69-9A4D-3B93CE4AA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2027237"/>
              <a:ext cx="606425" cy="363538"/>
            </a:xfrm>
            <a:custGeom>
              <a:avLst/>
              <a:gdLst>
                <a:gd name="T0" fmla="*/ 27 w 90"/>
                <a:gd name="T1" fmla="*/ 48 h 54"/>
                <a:gd name="T2" fmla="*/ 18 w 90"/>
                <a:gd name="T3" fmla="*/ 43 h 54"/>
                <a:gd name="T4" fmla="*/ 0 w 90"/>
                <a:gd name="T5" fmla="*/ 29 h 54"/>
                <a:gd name="T6" fmla="*/ 90 w 90"/>
                <a:gd name="T7" fmla="*/ 27 h 54"/>
                <a:gd name="T8" fmla="*/ 27 w 90"/>
                <a:gd name="T9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4">
                  <a:moveTo>
                    <a:pt x="27" y="48"/>
                  </a:moveTo>
                  <a:cubicBezTo>
                    <a:pt x="24" y="46"/>
                    <a:pt x="21" y="45"/>
                    <a:pt x="18" y="43"/>
                  </a:cubicBezTo>
                  <a:cubicBezTo>
                    <a:pt x="12" y="38"/>
                    <a:pt x="6" y="34"/>
                    <a:pt x="0" y="29"/>
                  </a:cubicBezTo>
                  <a:cubicBezTo>
                    <a:pt x="38" y="1"/>
                    <a:pt x="43" y="0"/>
                    <a:pt x="90" y="27"/>
                  </a:cubicBezTo>
                  <a:cubicBezTo>
                    <a:pt x="72" y="46"/>
                    <a:pt x="49" y="54"/>
                    <a:pt x="27" y="4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" name="Freeform 5">
            <a:extLst>
              <a:ext uri="{FF2B5EF4-FFF2-40B4-BE49-F238E27FC236}">
                <a16:creationId xmlns:a16="http://schemas.microsoft.com/office/drawing/2014/main" id="{75DE8F6B-DAD0-8528-2EE2-A020092064C2}"/>
              </a:ext>
            </a:extLst>
          </p:cNvPr>
          <p:cNvSpPr>
            <a:spLocks noEditPoints="1"/>
          </p:cNvSpPr>
          <p:nvPr/>
        </p:nvSpPr>
        <p:spPr bwMode="auto">
          <a:xfrm>
            <a:off x="1408112" y="1854201"/>
            <a:ext cx="1235076" cy="1511299"/>
          </a:xfrm>
          <a:custGeom>
            <a:avLst/>
            <a:gdLst>
              <a:gd name="T0" fmla="*/ 142 w 325"/>
              <a:gd name="T1" fmla="*/ 399 h 399"/>
              <a:gd name="T2" fmla="*/ 82 w 325"/>
              <a:gd name="T3" fmla="*/ 394 h 399"/>
              <a:gd name="T4" fmla="*/ 70 w 325"/>
              <a:gd name="T5" fmla="*/ 371 h 399"/>
              <a:gd name="T6" fmla="*/ 57 w 325"/>
              <a:gd name="T7" fmla="*/ 268 h 399"/>
              <a:gd name="T8" fmla="*/ 5 w 325"/>
              <a:gd name="T9" fmla="*/ 126 h 399"/>
              <a:gd name="T10" fmla="*/ 129 w 325"/>
              <a:gd name="T11" fmla="*/ 4 h 399"/>
              <a:gd name="T12" fmla="*/ 274 w 325"/>
              <a:gd name="T13" fmla="*/ 68 h 399"/>
              <a:gd name="T14" fmla="*/ 296 w 325"/>
              <a:gd name="T15" fmla="*/ 139 h 399"/>
              <a:gd name="T16" fmla="*/ 316 w 325"/>
              <a:gd name="T17" fmla="*/ 201 h 399"/>
              <a:gd name="T18" fmla="*/ 309 w 325"/>
              <a:gd name="T19" fmla="*/ 232 h 399"/>
              <a:gd name="T20" fmla="*/ 298 w 325"/>
              <a:gd name="T21" fmla="*/ 251 h 399"/>
              <a:gd name="T22" fmla="*/ 301 w 325"/>
              <a:gd name="T23" fmla="*/ 298 h 399"/>
              <a:gd name="T24" fmla="*/ 275 w 325"/>
              <a:gd name="T25" fmla="*/ 333 h 399"/>
              <a:gd name="T26" fmla="*/ 241 w 325"/>
              <a:gd name="T27" fmla="*/ 333 h 399"/>
              <a:gd name="T28" fmla="*/ 206 w 325"/>
              <a:gd name="T29" fmla="*/ 368 h 399"/>
              <a:gd name="T30" fmla="*/ 178 w 325"/>
              <a:gd name="T31" fmla="*/ 397 h 399"/>
              <a:gd name="T32" fmla="*/ 142 w 325"/>
              <a:gd name="T33" fmla="*/ 397 h 399"/>
              <a:gd name="T34" fmla="*/ 142 w 325"/>
              <a:gd name="T35" fmla="*/ 399 h 399"/>
              <a:gd name="T36" fmla="*/ 93 w 325"/>
              <a:gd name="T37" fmla="*/ 187 h 399"/>
              <a:gd name="T38" fmla="*/ 91 w 325"/>
              <a:gd name="T39" fmla="*/ 197 h 399"/>
              <a:gd name="T40" fmla="*/ 114 w 325"/>
              <a:gd name="T41" fmla="*/ 190 h 399"/>
              <a:gd name="T42" fmla="*/ 129 w 325"/>
              <a:gd name="T43" fmla="*/ 195 h 399"/>
              <a:gd name="T44" fmla="*/ 150 w 325"/>
              <a:gd name="T45" fmla="*/ 212 h 399"/>
              <a:gd name="T46" fmla="*/ 159 w 325"/>
              <a:gd name="T47" fmla="*/ 193 h 399"/>
              <a:gd name="T48" fmla="*/ 176 w 325"/>
              <a:gd name="T49" fmla="*/ 180 h 399"/>
              <a:gd name="T50" fmla="*/ 166 w 325"/>
              <a:gd name="T51" fmla="*/ 153 h 399"/>
              <a:gd name="T52" fmla="*/ 169 w 325"/>
              <a:gd name="T53" fmla="*/ 145 h 399"/>
              <a:gd name="T54" fmla="*/ 146 w 325"/>
              <a:gd name="T55" fmla="*/ 151 h 399"/>
              <a:gd name="T56" fmla="*/ 130 w 325"/>
              <a:gd name="T57" fmla="*/ 146 h 399"/>
              <a:gd name="T58" fmla="*/ 111 w 325"/>
              <a:gd name="T59" fmla="*/ 132 h 399"/>
              <a:gd name="T60" fmla="*/ 89 w 325"/>
              <a:gd name="T61" fmla="*/ 148 h 399"/>
              <a:gd name="T62" fmla="*/ 84 w 325"/>
              <a:gd name="T63" fmla="*/ 163 h 399"/>
              <a:gd name="T64" fmla="*/ 93 w 325"/>
              <a:gd name="T65" fmla="*/ 187 h 399"/>
              <a:gd name="T66" fmla="*/ 168 w 325"/>
              <a:gd name="T67" fmla="*/ 78 h 399"/>
              <a:gd name="T68" fmla="*/ 148 w 325"/>
              <a:gd name="T69" fmla="*/ 77 h 399"/>
              <a:gd name="T70" fmla="*/ 147 w 325"/>
              <a:gd name="T71" fmla="*/ 87 h 399"/>
              <a:gd name="T72" fmla="*/ 151 w 325"/>
              <a:gd name="T73" fmla="*/ 109 h 399"/>
              <a:gd name="T74" fmla="*/ 146 w 325"/>
              <a:gd name="T75" fmla="*/ 111 h 399"/>
              <a:gd name="T76" fmla="*/ 187 w 325"/>
              <a:gd name="T77" fmla="*/ 141 h 399"/>
              <a:gd name="T78" fmla="*/ 195 w 325"/>
              <a:gd name="T79" fmla="*/ 131 h 399"/>
              <a:gd name="T80" fmla="*/ 190 w 325"/>
              <a:gd name="T81" fmla="*/ 110 h 399"/>
              <a:gd name="T82" fmla="*/ 212 w 325"/>
              <a:gd name="T83" fmla="*/ 110 h 399"/>
              <a:gd name="T84" fmla="*/ 213 w 325"/>
              <a:gd name="T85" fmla="*/ 74 h 399"/>
              <a:gd name="T86" fmla="*/ 210 w 325"/>
              <a:gd name="T87" fmla="*/ 69 h 399"/>
              <a:gd name="T88" fmla="*/ 205 w 325"/>
              <a:gd name="T89" fmla="*/ 67 h 399"/>
              <a:gd name="T90" fmla="*/ 179 w 325"/>
              <a:gd name="T91" fmla="*/ 74 h 399"/>
              <a:gd name="T92" fmla="*/ 175 w 325"/>
              <a:gd name="T93" fmla="*/ 68 h 399"/>
              <a:gd name="T94" fmla="*/ 168 w 325"/>
              <a:gd name="T95" fmla="*/ 78 h 399"/>
              <a:gd name="T96" fmla="*/ 123 w 325"/>
              <a:gd name="T97" fmla="*/ 66 h 399"/>
              <a:gd name="T98" fmla="*/ 105 w 325"/>
              <a:gd name="T99" fmla="*/ 75 h 399"/>
              <a:gd name="T100" fmla="*/ 103 w 325"/>
              <a:gd name="T101" fmla="*/ 60 h 399"/>
              <a:gd name="T102" fmla="*/ 90 w 325"/>
              <a:gd name="T103" fmla="*/ 46 h 399"/>
              <a:gd name="T104" fmla="*/ 82 w 325"/>
              <a:gd name="T105" fmla="*/ 59 h 399"/>
              <a:gd name="T106" fmla="*/ 61 w 325"/>
              <a:gd name="T107" fmla="*/ 63 h 399"/>
              <a:gd name="T108" fmla="*/ 70 w 325"/>
              <a:gd name="T109" fmla="*/ 82 h 399"/>
              <a:gd name="T110" fmla="*/ 65 w 325"/>
              <a:gd name="T111" fmla="*/ 94 h 399"/>
              <a:gd name="T112" fmla="*/ 76 w 325"/>
              <a:gd name="T113" fmla="*/ 102 h 399"/>
              <a:gd name="T114" fmla="*/ 79 w 325"/>
              <a:gd name="T115" fmla="*/ 122 h 399"/>
              <a:gd name="T116" fmla="*/ 89 w 325"/>
              <a:gd name="T117" fmla="*/ 122 h 399"/>
              <a:gd name="T118" fmla="*/ 110 w 325"/>
              <a:gd name="T119" fmla="*/ 113 h 399"/>
              <a:gd name="T120" fmla="*/ 123 w 325"/>
              <a:gd name="T121" fmla="*/ 66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5" h="399">
                <a:moveTo>
                  <a:pt x="142" y="399"/>
                </a:moveTo>
                <a:cubicBezTo>
                  <a:pt x="122" y="398"/>
                  <a:pt x="102" y="397"/>
                  <a:pt x="82" y="394"/>
                </a:cubicBezTo>
                <a:cubicBezTo>
                  <a:pt x="69" y="393"/>
                  <a:pt x="62" y="387"/>
                  <a:pt x="70" y="371"/>
                </a:cubicBezTo>
                <a:cubicBezTo>
                  <a:pt x="87" y="335"/>
                  <a:pt x="82" y="300"/>
                  <a:pt x="57" y="268"/>
                </a:cubicBezTo>
                <a:cubicBezTo>
                  <a:pt x="25" y="226"/>
                  <a:pt x="0" y="182"/>
                  <a:pt x="5" y="126"/>
                </a:cubicBezTo>
                <a:cubicBezTo>
                  <a:pt x="11" y="58"/>
                  <a:pt x="61" y="9"/>
                  <a:pt x="129" y="4"/>
                </a:cubicBezTo>
                <a:cubicBezTo>
                  <a:pt x="189" y="0"/>
                  <a:pt x="241" y="14"/>
                  <a:pt x="274" y="68"/>
                </a:cubicBezTo>
                <a:cubicBezTo>
                  <a:pt x="287" y="88"/>
                  <a:pt x="293" y="115"/>
                  <a:pt x="296" y="139"/>
                </a:cubicBezTo>
                <a:cubicBezTo>
                  <a:pt x="298" y="162"/>
                  <a:pt x="303" y="182"/>
                  <a:pt x="316" y="201"/>
                </a:cubicBezTo>
                <a:cubicBezTo>
                  <a:pt x="325" y="214"/>
                  <a:pt x="323" y="223"/>
                  <a:pt x="309" y="232"/>
                </a:cubicBezTo>
                <a:cubicBezTo>
                  <a:pt x="303" y="235"/>
                  <a:pt x="298" y="244"/>
                  <a:pt x="298" y="251"/>
                </a:cubicBezTo>
                <a:cubicBezTo>
                  <a:pt x="297" y="266"/>
                  <a:pt x="298" y="282"/>
                  <a:pt x="301" y="298"/>
                </a:cubicBezTo>
                <a:cubicBezTo>
                  <a:pt x="306" y="323"/>
                  <a:pt x="300" y="332"/>
                  <a:pt x="275" y="333"/>
                </a:cubicBezTo>
                <a:cubicBezTo>
                  <a:pt x="264" y="333"/>
                  <a:pt x="252" y="333"/>
                  <a:pt x="241" y="333"/>
                </a:cubicBezTo>
                <a:cubicBezTo>
                  <a:pt x="216" y="333"/>
                  <a:pt x="206" y="344"/>
                  <a:pt x="206" y="368"/>
                </a:cubicBezTo>
                <a:cubicBezTo>
                  <a:pt x="206" y="396"/>
                  <a:pt x="206" y="396"/>
                  <a:pt x="178" y="397"/>
                </a:cubicBezTo>
                <a:cubicBezTo>
                  <a:pt x="166" y="397"/>
                  <a:pt x="154" y="397"/>
                  <a:pt x="142" y="397"/>
                </a:cubicBezTo>
                <a:cubicBezTo>
                  <a:pt x="142" y="398"/>
                  <a:pt x="142" y="399"/>
                  <a:pt x="142" y="399"/>
                </a:cubicBezTo>
                <a:close/>
                <a:moveTo>
                  <a:pt x="93" y="187"/>
                </a:moveTo>
                <a:cubicBezTo>
                  <a:pt x="93" y="190"/>
                  <a:pt x="92" y="193"/>
                  <a:pt x="91" y="197"/>
                </a:cubicBezTo>
                <a:cubicBezTo>
                  <a:pt x="99" y="194"/>
                  <a:pt x="106" y="191"/>
                  <a:pt x="114" y="190"/>
                </a:cubicBezTo>
                <a:cubicBezTo>
                  <a:pt x="119" y="190"/>
                  <a:pt x="129" y="194"/>
                  <a:pt x="129" y="195"/>
                </a:cubicBezTo>
                <a:cubicBezTo>
                  <a:pt x="128" y="212"/>
                  <a:pt x="140" y="210"/>
                  <a:pt x="150" y="212"/>
                </a:cubicBezTo>
                <a:cubicBezTo>
                  <a:pt x="153" y="205"/>
                  <a:pt x="156" y="199"/>
                  <a:pt x="159" y="193"/>
                </a:cubicBezTo>
                <a:cubicBezTo>
                  <a:pt x="168" y="193"/>
                  <a:pt x="181" y="197"/>
                  <a:pt x="176" y="180"/>
                </a:cubicBezTo>
                <a:cubicBezTo>
                  <a:pt x="174" y="170"/>
                  <a:pt x="170" y="162"/>
                  <a:pt x="166" y="153"/>
                </a:cubicBezTo>
                <a:cubicBezTo>
                  <a:pt x="167" y="150"/>
                  <a:pt x="168" y="148"/>
                  <a:pt x="169" y="145"/>
                </a:cubicBezTo>
                <a:cubicBezTo>
                  <a:pt x="161" y="147"/>
                  <a:pt x="154" y="151"/>
                  <a:pt x="146" y="151"/>
                </a:cubicBezTo>
                <a:cubicBezTo>
                  <a:pt x="140" y="151"/>
                  <a:pt x="130" y="148"/>
                  <a:pt x="130" y="146"/>
                </a:cubicBezTo>
                <a:cubicBezTo>
                  <a:pt x="132" y="129"/>
                  <a:pt x="119" y="132"/>
                  <a:pt x="111" y="132"/>
                </a:cubicBezTo>
                <a:cubicBezTo>
                  <a:pt x="104" y="139"/>
                  <a:pt x="96" y="143"/>
                  <a:pt x="89" y="148"/>
                </a:cubicBezTo>
                <a:cubicBezTo>
                  <a:pt x="85" y="151"/>
                  <a:pt x="83" y="158"/>
                  <a:pt x="84" y="163"/>
                </a:cubicBezTo>
                <a:cubicBezTo>
                  <a:pt x="86" y="171"/>
                  <a:pt x="90" y="179"/>
                  <a:pt x="93" y="187"/>
                </a:cubicBezTo>
                <a:close/>
                <a:moveTo>
                  <a:pt x="168" y="78"/>
                </a:moveTo>
                <a:cubicBezTo>
                  <a:pt x="160" y="77"/>
                  <a:pt x="154" y="76"/>
                  <a:pt x="148" y="77"/>
                </a:cubicBezTo>
                <a:cubicBezTo>
                  <a:pt x="147" y="77"/>
                  <a:pt x="146" y="83"/>
                  <a:pt x="147" y="87"/>
                </a:cubicBezTo>
                <a:cubicBezTo>
                  <a:pt x="148" y="94"/>
                  <a:pt x="150" y="101"/>
                  <a:pt x="151" y="109"/>
                </a:cubicBezTo>
                <a:cubicBezTo>
                  <a:pt x="150" y="109"/>
                  <a:pt x="148" y="110"/>
                  <a:pt x="146" y="111"/>
                </a:cubicBezTo>
                <a:cubicBezTo>
                  <a:pt x="160" y="121"/>
                  <a:pt x="173" y="131"/>
                  <a:pt x="187" y="141"/>
                </a:cubicBezTo>
                <a:cubicBezTo>
                  <a:pt x="191" y="136"/>
                  <a:pt x="195" y="132"/>
                  <a:pt x="195" y="131"/>
                </a:cubicBezTo>
                <a:cubicBezTo>
                  <a:pt x="193" y="122"/>
                  <a:pt x="191" y="116"/>
                  <a:pt x="190" y="110"/>
                </a:cubicBezTo>
                <a:cubicBezTo>
                  <a:pt x="196" y="110"/>
                  <a:pt x="203" y="110"/>
                  <a:pt x="212" y="110"/>
                </a:cubicBezTo>
                <a:cubicBezTo>
                  <a:pt x="230" y="102"/>
                  <a:pt x="197" y="85"/>
                  <a:pt x="213" y="74"/>
                </a:cubicBezTo>
                <a:cubicBezTo>
                  <a:pt x="213" y="74"/>
                  <a:pt x="211" y="71"/>
                  <a:pt x="210" y="69"/>
                </a:cubicBezTo>
                <a:cubicBezTo>
                  <a:pt x="209" y="68"/>
                  <a:pt x="206" y="67"/>
                  <a:pt x="205" y="67"/>
                </a:cubicBezTo>
                <a:cubicBezTo>
                  <a:pt x="196" y="69"/>
                  <a:pt x="187" y="72"/>
                  <a:pt x="179" y="74"/>
                </a:cubicBezTo>
                <a:cubicBezTo>
                  <a:pt x="178" y="72"/>
                  <a:pt x="177" y="70"/>
                  <a:pt x="175" y="68"/>
                </a:cubicBezTo>
                <a:cubicBezTo>
                  <a:pt x="172" y="72"/>
                  <a:pt x="169" y="76"/>
                  <a:pt x="168" y="78"/>
                </a:cubicBezTo>
                <a:close/>
                <a:moveTo>
                  <a:pt x="123" y="66"/>
                </a:moveTo>
                <a:cubicBezTo>
                  <a:pt x="116" y="69"/>
                  <a:pt x="111" y="72"/>
                  <a:pt x="105" y="75"/>
                </a:cubicBezTo>
                <a:cubicBezTo>
                  <a:pt x="105" y="70"/>
                  <a:pt x="105" y="64"/>
                  <a:pt x="103" y="60"/>
                </a:cubicBezTo>
                <a:cubicBezTo>
                  <a:pt x="100" y="55"/>
                  <a:pt x="95" y="51"/>
                  <a:pt x="90" y="46"/>
                </a:cubicBezTo>
                <a:cubicBezTo>
                  <a:pt x="85" y="54"/>
                  <a:pt x="82" y="58"/>
                  <a:pt x="82" y="59"/>
                </a:cubicBezTo>
                <a:cubicBezTo>
                  <a:pt x="73" y="60"/>
                  <a:pt x="67" y="61"/>
                  <a:pt x="61" y="63"/>
                </a:cubicBezTo>
                <a:cubicBezTo>
                  <a:pt x="63" y="68"/>
                  <a:pt x="66" y="74"/>
                  <a:pt x="70" y="82"/>
                </a:cubicBezTo>
                <a:cubicBezTo>
                  <a:pt x="69" y="83"/>
                  <a:pt x="68" y="88"/>
                  <a:pt x="65" y="94"/>
                </a:cubicBezTo>
                <a:cubicBezTo>
                  <a:pt x="70" y="98"/>
                  <a:pt x="75" y="101"/>
                  <a:pt x="76" y="102"/>
                </a:cubicBezTo>
                <a:cubicBezTo>
                  <a:pt x="77" y="111"/>
                  <a:pt x="77" y="117"/>
                  <a:pt x="79" y="122"/>
                </a:cubicBezTo>
                <a:cubicBezTo>
                  <a:pt x="79" y="123"/>
                  <a:pt x="86" y="123"/>
                  <a:pt x="89" y="122"/>
                </a:cubicBezTo>
                <a:cubicBezTo>
                  <a:pt x="96" y="119"/>
                  <a:pt x="103" y="116"/>
                  <a:pt x="110" y="113"/>
                </a:cubicBezTo>
                <a:cubicBezTo>
                  <a:pt x="136" y="83"/>
                  <a:pt x="138" y="74"/>
                  <a:pt x="123" y="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5F91030-1357-4E24-46E9-96585BAE126D}"/>
              </a:ext>
            </a:extLst>
          </p:cNvPr>
          <p:cNvSpPr>
            <a:spLocks noEditPoints="1"/>
          </p:cNvSpPr>
          <p:nvPr/>
        </p:nvSpPr>
        <p:spPr bwMode="auto">
          <a:xfrm>
            <a:off x="6796088" y="1916113"/>
            <a:ext cx="1233488" cy="1512888"/>
          </a:xfrm>
          <a:custGeom>
            <a:avLst/>
            <a:gdLst>
              <a:gd name="T0" fmla="*/ 142 w 325"/>
              <a:gd name="T1" fmla="*/ 399 h 399"/>
              <a:gd name="T2" fmla="*/ 82 w 325"/>
              <a:gd name="T3" fmla="*/ 394 h 399"/>
              <a:gd name="T4" fmla="*/ 70 w 325"/>
              <a:gd name="T5" fmla="*/ 371 h 399"/>
              <a:gd name="T6" fmla="*/ 57 w 325"/>
              <a:gd name="T7" fmla="*/ 268 h 399"/>
              <a:gd name="T8" fmla="*/ 5 w 325"/>
              <a:gd name="T9" fmla="*/ 126 h 399"/>
              <a:gd name="T10" fmla="*/ 129 w 325"/>
              <a:gd name="T11" fmla="*/ 4 h 399"/>
              <a:gd name="T12" fmla="*/ 274 w 325"/>
              <a:gd name="T13" fmla="*/ 68 h 399"/>
              <a:gd name="T14" fmla="*/ 296 w 325"/>
              <a:gd name="T15" fmla="*/ 139 h 399"/>
              <a:gd name="T16" fmla="*/ 316 w 325"/>
              <a:gd name="T17" fmla="*/ 201 h 399"/>
              <a:gd name="T18" fmla="*/ 309 w 325"/>
              <a:gd name="T19" fmla="*/ 232 h 399"/>
              <a:gd name="T20" fmla="*/ 298 w 325"/>
              <a:gd name="T21" fmla="*/ 251 h 399"/>
              <a:gd name="T22" fmla="*/ 301 w 325"/>
              <a:gd name="T23" fmla="*/ 298 h 399"/>
              <a:gd name="T24" fmla="*/ 275 w 325"/>
              <a:gd name="T25" fmla="*/ 333 h 399"/>
              <a:gd name="T26" fmla="*/ 241 w 325"/>
              <a:gd name="T27" fmla="*/ 333 h 399"/>
              <a:gd name="T28" fmla="*/ 206 w 325"/>
              <a:gd name="T29" fmla="*/ 368 h 399"/>
              <a:gd name="T30" fmla="*/ 178 w 325"/>
              <a:gd name="T31" fmla="*/ 397 h 399"/>
              <a:gd name="T32" fmla="*/ 142 w 325"/>
              <a:gd name="T33" fmla="*/ 397 h 399"/>
              <a:gd name="T34" fmla="*/ 142 w 325"/>
              <a:gd name="T35" fmla="*/ 399 h 399"/>
              <a:gd name="T36" fmla="*/ 93 w 325"/>
              <a:gd name="T37" fmla="*/ 187 h 399"/>
              <a:gd name="T38" fmla="*/ 91 w 325"/>
              <a:gd name="T39" fmla="*/ 197 h 399"/>
              <a:gd name="T40" fmla="*/ 114 w 325"/>
              <a:gd name="T41" fmla="*/ 190 h 399"/>
              <a:gd name="T42" fmla="*/ 129 w 325"/>
              <a:gd name="T43" fmla="*/ 195 h 399"/>
              <a:gd name="T44" fmla="*/ 150 w 325"/>
              <a:gd name="T45" fmla="*/ 212 h 399"/>
              <a:gd name="T46" fmla="*/ 159 w 325"/>
              <a:gd name="T47" fmla="*/ 193 h 399"/>
              <a:gd name="T48" fmla="*/ 176 w 325"/>
              <a:gd name="T49" fmla="*/ 180 h 399"/>
              <a:gd name="T50" fmla="*/ 166 w 325"/>
              <a:gd name="T51" fmla="*/ 153 h 399"/>
              <a:gd name="T52" fmla="*/ 169 w 325"/>
              <a:gd name="T53" fmla="*/ 145 h 399"/>
              <a:gd name="T54" fmla="*/ 146 w 325"/>
              <a:gd name="T55" fmla="*/ 151 h 399"/>
              <a:gd name="T56" fmla="*/ 130 w 325"/>
              <a:gd name="T57" fmla="*/ 146 h 399"/>
              <a:gd name="T58" fmla="*/ 111 w 325"/>
              <a:gd name="T59" fmla="*/ 132 h 399"/>
              <a:gd name="T60" fmla="*/ 89 w 325"/>
              <a:gd name="T61" fmla="*/ 148 h 399"/>
              <a:gd name="T62" fmla="*/ 84 w 325"/>
              <a:gd name="T63" fmla="*/ 163 h 399"/>
              <a:gd name="T64" fmla="*/ 93 w 325"/>
              <a:gd name="T65" fmla="*/ 187 h 399"/>
              <a:gd name="T66" fmla="*/ 168 w 325"/>
              <a:gd name="T67" fmla="*/ 78 h 399"/>
              <a:gd name="T68" fmla="*/ 148 w 325"/>
              <a:gd name="T69" fmla="*/ 77 h 399"/>
              <a:gd name="T70" fmla="*/ 147 w 325"/>
              <a:gd name="T71" fmla="*/ 87 h 399"/>
              <a:gd name="T72" fmla="*/ 151 w 325"/>
              <a:gd name="T73" fmla="*/ 109 h 399"/>
              <a:gd name="T74" fmla="*/ 146 w 325"/>
              <a:gd name="T75" fmla="*/ 111 h 399"/>
              <a:gd name="T76" fmla="*/ 187 w 325"/>
              <a:gd name="T77" fmla="*/ 141 h 399"/>
              <a:gd name="T78" fmla="*/ 195 w 325"/>
              <a:gd name="T79" fmla="*/ 131 h 399"/>
              <a:gd name="T80" fmla="*/ 190 w 325"/>
              <a:gd name="T81" fmla="*/ 110 h 399"/>
              <a:gd name="T82" fmla="*/ 212 w 325"/>
              <a:gd name="T83" fmla="*/ 110 h 399"/>
              <a:gd name="T84" fmla="*/ 213 w 325"/>
              <a:gd name="T85" fmla="*/ 74 h 399"/>
              <a:gd name="T86" fmla="*/ 210 w 325"/>
              <a:gd name="T87" fmla="*/ 69 h 399"/>
              <a:gd name="T88" fmla="*/ 205 w 325"/>
              <a:gd name="T89" fmla="*/ 67 h 399"/>
              <a:gd name="T90" fmla="*/ 179 w 325"/>
              <a:gd name="T91" fmla="*/ 74 h 399"/>
              <a:gd name="T92" fmla="*/ 175 w 325"/>
              <a:gd name="T93" fmla="*/ 68 h 399"/>
              <a:gd name="T94" fmla="*/ 168 w 325"/>
              <a:gd name="T95" fmla="*/ 78 h 399"/>
              <a:gd name="T96" fmla="*/ 123 w 325"/>
              <a:gd name="T97" fmla="*/ 66 h 399"/>
              <a:gd name="T98" fmla="*/ 105 w 325"/>
              <a:gd name="T99" fmla="*/ 75 h 399"/>
              <a:gd name="T100" fmla="*/ 103 w 325"/>
              <a:gd name="T101" fmla="*/ 60 h 399"/>
              <a:gd name="T102" fmla="*/ 90 w 325"/>
              <a:gd name="T103" fmla="*/ 46 h 399"/>
              <a:gd name="T104" fmla="*/ 82 w 325"/>
              <a:gd name="T105" fmla="*/ 59 h 399"/>
              <a:gd name="T106" fmla="*/ 61 w 325"/>
              <a:gd name="T107" fmla="*/ 63 h 399"/>
              <a:gd name="T108" fmla="*/ 70 w 325"/>
              <a:gd name="T109" fmla="*/ 82 h 399"/>
              <a:gd name="T110" fmla="*/ 65 w 325"/>
              <a:gd name="T111" fmla="*/ 94 h 399"/>
              <a:gd name="T112" fmla="*/ 76 w 325"/>
              <a:gd name="T113" fmla="*/ 102 h 399"/>
              <a:gd name="T114" fmla="*/ 79 w 325"/>
              <a:gd name="T115" fmla="*/ 122 h 399"/>
              <a:gd name="T116" fmla="*/ 89 w 325"/>
              <a:gd name="T117" fmla="*/ 122 h 399"/>
              <a:gd name="T118" fmla="*/ 110 w 325"/>
              <a:gd name="T119" fmla="*/ 113 h 399"/>
              <a:gd name="T120" fmla="*/ 123 w 325"/>
              <a:gd name="T121" fmla="*/ 66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5" h="399">
                <a:moveTo>
                  <a:pt x="142" y="399"/>
                </a:moveTo>
                <a:cubicBezTo>
                  <a:pt x="122" y="398"/>
                  <a:pt x="102" y="397"/>
                  <a:pt x="82" y="394"/>
                </a:cubicBezTo>
                <a:cubicBezTo>
                  <a:pt x="69" y="393"/>
                  <a:pt x="62" y="387"/>
                  <a:pt x="70" y="371"/>
                </a:cubicBezTo>
                <a:cubicBezTo>
                  <a:pt x="87" y="335"/>
                  <a:pt x="82" y="300"/>
                  <a:pt x="57" y="268"/>
                </a:cubicBezTo>
                <a:cubicBezTo>
                  <a:pt x="25" y="226"/>
                  <a:pt x="0" y="182"/>
                  <a:pt x="5" y="126"/>
                </a:cubicBezTo>
                <a:cubicBezTo>
                  <a:pt x="11" y="58"/>
                  <a:pt x="61" y="9"/>
                  <a:pt x="129" y="4"/>
                </a:cubicBezTo>
                <a:cubicBezTo>
                  <a:pt x="189" y="0"/>
                  <a:pt x="241" y="14"/>
                  <a:pt x="274" y="68"/>
                </a:cubicBezTo>
                <a:cubicBezTo>
                  <a:pt x="287" y="88"/>
                  <a:pt x="293" y="115"/>
                  <a:pt x="296" y="139"/>
                </a:cubicBezTo>
                <a:cubicBezTo>
                  <a:pt x="298" y="162"/>
                  <a:pt x="303" y="182"/>
                  <a:pt x="316" y="201"/>
                </a:cubicBezTo>
                <a:cubicBezTo>
                  <a:pt x="325" y="214"/>
                  <a:pt x="323" y="223"/>
                  <a:pt x="309" y="232"/>
                </a:cubicBezTo>
                <a:cubicBezTo>
                  <a:pt x="303" y="235"/>
                  <a:pt x="298" y="244"/>
                  <a:pt x="298" y="251"/>
                </a:cubicBezTo>
                <a:cubicBezTo>
                  <a:pt x="297" y="266"/>
                  <a:pt x="298" y="282"/>
                  <a:pt x="301" y="298"/>
                </a:cubicBezTo>
                <a:cubicBezTo>
                  <a:pt x="306" y="323"/>
                  <a:pt x="300" y="332"/>
                  <a:pt x="275" y="333"/>
                </a:cubicBezTo>
                <a:cubicBezTo>
                  <a:pt x="264" y="333"/>
                  <a:pt x="252" y="333"/>
                  <a:pt x="241" y="333"/>
                </a:cubicBezTo>
                <a:cubicBezTo>
                  <a:pt x="216" y="333"/>
                  <a:pt x="206" y="344"/>
                  <a:pt x="206" y="368"/>
                </a:cubicBezTo>
                <a:cubicBezTo>
                  <a:pt x="206" y="396"/>
                  <a:pt x="206" y="396"/>
                  <a:pt x="178" y="397"/>
                </a:cubicBezTo>
                <a:cubicBezTo>
                  <a:pt x="166" y="397"/>
                  <a:pt x="154" y="397"/>
                  <a:pt x="142" y="397"/>
                </a:cubicBezTo>
                <a:cubicBezTo>
                  <a:pt x="142" y="398"/>
                  <a:pt x="142" y="399"/>
                  <a:pt x="142" y="399"/>
                </a:cubicBezTo>
                <a:close/>
                <a:moveTo>
                  <a:pt x="93" y="187"/>
                </a:moveTo>
                <a:cubicBezTo>
                  <a:pt x="93" y="190"/>
                  <a:pt x="92" y="193"/>
                  <a:pt x="91" y="197"/>
                </a:cubicBezTo>
                <a:cubicBezTo>
                  <a:pt x="99" y="194"/>
                  <a:pt x="106" y="191"/>
                  <a:pt x="114" y="190"/>
                </a:cubicBezTo>
                <a:cubicBezTo>
                  <a:pt x="119" y="190"/>
                  <a:pt x="129" y="194"/>
                  <a:pt x="129" y="195"/>
                </a:cubicBezTo>
                <a:cubicBezTo>
                  <a:pt x="128" y="212"/>
                  <a:pt x="140" y="210"/>
                  <a:pt x="150" y="212"/>
                </a:cubicBezTo>
                <a:cubicBezTo>
                  <a:pt x="153" y="205"/>
                  <a:pt x="156" y="199"/>
                  <a:pt x="159" y="193"/>
                </a:cubicBezTo>
                <a:cubicBezTo>
                  <a:pt x="168" y="193"/>
                  <a:pt x="181" y="197"/>
                  <a:pt x="176" y="180"/>
                </a:cubicBezTo>
                <a:cubicBezTo>
                  <a:pt x="174" y="170"/>
                  <a:pt x="170" y="162"/>
                  <a:pt x="166" y="153"/>
                </a:cubicBezTo>
                <a:cubicBezTo>
                  <a:pt x="167" y="150"/>
                  <a:pt x="168" y="148"/>
                  <a:pt x="169" y="145"/>
                </a:cubicBezTo>
                <a:cubicBezTo>
                  <a:pt x="161" y="147"/>
                  <a:pt x="154" y="151"/>
                  <a:pt x="146" y="151"/>
                </a:cubicBezTo>
                <a:cubicBezTo>
                  <a:pt x="140" y="151"/>
                  <a:pt x="130" y="148"/>
                  <a:pt x="130" y="146"/>
                </a:cubicBezTo>
                <a:cubicBezTo>
                  <a:pt x="132" y="129"/>
                  <a:pt x="119" y="132"/>
                  <a:pt x="111" y="132"/>
                </a:cubicBezTo>
                <a:cubicBezTo>
                  <a:pt x="104" y="139"/>
                  <a:pt x="96" y="143"/>
                  <a:pt x="89" y="148"/>
                </a:cubicBezTo>
                <a:cubicBezTo>
                  <a:pt x="85" y="151"/>
                  <a:pt x="83" y="158"/>
                  <a:pt x="84" y="163"/>
                </a:cubicBezTo>
                <a:cubicBezTo>
                  <a:pt x="86" y="171"/>
                  <a:pt x="90" y="179"/>
                  <a:pt x="93" y="187"/>
                </a:cubicBezTo>
                <a:close/>
                <a:moveTo>
                  <a:pt x="168" y="78"/>
                </a:moveTo>
                <a:cubicBezTo>
                  <a:pt x="160" y="77"/>
                  <a:pt x="154" y="76"/>
                  <a:pt x="148" y="77"/>
                </a:cubicBezTo>
                <a:cubicBezTo>
                  <a:pt x="147" y="77"/>
                  <a:pt x="146" y="83"/>
                  <a:pt x="147" y="87"/>
                </a:cubicBezTo>
                <a:cubicBezTo>
                  <a:pt x="148" y="94"/>
                  <a:pt x="150" y="101"/>
                  <a:pt x="151" y="109"/>
                </a:cubicBezTo>
                <a:cubicBezTo>
                  <a:pt x="150" y="109"/>
                  <a:pt x="148" y="110"/>
                  <a:pt x="146" y="111"/>
                </a:cubicBezTo>
                <a:cubicBezTo>
                  <a:pt x="160" y="121"/>
                  <a:pt x="173" y="131"/>
                  <a:pt x="187" y="141"/>
                </a:cubicBezTo>
                <a:cubicBezTo>
                  <a:pt x="191" y="136"/>
                  <a:pt x="195" y="132"/>
                  <a:pt x="195" y="131"/>
                </a:cubicBezTo>
                <a:cubicBezTo>
                  <a:pt x="193" y="122"/>
                  <a:pt x="191" y="116"/>
                  <a:pt x="190" y="110"/>
                </a:cubicBezTo>
                <a:cubicBezTo>
                  <a:pt x="196" y="110"/>
                  <a:pt x="203" y="110"/>
                  <a:pt x="212" y="110"/>
                </a:cubicBezTo>
                <a:cubicBezTo>
                  <a:pt x="230" y="102"/>
                  <a:pt x="197" y="85"/>
                  <a:pt x="213" y="74"/>
                </a:cubicBezTo>
                <a:cubicBezTo>
                  <a:pt x="213" y="74"/>
                  <a:pt x="211" y="71"/>
                  <a:pt x="210" y="69"/>
                </a:cubicBezTo>
                <a:cubicBezTo>
                  <a:pt x="209" y="68"/>
                  <a:pt x="206" y="67"/>
                  <a:pt x="205" y="67"/>
                </a:cubicBezTo>
                <a:cubicBezTo>
                  <a:pt x="196" y="69"/>
                  <a:pt x="187" y="72"/>
                  <a:pt x="179" y="74"/>
                </a:cubicBezTo>
                <a:cubicBezTo>
                  <a:pt x="178" y="72"/>
                  <a:pt x="177" y="70"/>
                  <a:pt x="175" y="68"/>
                </a:cubicBezTo>
                <a:cubicBezTo>
                  <a:pt x="172" y="72"/>
                  <a:pt x="169" y="76"/>
                  <a:pt x="168" y="78"/>
                </a:cubicBezTo>
                <a:close/>
                <a:moveTo>
                  <a:pt x="123" y="66"/>
                </a:moveTo>
                <a:cubicBezTo>
                  <a:pt x="116" y="69"/>
                  <a:pt x="111" y="72"/>
                  <a:pt x="105" y="75"/>
                </a:cubicBezTo>
                <a:cubicBezTo>
                  <a:pt x="105" y="70"/>
                  <a:pt x="105" y="64"/>
                  <a:pt x="103" y="60"/>
                </a:cubicBezTo>
                <a:cubicBezTo>
                  <a:pt x="100" y="55"/>
                  <a:pt x="95" y="51"/>
                  <a:pt x="90" y="46"/>
                </a:cubicBezTo>
                <a:cubicBezTo>
                  <a:pt x="85" y="54"/>
                  <a:pt x="82" y="58"/>
                  <a:pt x="82" y="59"/>
                </a:cubicBezTo>
                <a:cubicBezTo>
                  <a:pt x="73" y="60"/>
                  <a:pt x="67" y="61"/>
                  <a:pt x="61" y="63"/>
                </a:cubicBezTo>
                <a:cubicBezTo>
                  <a:pt x="63" y="68"/>
                  <a:pt x="66" y="74"/>
                  <a:pt x="70" y="82"/>
                </a:cubicBezTo>
                <a:cubicBezTo>
                  <a:pt x="69" y="83"/>
                  <a:pt x="68" y="88"/>
                  <a:pt x="65" y="94"/>
                </a:cubicBezTo>
                <a:cubicBezTo>
                  <a:pt x="70" y="98"/>
                  <a:pt x="75" y="101"/>
                  <a:pt x="76" y="102"/>
                </a:cubicBezTo>
                <a:cubicBezTo>
                  <a:pt x="77" y="111"/>
                  <a:pt x="77" y="117"/>
                  <a:pt x="79" y="122"/>
                </a:cubicBezTo>
                <a:cubicBezTo>
                  <a:pt x="79" y="123"/>
                  <a:pt x="86" y="123"/>
                  <a:pt x="89" y="122"/>
                </a:cubicBezTo>
                <a:cubicBezTo>
                  <a:pt x="96" y="119"/>
                  <a:pt x="103" y="116"/>
                  <a:pt x="110" y="113"/>
                </a:cubicBezTo>
                <a:cubicBezTo>
                  <a:pt x="136" y="83"/>
                  <a:pt x="138" y="74"/>
                  <a:pt x="123" y="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50;p23">
            <a:extLst>
              <a:ext uri="{FF2B5EF4-FFF2-40B4-BE49-F238E27FC236}">
                <a16:creationId xmlns:a16="http://schemas.microsoft.com/office/drawing/2014/main" id="{34AB139D-957D-4656-A88C-3FFFBB718EAB}"/>
              </a:ext>
            </a:extLst>
          </p:cNvPr>
          <p:cNvSpPr/>
          <p:nvPr/>
        </p:nvSpPr>
        <p:spPr>
          <a:xfrm>
            <a:off x="1817772" y="973350"/>
            <a:ext cx="4159431" cy="3196800"/>
          </a:xfrm>
          <a:prstGeom prst="rect">
            <a:avLst/>
          </a:prstGeom>
          <a:solidFill>
            <a:srgbClr val="FF0000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62"/>
          <p:cNvSpPr/>
          <p:nvPr/>
        </p:nvSpPr>
        <p:spPr>
          <a:xfrm>
            <a:off x="-81525" y="-38800"/>
            <a:ext cx="1793400" cy="5253300"/>
          </a:xfrm>
          <a:prstGeom prst="rect">
            <a:avLst/>
          </a:prstGeom>
          <a:solidFill>
            <a:schemeClr val="tx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62"/>
          <p:cNvSpPr txBox="1">
            <a:spLocks noGrp="1"/>
          </p:cNvSpPr>
          <p:nvPr>
            <p:ph type="title"/>
          </p:nvPr>
        </p:nvSpPr>
        <p:spPr>
          <a:xfrm rot="-5400000">
            <a:off x="-865975" y="2117350"/>
            <a:ext cx="40755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ADVERTISING AND PROMOTION</a:t>
            </a:r>
            <a:endParaRPr/>
          </a:p>
        </p:txBody>
      </p:sp>
      <p:sp>
        <p:nvSpPr>
          <p:cNvPr id="658" name="Google Shape;658;p62"/>
          <p:cNvSpPr txBox="1">
            <a:spLocks noGrp="1"/>
          </p:cNvSpPr>
          <p:nvPr>
            <p:ph type="title" idx="2"/>
          </p:nvPr>
        </p:nvSpPr>
        <p:spPr>
          <a:xfrm>
            <a:off x="2072541" y="2433895"/>
            <a:ext cx="16089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ADVERTISING</a:t>
            </a:r>
            <a:endParaRPr/>
          </a:p>
        </p:txBody>
      </p:sp>
      <p:sp>
        <p:nvSpPr>
          <p:cNvPr id="659" name="Google Shape;659;p62"/>
          <p:cNvSpPr txBox="1">
            <a:spLocks noGrp="1"/>
          </p:cNvSpPr>
          <p:nvPr>
            <p:ph type="subTitle" idx="1"/>
          </p:nvPr>
        </p:nvSpPr>
        <p:spPr>
          <a:xfrm>
            <a:off x="2097591" y="2742583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660" name="Google Shape;660;p62"/>
          <p:cNvSpPr txBox="1">
            <a:spLocks noGrp="1"/>
          </p:cNvSpPr>
          <p:nvPr>
            <p:ph type="title" idx="3"/>
          </p:nvPr>
        </p:nvSpPr>
        <p:spPr>
          <a:xfrm>
            <a:off x="3954335" y="2433895"/>
            <a:ext cx="16089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</a:t>
            </a:r>
            <a:endParaRPr/>
          </a:p>
        </p:txBody>
      </p:sp>
      <p:sp>
        <p:nvSpPr>
          <p:cNvPr id="661" name="Google Shape;661;p62"/>
          <p:cNvSpPr txBox="1">
            <a:spLocks noGrp="1"/>
          </p:cNvSpPr>
          <p:nvPr>
            <p:ph type="subTitle" idx="4"/>
          </p:nvPr>
        </p:nvSpPr>
        <p:spPr>
          <a:xfrm>
            <a:off x="3979385" y="2742583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ringed one and a is gas giant</a:t>
            </a:r>
            <a:endParaRPr/>
          </a:p>
        </p:txBody>
      </p:sp>
      <p:grpSp>
        <p:nvGrpSpPr>
          <p:cNvPr id="664" name="Google Shape;664;p62"/>
          <p:cNvGrpSpPr/>
          <p:nvPr/>
        </p:nvGrpSpPr>
        <p:grpSpPr>
          <a:xfrm>
            <a:off x="2632641" y="1889883"/>
            <a:ext cx="488700" cy="488700"/>
            <a:chOff x="3376075" y="1750288"/>
            <a:chExt cx="488700" cy="488700"/>
          </a:xfrm>
        </p:grpSpPr>
        <p:sp>
          <p:nvSpPr>
            <p:cNvPr id="665" name="Google Shape;665;p62"/>
            <p:cNvSpPr/>
            <p:nvPr/>
          </p:nvSpPr>
          <p:spPr>
            <a:xfrm>
              <a:off x="3376075" y="1750288"/>
              <a:ext cx="488700" cy="48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6" name="Google Shape;666;p62"/>
            <p:cNvGrpSpPr/>
            <p:nvPr/>
          </p:nvGrpSpPr>
          <p:grpSpPr>
            <a:xfrm>
              <a:off x="3501159" y="1825028"/>
              <a:ext cx="238531" cy="339253"/>
              <a:chOff x="3378308" y="2620775"/>
              <a:chExt cx="338775" cy="481825"/>
            </a:xfrm>
          </p:grpSpPr>
          <p:sp>
            <p:nvSpPr>
              <p:cNvPr id="667" name="Google Shape;667;p62"/>
              <p:cNvSpPr/>
              <p:nvPr/>
            </p:nvSpPr>
            <p:spPr>
              <a:xfrm>
                <a:off x="3378308" y="2620775"/>
                <a:ext cx="3387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2259" extrusionOk="0">
                    <a:moveTo>
                      <a:pt x="1693" y="0"/>
                    </a:moveTo>
                    <a:cubicBezTo>
                      <a:pt x="756" y="0"/>
                      <a:pt x="0" y="759"/>
                      <a:pt x="0" y="1695"/>
                    </a:cubicBezTo>
                    <a:lnTo>
                      <a:pt x="0" y="2259"/>
                    </a:lnTo>
                    <a:lnTo>
                      <a:pt x="13551" y="2259"/>
                    </a:lnTo>
                    <a:lnTo>
                      <a:pt x="13551" y="1695"/>
                    </a:lnTo>
                    <a:cubicBezTo>
                      <a:pt x="13548" y="759"/>
                      <a:pt x="12792" y="0"/>
                      <a:pt x="118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68" name="Google Shape;668;p62"/>
              <p:cNvSpPr/>
              <p:nvPr/>
            </p:nvSpPr>
            <p:spPr>
              <a:xfrm>
                <a:off x="3378308" y="2705450"/>
                <a:ext cx="338775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11369" extrusionOk="0">
                    <a:moveTo>
                      <a:pt x="0" y="1"/>
                    </a:moveTo>
                    <a:lnTo>
                      <a:pt x="0" y="11368"/>
                    </a:lnTo>
                    <a:lnTo>
                      <a:pt x="13551" y="11368"/>
                    </a:lnTo>
                    <a:lnTo>
                      <a:pt x="13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69" name="Google Shape;669;p62"/>
              <p:cNvSpPr/>
              <p:nvPr/>
            </p:nvSpPr>
            <p:spPr>
              <a:xfrm>
                <a:off x="3378308" y="3017875"/>
                <a:ext cx="338775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3389" extrusionOk="0">
                    <a:moveTo>
                      <a:pt x="8224" y="1205"/>
                    </a:moveTo>
                    <a:cubicBezTo>
                      <a:pt x="8534" y="1205"/>
                      <a:pt x="8787" y="1458"/>
                      <a:pt x="8787" y="1771"/>
                    </a:cubicBezTo>
                    <a:cubicBezTo>
                      <a:pt x="8787" y="2081"/>
                      <a:pt x="8534" y="2334"/>
                      <a:pt x="8224" y="2334"/>
                    </a:cubicBezTo>
                    <a:lnTo>
                      <a:pt x="5324" y="2334"/>
                    </a:lnTo>
                    <a:cubicBezTo>
                      <a:pt x="5014" y="2334"/>
                      <a:pt x="4761" y="2081"/>
                      <a:pt x="4761" y="1771"/>
                    </a:cubicBezTo>
                    <a:cubicBezTo>
                      <a:pt x="4761" y="1458"/>
                      <a:pt x="5014" y="1205"/>
                      <a:pt x="5324" y="1205"/>
                    </a:cubicBezTo>
                    <a:close/>
                    <a:moveTo>
                      <a:pt x="0" y="0"/>
                    </a:moveTo>
                    <a:lnTo>
                      <a:pt x="0" y="1696"/>
                    </a:lnTo>
                    <a:cubicBezTo>
                      <a:pt x="0" y="2629"/>
                      <a:pt x="756" y="3388"/>
                      <a:pt x="1693" y="3388"/>
                    </a:cubicBezTo>
                    <a:lnTo>
                      <a:pt x="11855" y="3388"/>
                    </a:lnTo>
                    <a:cubicBezTo>
                      <a:pt x="12792" y="3388"/>
                      <a:pt x="13548" y="2629"/>
                      <a:pt x="13551" y="1696"/>
                    </a:cubicBezTo>
                    <a:lnTo>
                      <a:pt x="135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679" name="Google Shape;679;p62"/>
          <p:cNvGrpSpPr/>
          <p:nvPr/>
        </p:nvGrpSpPr>
        <p:grpSpPr>
          <a:xfrm>
            <a:off x="4514441" y="1889883"/>
            <a:ext cx="488700" cy="488700"/>
            <a:chOff x="5257875" y="1750288"/>
            <a:chExt cx="488700" cy="488700"/>
          </a:xfrm>
        </p:grpSpPr>
        <p:sp>
          <p:nvSpPr>
            <p:cNvPr id="680" name="Google Shape;680;p62"/>
            <p:cNvSpPr/>
            <p:nvPr/>
          </p:nvSpPr>
          <p:spPr>
            <a:xfrm>
              <a:off x="5257875" y="1750288"/>
              <a:ext cx="488700" cy="48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1" name="Google Shape;681;p62"/>
            <p:cNvGrpSpPr/>
            <p:nvPr/>
          </p:nvGrpSpPr>
          <p:grpSpPr>
            <a:xfrm>
              <a:off x="5420756" y="1819611"/>
              <a:ext cx="162939" cy="350079"/>
              <a:chOff x="3597656" y="3227275"/>
              <a:chExt cx="137850" cy="296175"/>
            </a:xfrm>
          </p:grpSpPr>
          <p:sp>
            <p:nvSpPr>
              <p:cNvPr id="682" name="Google Shape;682;p62"/>
              <p:cNvSpPr/>
              <p:nvPr/>
            </p:nvSpPr>
            <p:spPr>
              <a:xfrm>
                <a:off x="3631906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62"/>
              <p:cNvSpPr/>
              <p:nvPr/>
            </p:nvSpPr>
            <p:spPr>
              <a:xfrm>
                <a:off x="3623256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62"/>
              <p:cNvSpPr/>
              <p:nvPr/>
            </p:nvSpPr>
            <p:spPr>
              <a:xfrm>
                <a:off x="3623244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62"/>
              <p:cNvSpPr/>
              <p:nvPr/>
            </p:nvSpPr>
            <p:spPr>
              <a:xfrm>
                <a:off x="3645694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62"/>
              <p:cNvSpPr/>
              <p:nvPr/>
            </p:nvSpPr>
            <p:spPr>
              <a:xfrm>
                <a:off x="3631519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62"/>
              <p:cNvSpPr/>
              <p:nvPr/>
            </p:nvSpPr>
            <p:spPr>
              <a:xfrm>
                <a:off x="3631519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62"/>
              <p:cNvSpPr/>
              <p:nvPr/>
            </p:nvSpPr>
            <p:spPr>
              <a:xfrm>
                <a:off x="3597656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62"/>
              <p:cNvSpPr/>
              <p:nvPr/>
            </p:nvSpPr>
            <p:spPr>
              <a:xfrm>
                <a:off x="3598444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6DCEB894-0358-4CB0-BBEC-579D5C2D3205}"/>
              </a:ext>
            </a:extLst>
          </p:cNvPr>
          <p:cNvGrpSpPr/>
          <p:nvPr/>
        </p:nvGrpSpPr>
        <p:grpSpPr>
          <a:xfrm rot="10800000" flipH="1">
            <a:off x="8223296" y="3917258"/>
            <a:ext cx="920687" cy="1231266"/>
            <a:chOff x="7651312" y="33453"/>
            <a:chExt cx="1459235" cy="1951485"/>
          </a:xfrm>
          <a:solidFill>
            <a:schemeClr val="bg1">
              <a:lumMod val="65000"/>
            </a:schemeClr>
          </a:solidFill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4530F872-D277-44C5-9A6F-EA757112E92F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C96F5CBE-45DA-47FE-9A77-89525424F140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7F0B57B8-7135-4E2A-AD9D-58D0B7353A69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7A0ACDB4-9E5F-4B15-9929-3B92A0856406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B52F1615-C4F4-427F-AD8D-E20BD829B20C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D2148803-2036-46F6-B15F-8F78BC7621C7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C7566FAC-231C-4E79-B3C8-E227A45FEABC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BB63891B-A5C4-4117-9EA8-546D033ADFA8}"/>
              </a:ext>
            </a:extLst>
          </p:cNvPr>
          <p:cNvGrpSpPr/>
          <p:nvPr/>
        </p:nvGrpSpPr>
        <p:grpSpPr>
          <a:xfrm rot="5400000" flipH="1">
            <a:off x="8071932" y="-155010"/>
            <a:ext cx="920687" cy="1231266"/>
            <a:chOff x="7651312" y="33453"/>
            <a:chExt cx="1459235" cy="1951485"/>
          </a:xfrm>
          <a:solidFill>
            <a:schemeClr val="tx2">
              <a:lumMod val="75000"/>
            </a:schemeClr>
          </a:solidFill>
        </p:grpSpPr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9A67DF6B-0024-4126-89D5-75688BA71393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9165A2E4-DF4E-4269-839B-78492B6F15B7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96C93E40-DDE8-4227-AFC5-EE7F57F77B1A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" name="Rectángulo: esquinas redondeadas 40">
              <a:extLst>
                <a:ext uri="{FF2B5EF4-FFF2-40B4-BE49-F238E27FC236}">
                  <a16:creationId xmlns:a16="http://schemas.microsoft.com/office/drawing/2014/main" id="{007FCA47-BA91-4836-B127-32FBC51C4E95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" name="Rectángulo: esquinas redondeadas 41">
              <a:extLst>
                <a:ext uri="{FF2B5EF4-FFF2-40B4-BE49-F238E27FC236}">
                  <a16:creationId xmlns:a16="http://schemas.microsoft.com/office/drawing/2014/main" id="{04DB377A-78AE-4B46-8792-C97AB98B97CC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15EA5287-CAAA-45AD-BD91-5BA6ACB7D5DD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230FACA5-DA55-4E1A-90DC-13E08024C313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B9479E0-6D2C-2333-9FD3-38A361E22BB3}"/>
              </a:ext>
            </a:extLst>
          </p:cNvPr>
          <p:cNvGrpSpPr/>
          <p:nvPr/>
        </p:nvGrpSpPr>
        <p:grpSpPr>
          <a:xfrm>
            <a:off x="6140451" y="939801"/>
            <a:ext cx="2836862" cy="3228974"/>
            <a:chOff x="6140451" y="939801"/>
            <a:chExt cx="2836862" cy="322897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3855F26-5B41-F591-FE29-C09D35B47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5376" y="1298575"/>
              <a:ext cx="2755900" cy="2436812"/>
            </a:xfrm>
            <a:custGeom>
              <a:avLst/>
              <a:gdLst>
                <a:gd name="T0" fmla="*/ 371 w 476"/>
                <a:gd name="T1" fmla="*/ 420 h 421"/>
                <a:gd name="T2" fmla="*/ 345 w 476"/>
                <a:gd name="T3" fmla="*/ 406 h 421"/>
                <a:gd name="T4" fmla="*/ 345 w 476"/>
                <a:gd name="T5" fmla="*/ 314 h 421"/>
                <a:gd name="T6" fmla="*/ 240 w 476"/>
                <a:gd name="T7" fmla="*/ 375 h 421"/>
                <a:gd name="T8" fmla="*/ 150 w 476"/>
                <a:gd name="T9" fmla="*/ 324 h 421"/>
                <a:gd name="T10" fmla="*/ 135 w 476"/>
                <a:gd name="T11" fmla="*/ 333 h 421"/>
                <a:gd name="T12" fmla="*/ 132 w 476"/>
                <a:gd name="T13" fmla="*/ 406 h 421"/>
                <a:gd name="T14" fmla="*/ 100 w 476"/>
                <a:gd name="T15" fmla="*/ 419 h 421"/>
                <a:gd name="T16" fmla="*/ 103 w 476"/>
                <a:gd name="T17" fmla="*/ 348 h 421"/>
                <a:gd name="T18" fmla="*/ 57 w 476"/>
                <a:gd name="T19" fmla="*/ 272 h 421"/>
                <a:gd name="T20" fmla="*/ 0 w 476"/>
                <a:gd name="T21" fmla="*/ 235 h 421"/>
                <a:gd name="T22" fmla="*/ 24 w 476"/>
                <a:gd name="T23" fmla="*/ 222 h 421"/>
                <a:gd name="T24" fmla="*/ 102 w 476"/>
                <a:gd name="T25" fmla="*/ 262 h 421"/>
                <a:gd name="T26" fmla="*/ 104 w 476"/>
                <a:gd name="T27" fmla="*/ 139 h 421"/>
                <a:gd name="T28" fmla="*/ 207 w 476"/>
                <a:gd name="T29" fmla="*/ 81 h 421"/>
                <a:gd name="T30" fmla="*/ 144 w 476"/>
                <a:gd name="T31" fmla="*/ 45 h 421"/>
                <a:gd name="T32" fmla="*/ 138 w 476"/>
                <a:gd name="T33" fmla="*/ 12 h 421"/>
                <a:gd name="T34" fmla="*/ 159 w 476"/>
                <a:gd name="T35" fmla="*/ 14 h 421"/>
                <a:gd name="T36" fmla="*/ 223 w 476"/>
                <a:gd name="T37" fmla="*/ 51 h 421"/>
                <a:gd name="T38" fmla="*/ 257 w 476"/>
                <a:gd name="T39" fmla="*/ 50 h 421"/>
                <a:gd name="T40" fmla="*/ 344 w 476"/>
                <a:gd name="T41" fmla="*/ 1 h 421"/>
                <a:gd name="T42" fmla="*/ 345 w 476"/>
                <a:gd name="T43" fmla="*/ 35 h 421"/>
                <a:gd name="T44" fmla="*/ 269 w 476"/>
                <a:gd name="T45" fmla="*/ 81 h 421"/>
                <a:gd name="T46" fmla="*/ 372 w 476"/>
                <a:gd name="T47" fmla="*/ 142 h 421"/>
                <a:gd name="T48" fmla="*/ 372 w 476"/>
                <a:gd name="T49" fmla="*/ 263 h 421"/>
                <a:gd name="T50" fmla="*/ 450 w 476"/>
                <a:gd name="T51" fmla="*/ 221 h 421"/>
                <a:gd name="T52" fmla="*/ 476 w 476"/>
                <a:gd name="T53" fmla="*/ 238 h 421"/>
                <a:gd name="T54" fmla="*/ 385 w 476"/>
                <a:gd name="T55" fmla="*/ 291 h 421"/>
                <a:gd name="T56" fmla="*/ 372 w 476"/>
                <a:gd name="T57" fmla="*/ 312 h 421"/>
                <a:gd name="T58" fmla="*/ 371 w 476"/>
                <a:gd name="T59" fmla="*/ 420 h 421"/>
                <a:gd name="T60" fmla="*/ 344 w 476"/>
                <a:gd name="T61" fmla="*/ 158 h 421"/>
                <a:gd name="T62" fmla="*/ 343 w 476"/>
                <a:gd name="T63" fmla="*/ 158 h 421"/>
                <a:gd name="T64" fmla="*/ 245 w 476"/>
                <a:gd name="T65" fmla="*/ 100 h 421"/>
                <a:gd name="T66" fmla="*/ 229 w 476"/>
                <a:gd name="T67" fmla="*/ 103 h 421"/>
                <a:gd name="T68" fmla="*/ 144 w 476"/>
                <a:gd name="T69" fmla="*/ 151 h 421"/>
                <a:gd name="T70" fmla="*/ 135 w 476"/>
                <a:gd name="T71" fmla="*/ 162 h 421"/>
                <a:gd name="T72" fmla="*/ 135 w 476"/>
                <a:gd name="T73" fmla="*/ 268 h 421"/>
                <a:gd name="T74" fmla="*/ 143 w 476"/>
                <a:gd name="T75" fmla="*/ 285 h 421"/>
                <a:gd name="T76" fmla="*/ 240 w 476"/>
                <a:gd name="T77" fmla="*/ 338 h 421"/>
                <a:gd name="T78" fmla="*/ 344 w 476"/>
                <a:gd name="T79" fmla="*/ 278 h 421"/>
                <a:gd name="T80" fmla="*/ 345 w 476"/>
                <a:gd name="T81" fmla="*/ 262 h 421"/>
                <a:gd name="T82" fmla="*/ 345 w 476"/>
                <a:gd name="T83" fmla="*/ 166 h 421"/>
                <a:gd name="T84" fmla="*/ 344 w 476"/>
                <a:gd name="T85" fmla="*/ 15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6" h="421">
                  <a:moveTo>
                    <a:pt x="371" y="420"/>
                  </a:moveTo>
                  <a:cubicBezTo>
                    <a:pt x="362" y="416"/>
                    <a:pt x="353" y="411"/>
                    <a:pt x="345" y="406"/>
                  </a:cubicBezTo>
                  <a:cubicBezTo>
                    <a:pt x="345" y="377"/>
                    <a:pt x="345" y="347"/>
                    <a:pt x="345" y="314"/>
                  </a:cubicBezTo>
                  <a:cubicBezTo>
                    <a:pt x="308" y="335"/>
                    <a:pt x="274" y="355"/>
                    <a:pt x="240" y="375"/>
                  </a:cubicBezTo>
                  <a:cubicBezTo>
                    <a:pt x="210" y="358"/>
                    <a:pt x="180" y="341"/>
                    <a:pt x="150" y="324"/>
                  </a:cubicBezTo>
                  <a:cubicBezTo>
                    <a:pt x="139" y="317"/>
                    <a:pt x="135" y="319"/>
                    <a:pt x="135" y="333"/>
                  </a:cubicBezTo>
                  <a:cubicBezTo>
                    <a:pt x="134" y="357"/>
                    <a:pt x="138" y="382"/>
                    <a:pt x="132" y="406"/>
                  </a:cubicBezTo>
                  <a:cubicBezTo>
                    <a:pt x="120" y="408"/>
                    <a:pt x="113" y="421"/>
                    <a:pt x="100" y="419"/>
                  </a:cubicBezTo>
                  <a:cubicBezTo>
                    <a:pt x="104" y="395"/>
                    <a:pt x="103" y="372"/>
                    <a:pt x="103" y="348"/>
                  </a:cubicBezTo>
                  <a:cubicBezTo>
                    <a:pt x="102" y="297"/>
                    <a:pt x="101" y="298"/>
                    <a:pt x="57" y="272"/>
                  </a:cubicBezTo>
                  <a:cubicBezTo>
                    <a:pt x="37" y="261"/>
                    <a:pt x="15" y="253"/>
                    <a:pt x="0" y="235"/>
                  </a:cubicBezTo>
                  <a:cubicBezTo>
                    <a:pt x="8" y="231"/>
                    <a:pt x="16" y="226"/>
                    <a:pt x="24" y="222"/>
                  </a:cubicBezTo>
                  <a:cubicBezTo>
                    <a:pt x="51" y="232"/>
                    <a:pt x="74" y="251"/>
                    <a:pt x="102" y="262"/>
                  </a:cubicBezTo>
                  <a:cubicBezTo>
                    <a:pt x="104" y="220"/>
                    <a:pt x="96" y="179"/>
                    <a:pt x="104" y="139"/>
                  </a:cubicBezTo>
                  <a:cubicBezTo>
                    <a:pt x="138" y="120"/>
                    <a:pt x="172" y="101"/>
                    <a:pt x="207" y="81"/>
                  </a:cubicBezTo>
                  <a:cubicBezTo>
                    <a:pt x="185" y="68"/>
                    <a:pt x="165" y="56"/>
                    <a:pt x="144" y="45"/>
                  </a:cubicBezTo>
                  <a:cubicBezTo>
                    <a:pt x="129" y="36"/>
                    <a:pt x="133" y="22"/>
                    <a:pt x="138" y="12"/>
                  </a:cubicBezTo>
                  <a:cubicBezTo>
                    <a:pt x="143" y="0"/>
                    <a:pt x="152" y="10"/>
                    <a:pt x="159" y="14"/>
                  </a:cubicBezTo>
                  <a:cubicBezTo>
                    <a:pt x="181" y="26"/>
                    <a:pt x="202" y="37"/>
                    <a:pt x="223" y="51"/>
                  </a:cubicBezTo>
                  <a:cubicBezTo>
                    <a:pt x="235" y="59"/>
                    <a:pt x="245" y="57"/>
                    <a:pt x="257" y="50"/>
                  </a:cubicBezTo>
                  <a:cubicBezTo>
                    <a:pt x="286" y="33"/>
                    <a:pt x="315" y="17"/>
                    <a:pt x="344" y="1"/>
                  </a:cubicBezTo>
                  <a:cubicBezTo>
                    <a:pt x="344" y="12"/>
                    <a:pt x="344" y="23"/>
                    <a:pt x="345" y="35"/>
                  </a:cubicBezTo>
                  <a:cubicBezTo>
                    <a:pt x="322" y="53"/>
                    <a:pt x="294" y="63"/>
                    <a:pt x="269" y="81"/>
                  </a:cubicBezTo>
                  <a:cubicBezTo>
                    <a:pt x="304" y="102"/>
                    <a:pt x="338" y="122"/>
                    <a:pt x="372" y="142"/>
                  </a:cubicBezTo>
                  <a:cubicBezTo>
                    <a:pt x="372" y="182"/>
                    <a:pt x="372" y="222"/>
                    <a:pt x="372" y="263"/>
                  </a:cubicBezTo>
                  <a:cubicBezTo>
                    <a:pt x="400" y="248"/>
                    <a:pt x="425" y="235"/>
                    <a:pt x="450" y="221"/>
                  </a:cubicBezTo>
                  <a:cubicBezTo>
                    <a:pt x="459" y="227"/>
                    <a:pt x="468" y="233"/>
                    <a:pt x="476" y="238"/>
                  </a:cubicBezTo>
                  <a:cubicBezTo>
                    <a:pt x="446" y="256"/>
                    <a:pt x="415" y="274"/>
                    <a:pt x="385" y="291"/>
                  </a:cubicBezTo>
                  <a:cubicBezTo>
                    <a:pt x="375" y="296"/>
                    <a:pt x="372" y="302"/>
                    <a:pt x="372" y="312"/>
                  </a:cubicBezTo>
                  <a:cubicBezTo>
                    <a:pt x="372" y="348"/>
                    <a:pt x="371" y="384"/>
                    <a:pt x="371" y="420"/>
                  </a:cubicBezTo>
                  <a:close/>
                  <a:moveTo>
                    <a:pt x="344" y="158"/>
                  </a:moveTo>
                  <a:cubicBezTo>
                    <a:pt x="343" y="158"/>
                    <a:pt x="343" y="158"/>
                    <a:pt x="343" y="158"/>
                  </a:cubicBezTo>
                  <a:cubicBezTo>
                    <a:pt x="313" y="135"/>
                    <a:pt x="278" y="120"/>
                    <a:pt x="245" y="100"/>
                  </a:cubicBezTo>
                  <a:cubicBezTo>
                    <a:pt x="239" y="96"/>
                    <a:pt x="234" y="100"/>
                    <a:pt x="229" y="103"/>
                  </a:cubicBezTo>
                  <a:cubicBezTo>
                    <a:pt x="201" y="119"/>
                    <a:pt x="172" y="135"/>
                    <a:pt x="144" y="151"/>
                  </a:cubicBezTo>
                  <a:cubicBezTo>
                    <a:pt x="140" y="153"/>
                    <a:pt x="134" y="155"/>
                    <a:pt x="135" y="162"/>
                  </a:cubicBezTo>
                  <a:cubicBezTo>
                    <a:pt x="135" y="198"/>
                    <a:pt x="135" y="233"/>
                    <a:pt x="135" y="268"/>
                  </a:cubicBezTo>
                  <a:cubicBezTo>
                    <a:pt x="135" y="275"/>
                    <a:pt x="135" y="281"/>
                    <a:pt x="143" y="285"/>
                  </a:cubicBezTo>
                  <a:cubicBezTo>
                    <a:pt x="175" y="303"/>
                    <a:pt x="205" y="324"/>
                    <a:pt x="240" y="338"/>
                  </a:cubicBezTo>
                  <a:cubicBezTo>
                    <a:pt x="276" y="320"/>
                    <a:pt x="311" y="301"/>
                    <a:pt x="344" y="278"/>
                  </a:cubicBezTo>
                  <a:cubicBezTo>
                    <a:pt x="349" y="273"/>
                    <a:pt x="349" y="268"/>
                    <a:pt x="345" y="262"/>
                  </a:cubicBezTo>
                  <a:cubicBezTo>
                    <a:pt x="345" y="230"/>
                    <a:pt x="345" y="198"/>
                    <a:pt x="345" y="166"/>
                  </a:cubicBezTo>
                  <a:cubicBezTo>
                    <a:pt x="348" y="163"/>
                    <a:pt x="347" y="161"/>
                    <a:pt x="344" y="158"/>
                  </a:cubicBezTo>
                  <a:close/>
                </a:path>
              </a:pathLst>
            </a:custGeom>
            <a:solidFill>
              <a:srgbClr val="3C5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328AB84-A8DF-A0DD-2AE1-3030FDBBF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913" y="939801"/>
              <a:ext cx="2009775" cy="1163637"/>
            </a:xfrm>
            <a:custGeom>
              <a:avLst/>
              <a:gdLst>
                <a:gd name="T0" fmla="*/ 347 w 347"/>
                <a:gd name="T1" fmla="*/ 63 h 201"/>
                <a:gd name="T2" fmla="*/ 260 w 347"/>
                <a:gd name="T3" fmla="*/ 112 h 201"/>
                <a:gd name="T4" fmla="*/ 226 w 347"/>
                <a:gd name="T5" fmla="*/ 113 h 201"/>
                <a:gd name="T6" fmla="*/ 162 w 347"/>
                <a:gd name="T7" fmla="*/ 76 h 201"/>
                <a:gd name="T8" fmla="*/ 141 w 347"/>
                <a:gd name="T9" fmla="*/ 74 h 201"/>
                <a:gd name="T10" fmla="*/ 147 w 347"/>
                <a:gd name="T11" fmla="*/ 107 h 201"/>
                <a:gd name="T12" fmla="*/ 210 w 347"/>
                <a:gd name="T13" fmla="*/ 143 h 201"/>
                <a:gd name="T14" fmla="*/ 107 w 347"/>
                <a:gd name="T15" fmla="*/ 201 h 201"/>
                <a:gd name="T16" fmla="*/ 84 w 347"/>
                <a:gd name="T17" fmla="*/ 191 h 201"/>
                <a:gd name="T18" fmla="*/ 0 w 347"/>
                <a:gd name="T19" fmla="*/ 144 h 201"/>
                <a:gd name="T20" fmla="*/ 99 w 347"/>
                <a:gd name="T21" fmla="*/ 85 h 201"/>
                <a:gd name="T22" fmla="*/ 136 w 347"/>
                <a:gd name="T23" fmla="*/ 95 h 201"/>
                <a:gd name="T24" fmla="*/ 176 w 347"/>
                <a:gd name="T25" fmla="*/ 39 h 201"/>
                <a:gd name="T26" fmla="*/ 228 w 347"/>
                <a:gd name="T27" fmla="*/ 9 h 201"/>
                <a:gd name="T28" fmla="*/ 248 w 347"/>
                <a:gd name="T29" fmla="*/ 5 h 201"/>
                <a:gd name="T30" fmla="*/ 347 w 347"/>
                <a:gd name="T31" fmla="*/ 6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7" h="201">
                  <a:moveTo>
                    <a:pt x="347" y="63"/>
                  </a:moveTo>
                  <a:cubicBezTo>
                    <a:pt x="318" y="79"/>
                    <a:pt x="289" y="95"/>
                    <a:pt x="260" y="112"/>
                  </a:cubicBezTo>
                  <a:cubicBezTo>
                    <a:pt x="248" y="119"/>
                    <a:pt x="238" y="121"/>
                    <a:pt x="226" y="113"/>
                  </a:cubicBezTo>
                  <a:cubicBezTo>
                    <a:pt x="205" y="99"/>
                    <a:pt x="184" y="88"/>
                    <a:pt x="162" y="76"/>
                  </a:cubicBezTo>
                  <a:cubicBezTo>
                    <a:pt x="155" y="72"/>
                    <a:pt x="146" y="62"/>
                    <a:pt x="141" y="74"/>
                  </a:cubicBezTo>
                  <a:cubicBezTo>
                    <a:pt x="136" y="84"/>
                    <a:pt x="132" y="98"/>
                    <a:pt x="147" y="107"/>
                  </a:cubicBezTo>
                  <a:cubicBezTo>
                    <a:pt x="168" y="118"/>
                    <a:pt x="188" y="130"/>
                    <a:pt x="210" y="143"/>
                  </a:cubicBezTo>
                  <a:cubicBezTo>
                    <a:pt x="175" y="163"/>
                    <a:pt x="141" y="182"/>
                    <a:pt x="107" y="201"/>
                  </a:cubicBezTo>
                  <a:cubicBezTo>
                    <a:pt x="100" y="197"/>
                    <a:pt x="91" y="195"/>
                    <a:pt x="84" y="191"/>
                  </a:cubicBezTo>
                  <a:cubicBezTo>
                    <a:pt x="56" y="175"/>
                    <a:pt x="28" y="160"/>
                    <a:pt x="0" y="144"/>
                  </a:cubicBezTo>
                  <a:cubicBezTo>
                    <a:pt x="31" y="121"/>
                    <a:pt x="66" y="105"/>
                    <a:pt x="99" y="85"/>
                  </a:cubicBezTo>
                  <a:cubicBezTo>
                    <a:pt x="112" y="78"/>
                    <a:pt x="121" y="97"/>
                    <a:pt x="136" y="95"/>
                  </a:cubicBezTo>
                  <a:cubicBezTo>
                    <a:pt x="125" y="59"/>
                    <a:pt x="153" y="51"/>
                    <a:pt x="176" y="39"/>
                  </a:cubicBezTo>
                  <a:cubicBezTo>
                    <a:pt x="193" y="29"/>
                    <a:pt x="210" y="19"/>
                    <a:pt x="228" y="9"/>
                  </a:cubicBezTo>
                  <a:cubicBezTo>
                    <a:pt x="234" y="5"/>
                    <a:pt x="241" y="0"/>
                    <a:pt x="248" y="5"/>
                  </a:cubicBezTo>
                  <a:cubicBezTo>
                    <a:pt x="281" y="24"/>
                    <a:pt x="316" y="40"/>
                    <a:pt x="347" y="63"/>
                  </a:cubicBezTo>
                  <a:close/>
                </a:path>
              </a:pathLst>
            </a:custGeom>
            <a:solidFill>
              <a:srgbClr val="A7C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447895C-0720-7A1D-5886-D4F3AADC3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3263" y="2676525"/>
              <a:ext cx="642938" cy="1052512"/>
            </a:xfrm>
            <a:custGeom>
              <a:avLst/>
              <a:gdLst>
                <a:gd name="T0" fmla="*/ 0 w 111"/>
                <a:gd name="T1" fmla="*/ 182 h 182"/>
                <a:gd name="T2" fmla="*/ 1 w 111"/>
                <a:gd name="T3" fmla="*/ 74 h 182"/>
                <a:gd name="T4" fmla="*/ 14 w 111"/>
                <a:gd name="T5" fmla="*/ 53 h 182"/>
                <a:gd name="T6" fmla="*/ 105 w 111"/>
                <a:gd name="T7" fmla="*/ 0 h 182"/>
                <a:gd name="T8" fmla="*/ 108 w 111"/>
                <a:gd name="T9" fmla="*/ 89 h 182"/>
                <a:gd name="T10" fmla="*/ 79 w 111"/>
                <a:gd name="T11" fmla="*/ 141 h 182"/>
                <a:gd name="T12" fmla="*/ 0 w 111"/>
                <a:gd name="T1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82">
                  <a:moveTo>
                    <a:pt x="0" y="182"/>
                  </a:moveTo>
                  <a:cubicBezTo>
                    <a:pt x="0" y="146"/>
                    <a:pt x="1" y="110"/>
                    <a:pt x="1" y="74"/>
                  </a:cubicBezTo>
                  <a:cubicBezTo>
                    <a:pt x="1" y="64"/>
                    <a:pt x="4" y="58"/>
                    <a:pt x="14" y="53"/>
                  </a:cubicBezTo>
                  <a:cubicBezTo>
                    <a:pt x="44" y="36"/>
                    <a:pt x="75" y="18"/>
                    <a:pt x="105" y="0"/>
                  </a:cubicBezTo>
                  <a:cubicBezTo>
                    <a:pt x="111" y="30"/>
                    <a:pt x="105" y="60"/>
                    <a:pt x="108" y="89"/>
                  </a:cubicBezTo>
                  <a:cubicBezTo>
                    <a:pt x="111" y="114"/>
                    <a:pt x="105" y="130"/>
                    <a:pt x="79" y="141"/>
                  </a:cubicBezTo>
                  <a:cubicBezTo>
                    <a:pt x="52" y="152"/>
                    <a:pt x="28" y="172"/>
                    <a:pt x="0" y="182"/>
                  </a:cubicBezTo>
                  <a:close/>
                </a:path>
              </a:pathLst>
            </a:custGeom>
            <a:solidFill>
              <a:srgbClr val="DED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D4A0BD7-17FB-E9BB-0A75-CFB41CC5D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9613" y="1762125"/>
              <a:ext cx="647700" cy="1058862"/>
            </a:xfrm>
            <a:custGeom>
              <a:avLst/>
              <a:gdLst>
                <a:gd name="T0" fmla="*/ 78 w 112"/>
                <a:gd name="T1" fmla="*/ 141 h 183"/>
                <a:gd name="T2" fmla="*/ 0 w 112"/>
                <a:gd name="T3" fmla="*/ 183 h 183"/>
                <a:gd name="T4" fmla="*/ 0 w 112"/>
                <a:gd name="T5" fmla="*/ 62 h 183"/>
                <a:gd name="T6" fmla="*/ 13 w 112"/>
                <a:gd name="T7" fmla="*/ 53 h 183"/>
                <a:gd name="T8" fmla="*/ 104 w 112"/>
                <a:gd name="T9" fmla="*/ 0 h 183"/>
                <a:gd name="T10" fmla="*/ 107 w 112"/>
                <a:gd name="T11" fmla="*/ 68 h 183"/>
                <a:gd name="T12" fmla="*/ 107 w 112"/>
                <a:gd name="T13" fmla="*/ 88 h 183"/>
                <a:gd name="T14" fmla="*/ 78 w 112"/>
                <a:gd name="T15" fmla="*/ 14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183">
                  <a:moveTo>
                    <a:pt x="78" y="141"/>
                  </a:moveTo>
                  <a:cubicBezTo>
                    <a:pt x="53" y="155"/>
                    <a:pt x="28" y="168"/>
                    <a:pt x="0" y="183"/>
                  </a:cubicBezTo>
                  <a:cubicBezTo>
                    <a:pt x="0" y="142"/>
                    <a:pt x="0" y="102"/>
                    <a:pt x="0" y="62"/>
                  </a:cubicBezTo>
                  <a:cubicBezTo>
                    <a:pt x="4" y="58"/>
                    <a:pt x="8" y="56"/>
                    <a:pt x="13" y="53"/>
                  </a:cubicBezTo>
                  <a:cubicBezTo>
                    <a:pt x="43" y="35"/>
                    <a:pt x="75" y="21"/>
                    <a:pt x="104" y="0"/>
                  </a:cubicBezTo>
                  <a:cubicBezTo>
                    <a:pt x="110" y="22"/>
                    <a:pt x="105" y="45"/>
                    <a:pt x="107" y="68"/>
                  </a:cubicBezTo>
                  <a:cubicBezTo>
                    <a:pt x="107" y="75"/>
                    <a:pt x="106" y="81"/>
                    <a:pt x="107" y="88"/>
                  </a:cubicBezTo>
                  <a:cubicBezTo>
                    <a:pt x="112" y="113"/>
                    <a:pt x="104" y="132"/>
                    <a:pt x="78" y="141"/>
                  </a:cubicBezTo>
                  <a:close/>
                </a:path>
              </a:pathLst>
            </a:custGeom>
            <a:solidFill>
              <a:srgbClr val="DED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059DADB-6C8D-9357-6B32-CAEEC2664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2659063"/>
              <a:ext cx="625475" cy="1065212"/>
            </a:xfrm>
            <a:custGeom>
              <a:avLst/>
              <a:gdLst>
                <a:gd name="T0" fmla="*/ 4 w 108"/>
                <a:gd name="T1" fmla="*/ 0 h 184"/>
                <a:gd name="T2" fmla="*/ 61 w 108"/>
                <a:gd name="T3" fmla="*/ 37 h 184"/>
                <a:gd name="T4" fmla="*/ 107 w 108"/>
                <a:gd name="T5" fmla="*/ 113 h 184"/>
                <a:gd name="T6" fmla="*/ 104 w 108"/>
                <a:gd name="T7" fmla="*/ 184 h 184"/>
                <a:gd name="T8" fmla="*/ 6 w 108"/>
                <a:gd name="T9" fmla="*/ 130 h 184"/>
                <a:gd name="T10" fmla="*/ 0 w 108"/>
                <a:gd name="T11" fmla="*/ 119 h 184"/>
                <a:gd name="T12" fmla="*/ 0 w 108"/>
                <a:gd name="T13" fmla="*/ 5 h 184"/>
                <a:gd name="T14" fmla="*/ 4 w 108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84">
                  <a:moveTo>
                    <a:pt x="4" y="0"/>
                  </a:moveTo>
                  <a:cubicBezTo>
                    <a:pt x="19" y="18"/>
                    <a:pt x="41" y="26"/>
                    <a:pt x="61" y="37"/>
                  </a:cubicBezTo>
                  <a:cubicBezTo>
                    <a:pt x="105" y="63"/>
                    <a:pt x="106" y="62"/>
                    <a:pt x="107" y="113"/>
                  </a:cubicBezTo>
                  <a:cubicBezTo>
                    <a:pt x="107" y="137"/>
                    <a:pt x="108" y="160"/>
                    <a:pt x="104" y="184"/>
                  </a:cubicBezTo>
                  <a:cubicBezTo>
                    <a:pt x="70" y="169"/>
                    <a:pt x="39" y="148"/>
                    <a:pt x="6" y="130"/>
                  </a:cubicBezTo>
                  <a:cubicBezTo>
                    <a:pt x="2" y="128"/>
                    <a:pt x="0" y="124"/>
                    <a:pt x="0" y="119"/>
                  </a:cubicBezTo>
                  <a:cubicBezTo>
                    <a:pt x="0" y="81"/>
                    <a:pt x="0" y="43"/>
                    <a:pt x="0" y="5"/>
                  </a:cubicBezTo>
                  <a:cubicBezTo>
                    <a:pt x="0" y="4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78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8786BF9-7193-E14E-7D8B-F7ACC2301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3133725"/>
              <a:ext cx="660400" cy="1035050"/>
            </a:xfrm>
            <a:custGeom>
              <a:avLst/>
              <a:gdLst>
                <a:gd name="T0" fmla="*/ 6 w 114"/>
                <a:gd name="T1" fmla="*/ 89 h 179"/>
                <a:gd name="T2" fmla="*/ 9 w 114"/>
                <a:gd name="T3" fmla="*/ 16 h 179"/>
                <a:gd name="T4" fmla="*/ 24 w 114"/>
                <a:gd name="T5" fmla="*/ 7 h 179"/>
                <a:gd name="T6" fmla="*/ 114 w 114"/>
                <a:gd name="T7" fmla="*/ 58 h 179"/>
                <a:gd name="T8" fmla="*/ 114 w 114"/>
                <a:gd name="T9" fmla="*/ 179 h 179"/>
                <a:gd name="T10" fmla="*/ 13 w 114"/>
                <a:gd name="T11" fmla="*/ 124 h 179"/>
                <a:gd name="T12" fmla="*/ 6 w 114"/>
                <a:gd name="T13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79">
                  <a:moveTo>
                    <a:pt x="6" y="89"/>
                  </a:moveTo>
                  <a:cubicBezTo>
                    <a:pt x="12" y="65"/>
                    <a:pt x="8" y="40"/>
                    <a:pt x="9" y="16"/>
                  </a:cubicBezTo>
                  <a:cubicBezTo>
                    <a:pt x="9" y="2"/>
                    <a:pt x="13" y="0"/>
                    <a:pt x="24" y="7"/>
                  </a:cubicBezTo>
                  <a:cubicBezTo>
                    <a:pt x="54" y="24"/>
                    <a:pt x="84" y="41"/>
                    <a:pt x="114" y="58"/>
                  </a:cubicBezTo>
                  <a:cubicBezTo>
                    <a:pt x="114" y="98"/>
                    <a:pt x="114" y="138"/>
                    <a:pt x="114" y="179"/>
                  </a:cubicBezTo>
                  <a:cubicBezTo>
                    <a:pt x="78" y="165"/>
                    <a:pt x="46" y="143"/>
                    <a:pt x="13" y="124"/>
                  </a:cubicBezTo>
                  <a:cubicBezTo>
                    <a:pt x="0" y="117"/>
                    <a:pt x="11" y="100"/>
                    <a:pt x="6" y="89"/>
                  </a:cubicBezTo>
                  <a:close/>
                </a:path>
              </a:pathLst>
            </a:custGeom>
            <a:solidFill>
              <a:srgbClr val="78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6B480AD-D645-5D57-DF9B-F80D09CD2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1" y="1773238"/>
              <a:ext cx="636588" cy="1041400"/>
            </a:xfrm>
            <a:custGeom>
              <a:avLst/>
              <a:gdLst>
                <a:gd name="T0" fmla="*/ 3 w 110"/>
                <a:gd name="T1" fmla="*/ 0 h 180"/>
                <a:gd name="T2" fmla="*/ 87 w 110"/>
                <a:gd name="T3" fmla="*/ 47 h 180"/>
                <a:gd name="T4" fmla="*/ 110 w 110"/>
                <a:gd name="T5" fmla="*/ 57 h 180"/>
                <a:gd name="T6" fmla="*/ 108 w 110"/>
                <a:gd name="T7" fmla="*/ 180 h 180"/>
                <a:gd name="T8" fmla="*/ 30 w 110"/>
                <a:gd name="T9" fmla="*/ 140 h 180"/>
                <a:gd name="T10" fmla="*/ 2 w 110"/>
                <a:gd name="T11" fmla="*/ 81 h 180"/>
                <a:gd name="T12" fmla="*/ 3 w 11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80">
                  <a:moveTo>
                    <a:pt x="3" y="0"/>
                  </a:moveTo>
                  <a:cubicBezTo>
                    <a:pt x="31" y="16"/>
                    <a:pt x="59" y="31"/>
                    <a:pt x="87" y="47"/>
                  </a:cubicBezTo>
                  <a:cubicBezTo>
                    <a:pt x="94" y="51"/>
                    <a:pt x="103" y="53"/>
                    <a:pt x="110" y="57"/>
                  </a:cubicBezTo>
                  <a:cubicBezTo>
                    <a:pt x="102" y="97"/>
                    <a:pt x="110" y="138"/>
                    <a:pt x="108" y="180"/>
                  </a:cubicBezTo>
                  <a:cubicBezTo>
                    <a:pt x="80" y="169"/>
                    <a:pt x="57" y="150"/>
                    <a:pt x="30" y="140"/>
                  </a:cubicBezTo>
                  <a:cubicBezTo>
                    <a:pt x="2" y="129"/>
                    <a:pt x="0" y="107"/>
                    <a:pt x="2" y="81"/>
                  </a:cubicBezTo>
                  <a:cubicBezTo>
                    <a:pt x="4" y="54"/>
                    <a:pt x="3" y="27"/>
                    <a:pt x="3" y="0"/>
                  </a:cubicBezTo>
                  <a:close/>
                </a:path>
              </a:pathLst>
            </a:custGeom>
            <a:solidFill>
              <a:srgbClr val="78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228D5C0-1DCD-AF7F-EE7B-593149A24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4438" y="3116263"/>
              <a:ext cx="625475" cy="1052512"/>
            </a:xfrm>
            <a:custGeom>
              <a:avLst/>
              <a:gdLst>
                <a:gd name="T0" fmla="*/ 0 w 108"/>
                <a:gd name="T1" fmla="*/ 182 h 182"/>
                <a:gd name="T2" fmla="*/ 0 w 108"/>
                <a:gd name="T3" fmla="*/ 61 h 182"/>
                <a:gd name="T4" fmla="*/ 105 w 108"/>
                <a:gd name="T5" fmla="*/ 0 h 182"/>
                <a:gd name="T6" fmla="*/ 105 w 108"/>
                <a:gd name="T7" fmla="*/ 92 h 182"/>
                <a:gd name="T8" fmla="*/ 74 w 108"/>
                <a:gd name="T9" fmla="*/ 142 h 182"/>
                <a:gd name="T10" fmla="*/ 0 w 108"/>
                <a:gd name="T1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82">
                  <a:moveTo>
                    <a:pt x="0" y="182"/>
                  </a:moveTo>
                  <a:cubicBezTo>
                    <a:pt x="0" y="141"/>
                    <a:pt x="0" y="101"/>
                    <a:pt x="0" y="61"/>
                  </a:cubicBezTo>
                  <a:cubicBezTo>
                    <a:pt x="34" y="41"/>
                    <a:pt x="68" y="21"/>
                    <a:pt x="105" y="0"/>
                  </a:cubicBezTo>
                  <a:cubicBezTo>
                    <a:pt x="105" y="33"/>
                    <a:pt x="105" y="63"/>
                    <a:pt x="105" y="92"/>
                  </a:cubicBezTo>
                  <a:cubicBezTo>
                    <a:pt x="108" y="117"/>
                    <a:pt x="99" y="132"/>
                    <a:pt x="74" y="142"/>
                  </a:cubicBezTo>
                  <a:cubicBezTo>
                    <a:pt x="48" y="152"/>
                    <a:pt x="28" y="173"/>
                    <a:pt x="0" y="182"/>
                  </a:cubicBezTo>
                  <a:close/>
                </a:path>
              </a:pathLst>
            </a:custGeom>
            <a:solidFill>
              <a:srgbClr val="DED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659E500-4A69-4C63-1F52-3C7DC872B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1414463"/>
              <a:ext cx="1198563" cy="706437"/>
            </a:xfrm>
            <a:custGeom>
              <a:avLst/>
              <a:gdLst>
                <a:gd name="T0" fmla="*/ 207 w 207"/>
                <a:gd name="T1" fmla="*/ 60 h 122"/>
                <a:gd name="T2" fmla="*/ 116 w 207"/>
                <a:gd name="T3" fmla="*/ 113 h 122"/>
                <a:gd name="T4" fmla="*/ 103 w 207"/>
                <a:gd name="T5" fmla="*/ 122 h 122"/>
                <a:gd name="T6" fmla="*/ 0 w 207"/>
                <a:gd name="T7" fmla="*/ 61 h 122"/>
                <a:gd name="T8" fmla="*/ 76 w 207"/>
                <a:gd name="T9" fmla="*/ 15 h 122"/>
                <a:gd name="T10" fmla="*/ 134 w 207"/>
                <a:gd name="T11" fmla="*/ 17 h 122"/>
                <a:gd name="T12" fmla="*/ 207 w 207"/>
                <a:gd name="T1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122">
                  <a:moveTo>
                    <a:pt x="207" y="60"/>
                  </a:moveTo>
                  <a:cubicBezTo>
                    <a:pt x="178" y="81"/>
                    <a:pt x="146" y="95"/>
                    <a:pt x="116" y="113"/>
                  </a:cubicBezTo>
                  <a:cubicBezTo>
                    <a:pt x="111" y="116"/>
                    <a:pt x="107" y="118"/>
                    <a:pt x="103" y="122"/>
                  </a:cubicBezTo>
                  <a:cubicBezTo>
                    <a:pt x="69" y="102"/>
                    <a:pt x="35" y="82"/>
                    <a:pt x="0" y="61"/>
                  </a:cubicBezTo>
                  <a:cubicBezTo>
                    <a:pt x="25" y="43"/>
                    <a:pt x="53" y="33"/>
                    <a:pt x="76" y="15"/>
                  </a:cubicBezTo>
                  <a:cubicBezTo>
                    <a:pt x="96" y="0"/>
                    <a:pt x="114" y="2"/>
                    <a:pt x="134" y="17"/>
                  </a:cubicBezTo>
                  <a:cubicBezTo>
                    <a:pt x="157" y="34"/>
                    <a:pt x="182" y="46"/>
                    <a:pt x="207" y="60"/>
                  </a:cubicBezTo>
                  <a:close/>
                </a:path>
              </a:pathLst>
            </a:custGeom>
            <a:solidFill>
              <a:srgbClr val="A7C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985349E-DF8E-0A38-F362-29E18E25D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426" y="2236788"/>
              <a:ext cx="608013" cy="1017587"/>
            </a:xfrm>
            <a:custGeom>
              <a:avLst/>
              <a:gdLst>
                <a:gd name="T0" fmla="*/ 105 w 105"/>
                <a:gd name="T1" fmla="*/ 176 h 176"/>
                <a:gd name="T2" fmla="*/ 8 w 105"/>
                <a:gd name="T3" fmla="*/ 123 h 176"/>
                <a:gd name="T4" fmla="*/ 0 w 105"/>
                <a:gd name="T5" fmla="*/ 106 h 176"/>
                <a:gd name="T6" fmla="*/ 0 w 105"/>
                <a:gd name="T7" fmla="*/ 0 h 176"/>
                <a:gd name="T8" fmla="*/ 17 w 105"/>
                <a:gd name="T9" fmla="*/ 5 h 176"/>
                <a:gd name="T10" fmla="*/ 105 w 105"/>
                <a:gd name="T11" fmla="*/ 52 h 176"/>
                <a:gd name="T12" fmla="*/ 105 w 105"/>
                <a:gd name="T1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76">
                  <a:moveTo>
                    <a:pt x="105" y="176"/>
                  </a:moveTo>
                  <a:cubicBezTo>
                    <a:pt x="70" y="162"/>
                    <a:pt x="40" y="141"/>
                    <a:pt x="8" y="123"/>
                  </a:cubicBezTo>
                  <a:cubicBezTo>
                    <a:pt x="0" y="119"/>
                    <a:pt x="0" y="113"/>
                    <a:pt x="0" y="106"/>
                  </a:cubicBezTo>
                  <a:cubicBezTo>
                    <a:pt x="0" y="71"/>
                    <a:pt x="0" y="36"/>
                    <a:pt x="0" y="0"/>
                  </a:cubicBezTo>
                  <a:cubicBezTo>
                    <a:pt x="7" y="0"/>
                    <a:pt x="11" y="3"/>
                    <a:pt x="17" y="5"/>
                  </a:cubicBezTo>
                  <a:cubicBezTo>
                    <a:pt x="47" y="19"/>
                    <a:pt x="73" y="42"/>
                    <a:pt x="105" y="52"/>
                  </a:cubicBezTo>
                  <a:cubicBezTo>
                    <a:pt x="105" y="94"/>
                    <a:pt x="105" y="135"/>
                    <a:pt x="105" y="176"/>
                  </a:cubicBezTo>
                  <a:close/>
                </a:path>
              </a:pathLst>
            </a:custGeom>
            <a:solidFill>
              <a:srgbClr val="78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EB7B5E0-FB19-3E18-2F2A-5C0460540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4438" y="2212975"/>
              <a:ext cx="608013" cy="1041400"/>
            </a:xfrm>
            <a:custGeom>
              <a:avLst/>
              <a:gdLst>
                <a:gd name="T0" fmla="*/ 0 w 105"/>
                <a:gd name="T1" fmla="*/ 180 h 180"/>
                <a:gd name="T2" fmla="*/ 0 w 105"/>
                <a:gd name="T3" fmla="*/ 56 h 180"/>
                <a:gd name="T4" fmla="*/ 23 w 105"/>
                <a:gd name="T5" fmla="*/ 46 h 180"/>
                <a:gd name="T6" fmla="*/ 103 w 105"/>
                <a:gd name="T7" fmla="*/ 0 h 180"/>
                <a:gd name="T8" fmla="*/ 104 w 105"/>
                <a:gd name="T9" fmla="*/ 0 h 180"/>
                <a:gd name="T10" fmla="*/ 105 w 105"/>
                <a:gd name="T11" fmla="*/ 8 h 180"/>
                <a:gd name="T12" fmla="*/ 105 w 105"/>
                <a:gd name="T13" fmla="*/ 104 h 180"/>
                <a:gd name="T14" fmla="*/ 104 w 105"/>
                <a:gd name="T15" fmla="*/ 120 h 180"/>
                <a:gd name="T16" fmla="*/ 0 w 105"/>
                <a:gd name="T1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80">
                  <a:moveTo>
                    <a:pt x="0" y="180"/>
                  </a:moveTo>
                  <a:cubicBezTo>
                    <a:pt x="0" y="139"/>
                    <a:pt x="0" y="98"/>
                    <a:pt x="0" y="56"/>
                  </a:cubicBezTo>
                  <a:cubicBezTo>
                    <a:pt x="9" y="55"/>
                    <a:pt x="16" y="50"/>
                    <a:pt x="23" y="46"/>
                  </a:cubicBezTo>
                  <a:cubicBezTo>
                    <a:pt x="50" y="31"/>
                    <a:pt x="77" y="16"/>
                    <a:pt x="103" y="0"/>
                  </a:cubicBezTo>
                  <a:cubicBezTo>
                    <a:pt x="103" y="0"/>
                    <a:pt x="104" y="0"/>
                    <a:pt x="104" y="0"/>
                  </a:cubicBezTo>
                  <a:cubicBezTo>
                    <a:pt x="104" y="3"/>
                    <a:pt x="104" y="6"/>
                    <a:pt x="105" y="8"/>
                  </a:cubicBezTo>
                  <a:cubicBezTo>
                    <a:pt x="105" y="40"/>
                    <a:pt x="105" y="72"/>
                    <a:pt x="105" y="104"/>
                  </a:cubicBezTo>
                  <a:cubicBezTo>
                    <a:pt x="105" y="110"/>
                    <a:pt x="104" y="115"/>
                    <a:pt x="104" y="120"/>
                  </a:cubicBezTo>
                  <a:cubicBezTo>
                    <a:pt x="71" y="143"/>
                    <a:pt x="36" y="162"/>
                    <a:pt x="0" y="180"/>
                  </a:cubicBezTo>
                  <a:close/>
                </a:path>
              </a:pathLst>
            </a:custGeom>
            <a:solidFill>
              <a:srgbClr val="DED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C0F9643-9A68-9625-CBF4-D543226E2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854200"/>
              <a:ext cx="1211263" cy="682625"/>
            </a:xfrm>
            <a:custGeom>
              <a:avLst/>
              <a:gdLst>
                <a:gd name="T0" fmla="*/ 209 w 209"/>
                <a:gd name="T1" fmla="*/ 62 h 118"/>
                <a:gd name="T2" fmla="*/ 129 w 209"/>
                <a:gd name="T3" fmla="*/ 108 h 118"/>
                <a:gd name="T4" fmla="*/ 106 w 209"/>
                <a:gd name="T5" fmla="*/ 118 h 118"/>
                <a:gd name="T6" fmla="*/ 18 w 209"/>
                <a:gd name="T7" fmla="*/ 71 h 118"/>
                <a:gd name="T8" fmla="*/ 1 w 209"/>
                <a:gd name="T9" fmla="*/ 66 h 118"/>
                <a:gd name="T10" fmla="*/ 10 w 209"/>
                <a:gd name="T11" fmla="*/ 55 h 118"/>
                <a:gd name="T12" fmla="*/ 95 w 209"/>
                <a:gd name="T13" fmla="*/ 7 h 118"/>
                <a:gd name="T14" fmla="*/ 111 w 209"/>
                <a:gd name="T15" fmla="*/ 4 h 118"/>
                <a:gd name="T16" fmla="*/ 209 w 209"/>
                <a:gd name="T17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118">
                  <a:moveTo>
                    <a:pt x="209" y="62"/>
                  </a:moveTo>
                  <a:cubicBezTo>
                    <a:pt x="183" y="78"/>
                    <a:pt x="156" y="93"/>
                    <a:pt x="129" y="108"/>
                  </a:cubicBezTo>
                  <a:cubicBezTo>
                    <a:pt x="122" y="112"/>
                    <a:pt x="115" y="117"/>
                    <a:pt x="106" y="118"/>
                  </a:cubicBezTo>
                  <a:cubicBezTo>
                    <a:pt x="74" y="108"/>
                    <a:pt x="48" y="85"/>
                    <a:pt x="18" y="71"/>
                  </a:cubicBezTo>
                  <a:cubicBezTo>
                    <a:pt x="12" y="69"/>
                    <a:pt x="8" y="66"/>
                    <a:pt x="1" y="66"/>
                  </a:cubicBezTo>
                  <a:cubicBezTo>
                    <a:pt x="0" y="59"/>
                    <a:pt x="6" y="57"/>
                    <a:pt x="10" y="55"/>
                  </a:cubicBezTo>
                  <a:cubicBezTo>
                    <a:pt x="38" y="39"/>
                    <a:pt x="67" y="23"/>
                    <a:pt x="95" y="7"/>
                  </a:cubicBezTo>
                  <a:cubicBezTo>
                    <a:pt x="100" y="4"/>
                    <a:pt x="105" y="0"/>
                    <a:pt x="111" y="4"/>
                  </a:cubicBezTo>
                  <a:cubicBezTo>
                    <a:pt x="144" y="24"/>
                    <a:pt x="179" y="39"/>
                    <a:pt x="209" y="62"/>
                  </a:cubicBezTo>
                  <a:close/>
                </a:path>
              </a:pathLst>
            </a:custGeom>
            <a:solidFill>
              <a:srgbClr val="A7C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151C556-2D59-A590-30F7-956EE2FF7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688" y="2814638"/>
              <a:ext cx="28575" cy="93662"/>
            </a:xfrm>
            <a:custGeom>
              <a:avLst/>
              <a:gdLst>
                <a:gd name="T0" fmla="*/ 0 w 5"/>
                <a:gd name="T1" fmla="*/ 16 h 16"/>
                <a:gd name="T2" fmla="*/ 1 w 5"/>
                <a:gd name="T3" fmla="*/ 0 h 16"/>
                <a:gd name="T4" fmla="*/ 0 w 5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cubicBezTo>
                    <a:pt x="0" y="11"/>
                    <a:pt x="1" y="6"/>
                    <a:pt x="1" y="0"/>
                  </a:cubicBezTo>
                  <a:cubicBezTo>
                    <a:pt x="5" y="6"/>
                    <a:pt x="5" y="11"/>
                    <a:pt x="0" y="16"/>
                  </a:cubicBezTo>
                  <a:close/>
                </a:path>
              </a:pathLst>
            </a:custGeom>
            <a:solidFill>
              <a:srgbClr val="5B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60CC54C-CED9-5664-E7BB-393FFD30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688" y="2212975"/>
              <a:ext cx="22225" cy="46037"/>
            </a:xfrm>
            <a:custGeom>
              <a:avLst/>
              <a:gdLst>
                <a:gd name="T0" fmla="*/ 1 w 4"/>
                <a:gd name="T1" fmla="*/ 8 h 8"/>
                <a:gd name="T2" fmla="*/ 0 w 4"/>
                <a:gd name="T3" fmla="*/ 0 h 8"/>
                <a:gd name="T4" fmla="*/ 1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3" y="3"/>
                    <a:pt x="4" y="5"/>
                    <a:pt x="1" y="8"/>
                  </a:cubicBezTo>
                  <a:close/>
                </a:path>
              </a:pathLst>
            </a:custGeom>
            <a:solidFill>
              <a:srgbClr val="5B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ja blanca sobre mesa blanca">
            <a:extLst>
              <a:ext uri="{FF2B5EF4-FFF2-40B4-BE49-F238E27FC236}">
                <a16:creationId xmlns:a16="http://schemas.microsoft.com/office/drawing/2014/main" id="{92EB1452-5EFF-43F6-B7CC-736AA59E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0"/>
            <a:ext cx="77120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4" name="Google Shape;694;p63"/>
          <p:cNvSpPr txBox="1">
            <a:spLocks noGrp="1"/>
          </p:cNvSpPr>
          <p:nvPr>
            <p:ph type="title"/>
          </p:nvPr>
        </p:nvSpPr>
        <p:spPr>
          <a:xfrm>
            <a:off x="143475" y="3688238"/>
            <a:ext cx="5504400" cy="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MANAGEMENT </a:t>
            </a:r>
            <a:r>
              <a:rPr lang="en" dirty="0">
                <a:solidFill>
                  <a:schemeClr val="bg1"/>
                </a:solidFill>
              </a:rPr>
              <a:t>PLAN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95" name="Google Shape;695;p63"/>
          <p:cNvSpPr txBox="1">
            <a:spLocks noGrp="1"/>
          </p:cNvSpPr>
          <p:nvPr>
            <p:ph type="title" idx="2"/>
          </p:nvPr>
        </p:nvSpPr>
        <p:spPr>
          <a:xfrm>
            <a:off x="143400" y="725463"/>
            <a:ext cx="5504400" cy="29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800" dirty="0">
                <a:solidFill>
                  <a:schemeClr val="bg1"/>
                </a:solidFill>
              </a:rPr>
              <a:t>0</a:t>
            </a:r>
            <a:r>
              <a:rPr lang="en" sz="20800" dirty="0">
                <a:solidFill>
                  <a:schemeClr val="tx1"/>
                </a:solidFill>
              </a:rPr>
              <a:t>4</a:t>
            </a:r>
            <a:endParaRPr sz="20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5"/>
          <p:cNvSpPr txBox="1">
            <a:spLocks noGrp="1"/>
          </p:cNvSpPr>
          <p:nvPr>
            <p:ph type="title"/>
          </p:nvPr>
        </p:nvSpPr>
        <p:spPr>
          <a:xfrm>
            <a:off x="2723568" y="229773"/>
            <a:ext cx="40683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ORGANIZATIONAL CHART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14" name="Google Shape;714;p65"/>
          <p:cNvSpPr txBox="1"/>
          <p:nvPr/>
        </p:nvSpPr>
        <p:spPr>
          <a:xfrm>
            <a:off x="1516993" y="3033415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TEAM 1</a:t>
            </a:r>
            <a:endParaRPr sz="1600" b="1" dirty="0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5" name="Google Shape;715;p65"/>
          <p:cNvSpPr txBox="1"/>
          <p:nvPr/>
        </p:nvSpPr>
        <p:spPr>
          <a:xfrm>
            <a:off x="3978318" y="2288515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CEO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6" name="Google Shape;716;p65"/>
          <p:cNvSpPr txBox="1"/>
          <p:nvPr/>
        </p:nvSpPr>
        <p:spPr>
          <a:xfrm>
            <a:off x="6596968" y="3135365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rPr>
              <a:t>TEAM  2</a:t>
            </a:r>
            <a:endParaRPr sz="1600" b="1">
              <a:solidFill>
                <a:schemeClr val="accent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717" name="Google Shape;717;p65"/>
          <p:cNvCxnSpPr>
            <a:stCxn id="715" idx="2"/>
            <a:endCxn id="716" idx="0"/>
          </p:cNvCxnSpPr>
          <p:nvPr/>
        </p:nvCxnSpPr>
        <p:spPr>
          <a:xfrm>
            <a:off x="4757718" y="2597215"/>
            <a:ext cx="2618650" cy="53815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8" name="Google Shape;718;p65"/>
          <p:cNvCxnSpPr>
            <a:stCxn id="715" idx="2"/>
            <a:endCxn id="714" idx="0"/>
          </p:cNvCxnSpPr>
          <p:nvPr/>
        </p:nvCxnSpPr>
        <p:spPr>
          <a:xfrm flipH="1">
            <a:off x="2296393" y="2597215"/>
            <a:ext cx="2461325" cy="436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9" name="Google Shape;719;p65"/>
          <p:cNvSpPr txBox="1"/>
          <p:nvPr/>
        </p:nvSpPr>
        <p:spPr>
          <a:xfrm>
            <a:off x="1516993" y="3524777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biggest planet in the Solar System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0" name="Google Shape;720;p65"/>
          <p:cNvSpPr txBox="1"/>
          <p:nvPr/>
        </p:nvSpPr>
        <p:spPr>
          <a:xfrm>
            <a:off x="6596964" y="3626727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It’s the farthest planet from the Sun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1" name="Google Shape;721;p65"/>
          <p:cNvSpPr txBox="1"/>
          <p:nvPr/>
        </p:nvSpPr>
        <p:spPr>
          <a:xfrm>
            <a:off x="3978322" y="2860715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ringed one and a is gas giant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E0722CC-F047-41CE-B1D1-9089A164FB0A}"/>
              </a:ext>
            </a:extLst>
          </p:cNvPr>
          <p:cNvGrpSpPr/>
          <p:nvPr/>
        </p:nvGrpSpPr>
        <p:grpSpPr>
          <a:xfrm flipH="1">
            <a:off x="-3983" y="-8055"/>
            <a:ext cx="1483395" cy="1983795"/>
            <a:chOff x="7651312" y="33453"/>
            <a:chExt cx="1459235" cy="1951485"/>
          </a:xfrm>
          <a:solidFill>
            <a:srgbClr val="C00000"/>
          </a:solidFill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B04C37F9-BA4B-4D82-B019-86F5F8D9CED0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85CEB380-2593-45DB-86A0-7DB3A28FD29B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18073EF-7C9F-4E71-9417-FC6826704351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B9FE1FD5-AEC3-4EA8-BF38-9FE1E85CFBF4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05068316-DCD2-4A7E-8383-54A2D8A765EF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0ECC30D4-0FDB-405D-8B01-21DAFEA1DDFA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028659F7-22BB-4D04-89FB-EB96E51C0A25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07293C9-71BA-4B44-BBC0-B4567E3B3ACD}"/>
              </a:ext>
            </a:extLst>
          </p:cNvPr>
          <p:cNvGrpSpPr/>
          <p:nvPr/>
        </p:nvGrpSpPr>
        <p:grpSpPr>
          <a:xfrm rot="16200000" flipH="1">
            <a:off x="245375" y="3404637"/>
            <a:ext cx="1483395" cy="1983795"/>
            <a:chOff x="7651312" y="33453"/>
            <a:chExt cx="1459235" cy="1951485"/>
          </a:xfrm>
          <a:solidFill>
            <a:srgbClr val="FFC000"/>
          </a:solidFill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F6BE7E88-8E44-4B97-8ABD-E4FAAD20DBF1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9BD4A234-5A6A-45E5-99AA-814F6552D680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F5256F97-7E8B-4E1F-874A-BEE5A5B1FCBD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B1D515B5-F170-4CA2-946C-9AB4B3E79704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1A1D1B1D-1F67-442F-8C91-A69E0768C97E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E4A21F9B-3006-450D-A446-624BBE1DF111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7B7AF973-3CEA-41C7-AA0C-92D9792CE5F6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675E445-9E13-4FE6-B6E1-FE9E85CD8C69}"/>
              </a:ext>
            </a:extLst>
          </p:cNvPr>
          <p:cNvGrpSpPr/>
          <p:nvPr/>
        </p:nvGrpSpPr>
        <p:grpSpPr>
          <a:xfrm rot="10800000" flipH="1">
            <a:off x="7660605" y="3169322"/>
            <a:ext cx="1483395" cy="1983795"/>
            <a:chOff x="7651312" y="33453"/>
            <a:chExt cx="1459235" cy="1951485"/>
          </a:xfrm>
          <a:solidFill>
            <a:srgbClr val="0070C0"/>
          </a:solidFill>
        </p:grpSpPr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241ACC36-36D4-451E-A03B-EB902D6D32AE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90C6E61D-A156-43CE-A30F-DF0304BFD2CC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B1995292-F136-482E-84DB-CAA46E030588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2A344150-8AFA-448D-AF1A-D9A0F0CC842E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4CCC763A-7D42-4686-89CD-858ECC0F59DC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5D4A1EF6-95FA-43F5-8399-EC1F46100FFE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2D2E7DDF-EB3A-40BB-B4FA-F3F758AB93E3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CA1673F4-8109-4C1C-B7E3-643B3B8A873E}"/>
              </a:ext>
            </a:extLst>
          </p:cNvPr>
          <p:cNvGrpSpPr/>
          <p:nvPr/>
        </p:nvGrpSpPr>
        <p:grpSpPr>
          <a:xfrm rot="5400000" flipH="1">
            <a:off x="7415880" y="-250200"/>
            <a:ext cx="1483395" cy="1983795"/>
            <a:chOff x="7651312" y="33453"/>
            <a:chExt cx="1459235" cy="1951485"/>
          </a:xfrm>
          <a:solidFill>
            <a:srgbClr val="92D050"/>
          </a:solidFill>
        </p:grpSpPr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A6CD4273-A153-442F-ABAE-22B0DB2471C4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2F0E1C82-8ED6-4D5B-8AFF-62F69A87ED3C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ACA6BB27-6B4E-4413-A587-DC07AA120B01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E917376D-E965-4678-BA0E-B0645223F578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" name="Rectángulo: esquinas redondeadas 40">
              <a:extLst>
                <a:ext uri="{FF2B5EF4-FFF2-40B4-BE49-F238E27FC236}">
                  <a16:creationId xmlns:a16="http://schemas.microsoft.com/office/drawing/2014/main" id="{25A2D5EF-739E-477F-B231-2E9F41A0D7B3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" name="Rectángulo: esquinas redondeadas 41">
              <a:extLst>
                <a:ext uri="{FF2B5EF4-FFF2-40B4-BE49-F238E27FC236}">
                  <a16:creationId xmlns:a16="http://schemas.microsoft.com/office/drawing/2014/main" id="{91DE5393-2B46-4E96-82F0-C5BCD1C0F72F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FDB2E111-B524-413D-968B-DEB696A3B984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4" name="Google Shape;714;p65">
            <a:extLst>
              <a:ext uri="{FF2B5EF4-FFF2-40B4-BE49-F238E27FC236}">
                <a16:creationId xmlns:a16="http://schemas.microsoft.com/office/drawing/2014/main" id="{4F12FFD5-A1A0-42A8-88D9-F3A911B898E9}"/>
              </a:ext>
            </a:extLst>
          </p:cNvPr>
          <p:cNvSpPr txBox="1"/>
          <p:nvPr/>
        </p:nvSpPr>
        <p:spPr>
          <a:xfrm>
            <a:off x="6344941" y="3048529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TEAM 1</a:t>
            </a:r>
            <a:endParaRPr sz="1600" b="1" dirty="0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" name="Google Shape;719;p65">
            <a:extLst>
              <a:ext uri="{FF2B5EF4-FFF2-40B4-BE49-F238E27FC236}">
                <a16:creationId xmlns:a16="http://schemas.microsoft.com/office/drawing/2014/main" id="{EB5D5CCD-6537-40DF-AA12-1106FB22F538}"/>
              </a:ext>
            </a:extLst>
          </p:cNvPr>
          <p:cNvSpPr txBox="1"/>
          <p:nvPr/>
        </p:nvSpPr>
        <p:spPr>
          <a:xfrm>
            <a:off x="6344941" y="3539891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biggest planet in the Solar System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24" name="Grupo 723">
            <a:extLst>
              <a:ext uri="{FF2B5EF4-FFF2-40B4-BE49-F238E27FC236}">
                <a16:creationId xmlns:a16="http://schemas.microsoft.com/office/drawing/2014/main" id="{8473B5F4-B39E-BFBD-6042-A54ADA67114C}"/>
              </a:ext>
            </a:extLst>
          </p:cNvPr>
          <p:cNvGrpSpPr/>
          <p:nvPr/>
        </p:nvGrpSpPr>
        <p:grpSpPr>
          <a:xfrm>
            <a:off x="1885951" y="1968501"/>
            <a:ext cx="835024" cy="952500"/>
            <a:chOff x="1885951" y="1968501"/>
            <a:chExt cx="835024" cy="9525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3151A16-EA67-C532-888F-4DCE28B42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2424113"/>
              <a:ext cx="171450" cy="204788"/>
            </a:xfrm>
            <a:custGeom>
              <a:avLst/>
              <a:gdLst>
                <a:gd name="T0" fmla="*/ 5 w 202"/>
                <a:gd name="T1" fmla="*/ 94 h 244"/>
                <a:gd name="T2" fmla="*/ 46 w 202"/>
                <a:gd name="T3" fmla="*/ 39 h 244"/>
                <a:gd name="T4" fmla="*/ 164 w 202"/>
                <a:gd name="T5" fmla="*/ 5 h 244"/>
                <a:gd name="T6" fmla="*/ 192 w 202"/>
                <a:gd name="T7" fmla="*/ 24 h 244"/>
                <a:gd name="T8" fmla="*/ 201 w 202"/>
                <a:gd name="T9" fmla="*/ 172 h 244"/>
                <a:gd name="T10" fmla="*/ 182 w 202"/>
                <a:gd name="T11" fmla="*/ 199 h 244"/>
                <a:gd name="T12" fmla="*/ 40 w 202"/>
                <a:gd name="T13" fmla="*/ 239 h 244"/>
                <a:gd name="T14" fmla="*/ 13 w 202"/>
                <a:gd name="T15" fmla="*/ 221 h 244"/>
                <a:gd name="T16" fmla="*/ 5 w 202"/>
                <a:gd name="T17" fmla="*/ 9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44">
                  <a:moveTo>
                    <a:pt x="5" y="94"/>
                  </a:moveTo>
                  <a:cubicBezTo>
                    <a:pt x="2" y="43"/>
                    <a:pt x="0" y="52"/>
                    <a:pt x="46" y="39"/>
                  </a:cubicBezTo>
                  <a:cubicBezTo>
                    <a:pt x="85" y="27"/>
                    <a:pt x="125" y="16"/>
                    <a:pt x="164" y="5"/>
                  </a:cubicBezTo>
                  <a:cubicBezTo>
                    <a:pt x="183" y="0"/>
                    <a:pt x="191" y="5"/>
                    <a:pt x="192" y="24"/>
                  </a:cubicBezTo>
                  <a:cubicBezTo>
                    <a:pt x="195" y="73"/>
                    <a:pt x="198" y="123"/>
                    <a:pt x="201" y="172"/>
                  </a:cubicBezTo>
                  <a:cubicBezTo>
                    <a:pt x="202" y="187"/>
                    <a:pt x="197" y="195"/>
                    <a:pt x="182" y="199"/>
                  </a:cubicBezTo>
                  <a:cubicBezTo>
                    <a:pt x="134" y="212"/>
                    <a:pt x="87" y="226"/>
                    <a:pt x="40" y="239"/>
                  </a:cubicBezTo>
                  <a:cubicBezTo>
                    <a:pt x="22" y="244"/>
                    <a:pt x="15" y="239"/>
                    <a:pt x="13" y="221"/>
                  </a:cubicBezTo>
                  <a:cubicBezTo>
                    <a:pt x="10" y="179"/>
                    <a:pt x="8" y="136"/>
                    <a:pt x="5" y="94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FF022E7-A5A8-1D2D-F145-ECDBB772B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2546351"/>
              <a:ext cx="168275" cy="187325"/>
            </a:xfrm>
            <a:custGeom>
              <a:avLst/>
              <a:gdLst>
                <a:gd name="T0" fmla="*/ 198 w 199"/>
                <a:gd name="T1" fmla="*/ 137 h 221"/>
                <a:gd name="T2" fmla="*/ 167 w 199"/>
                <a:gd name="T3" fmla="*/ 179 h 221"/>
                <a:gd name="T4" fmla="*/ 35 w 199"/>
                <a:gd name="T5" fmla="*/ 216 h 221"/>
                <a:gd name="T6" fmla="*/ 11 w 199"/>
                <a:gd name="T7" fmla="*/ 201 h 221"/>
                <a:gd name="T8" fmla="*/ 1 w 199"/>
                <a:gd name="T9" fmla="*/ 42 h 221"/>
                <a:gd name="T10" fmla="*/ 14 w 199"/>
                <a:gd name="T11" fmla="*/ 24 h 221"/>
                <a:gd name="T12" fmla="*/ 89 w 199"/>
                <a:gd name="T13" fmla="*/ 2 h 221"/>
                <a:gd name="T14" fmla="*/ 105 w 199"/>
                <a:gd name="T15" fmla="*/ 4 h 221"/>
                <a:gd name="T16" fmla="*/ 157 w 199"/>
                <a:gd name="T17" fmla="*/ 19 h 221"/>
                <a:gd name="T18" fmla="*/ 194 w 199"/>
                <a:gd name="T19" fmla="*/ 67 h 221"/>
                <a:gd name="T20" fmla="*/ 198 w 199"/>
                <a:gd name="T21" fmla="*/ 13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221">
                  <a:moveTo>
                    <a:pt x="198" y="137"/>
                  </a:moveTo>
                  <a:cubicBezTo>
                    <a:pt x="199" y="169"/>
                    <a:pt x="199" y="170"/>
                    <a:pt x="167" y="179"/>
                  </a:cubicBezTo>
                  <a:cubicBezTo>
                    <a:pt x="123" y="191"/>
                    <a:pt x="79" y="203"/>
                    <a:pt x="35" y="216"/>
                  </a:cubicBezTo>
                  <a:cubicBezTo>
                    <a:pt x="19" y="221"/>
                    <a:pt x="12" y="214"/>
                    <a:pt x="11" y="201"/>
                  </a:cubicBezTo>
                  <a:cubicBezTo>
                    <a:pt x="7" y="148"/>
                    <a:pt x="4" y="95"/>
                    <a:pt x="1" y="42"/>
                  </a:cubicBezTo>
                  <a:cubicBezTo>
                    <a:pt x="0" y="32"/>
                    <a:pt x="4" y="27"/>
                    <a:pt x="14" y="24"/>
                  </a:cubicBezTo>
                  <a:cubicBezTo>
                    <a:pt x="39" y="17"/>
                    <a:pt x="64" y="9"/>
                    <a:pt x="89" y="2"/>
                  </a:cubicBezTo>
                  <a:cubicBezTo>
                    <a:pt x="95" y="0"/>
                    <a:pt x="100" y="2"/>
                    <a:pt x="105" y="4"/>
                  </a:cubicBezTo>
                  <a:cubicBezTo>
                    <a:pt x="122" y="9"/>
                    <a:pt x="139" y="14"/>
                    <a:pt x="157" y="19"/>
                  </a:cubicBezTo>
                  <a:cubicBezTo>
                    <a:pt x="192" y="30"/>
                    <a:pt x="192" y="30"/>
                    <a:pt x="194" y="67"/>
                  </a:cubicBezTo>
                  <a:cubicBezTo>
                    <a:pt x="195" y="90"/>
                    <a:pt x="196" y="114"/>
                    <a:pt x="198" y="137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6C8FEE3-B63F-3883-7217-BAC5145ED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163" y="2332038"/>
              <a:ext cx="155575" cy="196850"/>
            </a:xfrm>
            <a:custGeom>
              <a:avLst/>
              <a:gdLst>
                <a:gd name="T0" fmla="*/ 184 w 185"/>
                <a:gd name="T1" fmla="*/ 139 h 232"/>
                <a:gd name="T2" fmla="*/ 184 w 185"/>
                <a:gd name="T3" fmla="*/ 209 h 232"/>
                <a:gd name="T4" fmla="*/ 161 w 185"/>
                <a:gd name="T5" fmla="*/ 228 h 232"/>
                <a:gd name="T6" fmla="*/ 21 w 185"/>
                <a:gd name="T7" fmla="*/ 189 h 232"/>
                <a:gd name="T8" fmla="*/ 4 w 185"/>
                <a:gd name="T9" fmla="*/ 168 h 232"/>
                <a:gd name="T10" fmla="*/ 1 w 185"/>
                <a:gd name="T11" fmla="*/ 23 h 232"/>
                <a:gd name="T12" fmla="*/ 25 w 185"/>
                <a:gd name="T13" fmla="*/ 5 h 232"/>
                <a:gd name="T14" fmla="*/ 162 w 185"/>
                <a:gd name="T15" fmla="*/ 45 h 232"/>
                <a:gd name="T16" fmla="*/ 180 w 185"/>
                <a:gd name="T17" fmla="*/ 69 h 232"/>
                <a:gd name="T18" fmla="*/ 180 w 185"/>
                <a:gd name="T19" fmla="*/ 139 h 232"/>
                <a:gd name="T20" fmla="*/ 184 w 185"/>
                <a:gd name="T21" fmla="*/ 13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232">
                  <a:moveTo>
                    <a:pt x="184" y="139"/>
                  </a:moveTo>
                  <a:cubicBezTo>
                    <a:pt x="184" y="163"/>
                    <a:pt x="185" y="186"/>
                    <a:pt x="184" y="209"/>
                  </a:cubicBezTo>
                  <a:cubicBezTo>
                    <a:pt x="184" y="226"/>
                    <a:pt x="177" y="232"/>
                    <a:pt x="161" y="228"/>
                  </a:cubicBezTo>
                  <a:cubicBezTo>
                    <a:pt x="114" y="216"/>
                    <a:pt x="69" y="198"/>
                    <a:pt x="21" y="189"/>
                  </a:cubicBezTo>
                  <a:cubicBezTo>
                    <a:pt x="11" y="187"/>
                    <a:pt x="5" y="180"/>
                    <a:pt x="4" y="168"/>
                  </a:cubicBezTo>
                  <a:cubicBezTo>
                    <a:pt x="3" y="120"/>
                    <a:pt x="1" y="71"/>
                    <a:pt x="1" y="23"/>
                  </a:cubicBezTo>
                  <a:cubicBezTo>
                    <a:pt x="0" y="6"/>
                    <a:pt x="9" y="0"/>
                    <a:pt x="25" y="5"/>
                  </a:cubicBezTo>
                  <a:cubicBezTo>
                    <a:pt x="71" y="18"/>
                    <a:pt x="116" y="32"/>
                    <a:pt x="162" y="45"/>
                  </a:cubicBezTo>
                  <a:cubicBezTo>
                    <a:pt x="176" y="49"/>
                    <a:pt x="181" y="56"/>
                    <a:pt x="180" y="69"/>
                  </a:cubicBezTo>
                  <a:cubicBezTo>
                    <a:pt x="180" y="93"/>
                    <a:pt x="180" y="116"/>
                    <a:pt x="180" y="139"/>
                  </a:cubicBezTo>
                  <a:cubicBezTo>
                    <a:pt x="182" y="139"/>
                    <a:pt x="183" y="139"/>
                    <a:pt x="184" y="139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A48F275-8AA0-38C1-DC9C-D3B68B5FC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2384426"/>
              <a:ext cx="155575" cy="196850"/>
            </a:xfrm>
            <a:custGeom>
              <a:avLst/>
              <a:gdLst>
                <a:gd name="T0" fmla="*/ 184 w 184"/>
                <a:gd name="T1" fmla="*/ 137 h 232"/>
                <a:gd name="T2" fmla="*/ 184 w 184"/>
                <a:gd name="T3" fmla="*/ 207 h 232"/>
                <a:gd name="T4" fmla="*/ 159 w 184"/>
                <a:gd name="T5" fmla="*/ 227 h 232"/>
                <a:gd name="T6" fmla="*/ 18 w 184"/>
                <a:gd name="T7" fmla="*/ 185 h 232"/>
                <a:gd name="T8" fmla="*/ 4 w 184"/>
                <a:gd name="T9" fmla="*/ 166 h 232"/>
                <a:gd name="T10" fmla="*/ 0 w 184"/>
                <a:gd name="T11" fmla="*/ 25 h 232"/>
                <a:gd name="T12" fmla="*/ 24 w 184"/>
                <a:gd name="T13" fmla="*/ 5 h 232"/>
                <a:gd name="T14" fmla="*/ 166 w 184"/>
                <a:gd name="T15" fmla="*/ 46 h 232"/>
                <a:gd name="T16" fmla="*/ 180 w 184"/>
                <a:gd name="T17" fmla="*/ 69 h 232"/>
                <a:gd name="T18" fmla="*/ 180 w 184"/>
                <a:gd name="T19" fmla="*/ 137 h 232"/>
                <a:gd name="T20" fmla="*/ 184 w 184"/>
                <a:gd name="T21" fmla="*/ 13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232">
                  <a:moveTo>
                    <a:pt x="184" y="137"/>
                  </a:moveTo>
                  <a:cubicBezTo>
                    <a:pt x="184" y="160"/>
                    <a:pt x="184" y="184"/>
                    <a:pt x="184" y="207"/>
                  </a:cubicBezTo>
                  <a:cubicBezTo>
                    <a:pt x="184" y="226"/>
                    <a:pt x="176" y="232"/>
                    <a:pt x="159" y="227"/>
                  </a:cubicBezTo>
                  <a:cubicBezTo>
                    <a:pt x="112" y="214"/>
                    <a:pt x="65" y="199"/>
                    <a:pt x="18" y="185"/>
                  </a:cubicBezTo>
                  <a:cubicBezTo>
                    <a:pt x="8" y="182"/>
                    <a:pt x="4" y="176"/>
                    <a:pt x="4" y="166"/>
                  </a:cubicBezTo>
                  <a:cubicBezTo>
                    <a:pt x="3" y="119"/>
                    <a:pt x="1" y="72"/>
                    <a:pt x="0" y="25"/>
                  </a:cubicBezTo>
                  <a:cubicBezTo>
                    <a:pt x="0" y="6"/>
                    <a:pt x="7" y="0"/>
                    <a:pt x="24" y="5"/>
                  </a:cubicBezTo>
                  <a:cubicBezTo>
                    <a:pt x="72" y="18"/>
                    <a:pt x="119" y="32"/>
                    <a:pt x="166" y="46"/>
                  </a:cubicBezTo>
                  <a:cubicBezTo>
                    <a:pt x="177" y="50"/>
                    <a:pt x="180" y="58"/>
                    <a:pt x="180" y="69"/>
                  </a:cubicBezTo>
                  <a:cubicBezTo>
                    <a:pt x="180" y="92"/>
                    <a:pt x="180" y="115"/>
                    <a:pt x="180" y="137"/>
                  </a:cubicBezTo>
                  <a:cubicBezTo>
                    <a:pt x="181" y="137"/>
                    <a:pt x="183" y="137"/>
                    <a:pt x="184" y="137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9ED0B4E-97EE-3642-4264-8C08F8D82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951" y="2279651"/>
              <a:ext cx="155575" cy="196850"/>
            </a:xfrm>
            <a:custGeom>
              <a:avLst/>
              <a:gdLst>
                <a:gd name="T0" fmla="*/ 185 w 185"/>
                <a:gd name="T1" fmla="*/ 140 h 233"/>
                <a:gd name="T2" fmla="*/ 185 w 185"/>
                <a:gd name="T3" fmla="*/ 208 h 233"/>
                <a:gd name="T4" fmla="*/ 160 w 185"/>
                <a:gd name="T5" fmla="*/ 228 h 233"/>
                <a:gd name="T6" fmla="*/ 19 w 185"/>
                <a:gd name="T7" fmla="*/ 186 h 233"/>
                <a:gd name="T8" fmla="*/ 5 w 185"/>
                <a:gd name="T9" fmla="*/ 165 h 233"/>
                <a:gd name="T10" fmla="*/ 1 w 185"/>
                <a:gd name="T11" fmla="*/ 25 h 233"/>
                <a:gd name="T12" fmla="*/ 26 w 185"/>
                <a:gd name="T13" fmla="*/ 5 h 233"/>
                <a:gd name="T14" fmla="*/ 167 w 185"/>
                <a:gd name="T15" fmla="*/ 47 h 233"/>
                <a:gd name="T16" fmla="*/ 181 w 185"/>
                <a:gd name="T17" fmla="*/ 66 h 233"/>
                <a:gd name="T18" fmla="*/ 184 w 185"/>
                <a:gd name="T19" fmla="*/ 140 h 233"/>
                <a:gd name="T20" fmla="*/ 185 w 185"/>
                <a:gd name="T21" fmla="*/ 14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233">
                  <a:moveTo>
                    <a:pt x="185" y="140"/>
                  </a:moveTo>
                  <a:cubicBezTo>
                    <a:pt x="185" y="163"/>
                    <a:pt x="185" y="185"/>
                    <a:pt x="185" y="208"/>
                  </a:cubicBezTo>
                  <a:cubicBezTo>
                    <a:pt x="185" y="227"/>
                    <a:pt x="178" y="233"/>
                    <a:pt x="160" y="228"/>
                  </a:cubicBezTo>
                  <a:cubicBezTo>
                    <a:pt x="113" y="215"/>
                    <a:pt x="66" y="200"/>
                    <a:pt x="19" y="186"/>
                  </a:cubicBezTo>
                  <a:cubicBezTo>
                    <a:pt x="8" y="183"/>
                    <a:pt x="5" y="175"/>
                    <a:pt x="5" y="165"/>
                  </a:cubicBezTo>
                  <a:cubicBezTo>
                    <a:pt x="3" y="118"/>
                    <a:pt x="2" y="72"/>
                    <a:pt x="1" y="25"/>
                  </a:cubicBezTo>
                  <a:cubicBezTo>
                    <a:pt x="0" y="7"/>
                    <a:pt x="9" y="0"/>
                    <a:pt x="26" y="5"/>
                  </a:cubicBezTo>
                  <a:cubicBezTo>
                    <a:pt x="73" y="19"/>
                    <a:pt x="120" y="33"/>
                    <a:pt x="167" y="47"/>
                  </a:cubicBezTo>
                  <a:cubicBezTo>
                    <a:pt x="177" y="50"/>
                    <a:pt x="180" y="56"/>
                    <a:pt x="181" y="66"/>
                  </a:cubicBezTo>
                  <a:cubicBezTo>
                    <a:pt x="181" y="91"/>
                    <a:pt x="183" y="115"/>
                    <a:pt x="184" y="140"/>
                  </a:cubicBezTo>
                  <a:cubicBezTo>
                    <a:pt x="184" y="140"/>
                    <a:pt x="185" y="140"/>
                    <a:pt x="185" y="140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C1810E-C8E1-D368-0E62-871527F4B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688" y="2705101"/>
              <a:ext cx="120650" cy="214313"/>
            </a:xfrm>
            <a:custGeom>
              <a:avLst/>
              <a:gdLst>
                <a:gd name="T0" fmla="*/ 143 w 144"/>
                <a:gd name="T1" fmla="*/ 95 h 254"/>
                <a:gd name="T2" fmla="*/ 144 w 144"/>
                <a:gd name="T3" fmla="*/ 159 h 254"/>
                <a:gd name="T4" fmla="*/ 131 w 144"/>
                <a:gd name="T5" fmla="*/ 183 h 254"/>
                <a:gd name="T6" fmla="*/ 35 w 144"/>
                <a:gd name="T7" fmla="*/ 243 h 254"/>
                <a:gd name="T8" fmla="*/ 5 w 144"/>
                <a:gd name="T9" fmla="*/ 226 h 254"/>
                <a:gd name="T10" fmla="*/ 1 w 144"/>
                <a:gd name="T11" fmla="*/ 95 h 254"/>
                <a:gd name="T12" fmla="*/ 14 w 144"/>
                <a:gd name="T13" fmla="*/ 71 h 254"/>
                <a:gd name="T14" fmla="*/ 109 w 144"/>
                <a:gd name="T15" fmla="*/ 11 h 254"/>
                <a:gd name="T16" fmla="*/ 139 w 144"/>
                <a:gd name="T17" fmla="*/ 27 h 254"/>
                <a:gd name="T18" fmla="*/ 139 w 144"/>
                <a:gd name="T19" fmla="*/ 95 h 254"/>
                <a:gd name="T20" fmla="*/ 143 w 144"/>
                <a:gd name="T21" fmla="*/ 9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254">
                  <a:moveTo>
                    <a:pt x="143" y="95"/>
                  </a:moveTo>
                  <a:cubicBezTo>
                    <a:pt x="143" y="116"/>
                    <a:pt x="143" y="137"/>
                    <a:pt x="144" y="159"/>
                  </a:cubicBezTo>
                  <a:cubicBezTo>
                    <a:pt x="144" y="170"/>
                    <a:pt x="141" y="177"/>
                    <a:pt x="131" y="183"/>
                  </a:cubicBezTo>
                  <a:cubicBezTo>
                    <a:pt x="99" y="203"/>
                    <a:pt x="67" y="224"/>
                    <a:pt x="35" y="243"/>
                  </a:cubicBezTo>
                  <a:cubicBezTo>
                    <a:pt x="17" y="254"/>
                    <a:pt x="6" y="248"/>
                    <a:pt x="5" y="226"/>
                  </a:cubicBezTo>
                  <a:cubicBezTo>
                    <a:pt x="3" y="183"/>
                    <a:pt x="2" y="139"/>
                    <a:pt x="1" y="95"/>
                  </a:cubicBezTo>
                  <a:cubicBezTo>
                    <a:pt x="0" y="84"/>
                    <a:pt x="5" y="76"/>
                    <a:pt x="14" y="71"/>
                  </a:cubicBezTo>
                  <a:cubicBezTo>
                    <a:pt x="46" y="51"/>
                    <a:pt x="77" y="31"/>
                    <a:pt x="109" y="11"/>
                  </a:cubicBezTo>
                  <a:cubicBezTo>
                    <a:pt x="127" y="0"/>
                    <a:pt x="139" y="6"/>
                    <a:pt x="139" y="27"/>
                  </a:cubicBezTo>
                  <a:cubicBezTo>
                    <a:pt x="140" y="50"/>
                    <a:pt x="139" y="72"/>
                    <a:pt x="139" y="95"/>
                  </a:cubicBezTo>
                  <a:cubicBezTo>
                    <a:pt x="141" y="95"/>
                    <a:pt x="142" y="95"/>
                    <a:pt x="143" y="95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D311563-E068-F1E4-6C8D-935FC1EED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475" y="2559051"/>
              <a:ext cx="125412" cy="209550"/>
            </a:xfrm>
            <a:custGeom>
              <a:avLst/>
              <a:gdLst>
                <a:gd name="T0" fmla="*/ 0 w 148"/>
                <a:gd name="T1" fmla="*/ 93 h 247"/>
                <a:gd name="T2" fmla="*/ 0 w 148"/>
                <a:gd name="T3" fmla="*/ 28 h 247"/>
                <a:gd name="T4" fmla="*/ 27 w 148"/>
                <a:gd name="T5" fmla="*/ 10 h 247"/>
                <a:gd name="T6" fmla="*/ 129 w 148"/>
                <a:gd name="T7" fmla="*/ 64 h 247"/>
                <a:gd name="T8" fmla="*/ 144 w 148"/>
                <a:gd name="T9" fmla="*/ 87 h 247"/>
                <a:gd name="T10" fmla="*/ 148 w 148"/>
                <a:gd name="T11" fmla="*/ 219 h 247"/>
                <a:gd name="T12" fmla="*/ 119 w 148"/>
                <a:gd name="T13" fmla="*/ 237 h 247"/>
                <a:gd name="T14" fmla="*/ 17 w 148"/>
                <a:gd name="T15" fmla="*/ 183 h 247"/>
                <a:gd name="T16" fmla="*/ 4 w 148"/>
                <a:gd name="T17" fmla="*/ 163 h 247"/>
                <a:gd name="T18" fmla="*/ 1 w 148"/>
                <a:gd name="T19" fmla="*/ 93 h 247"/>
                <a:gd name="T20" fmla="*/ 0 w 148"/>
                <a:gd name="T21" fmla="*/ 9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247">
                  <a:moveTo>
                    <a:pt x="0" y="93"/>
                  </a:moveTo>
                  <a:cubicBezTo>
                    <a:pt x="0" y="71"/>
                    <a:pt x="0" y="49"/>
                    <a:pt x="0" y="28"/>
                  </a:cubicBezTo>
                  <a:cubicBezTo>
                    <a:pt x="0" y="7"/>
                    <a:pt x="10" y="0"/>
                    <a:pt x="27" y="10"/>
                  </a:cubicBezTo>
                  <a:cubicBezTo>
                    <a:pt x="62" y="27"/>
                    <a:pt x="95" y="46"/>
                    <a:pt x="129" y="64"/>
                  </a:cubicBezTo>
                  <a:cubicBezTo>
                    <a:pt x="140" y="69"/>
                    <a:pt x="144" y="76"/>
                    <a:pt x="144" y="87"/>
                  </a:cubicBezTo>
                  <a:cubicBezTo>
                    <a:pt x="145" y="131"/>
                    <a:pt x="147" y="175"/>
                    <a:pt x="148" y="219"/>
                  </a:cubicBezTo>
                  <a:cubicBezTo>
                    <a:pt x="148" y="240"/>
                    <a:pt x="137" y="247"/>
                    <a:pt x="119" y="237"/>
                  </a:cubicBezTo>
                  <a:cubicBezTo>
                    <a:pt x="85" y="220"/>
                    <a:pt x="51" y="201"/>
                    <a:pt x="17" y="183"/>
                  </a:cubicBezTo>
                  <a:cubicBezTo>
                    <a:pt x="8" y="179"/>
                    <a:pt x="4" y="173"/>
                    <a:pt x="4" y="163"/>
                  </a:cubicBezTo>
                  <a:cubicBezTo>
                    <a:pt x="3" y="140"/>
                    <a:pt x="2" y="117"/>
                    <a:pt x="1" y="93"/>
                  </a:cubicBezTo>
                  <a:cubicBezTo>
                    <a:pt x="1" y="93"/>
                    <a:pt x="0" y="93"/>
                    <a:pt x="0" y="93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E4C7C5C6-6EE3-CA14-4B1E-762991521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2628901"/>
              <a:ext cx="122237" cy="204788"/>
            </a:xfrm>
            <a:custGeom>
              <a:avLst/>
              <a:gdLst>
                <a:gd name="T0" fmla="*/ 1 w 144"/>
                <a:gd name="T1" fmla="*/ 146 h 242"/>
                <a:gd name="T2" fmla="*/ 1 w 144"/>
                <a:gd name="T3" fmla="*/ 84 h 242"/>
                <a:gd name="T4" fmla="*/ 15 w 144"/>
                <a:gd name="T5" fmla="*/ 55 h 242"/>
                <a:gd name="T6" fmla="*/ 122 w 144"/>
                <a:gd name="T7" fmla="*/ 2 h 242"/>
                <a:gd name="T8" fmla="*/ 139 w 144"/>
                <a:gd name="T9" fmla="*/ 15 h 242"/>
                <a:gd name="T10" fmla="*/ 144 w 144"/>
                <a:gd name="T11" fmla="*/ 148 h 242"/>
                <a:gd name="T12" fmla="*/ 131 w 144"/>
                <a:gd name="T13" fmla="*/ 171 h 242"/>
                <a:gd name="T14" fmla="*/ 36 w 144"/>
                <a:gd name="T15" fmla="*/ 230 h 242"/>
                <a:gd name="T16" fmla="*/ 5 w 144"/>
                <a:gd name="T17" fmla="*/ 213 h 242"/>
                <a:gd name="T18" fmla="*/ 5 w 144"/>
                <a:gd name="T19" fmla="*/ 146 h 242"/>
                <a:gd name="T20" fmla="*/ 1 w 144"/>
                <a:gd name="T21" fmla="*/ 14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242">
                  <a:moveTo>
                    <a:pt x="1" y="146"/>
                  </a:moveTo>
                  <a:cubicBezTo>
                    <a:pt x="1" y="125"/>
                    <a:pt x="2" y="104"/>
                    <a:pt x="1" y="84"/>
                  </a:cubicBezTo>
                  <a:cubicBezTo>
                    <a:pt x="0" y="71"/>
                    <a:pt x="5" y="60"/>
                    <a:pt x="15" y="55"/>
                  </a:cubicBezTo>
                  <a:cubicBezTo>
                    <a:pt x="50" y="36"/>
                    <a:pt x="82" y="11"/>
                    <a:pt x="122" y="2"/>
                  </a:cubicBezTo>
                  <a:cubicBezTo>
                    <a:pt x="134" y="0"/>
                    <a:pt x="139" y="2"/>
                    <a:pt x="139" y="15"/>
                  </a:cubicBezTo>
                  <a:cubicBezTo>
                    <a:pt x="140" y="59"/>
                    <a:pt x="142" y="104"/>
                    <a:pt x="144" y="148"/>
                  </a:cubicBezTo>
                  <a:cubicBezTo>
                    <a:pt x="144" y="159"/>
                    <a:pt x="139" y="165"/>
                    <a:pt x="131" y="171"/>
                  </a:cubicBezTo>
                  <a:cubicBezTo>
                    <a:pt x="99" y="190"/>
                    <a:pt x="68" y="211"/>
                    <a:pt x="36" y="230"/>
                  </a:cubicBezTo>
                  <a:cubicBezTo>
                    <a:pt x="16" y="242"/>
                    <a:pt x="6" y="236"/>
                    <a:pt x="5" y="213"/>
                  </a:cubicBezTo>
                  <a:cubicBezTo>
                    <a:pt x="5" y="191"/>
                    <a:pt x="5" y="168"/>
                    <a:pt x="5" y="146"/>
                  </a:cubicBezTo>
                  <a:cubicBezTo>
                    <a:pt x="4" y="146"/>
                    <a:pt x="2" y="146"/>
                    <a:pt x="1" y="146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4A585DEB-1695-8620-1315-74888F495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813" y="2724151"/>
              <a:ext cx="125412" cy="196850"/>
            </a:xfrm>
            <a:custGeom>
              <a:avLst/>
              <a:gdLst>
                <a:gd name="T0" fmla="*/ 150 w 150"/>
                <a:gd name="T1" fmla="*/ 143 h 234"/>
                <a:gd name="T2" fmla="*/ 150 w 150"/>
                <a:gd name="T3" fmla="*/ 208 h 234"/>
                <a:gd name="T4" fmla="*/ 123 w 150"/>
                <a:gd name="T5" fmla="*/ 225 h 234"/>
                <a:gd name="T6" fmla="*/ 21 w 150"/>
                <a:gd name="T7" fmla="*/ 171 h 234"/>
                <a:gd name="T8" fmla="*/ 6 w 150"/>
                <a:gd name="T9" fmla="*/ 147 h 234"/>
                <a:gd name="T10" fmla="*/ 2 w 150"/>
                <a:gd name="T11" fmla="*/ 30 h 234"/>
                <a:gd name="T12" fmla="*/ 5 w 150"/>
                <a:gd name="T13" fmla="*/ 19 h 234"/>
                <a:gd name="T14" fmla="*/ 66 w 150"/>
                <a:gd name="T15" fmla="*/ 15 h 234"/>
                <a:gd name="T16" fmla="*/ 131 w 150"/>
                <a:gd name="T17" fmla="*/ 50 h 234"/>
                <a:gd name="T18" fmla="*/ 146 w 150"/>
                <a:gd name="T19" fmla="*/ 75 h 234"/>
                <a:gd name="T20" fmla="*/ 149 w 150"/>
                <a:gd name="T21" fmla="*/ 142 h 234"/>
                <a:gd name="T22" fmla="*/ 150 w 150"/>
                <a:gd name="T23" fmla="*/ 14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" h="234">
                  <a:moveTo>
                    <a:pt x="150" y="143"/>
                  </a:moveTo>
                  <a:cubicBezTo>
                    <a:pt x="150" y="164"/>
                    <a:pt x="150" y="186"/>
                    <a:pt x="150" y="208"/>
                  </a:cubicBezTo>
                  <a:cubicBezTo>
                    <a:pt x="150" y="228"/>
                    <a:pt x="140" y="234"/>
                    <a:pt x="123" y="225"/>
                  </a:cubicBezTo>
                  <a:cubicBezTo>
                    <a:pt x="89" y="208"/>
                    <a:pt x="55" y="189"/>
                    <a:pt x="21" y="171"/>
                  </a:cubicBezTo>
                  <a:cubicBezTo>
                    <a:pt x="11" y="166"/>
                    <a:pt x="6" y="159"/>
                    <a:pt x="6" y="147"/>
                  </a:cubicBezTo>
                  <a:cubicBezTo>
                    <a:pt x="5" y="108"/>
                    <a:pt x="4" y="69"/>
                    <a:pt x="2" y="30"/>
                  </a:cubicBezTo>
                  <a:cubicBezTo>
                    <a:pt x="2" y="26"/>
                    <a:pt x="0" y="20"/>
                    <a:pt x="5" y="19"/>
                  </a:cubicBezTo>
                  <a:cubicBezTo>
                    <a:pt x="25" y="16"/>
                    <a:pt x="43" y="0"/>
                    <a:pt x="66" y="15"/>
                  </a:cubicBezTo>
                  <a:cubicBezTo>
                    <a:pt x="86" y="28"/>
                    <a:pt x="109" y="39"/>
                    <a:pt x="131" y="50"/>
                  </a:cubicBezTo>
                  <a:cubicBezTo>
                    <a:pt x="142" y="55"/>
                    <a:pt x="146" y="63"/>
                    <a:pt x="146" y="75"/>
                  </a:cubicBezTo>
                  <a:cubicBezTo>
                    <a:pt x="146" y="97"/>
                    <a:pt x="148" y="120"/>
                    <a:pt x="149" y="142"/>
                  </a:cubicBezTo>
                  <a:cubicBezTo>
                    <a:pt x="149" y="142"/>
                    <a:pt x="150" y="143"/>
                    <a:pt x="150" y="143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B5AA0E56-FEBA-AA15-0AE4-9EC7E8ADC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325" y="2176463"/>
              <a:ext cx="217487" cy="128588"/>
            </a:xfrm>
            <a:custGeom>
              <a:avLst/>
              <a:gdLst>
                <a:gd name="T0" fmla="*/ 164 w 256"/>
                <a:gd name="T1" fmla="*/ 152 h 153"/>
                <a:gd name="T2" fmla="*/ 49 w 256"/>
                <a:gd name="T3" fmla="*/ 118 h 153"/>
                <a:gd name="T4" fmla="*/ 19 w 256"/>
                <a:gd name="T5" fmla="*/ 109 h 153"/>
                <a:gd name="T6" fmla="*/ 11 w 256"/>
                <a:gd name="T7" fmla="*/ 79 h 153"/>
                <a:gd name="T8" fmla="*/ 77 w 256"/>
                <a:gd name="T9" fmla="*/ 8 h 153"/>
                <a:gd name="T10" fmla="*/ 99 w 256"/>
                <a:gd name="T11" fmla="*/ 3 h 153"/>
                <a:gd name="T12" fmla="*/ 234 w 256"/>
                <a:gd name="T13" fmla="*/ 43 h 153"/>
                <a:gd name="T14" fmla="*/ 243 w 256"/>
                <a:gd name="T15" fmla="*/ 76 h 153"/>
                <a:gd name="T16" fmla="*/ 181 w 256"/>
                <a:gd name="T17" fmla="*/ 143 h 153"/>
                <a:gd name="T18" fmla="*/ 164 w 256"/>
                <a:gd name="T19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53">
                  <a:moveTo>
                    <a:pt x="164" y="152"/>
                  </a:moveTo>
                  <a:cubicBezTo>
                    <a:pt x="124" y="140"/>
                    <a:pt x="87" y="129"/>
                    <a:pt x="49" y="118"/>
                  </a:cubicBezTo>
                  <a:cubicBezTo>
                    <a:pt x="39" y="115"/>
                    <a:pt x="29" y="113"/>
                    <a:pt x="19" y="109"/>
                  </a:cubicBezTo>
                  <a:cubicBezTo>
                    <a:pt x="4" y="103"/>
                    <a:pt x="0" y="91"/>
                    <a:pt x="11" y="79"/>
                  </a:cubicBezTo>
                  <a:cubicBezTo>
                    <a:pt x="32" y="55"/>
                    <a:pt x="55" y="32"/>
                    <a:pt x="77" y="8"/>
                  </a:cubicBezTo>
                  <a:cubicBezTo>
                    <a:pt x="83" y="2"/>
                    <a:pt x="90" y="0"/>
                    <a:pt x="99" y="3"/>
                  </a:cubicBezTo>
                  <a:cubicBezTo>
                    <a:pt x="144" y="17"/>
                    <a:pt x="189" y="29"/>
                    <a:pt x="234" y="43"/>
                  </a:cubicBezTo>
                  <a:cubicBezTo>
                    <a:pt x="252" y="49"/>
                    <a:pt x="256" y="62"/>
                    <a:pt x="243" y="76"/>
                  </a:cubicBezTo>
                  <a:cubicBezTo>
                    <a:pt x="223" y="99"/>
                    <a:pt x="202" y="121"/>
                    <a:pt x="181" y="143"/>
                  </a:cubicBezTo>
                  <a:cubicBezTo>
                    <a:pt x="176" y="149"/>
                    <a:pt x="170" y="153"/>
                    <a:pt x="164" y="152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4B5C2E9C-D14F-7958-9565-F01A04FA0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2278063"/>
              <a:ext cx="217487" cy="128588"/>
            </a:xfrm>
            <a:custGeom>
              <a:avLst/>
              <a:gdLst>
                <a:gd name="T0" fmla="*/ 165 w 258"/>
                <a:gd name="T1" fmla="*/ 152 h 152"/>
                <a:gd name="T2" fmla="*/ 144 w 258"/>
                <a:gd name="T3" fmla="*/ 146 h 152"/>
                <a:gd name="T4" fmla="*/ 24 w 258"/>
                <a:gd name="T5" fmla="*/ 110 h 152"/>
                <a:gd name="T6" fmla="*/ 14 w 258"/>
                <a:gd name="T7" fmla="*/ 77 h 152"/>
                <a:gd name="T8" fmla="*/ 74 w 258"/>
                <a:gd name="T9" fmla="*/ 12 h 152"/>
                <a:gd name="T10" fmla="*/ 104 w 258"/>
                <a:gd name="T11" fmla="*/ 4 h 152"/>
                <a:gd name="T12" fmla="*/ 236 w 258"/>
                <a:gd name="T13" fmla="*/ 43 h 152"/>
                <a:gd name="T14" fmla="*/ 245 w 258"/>
                <a:gd name="T15" fmla="*/ 75 h 152"/>
                <a:gd name="T16" fmla="*/ 183 w 258"/>
                <a:gd name="T17" fmla="*/ 143 h 152"/>
                <a:gd name="T18" fmla="*/ 165 w 258"/>
                <a:gd name="T1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2">
                  <a:moveTo>
                    <a:pt x="165" y="152"/>
                  </a:moveTo>
                  <a:cubicBezTo>
                    <a:pt x="158" y="150"/>
                    <a:pt x="151" y="148"/>
                    <a:pt x="144" y="146"/>
                  </a:cubicBezTo>
                  <a:cubicBezTo>
                    <a:pt x="104" y="134"/>
                    <a:pt x="64" y="122"/>
                    <a:pt x="24" y="110"/>
                  </a:cubicBezTo>
                  <a:cubicBezTo>
                    <a:pt x="4" y="104"/>
                    <a:pt x="0" y="92"/>
                    <a:pt x="14" y="77"/>
                  </a:cubicBezTo>
                  <a:cubicBezTo>
                    <a:pt x="34" y="55"/>
                    <a:pt x="54" y="34"/>
                    <a:pt x="74" y="12"/>
                  </a:cubicBezTo>
                  <a:cubicBezTo>
                    <a:pt x="83" y="2"/>
                    <a:pt x="92" y="0"/>
                    <a:pt x="104" y="4"/>
                  </a:cubicBezTo>
                  <a:cubicBezTo>
                    <a:pt x="148" y="17"/>
                    <a:pt x="192" y="30"/>
                    <a:pt x="236" y="43"/>
                  </a:cubicBezTo>
                  <a:cubicBezTo>
                    <a:pt x="255" y="49"/>
                    <a:pt x="258" y="61"/>
                    <a:pt x="245" y="75"/>
                  </a:cubicBezTo>
                  <a:cubicBezTo>
                    <a:pt x="225" y="98"/>
                    <a:pt x="204" y="120"/>
                    <a:pt x="183" y="143"/>
                  </a:cubicBezTo>
                  <a:cubicBezTo>
                    <a:pt x="178" y="148"/>
                    <a:pt x="173" y="152"/>
                    <a:pt x="165" y="152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ABC69ACA-0CC0-BF1E-3F0F-38C1B058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38" y="1968501"/>
              <a:ext cx="219075" cy="128588"/>
            </a:xfrm>
            <a:custGeom>
              <a:avLst/>
              <a:gdLst>
                <a:gd name="T0" fmla="*/ 165 w 259"/>
                <a:gd name="T1" fmla="*/ 150 h 151"/>
                <a:gd name="T2" fmla="*/ 153 w 259"/>
                <a:gd name="T3" fmla="*/ 148 h 151"/>
                <a:gd name="T4" fmla="*/ 25 w 259"/>
                <a:gd name="T5" fmla="*/ 110 h 151"/>
                <a:gd name="T6" fmla="*/ 16 w 259"/>
                <a:gd name="T7" fmla="*/ 75 h 151"/>
                <a:gd name="T8" fmla="*/ 74 w 259"/>
                <a:gd name="T9" fmla="*/ 12 h 151"/>
                <a:gd name="T10" fmla="*/ 106 w 259"/>
                <a:gd name="T11" fmla="*/ 4 h 151"/>
                <a:gd name="T12" fmla="*/ 233 w 259"/>
                <a:gd name="T13" fmla="*/ 42 h 151"/>
                <a:gd name="T14" fmla="*/ 243 w 259"/>
                <a:gd name="T15" fmla="*/ 78 h 151"/>
                <a:gd name="T16" fmla="*/ 185 w 259"/>
                <a:gd name="T17" fmla="*/ 140 h 151"/>
                <a:gd name="T18" fmla="*/ 165 w 259"/>
                <a:gd name="T1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151">
                  <a:moveTo>
                    <a:pt x="165" y="150"/>
                  </a:moveTo>
                  <a:cubicBezTo>
                    <a:pt x="162" y="150"/>
                    <a:pt x="157" y="149"/>
                    <a:pt x="153" y="148"/>
                  </a:cubicBezTo>
                  <a:cubicBezTo>
                    <a:pt x="110" y="135"/>
                    <a:pt x="68" y="123"/>
                    <a:pt x="25" y="110"/>
                  </a:cubicBezTo>
                  <a:cubicBezTo>
                    <a:pt x="3" y="103"/>
                    <a:pt x="0" y="92"/>
                    <a:pt x="16" y="75"/>
                  </a:cubicBezTo>
                  <a:cubicBezTo>
                    <a:pt x="35" y="54"/>
                    <a:pt x="55" y="34"/>
                    <a:pt x="74" y="12"/>
                  </a:cubicBezTo>
                  <a:cubicBezTo>
                    <a:pt x="83" y="2"/>
                    <a:pt x="92" y="0"/>
                    <a:pt x="106" y="4"/>
                  </a:cubicBezTo>
                  <a:cubicBezTo>
                    <a:pt x="148" y="17"/>
                    <a:pt x="191" y="29"/>
                    <a:pt x="233" y="42"/>
                  </a:cubicBezTo>
                  <a:cubicBezTo>
                    <a:pt x="256" y="49"/>
                    <a:pt x="259" y="60"/>
                    <a:pt x="243" y="78"/>
                  </a:cubicBezTo>
                  <a:cubicBezTo>
                    <a:pt x="224" y="99"/>
                    <a:pt x="204" y="119"/>
                    <a:pt x="185" y="140"/>
                  </a:cubicBezTo>
                  <a:cubicBezTo>
                    <a:pt x="180" y="146"/>
                    <a:pt x="175" y="151"/>
                    <a:pt x="165" y="15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38C951AF-8A7E-BE96-0E37-E88AC5521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0" y="2174876"/>
              <a:ext cx="219075" cy="127000"/>
            </a:xfrm>
            <a:custGeom>
              <a:avLst/>
              <a:gdLst>
                <a:gd name="T0" fmla="*/ 166 w 258"/>
                <a:gd name="T1" fmla="*/ 152 h 152"/>
                <a:gd name="T2" fmla="*/ 153 w 258"/>
                <a:gd name="T3" fmla="*/ 149 h 152"/>
                <a:gd name="T4" fmla="*/ 19 w 258"/>
                <a:gd name="T5" fmla="*/ 110 h 152"/>
                <a:gd name="T6" fmla="*/ 11 w 258"/>
                <a:gd name="T7" fmla="*/ 82 h 152"/>
                <a:gd name="T8" fmla="*/ 76 w 258"/>
                <a:gd name="T9" fmla="*/ 9 h 152"/>
                <a:gd name="T10" fmla="*/ 102 w 258"/>
                <a:gd name="T11" fmla="*/ 4 h 152"/>
                <a:gd name="T12" fmla="*/ 237 w 258"/>
                <a:gd name="T13" fmla="*/ 44 h 152"/>
                <a:gd name="T14" fmla="*/ 246 w 258"/>
                <a:gd name="T15" fmla="*/ 76 h 152"/>
                <a:gd name="T16" fmla="*/ 182 w 258"/>
                <a:gd name="T17" fmla="*/ 145 h 152"/>
                <a:gd name="T18" fmla="*/ 166 w 258"/>
                <a:gd name="T1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2">
                  <a:moveTo>
                    <a:pt x="166" y="152"/>
                  </a:moveTo>
                  <a:cubicBezTo>
                    <a:pt x="162" y="151"/>
                    <a:pt x="157" y="151"/>
                    <a:pt x="153" y="149"/>
                  </a:cubicBezTo>
                  <a:cubicBezTo>
                    <a:pt x="108" y="136"/>
                    <a:pt x="64" y="123"/>
                    <a:pt x="19" y="110"/>
                  </a:cubicBezTo>
                  <a:cubicBezTo>
                    <a:pt x="3" y="105"/>
                    <a:pt x="0" y="94"/>
                    <a:pt x="11" y="82"/>
                  </a:cubicBezTo>
                  <a:cubicBezTo>
                    <a:pt x="33" y="57"/>
                    <a:pt x="57" y="36"/>
                    <a:pt x="76" y="9"/>
                  </a:cubicBezTo>
                  <a:cubicBezTo>
                    <a:pt x="83" y="0"/>
                    <a:pt x="93" y="1"/>
                    <a:pt x="102" y="4"/>
                  </a:cubicBezTo>
                  <a:cubicBezTo>
                    <a:pt x="147" y="17"/>
                    <a:pt x="192" y="30"/>
                    <a:pt x="237" y="44"/>
                  </a:cubicBezTo>
                  <a:cubicBezTo>
                    <a:pt x="255" y="50"/>
                    <a:pt x="258" y="62"/>
                    <a:pt x="246" y="76"/>
                  </a:cubicBezTo>
                  <a:cubicBezTo>
                    <a:pt x="225" y="99"/>
                    <a:pt x="203" y="122"/>
                    <a:pt x="182" y="145"/>
                  </a:cubicBezTo>
                  <a:cubicBezTo>
                    <a:pt x="178" y="150"/>
                    <a:pt x="173" y="152"/>
                    <a:pt x="166" y="152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284B360F-CB0C-BE5E-1C03-3926DD16D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575" y="2073276"/>
              <a:ext cx="217487" cy="127000"/>
            </a:xfrm>
            <a:custGeom>
              <a:avLst/>
              <a:gdLst>
                <a:gd name="T0" fmla="*/ 160 w 258"/>
                <a:gd name="T1" fmla="*/ 150 h 151"/>
                <a:gd name="T2" fmla="*/ 151 w 258"/>
                <a:gd name="T3" fmla="*/ 148 h 151"/>
                <a:gd name="T4" fmla="*/ 25 w 258"/>
                <a:gd name="T5" fmla="*/ 110 h 151"/>
                <a:gd name="T6" fmla="*/ 15 w 258"/>
                <a:gd name="T7" fmla="*/ 76 h 151"/>
                <a:gd name="T8" fmla="*/ 73 w 258"/>
                <a:gd name="T9" fmla="*/ 13 h 151"/>
                <a:gd name="T10" fmla="*/ 105 w 258"/>
                <a:gd name="T11" fmla="*/ 4 h 151"/>
                <a:gd name="T12" fmla="*/ 237 w 258"/>
                <a:gd name="T13" fmla="*/ 43 h 151"/>
                <a:gd name="T14" fmla="*/ 247 w 258"/>
                <a:gd name="T15" fmla="*/ 73 h 151"/>
                <a:gd name="T16" fmla="*/ 181 w 258"/>
                <a:gd name="T17" fmla="*/ 145 h 151"/>
                <a:gd name="T18" fmla="*/ 160 w 258"/>
                <a:gd name="T1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1">
                  <a:moveTo>
                    <a:pt x="160" y="150"/>
                  </a:moveTo>
                  <a:cubicBezTo>
                    <a:pt x="160" y="150"/>
                    <a:pt x="155" y="149"/>
                    <a:pt x="151" y="148"/>
                  </a:cubicBezTo>
                  <a:cubicBezTo>
                    <a:pt x="109" y="135"/>
                    <a:pt x="67" y="123"/>
                    <a:pt x="25" y="110"/>
                  </a:cubicBezTo>
                  <a:cubicBezTo>
                    <a:pt x="4" y="104"/>
                    <a:pt x="0" y="92"/>
                    <a:pt x="15" y="76"/>
                  </a:cubicBezTo>
                  <a:cubicBezTo>
                    <a:pt x="34" y="55"/>
                    <a:pt x="55" y="35"/>
                    <a:pt x="73" y="13"/>
                  </a:cubicBezTo>
                  <a:cubicBezTo>
                    <a:pt x="83" y="3"/>
                    <a:pt x="92" y="0"/>
                    <a:pt x="105" y="4"/>
                  </a:cubicBezTo>
                  <a:cubicBezTo>
                    <a:pt x="149" y="17"/>
                    <a:pt x="193" y="30"/>
                    <a:pt x="237" y="43"/>
                  </a:cubicBezTo>
                  <a:cubicBezTo>
                    <a:pt x="254" y="48"/>
                    <a:pt x="258" y="60"/>
                    <a:pt x="247" y="73"/>
                  </a:cubicBezTo>
                  <a:cubicBezTo>
                    <a:pt x="225" y="97"/>
                    <a:pt x="203" y="121"/>
                    <a:pt x="181" y="145"/>
                  </a:cubicBezTo>
                  <a:cubicBezTo>
                    <a:pt x="176" y="150"/>
                    <a:pt x="171" y="151"/>
                    <a:pt x="160" y="15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178D835D-88F2-2492-1AF9-D72DD6BCD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0" y="2124076"/>
              <a:ext cx="215900" cy="127000"/>
            </a:xfrm>
            <a:custGeom>
              <a:avLst/>
              <a:gdLst>
                <a:gd name="T0" fmla="*/ 160 w 257"/>
                <a:gd name="T1" fmla="*/ 150 h 151"/>
                <a:gd name="T2" fmla="*/ 99 w 257"/>
                <a:gd name="T3" fmla="*/ 132 h 151"/>
                <a:gd name="T4" fmla="*/ 23 w 257"/>
                <a:gd name="T5" fmla="*/ 109 h 151"/>
                <a:gd name="T6" fmla="*/ 14 w 257"/>
                <a:gd name="T7" fmla="*/ 76 h 151"/>
                <a:gd name="T8" fmla="*/ 74 w 257"/>
                <a:gd name="T9" fmla="*/ 11 h 151"/>
                <a:gd name="T10" fmla="*/ 102 w 257"/>
                <a:gd name="T11" fmla="*/ 3 h 151"/>
                <a:gd name="T12" fmla="*/ 236 w 257"/>
                <a:gd name="T13" fmla="*/ 43 h 151"/>
                <a:gd name="T14" fmla="*/ 244 w 257"/>
                <a:gd name="T15" fmla="*/ 75 h 151"/>
                <a:gd name="T16" fmla="*/ 181 w 257"/>
                <a:gd name="T17" fmla="*/ 144 h 151"/>
                <a:gd name="T18" fmla="*/ 160 w 257"/>
                <a:gd name="T1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151">
                  <a:moveTo>
                    <a:pt x="160" y="150"/>
                  </a:moveTo>
                  <a:cubicBezTo>
                    <a:pt x="143" y="145"/>
                    <a:pt x="121" y="139"/>
                    <a:pt x="99" y="132"/>
                  </a:cubicBezTo>
                  <a:cubicBezTo>
                    <a:pt x="74" y="125"/>
                    <a:pt x="48" y="117"/>
                    <a:pt x="23" y="109"/>
                  </a:cubicBezTo>
                  <a:cubicBezTo>
                    <a:pt x="3" y="103"/>
                    <a:pt x="0" y="91"/>
                    <a:pt x="14" y="76"/>
                  </a:cubicBezTo>
                  <a:cubicBezTo>
                    <a:pt x="34" y="54"/>
                    <a:pt x="54" y="33"/>
                    <a:pt x="74" y="11"/>
                  </a:cubicBezTo>
                  <a:cubicBezTo>
                    <a:pt x="82" y="2"/>
                    <a:pt x="91" y="0"/>
                    <a:pt x="102" y="3"/>
                  </a:cubicBezTo>
                  <a:cubicBezTo>
                    <a:pt x="147" y="16"/>
                    <a:pt x="192" y="29"/>
                    <a:pt x="236" y="43"/>
                  </a:cubicBezTo>
                  <a:cubicBezTo>
                    <a:pt x="253" y="48"/>
                    <a:pt x="257" y="61"/>
                    <a:pt x="244" y="75"/>
                  </a:cubicBezTo>
                  <a:cubicBezTo>
                    <a:pt x="224" y="98"/>
                    <a:pt x="202" y="121"/>
                    <a:pt x="181" y="144"/>
                  </a:cubicBezTo>
                  <a:cubicBezTo>
                    <a:pt x="176" y="148"/>
                    <a:pt x="171" y="151"/>
                    <a:pt x="160" y="15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CD3CB238-30F1-9122-FCF6-71ED930F0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2227263"/>
              <a:ext cx="215900" cy="128588"/>
            </a:xfrm>
            <a:custGeom>
              <a:avLst/>
              <a:gdLst>
                <a:gd name="T0" fmla="*/ 162 w 257"/>
                <a:gd name="T1" fmla="*/ 151 h 152"/>
                <a:gd name="T2" fmla="*/ 48 w 257"/>
                <a:gd name="T3" fmla="*/ 117 h 152"/>
                <a:gd name="T4" fmla="*/ 20 w 257"/>
                <a:gd name="T5" fmla="*/ 108 h 152"/>
                <a:gd name="T6" fmla="*/ 12 w 257"/>
                <a:gd name="T7" fmla="*/ 78 h 152"/>
                <a:gd name="T8" fmla="*/ 76 w 257"/>
                <a:gd name="T9" fmla="*/ 9 h 152"/>
                <a:gd name="T10" fmla="*/ 101 w 257"/>
                <a:gd name="T11" fmla="*/ 3 h 152"/>
                <a:gd name="T12" fmla="*/ 234 w 257"/>
                <a:gd name="T13" fmla="*/ 43 h 152"/>
                <a:gd name="T14" fmla="*/ 244 w 257"/>
                <a:gd name="T15" fmla="*/ 75 h 152"/>
                <a:gd name="T16" fmla="*/ 179 w 257"/>
                <a:gd name="T17" fmla="*/ 145 h 152"/>
                <a:gd name="T18" fmla="*/ 162 w 257"/>
                <a:gd name="T19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152">
                  <a:moveTo>
                    <a:pt x="162" y="151"/>
                  </a:moveTo>
                  <a:cubicBezTo>
                    <a:pt x="125" y="140"/>
                    <a:pt x="87" y="129"/>
                    <a:pt x="48" y="117"/>
                  </a:cubicBezTo>
                  <a:cubicBezTo>
                    <a:pt x="39" y="114"/>
                    <a:pt x="29" y="112"/>
                    <a:pt x="20" y="108"/>
                  </a:cubicBezTo>
                  <a:cubicBezTo>
                    <a:pt x="4" y="102"/>
                    <a:pt x="0" y="91"/>
                    <a:pt x="12" y="78"/>
                  </a:cubicBezTo>
                  <a:cubicBezTo>
                    <a:pt x="33" y="55"/>
                    <a:pt x="54" y="32"/>
                    <a:pt x="76" y="9"/>
                  </a:cubicBezTo>
                  <a:cubicBezTo>
                    <a:pt x="83" y="2"/>
                    <a:pt x="90" y="0"/>
                    <a:pt x="101" y="3"/>
                  </a:cubicBezTo>
                  <a:cubicBezTo>
                    <a:pt x="145" y="17"/>
                    <a:pt x="190" y="29"/>
                    <a:pt x="234" y="43"/>
                  </a:cubicBezTo>
                  <a:cubicBezTo>
                    <a:pt x="254" y="49"/>
                    <a:pt x="257" y="59"/>
                    <a:pt x="244" y="75"/>
                  </a:cubicBezTo>
                  <a:cubicBezTo>
                    <a:pt x="222" y="98"/>
                    <a:pt x="200" y="121"/>
                    <a:pt x="179" y="145"/>
                  </a:cubicBezTo>
                  <a:cubicBezTo>
                    <a:pt x="174" y="150"/>
                    <a:pt x="169" y="152"/>
                    <a:pt x="162" y="151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88B86320-EB84-D83F-120E-25AF3005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2020888"/>
              <a:ext cx="219075" cy="128588"/>
            </a:xfrm>
            <a:custGeom>
              <a:avLst/>
              <a:gdLst>
                <a:gd name="T0" fmla="*/ 93 w 259"/>
                <a:gd name="T1" fmla="*/ 0 h 152"/>
                <a:gd name="T2" fmla="*/ 115 w 259"/>
                <a:gd name="T3" fmla="*/ 7 h 152"/>
                <a:gd name="T4" fmla="*/ 233 w 259"/>
                <a:gd name="T5" fmla="*/ 42 h 152"/>
                <a:gd name="T6" fmla="*/ 244 w 259"/>
                <a:gd name="T7" fmla="*/ 76 h 152"/>
                <a:gd name="T8" fmla="*/ 184 w 259"/>
                <a:gd name="T9" fmla="*/ 140 h 152"/>
                <a:gd name="T10" fmla="*/ 154 w 259"/>
                <a:gd name="T11" fmla="*/ 148 h 152"/>
                <a:gd name="T12" fmla="*/ 25 w 259"/>
                <a:gd name="T13" fmla="*/ 110 h 152"/>
                <a:gd name="T14" fmla="*/ 15 w 259"/>
                <a:gd name="T15" fmla="*/ 76 h 152"/>
                <a:gd name="T16" fmla="*/ 76 w 259"/>
                <a:gd name="T17" fmla="*/ 10 h 152"/>
                <a:gd name="T18" fmla="*/ 93 w 25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152">
                  <a:moveTo>
                    <a:pt x="93" y="0"/>
                  </a:moveTo>
                  <a:cubicBezTo>
                    <a:pt x="100" y="2"/>
                    <a:pt x="108" y="5"/>
                    <a:pt x="115" y="7"/>
                  </a:cubicBezTo>
                  <a:cubicBezTo>
                    <a:pt x="155" y="18"/>
                    <a:pt x="194" y="30"/>
                    <a:pt x="233" y="42"/>
                  </a:cubicBezTo>
                  <a:cubicBezTo>
                    <a:pt x="256" y="48"/>
                    <a:pt x="259" y="59"/>
                    <a:pt x="244" y="76"/>
                  </a:cubicBezTo>
                  <a:cubicBezTo>
                    <a:pt x="224" y="98"/>
                    <a:pt x="204" y="119"/>
                    <a:pt x="184" y="140"/>
                  </a:cubicBezTo>
                  <a:cubicBezTo>
                    <a:pt x="176" y="149"/>
                    <a:pt x="167" y="152"/>
                    <a:pt x="154" y="148"/>
                  </a:cubicBezTo>
                  <a:cubicBezTo>
                    <a:pt x="111" y="134"/>
                    <a:pt x="68" y="123"/>
                    <a:pt x="25" y="110"/>
                  </a:cubicBezTo>
                  <a:cubicBezTo>
                    <a:pt x="3" y="103"/>
                    <a:pt x="0" y="92"/>
                    <a:pt x="15" y="76"/>
                  </a:cubicBezTo>
                  <a:cubicBezTo>
                    <a:pt x="35" y="53"/>
                    <a:pt x="55" y="32"/>
                    <a:pt x="76" y="10"/>
                  </a:cubicBezTo>
                  <a:cubicBezTo>
                    <a:pt x="80" y="5"/>
                    <a:pt x="85" y="0"/>
                    <a:pt x="93" y="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9EA8A97A-9B13-7451-871F-865949F6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488" y="2073276"/>
              <a:ext cx="219075" cy="128588"/>
            </a:xfrm>
            <a:custGeom>
              <a:avLst/>
              <a:gdLst>
                <a:gd name="T0" fmla="*/ 94 w 259"/>
                <a:gd name="T1" fmla="*/ 0 h 152"/>
                <a:gd name="T2" fmla="*/ 107 w 259"/>
                <a:gd name="T3" fmla="*/ 3 h 152"/>
                <a:gd name="T4" fmla="*/ 234 w 259"/>
                <a:gd name="T5" fmla="*/ 42 h 152"/>
                <a:gd name="T6" fmla="*/ 243 w 259"/>
                <a:gd name="T7" fmla="*/ 76 h 152"/>
                <a:gd name="T8" fmla="*/ 184 w 259"/>
                <a:gd name="T9" fmla="*/ 140 h 152"/>
                <a:gd name="T10" fmla="*/ 155 w 259"/>
                <a:gd name="T11" fmla="*/ 148 h 152"/>
                <a:gd name="T12" fmla="*/ 26 w 259"/>
                <a:gd name="T13" fmla="*/ 110 h 152"/>
                <a:gd name="T14" fmla="*/ 16 w 259"/>
                <a:gd name="T15" fmla="*/ 74 h 152"/>
                <a:gd name="T16" fmla="*/ 75 w 259"/>
                <a:gd name="T17" fmla="*/ 11 h 152"/>
                <a:gd name="T18" fmla="*/ 94 w 25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152">
                  <a:moveTo>
                    <a:pt x="94" y="0"/>
                  </a:moveTo>
                  <a:cubicBezTo>
                    <a:pt x="97" y="1"/>
                    <a:pt x="102" y="2"/>
                    <a:pt x="107" y="3"/>
                  </a:cubicBezTo>
                  <a:cubicBezTo>
                    <a:pt x="149" y="16"/>
                    <a:pt x="192" y="29"/>
                    <a:pt x="234" y="42"/>
                  </a:cubicBezTo>
                  <a:cubicBezTo>
                    <a:pt x="256" y="49"/>
                    <a:pt x="259" y="59"/>
                    <a:pt x="243" y="76"/>
                  </a:cubicBezTo>
                  <a:cubicBezTo>
                    <a:pt x="224" y="98"/>
                    <a:pt x="203" y="119"/>
                    <a:pt x="184" y="140"/>
                  </a:cubicBezTo>
                  <a:cubicBezTo>
                    <a:pt x="176" y="149"/>
                    <a:pt x="167" y="152"/>
                    <a:pt x="155" y="148"/>
                  </a:cubicBezTo>
                  <a:cubicBezTo>
                    <a:pt x="112" y="135"/>
                    <a:pt x="69" y="123"/>
                    <a:pt x="26" y="110"/>
                  </a:cubicBezTo>
                  <a:cubicBezTo>
                    <a:pt x="3" y="103"/>
                    <a:pt x="0" y="91"/>
                    <a:pt x="16" y="74"/>
                  </a:cubicBezTo>
                  <a:cubicBezTo>
                    <a:pt x="35" y="53"/>
                    <a:pt x="55" y="32"/>
                    <a:pt x="75" y="11"/>
                  </a:cubicBezTo>
                  <a:cubicBezTo>
                    <a:pt x="80" y="5"/>
                    <a:pt x="85" y="0"/>
                    <a:pt x="94" y="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D91F3935-F7D2-64D6-0982-53306AB5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2495551"/>
              <a:ext cx="166687" cy="185738"/>
            </a:xfrm>
            <a:custGeom>
              <a:avLst/>
              <a:gdLst>
                <a:gd name="T0" fmla="*/ 0 w 199"/>
                <a:gd name="T1" fmla="*/ 97 h 220"/>
                <a:gd name="T2" fmla="*/ 55 w 199"/>
                <a:gd name="T3" fmla="*/ 113 h 220"/>
                <a:gd name="T4" fmla="*/ 91 w 199"/>
                <a:gd name="T5" fmla="*/ 104 h 220"/>
                <a:gd name="T6" fmla="*/ 187 w 199"/>
                <a:gd name="T7" fmla="*/ 0 h 220"/>
                <a:gd name="T8" fmla="*/ 195 w 199"/>
                <a:gd name="T9" fmla="*/ 106 h 220"/>
                <a:gd name="T10" fmla="*/ 196 w 199"/>
                <a:gd name="T11" fmla="*/ 134 h 220"/>
                <a:gd name="T12" fmla="*/ 166 w 199"/>
                <a:gd name="T13" fmla="*/ 177 h 220"/>
                <a:gd name="T14" fmla="*/ 39 w 199"/>
                <a:gd name="T15" fmla="*/ 214 h 220"/>
                <a:gd name="T16" fmla="*/ 9 w 199"/>
                <a:gd name="T17" fmla="*/ 193 h 220"/>
                <a:gd name="T18" fmla="*/ 0 w 199"/>
                <a:gd name="T19" fmla="*/ 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220">
                  <a:moveTo>
                    <a:pt x="0" y="97"/>
                  </a:moveTo>
                  <a:cubicBezTo>
                    <a:pt x="20" y="103"/>
                    <a:pt x="38" y="106"/>
                    <a:pt x="55" y="113"/>
                  </a:cubicBezTo>
                  <a:cubicBezTo>
                    <a:pt x="70" y="120"/>
                    <a:pt x="80" y="116"/>
                    <a:pt x="91" y="104"/>
                  </a:cubicBezTo>
                  <a:cubicBezTo>
                    <a:pt x="121" y="70"/>
                    <a:pt x="153" y="37"/>
                    <a:pt x="187" y="0"/>
                  </a:cubicBezTo>
                  <a:cubicBezTo>
                    <a:pt x="190" y="38"/>
                    <a:pt x="193" y="72"/>
                    <a:pt x="195" y="106"/>
                  </a:cubicBezTo>
                  <a:cubicBezTo>
                    <a:pt x="196" y="115"/>
                    <a:pt x="195" y="125"/>
                    <a:pt x="196" y="134"/>
                  </a:cubicBezTo>
                  <a:cubicBezTo>
                    <a:pt x="199" y="168"/>
                    <a:pt x="199" y="168"/>
                    <a:pt x="166" y="177"/>
                  </a:cubicBezTo>
                  <a:cubicBezTo>
                    <a:pt x="123" y="190"/>
                    <a:pt x="81" y="202"/>
                    <a:pt x="39" y="214"/>
                  </a:cubicBezTo>
                  <a:cubicBezTo>
                    <a:pt x="18" y="220"/>
                    <a:pt x="11" y="215"/>
                    <a:pt x="9" y="193"/>
                  </a:cubicBezTo>
                  <a:cubicBezTo>
                    <a:pt x="6" y="162"/>
                    <a:pt x="7" y="131"/>
                    <a:pt x="0" y="97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5758E7C6-E64A-C43C-41C4-71F0BB71E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938" y="2638426"/>
              <a:ext cx="125412" cy="206375"/>
            </a:xfrm>
            <a:custGeom>
              <a:avLst/>
              <a:gdLst>
                <a:gd name="T0" fmla="*/ 1 w 149"/>
                <a:gd name="T1" fmla="*/ 89 h 244"/>
                <a:gd name="T2" fmla="*/ 1 w 149"/>
                <a:gd name="T3" fmla="*/ 28 h 244"/>
                <a:gd name="T4" fmla="*/ 11 w 149"/>
                <a:gd name="T5" fmla="*/ 4 h 244"/>
                <a:gd name="T6" fmla="*/ 33 w 149"/>
                <a:gd name="T7" fmla="*/ 13 h 244"/>
                <a:gd name="T8" fmla="*/ 142 w 149"/>
                <a:gd name="T9" fmla="*/ 129 h 244"/>
                <a:gd name="T10" fmla="*/ 146 w 149"/>
                <a:gd name="T11" fmla="*/ 141 h 244"/>
                <a:gd name="T12" fmla="*/ 149 w 149"/>
                <a:gd name="T13" fmla="*/ 215 h 244"/>
                <a:gd name="T14" fmla="*/ 119 w 149"/>
                <a:gd name="T15" fmla="*/ 234 h 244"/>
                <a:gd name="T16" fmla="*/ 20 w 149"/>
                <a:gd name="T17" fmla="*/ 182 h 244"/>
                <a:gd name="T18" fmla="*/ 5 w 149"/>
                <a:gd name="T19" fmla="*/ 157 h 244"/>
                <a:gd name="T20" fmla="*/ 5 w 149"/>
                <a:gd name="T21" fmla="*/ 89 h 244"/>
                <a:gd name="T22" fmla="*/ 1 w 149"/>
                <a:gd name="T23" fmla="*/ 8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244">
                  <a:moveTo>
                    <a:pt x="1" y="89"/>
                  </a:moveTo>
                  <a:cubicBezTo>
                    <a:pt x="1" y="69"/>
                    <a:pt x="1" y="48"/>
                    <a:pt x="1" y="28"/>
                  </a:cubicBezTo>
                  <a:cubicBezTo>
                    <a:pt x="0" y="18"/>
                    <a:pt x="0" y="8"/>
                    <a:pt x="11" y="4"/>
                  </a:cubicBezTo>
                  <a:cubicBezTo>
                    <a:pt x="20" y="0"/>
                    <a:pt x="26" y="6"/>
                    <a:pt x="33" y="13"/>
                  </a:cubicBezTo>
                  <a:cubicBezTo>
                    <a:pt x="69" y="52"/>
                    <a:pt x="105" y="90"/>
                    <a:pt x="142" y="129"/>
                  </a:cubicBezTo>
                  <a:cubicBezTo>
                    <a:pt x="146" y="133"/>
                    <a:pt x="146" y="137"/>
                    <a:pt x="146" y="141"/>
                  </a:cubicBezTo>
                  <a:cubicBezTo>
                    <a:pt x="147" y="166"/>
                    <a:pt x="148" y="190"/>
                    <a:pt x="149" y="215"/>
                  </a:cubicBezTo>
                  <a:cubicBezTo>
                    <a:pt x="149" y="237"/>
                    <a:pt x="138" y="244"/>
                    <a:pt x="119" y="234"/>
                  </a:cubicBezTo>
                  <a:cubicBezTo>
                    <a:pt x="86" y="217"/>
                    <a:pt x="54" y="199"/>
                    <a:pt x="20" y="182"/>
                  </a:cubicBezTo>
                  <a:cubicBezTo>
                    <a:pt x="10" y="177"/>
                    <a:pt x="4" y="169"/>
                    <a:pt x="5" y="157"/>
                  </a:cubicBezTo>
                  <a:cubicBezTo>
                    <a:pt x="5" y="135"/>
                    <a:pt x="5" y="112"/>
                    <a:pt x="5" y="89"/>
                  </a:cubicBezTo>
                  <a:cubicBezTo>
                    <a:pt x="3" y="89"/>
                    <a:pt x="2" y="89"/>
                    <a:pt x="1" y="89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0F6AF865-B968-4FFA-D979-CA7C894E2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25" y="2540001"/>
              <a:ext cx="120650" cy="206375"/>
            </a:xfrm>
            <a:custGeom>
              <a:avLst/>
              <a:gdLst>
                <a:gd name="T0" fmla="*/ 142 w 142"/>
                <a:gd name="T1" fmla="*/ 88 h 245"/>
                <a:gd name="T2" fmla="*/ 142 w 142"/>
                <a:gd name="T3" fmla="*/ 152 h 245"/>
                <a:gd name="T4" fmla="*/ 130 w 142"/>
                <a:gd name="T5" fmla="*/ 175 h 245"/>
                <a:gd name="T6" fmla="*/ 33 w 142"/>
                <a:gd name="T7" fmla="*/ 235 h 245"/>
                <a:gd name="T8" fmla="*/ 5 w 142"/>
                <a:gd name="T9" fmla="*/ 221 h 245"/>
                <a:gd name="T10" fmla="*/ 1 w 142"/>
                <a:gd name="T11" fmla="*/ 111 h 245"/>
                <a:gd name="T12" fmla="*/ 16 w 142"/>
                <a:gd name="T13" fmla="*/ 92 h 245"/>
                <a:gd name="T14" fmla="*/ 92 w 142"/>
                <a:gd name="T15" fmla="*/ 72 h 245"/>
                <a:gd name="T16" fmla="*/ 113 w 142"/>
                <a:gd name="T17" fmla="*/ 45 h 245"/>
                <a:gd name="T18" fmla="*/ 113 w 142"/>
                <a:gd name="T19" fmla="*/ 17 h 245"/>
                <a:gd name="T20" fmla="*/ 120 w 142"/>
                <a:gd name="T21" fmla="*/ 1 h 245"/>
                <a:gd name="T22" fmla="*/ 137 w 142"/>
                <a:gd name="T23" fmla="*/ 18 h 245"/>
                <a:gd name="T24" fmla="*/ 137 w 142"/>
                <a:gd name="T25" fmla="*/ 88 h 245"/>
                <a:gd name="T26" fmla="*/ 142 w 142"/>
                <a:gd name="T27" fmla="*/ 8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245">
                  <a:moveTo>
                    <a:pt x="142" y="88"/>
                  </a:moveTo>
                  <a:cubicBezTo>
                    <a:pt x="142" y="109"/>
                    <a:pt x="141" y="130"/>
                    <a:pt x="142" y="152"/>
                  </a:cubicBezTo>
                  <a:cubicBezTo>
                    <a:pt x="142" y="162"/>
                    <a:pt x="139" y="169"/>
                    <a:pt x="130" y="175"/>
                  </a:cubicBezTo>
                  <a:cubicBezTo>
                    <a:pt x="97" y="195"/>
                    <a:pt x="65" y="215"/>
                    <a:pt x="33" y="235"/>
                  </a:cubicBezTo>
                  <a:cubicBezTo>
                    <a:pt x="17" y="245"/>
                    <a:pt x="6" y="240"/>
                    <a:pt x="5" y="221"/>
                  </a:cubicBezTo>
                  <a:cubicBezTo>
                    <a:pt x="3" y="184"/>
                    <a:pt x="3" y="148"/>
                    <a:pt x="1" y="111"/>
                  </a:cubicBezTo>
                  <a:cubicBezTo>
                    <a:pt x="0" y="99"/>
                    <a:pt x="5" y="95"/>
                    <a:pt x="16" y="92"/>
                  </a:cubicBezTo>
                  <a:cubicBezTo>
                    <a:pt x="41" y="86"/>
                    <a:pt x="66" y="78"/>
                    <a:pt x="92" y="72"/>
                  </a:cubicBezTo>
                  <a:cubicBezTo>
                    <a:pt x="106" y="68"/>
                    <a:pt x="116" y="63"/>
                    <a:pt x="113" y="45"/>
                  </a:cubicBezTo>
                  <a:cubicBezTo>
                    <a:pt x="112" y="36"/>
                    <a:pt x="112" y="27"/>
                    <a:pt x="113" y="17"/>
                  </a:cubicBezTo>
                  <a:cubicBezTo>
                    <a:pt x="113" y="11"/>
                    <a:pt x="107" y="1"/>
                    <a:pt x="120" y="1"/>
                  </a:cubicBezTo>
                  <a:cubicBezTo>
                    <a:pt x="131" y="0"/>
                    <a:pt x="137" y="7"/>
                    <a:pt x="137" y="18"/>
                  </a:cubicBezTo>
                  <a:cubicBezTo>
                    <a:pt x="138" y="41"/>
                    <a:pt x="137" y="64"/>
                    <a:pt x="137" y="88"/>
                  </a:cubicBezTo>
                  <a:cubicBezTo>
                    <a:pt x="139" y="88"/>
                    <a:pt x="140" y="88"/>
                    <a:pt x="142" y="88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A19E2B4F-2B75-ABA4-107F-C7AABD83E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2155826"/>
              <a:ext cx="90487" cy="192088"/>
            </a:xfrm>
            <a:custGeom>
              <a:avLst/>
              <a:gdLst>
                <a:gd name="T0" fmla="*/ 99 w 107"/>
                <a:gd name="T1" fmla="*/ 83 h 228"/>
                <a:gd name="T2" fmla="*/ 99 w 107"/>
                <a:gd name="T3" fmla="*/ 113 h 228"/>
                <a:gd name="T4" fmla="*/ 68 w 107"/>
                <a:gd name="T5" fmla="*/ 188 h 228"/>
                <a:gd name="T6" fmla="*/ 39 w 107"/>
                <a:gd name="T7" fmla="*/ 216 h 228"/>
                <a:gd name="T8" fmla="*/ 19 w 107"/>
                <a:gd name="T9" fmla="*/ 224 h 228"/>
                <a:gd name="T10" fmla="*/ 9 w 107"/>
                <a:gd name="T11" fmla="*/ 204 h 228"/>
                <a:gd name="T12" fmla="*/ 7 w 107"/>
                <a:gd name="T13" fmla="*/ 128 h 228"/>
                <a:gd name="T14" fmla="*/ 45 w 107"/>
                <a:gd name="T15" fmla="*/ 31 h 228"/>
                <a:gd name="T16" fmla="*/ 67 w 107"/>
                <a:gd name="T17" fmla="*/ 8 h 228"/>
                <a:gd name="T18" fmla="*/ 85 w 107"/>
                <a:gd name="T19" fmla="*/ 2 h 228"/>
                <a:gd name="T20" fmla="*/ 96 w 107"/>
                <a:gd name="T21" fmla="*/ 20 h 228"/>
                <a:gd name="T22" fmla="*/ 96 w 107"/>
                <a:gd name="T23" fmla="*/ 83 h 228"/>
                <a:gd name="T24" fmla="*/ 99 w 107"/>
                <a:gd name="T25" fmla="*/ 8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228">
                  <a:moveTo>
                    <a:pt x="99" y="83"/>
                  </a:moveTo>
                  <a:cubicBezTo>
                    <a:pt x="99" y="93"/>
                    <a:pt x="97" y="104"/>
                    <a:pt x="99" y="113"/>
                  </a:cubicBezTo>
                  <a:cubicBezTo>
                    <a:pt x="107" y="146"/>
                    <a:pt x="88" y="167"/>
                    <a:pt x="68" y="188"/>
                  </a:cubicBezTo>
                  <a:cubicBezTo>
                    <a:pt x="59" y="198"/>
                    <a:pt x="48" y="206"/>
                    <a:pt x="39" y="216"/>
                  </a:cubicBezTo>
                  <a:cubicBezTo>
                    <a:pt x="33" y="221"/>
                    <a:pt x="28" y="228"/>
                    <a:pt x="19" y="224"/>
                  </a:cubicBezTo>
                  <a:cubicBezTo>
                    <a:pt x="10" y="220"/>
                    <a:pt x="10" y="212"/>
                    <a:pt x="9" y="204"/>
                  </a:cubicBezTo>
                  <a:cubicBezTo>
                    <a:pt x="9" y="179"/>
                    <a:pt x="12" y="153"/>
                    <a:pt x="7" y="128"/>
                  </a:cubicBezTo>
                  <a:cubicBezTo>
                    <a:pt x="0" y="87"/>
                    <a:pt x="14" y="56"/>
                    <a:pt x="45" y="31"/>
                  </a:cubicBezTo>
                  <a:cubicBezTo>
                    <a:pt x="53" y="24"/>
                    <a:pt x="60" y="15"/>
                    <a:pt x="67" y="8"/>
                  </a:cubicBezTo>
                  <a:cubicBezTo>
                    <a:pt x="72" y="3"/>
                    <a:pt x="78" y="0"/>
                    <a:pt x="85" y="2"/>
                  </a:cubicBezTo>
                  <a:cubicBezTo>
                    <a:pt x="93" y="5"/>
                    <a:pt x="96" y="11"/>
                    <a:pt x="96" y="20"/>
                  </a:cubicBezTo>
                  <a:cubicBezTo>
                    <a:pt x="96" y="41"/>
                    <a:pt x="96" y="62"/>
                    <a:pt x="96" y="83"/>
                  </a:cubicBezTo>
                  <a:cubicBezTo>
                    <a:pt x="97" y="83"/>
                    <a:pt x="98" y="83"/>
                    <a:pt x="99" y="83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8BA7265D-0F7A-86E4-9F1B-B7E38B1A8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238" y="2359026"/>
              <a:ext cx="90487" cy="193675"/>
            </a:xfrm>
            <a:custGeom>
              <a:avLst/>
              <a:gdLst>
                <a:gd name="T0" fmla="*/ 93 w 106"/>
                <a:gd name="T1" fmla="*/ 87 h 230"/>
                <a:gd name="T2" fmla="*/ 46 w 106"/>
                <a:gd name="T3" fmla="*/ 209 h 230"/>
                <a:gd name="T4" fmla="*/ 36 w 106"/>
                <a:gd name="T5" fmla="*/ 219 h 230"/>
                <a:gd name="T6" fmla="*/ 16 w 106"/>
                <a:gd name="T7" fmla="*/ 227 h 230"/>
                <a:gd name="T8" fmla="*/ 4 w 106"/>
                <a:gd name="T9" fmla="*/ 209 h 230"/>
                <a:gd name="T10" fmla="*/ 1 w 106"/>
                <a:gd name="T11" fmla="*/ 87 h 230"/>
                <a:gd name="T12" fmla="*/ 1 w 106"/>
                <a:gd name="T13" fmla="*/ 81 h 230"/>
                <a:gd name="T14" fmla="*/ 70 w 106"/>
                <a:gd name="T15" fmla="*/ 6 h 230"/>
                <a:gd name="T16" fmla="*/ 89 w 106"/>
                <a:gd name="T17" fmla="*/ 22 h 230"/>
                <a:gd name="T18" fmla="*/ 93 w 106"/>
                <a:gd name="T19" fmla="*/ 8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230">
                  <a:moveTo>
                    <a:pt x="93" y="87"/>
                  </a:moveTo>
                  <a:cubicBezTo>
                    <a:pt x="106" y="139"/>
                    <a:pt x="85" y="177"/>
                    <a:pt x="46" y="209"/>
                  </a:cubicBezTo>
                  <a:cubicBezTo>
                    <a:pt x="42" y="212"/>
                    <a:pt x="39" y="216"/>
                    <a:pt x="36" y="219"/>
                  </a:cubicBezTo>
                  <a:cubicBezTo>
                    <a:pt x="31" y="226"/>
                    <a:pt x="24" y="230"/>
                    <a:pt x="16" y="227"/>
                  </a:cubicBezTo>
                  <a:cubicBezTo>
                    <a:pt x="6" y="225"/>
                    <a:pt x="5" y="217"/>
                    <a:pt x="4" y="209"/>
                  </a:cubicBezTo>
                  <a:cubicBezTo>
                    <a:pt x="3" y="168"/>
                    <a:pt x="2" y="128"/>
                    <a:pt x="1" y="87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19" y="52"/>
                    <a:pt x="42" y="26"/>
                    <a:pt x="70" y="6"/>
                  </a:cubicBezTo>
                  <a:cubicBezTo>
                    <a:pt x="80" y="0"/>
                    <a:pt x="89" y="9"/>
                    <a:pt x="89" y="22"/>
                  </a:cubicBezTo>
                  <a:cubicBezTo>
                    <a:pt x="91" y="44"/>
                    <a:pt x="92" y="66"/>
                    <a:pt x="93" y="87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4" name="Freeform 28">
              <a:extLst>
                <a:ext uri="{FF2B5EF4-FFF2-40B4-BE49-F238E27FC236}">
                  <a16:creationId xmlns:a16="http://schemas.microsoft.com/office/drawing/2014/main" id="{27BD7FA3-75D5-5C2F-F166-C7A175A5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488" y="2255838"/>
              <a:ext cx="79375" cy="195263"/>
            </a:xfrm>
            <a:custGeom>
              <a:avLst/>
              <a:gdLst>
                <a:gd name="T0" fmla="*/ 88 w 93"/>
                <a:gd name="T1" fmla="*/ 40 h 231"/>
                <a:gd name="T2" fmla="*/ 93 w 93"/>
                <a:gd name="T3" fmla="*/ 139 h 231"/>
                <a:gd name="T4" fmla="*/ 79 w 93"/>
                <a:gd name="T5" fmla="*/ 174 h 231"/>
                <a:gd name="T6" fmla="*/ 35 w 93"/>
                <a:gd name="T7" fmla="*/ 221 h 231"/>
                <a:gd name="T8" fmla="*/ 16 w 93"/>
                <a:gd name="T9" fmla="*/ 228 h 231"/>
                <a:gd name="T10" fmla="*/ 4 w 93"/>
                <a:gd name="T11" fmla="*/ 209 h 231"/>
                <a:gd name="T12" fmla="*/ 0 w 93"/>
                <a:gd name="T13" fmla="*/ 88 h 231"/>
                <a:gd name="T14" fmla="*/ 1 w 93"/>
                <a:gd name="T15" fmla="*/ 80 h 231"/>
                <a:gd name="T16" fmla="*/ 67 w 93"/>
                <a:gd name="T17" fmla="*/ 7 h 231"/>
                <a:gd name="T18" fmla="*/ 88 w 93"/>
                <a:gd name="T19" fmla="*/ 20 h 231"/>
                <a:gd name="T20" fmla="*/ 88 w 93"/>
                <a:gd name="T21" fmla="*/ 4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231">
                  <a:moveTo>
                    <a:pt x="88" y="40"/>
                  </a:moveTo>
                  <a:cubicBezTo>
                    <a:pt x="91" y="73"/>
                    <a:pt x="93" y="106"/>
                    <a:pt x="93" y="139"/>
                  </a:cubicBezTo>
                  <a:cubicBezTo>
                    <a:pt x="92" y="153"/>
                    <a:pt x="87" y="164"/>
                    <a:pt x="79" y="174"/>
                  </a:cubicBezTo>
                  <a:cubicBezTo>
                    <a:pt x="64" y="190"/>
                    <a:pt x="50" y="205"/>
                    <a:pt x="35" y="221"/>
                  </a:cubicBezTo>
                  <a:cubicBezTo>
                    <a:pt x="30" y="226"/>
                    <a:pt x="24" y="231"/>
                    <a:pt x="16" y="228"/>
                  </a:cubicBezTo>
                  <a:cubicBezTo>
                    <a:pt x="7" y="225"/>
                    <a:pt x="5" y="218"/>
                    <a:pt x="4" y="209"/>
                  </a:cubicBezTo>
                  <a:cubicBezTo>
                    <a:pt x="3" y="169"/>
                    <a:pt x="2" y="128"/>
                    <a:pt x="0" y="88"/>
                  </a:cubicBezTo>
                  <a:cubicBezTo>
                    <a:pt x="0" y="85"/>
                    <a:pt x="0" y="82"/>
                    <a:pt x="1" y="80"/>
                  </a:cubicBezTo>
                  <a:cubicBezTo>
                    <a:pt x="19" y="52"/>
                    <a:pt x="43" y="29"/>
                    <a:pt x="67" y="7"/>
                  </a:cubicBezTo>
                  <a:cubicBezTo>
                    <a:pt x="75" y="0"/>
                    <a:pt x="86" y="8"/>
                    <a:pt x="88" y="20"/>
                  </a:cubicBezTo>
                  <a:cubicBezTo>
                    <a:pt x="89" y="26"/>
                    <a:pt x="88" y="33"/>
                    <a:pt x="88" y="4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5" name="Freeform 29">
              <a:extLst>
                <a:ext uri="{FF2B5EF4-FFF2-40B4-BE49-F238E27FC236}">
                  <a16:creationId xmlns:a16="http://schemas.microsoft.com/office/drawing/2014/main" id="{A7E0578B-0FFE-C3B6-6634-0D22EA020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863" y="2513013"/>
              <a:ext cx="73025" cy="201613"/>
            </a:xfrm>
            <a:custGeom>
              <a:avLst/>
              <a:gdLst>
                <a:gd name="T0" fmla="*/ 84 w 86"/>
                <a:gd name="T1" fmla="*/ 222 h 239"/>
                <a:gd name="T2" fmla="*/ 80 w 86"/>
                <a:gd name="T3" fmla="*/ 236 h 239"/>
                <a:gd name="T4" fmla="*/ 68 w 86"/>
                <a:gd name="T5" fmla="*/ 228 h 239"/>
                <a:gd name="T6" fmla="*/ 20 w 86"/>
                <a:gd name="T7" fmla="*/ 177 h 239"/>
                <a:gd name="T8" fmla="*/ 12 w 86"/>
                <a:gd name="T9" fmla="*/ 160 h 239"/>
                <a:gd name="T10" fmla="*/ 4 w 86"/>
                <a:gd name="T11" fmla="*/ 22 h 239"/>
                <a:gd name="T12" fmla="*/ 9 w 86"/>
                <a:gd name="T13" fmla="*/ 3 h 239"/>
                <a:gd name="T14" fmla="*/ 26 w 86"/>
                <a:gd name="T15" fmla="*/ 14 h 239"/>
                <a:gd name="T16" fmla="*/ 78 w 86"/>
                <a:gd name="T17" fmla="*/ 130 h 239"/>
                <a:gd name="T18" fmla="*/ 84 w 86"/>
                <a:gd name="T19" fmla="*/ 2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239">
                  <a:moveTo>
                    <a:pt x="84" y="222"/>
                  </a:moveTo>
                  <a:cubicBezTo>
                    <a:pt x="83" y="226"/>
                    <a:pt x="86" y="233"/>
                    <a:pt x="80" y="236"/>
                  </a:cubicBezTo>
                  <a:cubicBezTo>
                    <a:pt x="74" y="239"/>
                    <a:pt x="71" y="232"/>
                    <a:pt x="68" y="228"/>
                  </a:cubicBezTo>
                  <a:cubicBezTo>
                    <a:pt x="52" y="211"/>
                    <a:pt x="36" y="194"/>
                    <a:pt x="20" y="177"/>
                  </a:cubicBezTo>
                  <a:cubicBezTo>
                    <a:pt x="15" y="172"/>
                    <a:pt x="13" y="167"/>
                    <a:pt x="12" y="160"/>
                  </a:cubicBezTo>
                  <a:cubicBezTo>
                    <a:pt x="10" y="114"/>
                    <a:pt x="7" y="68"/>
                    <a:pt x="4" y="22"/>
                  </a:cubicBezTo>
                  <a:cubicBezTo>
                    <a:pt x="4" y="15"/>
                    <a:pt x="0" y="6"/>
                    <a:pt x="9" y="3"/>
                  </a:cubicBezTo>
                  <a:cubicBezTo>
                    <a:pt x="18" y="0"/>
                    <a:pt x="21" y="9"/>
                    <a:pt x="26" y="14"/>
                  </a:cubicBezTo>
                  <a:cubicBezTo>
                    <a:pt x="62" y="44"/>
                    <a:pt x="82" y="80"/>
                    <a:pt x="78" y="130"/>
                  </a:cubicBezTo>
                  <a:cubicBezTo>
                    <a:pt x="76" y="160"/>
                    <a:pt x="82" y="191"/>
                    <a:pt x="84" y="222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6" name="Freeform 30">
              <a:extLst>
                <a:ext uri="{FF2B5EF4-FFF2-40B4-BE49-F238E27FC236}">
                  <a16:creationId xmlns:a16="http://schemas.microsoft.com/office/drawing/2014/main" id="{B25C7957-C15D-96DA-6F81-D068F76B5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2476501"/>
              <a:ext cx="66675" cy="146050"/>
            </a:xfrm>
            <a:custGeom>
              <a:avLst/>
              <a:gdLst>
                <a:gd name="T0" fmla="*/ 0 w 78"/>
                <a:gd name="T1" fmla="*/ 0 h 173"/>
                <a:gd name="T2" fmla="*/ 10 w 78"/>
                <a:gd name="T3" fmla="*/ 3 h 173"/>
                <a:gd name="T4" fmla="*/ 65 w 78"/>
                <a:gd name="T5" fmla="*/ 23 h 173"/>
                <a:gd name="T6" fmla="*/ 72 w 78"/>
                <a:gd name="T7" fmla="*/ 85 h 173"/>
                <a:gd name="T8" fmla="*/ 76 w 78"/>
                <a:gd name="T9" fmla="*/ 158 h 173"/>
                <a:gd name="T10" fmla="*/ 73 w 78"/>
                <a:gd name="T11" fmla="*/ 171 h 173"/>
                <a:gd name="T12" fmla="*/ 61 w 78"/>
                <a:gd name="T13" fmla="*/ 165 h 173"/>
                <a:gd name="T14" fmla="*/ 16 w 78"/>
                <a:gd name="T15" fmla="*/ 120 h 173"/>
                <a:gd name="T16" fmla="*/ 6 w 78"/>
                <a:gd name="T17" fmla="*/ 98 h 173"/>
                <a:gd name="T18" fmla="*/ 0 w 78"/>
                <a:gd name="T1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73">
                  <a:moveTo>
                    <a:pt x="0" y="0"/>
                  </a:moveTo>
                  <a:cubicBezTo>
                    <a:pt x="5" y="2"/>
                    <a:pt x="8" y="2"/>
                    <a:pt x="10" y="3"/>
                  </a:cubicBezTo>
                  <a:cubicBezTo>
                    <a:pt x="29" y="10"/>
                    <a:pt x="56" y="8"/>
                    <a:pt x="65" y="23"/>
                  </a:cubicBezTo>
                  <a:cubicBezTo>
                    <a:pt x="75" y="39"/>
                    <a:pt x="71" y="64"/>
                    <a:pt x="72" y="85"/>
                  </a:cubicBezTo>
                  <a:cubicBezTo>
                    <a:pt x="74" y="109"/>
                    <a:pt x="75" y="134"/>
                    <a:pt x="76" y="158"/>
                  </a:cubicBezTo>
                  <a:cubicBezTo>
                    <a:pt x="76" y="163"/>
                    <a:pt x="78" y="168"/>
                    <a:pt x="73" y="171"/>
                  </a:cubicBezTo>
                  <a:cubicBezTo>
                    <a:pt x="67" y="173"/>
                    <a:pt x="64" y="168"/>
                    <a:pt x="61" y="165"/>
                  </a:cubicBezTo>
                  <a:cubicBezTo>
                    <a:pt x="46" y="151"/>
                    <a:pt x="33" y="134"/>
                    <a:pt x="16" y="120"/>
                  </a:cubicBezTo>
                  <a:cubicBezTo>
                    <a:pt x="10" y="115"/>
                    <a:pt x="6" y="106"/>
                    <a:pt x="6" y="98"/>
                  </a:cubicBezTo>
                  <a:cubicBezTo>
                    <a:pt x="3" y="66"/>
                    <a:pt x="2" y="34"/>
                    <a:pt x="0" y="0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7" name="Freeform 31">
              <a:extLst>
                <a:ext uri="{FF2B5EF4-FFF2-40B4-BE49-F238E27FC236}">
                  <a16:creationId xmlns:a16="http://schemas.microsoft.com/office/drawing/2014/main" id="{A9B6DAC0-6BE2-525C-D179-BD10960C3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700" y="2452688"/>
              <a:ext cx="66675" cy="79375"/>
            </a:xfrm>
            <a:custGeom>
              <a:avLst/>
              <a:gdLst>
                <a:gd name="T0" fmla="*/ 71 w 80"/>
                <a:gd name="T1" fmla="*/ 58 h 94"/>
                <a:gd name="T2" fmla="*/ 66 w 80"/>
                <a:gd name="T3" fmla="*/ 89 h 94"/>
                <a:gd name="T4" fmla="*/ 42 w 80"/>
                <a:gd name="T5" fmla="*/ 70 h 94"/>
                <a:gd name="T6" fmla="*/ 13 w 80"/>
                <a:gd name="T7" fmla="*/ 40 h 94"/>
                <a:gd name="T8" fmla="*/ 1 w 80"/>
                <a:gd name="T9" fmla="*/ 10 h 94"/>
                <a:gd name="T10" fmla="*/ 10 w 80"/>
                <a:gd name="T11" fmla="*/ 2 h 94"/>
                <a:gd name="T12" fmla="*/ 59 w 80"/>
                <a:gd name="T13" fmla="*/ 17 h 94"/>
                <a:gd name="T14" fmla="*/ 70 w 80"/>
                <a:gd name="T15" fmla="*/ 31 h 94"/>
                <a:gd name="T16" fmla="*/ 71 w 80"/>
                <a:gd name="T17" fmla="*/ 5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94">
                  <a:moveTo>
                    <a:pt x="71" y="58"/>
                  </a:moveTo>
                  <a:cubicBezTo>
                    <a:pt x="68" y="68"/>
                    <a:pt x="80" y="84"/>
                    <a:pt x="66" y="89"/>
                  </a:cubicBezTo>
                  <a:cubicBezTo>
                    <a:pt x="55" y="94"/>
                    <a:pt x="49" y="77"/>
                    <a:pt x="42" y="70"/>
                  </a:cubicBezTo>
                  <a:cubicBezTo>
                    <a:pt x="31" y="61"/>
                    <a:pt x="23" y="49"/>
                    <a:pt x="13" y="40"/>
                  </a:cubicBezTo>
                  <a:cubicBezTo>
                    <a:pt x="4" y="31"/>
                    <a:pt x="2" y="21"/>
                    <a:pt x="1" y="10"/>
                  </a:cubicBezTo>
                  <a:cubicBezTo>
                    <a:pt x="0" y="2"/>
                    <a:pt x="3" y="0"/>
                    <a:pt x="10" y="2"/>
                  </a:cubicBezTo>
                  <a:cubicBezTo>
                    <a:pt x="27" y="8"/>
                    <a:pt x="43" y="12"/>
                    <a:pt x="59" y="17"/>
                  </a:cubicBezTo>
                  <a:cubicBezTo>
                    <a:pt x="67" y="19"/>
                    <a:pt x="70" y="24"/>
                    <a:pt x="70" y="31"/>
                  </a:cubicBezTo>
                  <a:cubicBezTo>
                    <a:pt x="70" y="40"/>
                    <a:pt x="71" y="49"/>
                    <a:pt x="71" y="58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8" name="Freeform 32">
              <a:extLst>
                <a:ext uri="{FF2B5EF4-FFF2-40B4-BE49-F238E27FC236}">
                  <a16:creationId xmlns:a16="http://schemas.microsoft.com/office/drawing/2014/main" id="{7CB43CF4-CCB3-F536-BF8D-13FD37E05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2609851"/>
              <a:ext cx="7937" cy="46038"/>
            </a:xfrm>
            <a:custGeom>
              <a:avLst/>
              <a:gdLst>
                <a:gd name="T0" fmla="*/ 8 w 9"/>
                <a:gd name="T1" fmla="*/ 55 h 55"/>
                <a:gd name="T2" fmla="*/ 4 w 9"/>
                <a:gd name="T3" fmla="*/ 0 h 55"/>
                <a:gd name="T4" fmla="*/ 8 w 9"/>
                <a:gd name="T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5">
                  <a:moveTo>
                    <a:pt x="8" y="55"/>
                  </a:moveTo>
                  <a:cubicBezTo>
                    <a:pt x="3" y="35"/>
                    <a:pt x="2" y="16"/>
                    <a:pt x="4" y="0"/>
                  </a:cubicBezTo>
                  <a:cubicBezTo>
                    <a:pt x="9" y="15"/>
                    <a:pt x="0" y="35"/>
                    <a:pt x="8" y="55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9" name="Freeform 33">
              <a:extLst>
                <a:ext uri="{FF2B5EF4-FFF2-40B4-BE49-F238E27FC236}">
                  <a16:creationId xmlns:a16="http://schemas.microsoft.com/office/drawing/2014/main" id="{0A299015-3ED2-CC6F-16E1-98787531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" y="2747963"/>
              <a:ext cx="0" cy="69850"/>
            </a:xfrm>
            <a:custGeom>
              <a:avLst/>
              <a:gdLst>
                <a:gd name="T0" fmla="*/ 1 h 84"/>
                <a:gd name="T1" fmla="*/ 84 h 84"/>
                <a:gd name="T2" fmla="*/ 84 h 84"/>
                <a:gd name="T3" fmla="*/ 0 h 84"/>
                <a:gd name="T4" fmla="*/ 1 h 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4">
                  <a:moveTo>
                    <a:pt x="0" y="1"/>
                  </a:moveTo>
                  <a:cubicBezTo>
                    <a:pt x="0" y="29"/>
                    <a:pt x="0" y="56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56"/>
                    <a:pt x="0" y="28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0" name="Freeform 34">
              <a:extLst>
                <a:ext uri="{FF2B5EF4-FFF2-40B4-BE49-F238E27FC236}">
                  <a16:creationId xmlns:a16="http://schemas.microsoft.com/office/drawing/2014/main" id="{7C845897-18CD-9CDD-7C06-E69D5A9FA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2651126"/>
              <a:ext cx="1587" cy="58738"/>
            </a:xfrm>
            <a:custGeom>
              <a:avLst/>
              <a:gdLst>
                <a:gd name="T0" fmla="*/ 0 w 1"/>
                <a:gd name="T1" fmla="*/ 69 h 70"/>
                <a:gd name="T2" fmla="*/ 0 w 1"/>
                <a:gd name="T3" fmla="*/ 0 h 70"/>
                <a:gd name="T4" fmla="*/ 1 w 1"/>
                <a:gd name="T5" fmla="*/ 0 h 70"/>
                <a:gd name="T6" fmla="*/ 1 w 1"/>
                <a:gd name="T7" fmla="*/ 70 h 70"/>
                <a:gd name="T8" fmla="*/ 0 w 1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0">
                  <a:moveTo>
                    <a:pt x="0" y="69"/>
                  </a:moveTo>
                  <a:cubicBezTo>
                    <a:pt x="0" y="46"/>
                    <a:pt x="0" y="23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23"/>
                    <a:pt x="1" y="46"/>
                    <a:pt x="1" y="70"/>
                  </a:cubicBezTo>
                  <a:cubicBezTo>
                    <a:pt x="0" y="70"/>
                    <a:pt x="0" y="69"/>
                    <a:pt x="0" y="69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1" name="Freeform 35">
              <a:extLst>
                <a:ext uri="{FF2B5EF4-FFF2-40B4-BE49-F238E27FC236}">
                  <a16:creationId xmlns:a16="http://schemas.microsoft.com/office/drawing/2014/main" id="{7EDEFF98-7891-BBF5-A9E3-F77E543ED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638" y="2409826"/>
              <a:ext cx="1587" cy="61913"/>
            </a:xfrm>
            <a:custGeom>
              <a:avLst/>
              <a:gdLst>
                <a:gd name="T0" fmla="*/ 0 w 1"/>
                <a:gd name="T1" fmla="*/ 73 h 73"/>
                <a:gd name="T2" fmla="*/ 0 w 1"/>
                <a:gd name="T3" fmla="*/ 0 h 73"/>
                <a:gd name="T4" fmla="*/ 1 w 1"/>
                <a:gd name="T5" fmla="*/ 0 h 73"/>
                <a:gd name="T6" fmla="*/ 1 w 1"/>
                <a:gd name="T7" fmla="*/ 72 h 73"/>
                <a:gd name="T8" fmla="*/ 0 w 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3">
                  <a:moveTo>
                    <a:pt x="0" y="73"/>
                  </a:moveTo>
                  <a:cubicBezTo>
                    <a:pt x="0" y="49"/>
                    <a:pt x="0" y="24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24"/>
                    <a:pt x="1" y="48"/>
                    <a:pt x="1" y="72"/>
                  </a:cubicBezTo>
                  <a:cubicBezTo>
                    <a:pt x="0" y="73"/>
                    <a:pt x="0" y="73"/>
                    <a:pt x="0" y="73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2" name="Freeform 36">
              <a:extLst>
                <a:ext uri="{FF2B5EF4-FFF2-40B4-BE49-F238E27FC236}">
                  <a16:creationId xmlns:a16="http://schemas.microsoft.com/office/drawing/2014/main" id="{84D36162-96A1-2BD1-63F0-C5C5DCE40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263" y="2478088"/>
              <a:ext cx="1587" cy="60325"/>
            </a:xfrm>
            <a:custGeom>
              <a:avLst/>
              <a:gdLst>
                <a:gd name="T0" fmla="*/ 0 w 2"/>
                <a:gd name="T1" fmla="*/ 72 h 72"/>
                <a:gd name="T2" fmla="*/ 0 w 2"/>
                <a:gd name="T3" fmla="*/ 0 h 72"/>
                <a:gd name="T4" fmla="*/ 2 w 2"/>
                <a:gd name="T5" fmla="*/ 0 h 72"/>
                <a:gd name="T6" fmla="*/ 2 w 2"/>
                <a:gd name="T7" fmla="*/ 71 h 72"/>
                <a:gd name="T8" fmla="*/ 0 w 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2">
                  <a:moveTo>
                    <a:pt x="0" y="72"/>
                  </a:moveTo>
                  <a:cubicBezTo>
                    <a:pt x="0" y="48"/>
                    <a:pt x="0" y="24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24"/>
                    <a:pt x="2" y="48"/>
                    <a:pt x="2" y="71"/>
                  </a:cubicBezTo>
                  <a:cubicBezTo>
                    <a:pt x="1" y="71"/>
                    <a:pt x="1" y="72"/>
                    <a:pt x="0" y="72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2" name="Freeform 37">
              <a:extLst>
                <a:ext uri="{FF2B5EF4-FFF2-40B4-BE49-F238E27FC236}">
                  <a16:creationId xmlns:a16="http://schemas.microsoft.com/office/drawing/2014/main" id="{58D01647-842B-3978-628B-81944E2C2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5" y="2368551"/>
              <a:ext cx="0" cy="57150"/>
            </a:xfrm>
            <a:custGeom>
              <a:avLst/>
              <a:gdLst>
                <a:gd name="T0" fmla="*/ 1 w 1"/>
                <a:gd name="T1" fmla="*/ 2 h 67"/>
                <a:gd name="T2" fmla="*/ 1 w 1"/>
                <a:gd name="T3" fmla="*/ 67 h 67"/>
                <a:gd name="T4" fmla="*/ 0 w 1"/>
                <a:gd name="T5" fmla="*/ 67 h 67"/>
                <a:gd name="T6" fmla="*/ 0 w 1"/>
                <a:gd name="T7" fmla="*/ 0 h 67"/>
                <a:gd name="T8" fmla="*/ 1 w 1"/>
                <a:gd name="T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7">
                  <a:moveTo>
                    <a:pt x="1" y="2"/>
                  </a:moveTo>
                  <a:cubicBezTo>
                    <a:pt x="1" y="24"/>
                    <a:pt x="1" y="45"/>
                    <a:pt x="1" y="67"/>
                  </a:cubicBezTo>
                  <a:cubicBezTo>
                    <a:pt x="1" y="67"/>
                    <a:pt x="0" y="67"/>
                    <a:pt x="0" y="67"/>
                  </a:cubicBezTo>
                  <a:cubicBezTo>
                    <a:pt x="0" y="45"/>
                    <a:pt x="0" y="22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3" name="Freeform 38">
              <a:extLst>
                <a:ext uri="{FF2B5EF4-FFF2-40B4-BE49-F238E27FC236}">
                  <a16:creationId xmlns:a16="http://schemas.microsoft.com/office/drawing/2014/main" id="{909ACE87-0094-3C71-802E-FAA0633AF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463" y="2317751"/>
              <a:ext cx="1587" cy="49213"/>
            </a:xfrm>
            <a:custGeom>
              <a:avLst/>
              <a:gdLst>
                <a:gd name="T0" fmla="*/ 0 w 1"/>
                <a:gd name="T1" fmla="*/ 58 h 58"/>
                <a:gd name="T2" fmla="*/ 0 w 1"/>
                <a:gd name="T3" fmla="*/ 0 h 58"/>
                <a:gd name="T4" fmla="*/ 1 w 1"/>
                <a:gd name="T5" fmla="*/ 0 h 58"/>
                <a:gd name="T6" fmla="*/ 1 w 1"/>
                <a:gd name="T7" fmla="*/ 58 h 58"/>
                <a:gd name="T8" fmla="*/ 0 w 1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0" y="58"/>
                  </a:moveTo>
                  <a:cubicBezTo>
                    <a:pt x="0" y="38"/>
                    <a:pt x="0" y="19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9"/>
                    <a:pt x="1" y="38"/>
                    <a:pt x="1" y="58"/>
                  </a:cubicBezTo>
                  <a:cubicBezTo>
                    <a:pt x="1" y="58"/>
                    <a:pt x="0" y="58"/>
                    <a:pt x="0" y="58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61" name="Grupo 760">
            <a:extLst>
              <a:ext uri="{FF2B5EF4-FFF2-40B4-BE49-F238E27FC236}">
                <a16:creationId xmlns:a16="http://schemas.microsoft.com/office/drawing/2014/main" id="{842C2D53-5161-7B57-5A34-811B78B3CEB0}"/>
              </a:ext>
            </a:extLst>
          </p:cNvPr>
          <p:cNvGrpSpPr/>
          <p:nvPr/>
        </p:nvGrpSpPr>
        <p:grpSpPr>
          <a:xfrm>
            <a:off x="4340226" y="1281113"/>
            <a:ext cx="833438" cy="952500"/>
            <a:chOff x="4340226" y="1281113"/>
            <a:chExt cx="833438" cy="952500"/>
          </a:xfrm>
        </p:grpSpPr>
        <p:sp>
          <p:nvSpPr>
            <p:cNvPr id="727" name="Freeform 42">
              <a:extLst>
                <a:ext uri="{FF2B5EF4-FFF2-40B4-BE49-F238E27FC236}">
                  <a16:creationId xmlns:a16="http://schemas.microsoft.com/office/drawing/2014/main" id="{B2A60BC7-37ED-0D86-4734-CE4FCF06A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463" y="1736725"/>
              <a:ext cx="169863" cy="204788"/>
            </a:xfrm>
            <a:custGeom>
              <a:avLst/>
              <a:gdLst>
                <a:gd name="T0" fmla="*/ 5 w 202"/>
                <a:gd name="T1" fmla="*/ 94 h 244"/>
                <a:gd name="T2" fmla="*/ 46 w 202"/>
                <a:gd name="T3" fmla="*/ 39 h 244"/>
                <a:gd name="T4" fmla="*/ 164 w 202"/>
                <a:gd name="T5" fmla="*/ 5 h 244"/>
                <a:gd name="T6" fmla="*/ 192 w 202"/>
                <a:gd name="T7" fmla="*/ 24 h 244"/>
                <a:gd name="T8" fmla="*/ 201 w 202"/>
                <a:gd name="T9" fmla="*/ 172 h 244"/>
                <a:gd name="T10" fmla="*/ 182 w 202"/>
                <a:gd name="T11" fmla="*/ 199 h 244"/>
                <a:gd name="T12" fmla="*/ 40 w 202"/>
                <a:gd name="T13" fmla="*/ 239 h 244"/>
                <a:gd name="T14" fmla="*/ 13 w 202"/>
                <a:gd name="T15" fmla="*/ 221 h 244"/>
                <a:gd name="T16" fmla="*/ 5 w 202"/>
                <a:gd name="T17" fmla="*/ 9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44">
                  <a:moveTo>
                    <a:pt x="5" y="94"/>
                  </a:moveTo>
                  <a:cubicBezTo>
                    <a:pt x="2" y="43"/>
                    <a:pt x="0" y="52"/>
                    <a:pt x="46" y="39"/>
                  </a:cubicBezTo>
                  <a:cubicBezTo>
                    <a:pt x="85" y="27"/>
                    <a:pt x="125" y="16"/>
                    <a:pt x="164" y="5"/>
                  </a:cubicBezTo>
                  <a:cubicBezTo>
                    <a:pt x="183" y="0"/>
                    <a:pt x="191" y="5"/>
                    <a:pt x="192" y="24"/>
                  </a:cubicBezTo>
                  <a:cubicBezTo>
                    <a:pt x="195" y="73"/>
                    <a:pt x="198" y="123"/>
                    <a:pt x="201" y="172"/>
                  </a:cubicBezTo>
                  <a:cubicBezTo>
                    <a:pt x="202" y="187"/>
                    <a:pt x="197" y="195"/>
                    <a:pt x="182" y="199"/>
                  </a:cubicBezTo>
                  <a:cubicBezTo>
                    <a:pt x="134" y="212"/>
                    <a:pt x="87" y="226"/>
                    <a:pt x="40" y="239"/>
                  </a:cubicBezTo>
                  <a:cubicBezTo>
                    <a:pt x="22" y="244"/>
                    <a:pt x="15" y="239"/>
                    <a:pt x="13" y="221"/>
                  </a:cubicBezTo>
                  <a:cubicBezTo>
                    <a:pt x="10" y="179"/>
                    <a:pt x="8" y="136"/>
                    <a:pt x="5" y="94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8" name="Freeform 43">
              <a:extLst>
                <a:ext uri="{FF2B5EF4-FFF2-40B4-BE49-F238E27FC236}">
                  <a16:creationId xmlns:a16="http://schemas.microsoft.com/office/drawing/2014/main" id="{D3459F1C-8E05-9E11-0C30-3BCFFA882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858963"/>
              <a:ext cx="168275" cy="187325"/>
            </a:xfrm>
            <a:custGeom>
              <a:avLst/>
              <a:gdLst>
                <a:gd name="T0" fmla="*/ 198 w 199"/>
                <a:gd name="T1" fmla="*/ 137 h 221"/>
                <a:gd name="T2" fmla="*/ 167 w 199"/>
                <a:gd name="T3" fmla="*/ 179 h 221"/>
                <a:gd name="T4" fmla="*/ 35 w 199"/>
                <a:gd name="T5" fmla="*/ 216 h 221"/>
                <a:gd name="T6" fmla="*/ 11 w 199"/>
                <a:gd name="T7" fmla="*/ 201 h 221"/>
                <a:gd name="T8" fmla="*/ 1 w 199"/>
                <a:gd name="T9" fmla="*/ 42 h 221"/>
                <a:gd name="T10" fmla="*/ 14 w 199"/>
                <a:gd name="T11" fmla="*/ 24 h 221"/>
                <a:gd name="T12" fmla="*/ 89 w 199"/>
                <a:gd name="T13" fmla="*/ 2 h 221"/>
                <a:gd name="T14" fmla="*/ 105 w 199"/>
                <a:gd name="T15" fmla="*/ 4 h 221"/>
                <a:gd name="T16" fmla="*/ 157 w 199"/>
                <a:gd name="T17" fmla="*/ 19 h 221"/>
                <a:gd name="T18" fmla="*/ 194 w 199"/>
                <a:gd name="T19" fmla="*/ 67 h 221"/>
                <a:gd name="T20" fmla="*/ 198 w 199"/>
                <a:gd name="T21" fmla="*/ 13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221">
                  <a:moveTo>
                    <a:pt x="198" y="137"/>
                  </a:moveTo>
                  <a:cubicBezTo>
                    <a:pt x="199" y="169"/>
                    <a:pt x="199" y="170"/>
                    <a:pt x="167" y="179"/>
                  </a:cubicBezTo>
                  <a:cubicBezTo>
                    <a:pt x="123" y="191"/>
                    <a:pt x="79" y="203"/>
                    <a:pt x="35" y="216"/>
                  </a:cubicBezTo>
                  <a:cubicBezTo>
                    <a:pt x="19" y="221"/>
                    <a:pt x="12" y="214"/>
                    <a:pt x="11" y="201"/>
                  </a:cubicBezTo>
                  <a:cubicBezTo>
                    <a:pt x="7" y="148"/>
                    <a:pt x="4" y="95"/>
                    <a:pt x="1" y="42"/>
                  </a:cubicBezTo>
                  <a:cubicBezTo>
                    <a:pt x="0" y="32"/>
                    <a:pt x="4" y="27"/>
                    <a:pt x="14" y="24"/>
                  </a:cubicBezTo>
                  <a:cubicBezTo>
                    <a:pt x="39" y="17"/>
                    <a:pt x="64" y="9"/>
                    <a:pt x="89" y="2"/>
                  </a:cubicBezTo>
                  <a:cubicBezTo>
                    <a:pt x="95" y="0"/>
                    <a:pt x="100" y="2"/>
                    <a:pt x="105" y="4"/>
                  </a:cubicBezTo>
                  <a:cubicBezTo>
                    <a:pt x="122" y="9"/>
                    <a:pt x="139" y="14"/>
                    <a:pt x="157" y="19"/>
                  </a:cubicBezTo>
                  <a:cubicBezTo>
                    <a:pt x="192" y="30"/>
                    <a:pt x="192" y="30"/>
                    <a:pt x="194" y="67"/>
                  </a:cubicBezTo>
                  <a:cubicBezTo>
                    <a:pt x="195" y="90"/>
                    <a:pt x="196" y="114"/>
                    <a:pt x="198" y="137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9" name="Freeform 44">
              <a:extLst>
                <a:ext uri="{FF2B5EF4-FFF2-40B4-BE49-F238E27FC236}">
                  <a16:creationId xmlns:a16="http://schemas.microsoft.com/office/drawing/2014/main" id="{23E4FB62-E9DD-378C-7FC3-8AA00E8A5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851" y="1644650"/>
              <a:ext cx="157163" cy="196850"/>
            </a:xfrm>
            <a:custGeom>
              <a:avLst/>
              <a:gdLst>
                <a:gd name="T0" fmla="*/ 184 w 185"/>
                <a:gd name="T1" fmla="*/ 139 h 232"/>
                <a:gd name="T2" fmla="*/ 184 w 185"/>
                <a:gd name="T3" fmla="*/ 209 h 232"/>
                <a:gd name="T4" fmla="*/ 161 w 185"/>
                <a:gd name="T5" fmla="*/ 228 h 232"/>
                <a:gd name="T6" fmla="*/ 21 w 185"/>
                <a:gd name="T7" fmla="*/ 189 h 232"/>
                <a:gd name="T8" fmla="*/ 4 w 185"/>
                <a:gd name="T9" fmla="*/ 168 h 232"/>
                <a:gd name="T10" fmla="*/ 1 w 185"/>
                <a:gd name="T11" fmla="*/ 23 h 232"/>
                <a:gd name="T12" fmla="*/ 25 w 185"/>
                <a:gd name="T13" fmla="*/ 5 h 232"/>
                <a:gd name="T14" fmla="*/ 162 w 185"/>
                <a:gd name="T15" fmla="*/ 45 h 232"/>
                <a:gd name="T16" fmla="*/ 180 w 185"/>
                <a:gd name="T17" fmla="*/ 69 h 232"/>
                <a:gd name="T18" fmla="*/ 180 w 185"/>
                <a:gd name="T19" fmla="*/ 139 h 232"/>
                <a:gd name="T20" fmla="*/ 184 w 185"/>
                <a:gd name="T21" fmla="*/ 13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232">
                  <a:moveTo>
                    <a:pt x="184" y="139"/>
                  </a:moveTo>
                  <a:cubicBezTo>
                    <a:pt x="184" y="163"/>
                    <a:pt x="185" y="186"/>
                    <a:pt x="184" y="209"/>
                  </a:cubicBezTo>
                  <a:cubicBezTo>
                    <a:pt x="184" y="226"/>
                    <a:pt x="177" y="232"/>
                    <a:pt x="161" y="228"/>
                  </a:cubicBezTo>
                  <a:cubicBezTo>
                    <a:pt x="114" y="216"/>
                    <a:pt x="69" y="198"/>
                    <a:pt x="21" y="189"/>
                  </a:cubicBezTo>
                  <a:cubicBezTo>
                    <a:pt x="11" y="187"/>
                    <a:pt x="5" y="180"/>
                    <a:pt x="4" y="168"/>
                  </a:cubicBezTo>
                  <a:cubicBezTo>
                    <a:pt x="3" y="120"/>
                    <a:pt x="1" y="71"/>
                    <a:pt x="1" y="23"/>
                  </a:cubicBezTo>
                  <a:cubicBezTo>
                    <a:pt x="0" y="6"/>
                    <a:pt x="9" y="0"/>
                    <a:pt x="25" y="5"/>
                  </a:cubicBezTo>
                  <a:cubicBezTo>
                    <a:pt x="71" y="18"/>
                    <a:pt x="116" y="32"/>
                    <a:pt x="162" y="45"/>
                  </a:cubicBezTo>
                  <a:cubicBezTo>
                    <a:pt x="176" y="49"/>
                    <a:pt x="181" y="56"/>
                    <a:pt x="180" y="69"/>
                  </a:cubicBezTo>
                  <a:cubicBezTo>
                    <a:pt x="180" y="93"/>
                    <a:pt x="180" y="116"/>
                    <a:pt x="180" y="139"/>
                  </a:cubicBezTo>
                  <a:cubicBezTo>
                    <a:pt x="182" y="139"/>
                    <a:pt x="183" y="139"/>
                    <a:pt x="184" y="139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0" name="Freeform 45">
              <a:extLst>
                <a:ext uri="{FF2B5EF4-FFF2-40B4-BE49-F238E27FC236}">
                  <a16:creationId xmlns:a16="http://schemas.microsoft.com/office/drawing/2014/main" id="{EB62E122-FCF1-9B05-610F-27B38F8D8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1697038"/>
              <a:ext cx="153988" cy="196850"/>
            </a:xfrm>
            <a:custGeom>
              <a:avLst/>
              <a:gdLst>
                <a:gd name="T0" fmla="*/ 184 w 184"/>
                <a:gd name="T1" fmla="*/ 137 h 232"/>
                <a:gd name="T2" fmla="*/ 184 w 184"/>
                <a:gd name="T3" fmla="*/ 207 h 232"/>
                <a:gd name="T4" fmla="*/ 159 w 184"/>
                <a:gd name="T5" fmla="*/ 227 h 232"/>
                <a:gd name="T6" fmla="*/ 18 w 184"/>
                <a:gd name="T7" fmla="*/ 185 h 232"/>
                <a:gd name="T8" fmla="*/ 4 w 184"/>
                <a:gd name="T9" fmla="*/ 166 h 232"/>
                <a:gd name="T10" fmla="*/ 0 w 184"/>
                <a:gd name="T11" fmla="*/ 25 h 232"/>
                <a:gd name="T12" fmla="*/ 24 w 184"/>
                <a:gd name="T13" fmla="*/ 5 h 232"/>
                <a:gd name="T14" fmla="*/ 166 w 184"/>
                <a:gd name="T15" fmla="*/ 46 h 232"/>
                <a:gd name="T16" fmla="*/ 180 w 184"/>
                <a:gd name="T17" fmla="*/ 69 h 232"/>
                <a:gd name="T18" fmla="*/ 180 w 184"/>
                <a:gd name="T19" fmla="*/ 137 h 232"/>
                <a:gd name="T20" fmla="*/ 184 w 184"/>
                <a:gd name="T21" fmla="*/ 13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232">
                  <a:moveTo>
                    <a:pt x="184" y="137"/>
                  </a:moveTo>
                  <a:cubicBezTo>
                    <a:pt x="184" y="160"/>
                    <a:pt x="184" y="184"/>
                    <a:pt x="184" y="207"/>
                  </a:cubicBezTo>
                  <a:cubicBezTo>
                    <a:pt x="184" y="226"/>
                    <a:pt x="176" y="232"/>
                    <a:pt x="159" y="227"/>
                  </a:cubicBezTo>
                  <a:cubicBezTo>
                    <a:pt x="112" y="214"/>
                    <a:pt x="65" y="199"/>
                    <a:pt x="18" y="185"/>
                  </a:cubicBezTo>
                  <a:cubicBezTo>
                    <a:pt x="8" y="182"/>
                    <a:pt x="4" y="176"/>
                    <a:pt x="4" y="166"/>
                  </a:cubicBezTo>
                  <a:cubicBezTo>
                    <a:pt x="3" y="119"/>
                    <a:pt x="1" y="72"/>
                    <a:pt x="0" y="25"/>
                  </a:cubicBezTo>
                  <a:cubicBezTo>
                    <a:pt x="0" y="6"/>
                    <a:pt x="7" y="0"/>
                    <a:pt x="24" y="5"/>
                  </a:cubicBezTo>
                  <a:cubicBezTo>
                    <a:pt x="72" y="18"/>
                    <a:pt x="119" y="32"/>
                    <a:pt x="166" y="46"/>
                  </a:cubicBezTo>
                  <a:cubicBezTo>
                    <a:pt x="177" y="50"/>
                    <a:pt x="180" y="58"/>
                    <a:pt x="180" y="69"/>
                  </a:cubicBezTo>
                  <a:cubicBezTo>
                    <a:pt x="180" y="92"/>
                    <a:pt x="180" y="115"/>
                    <a:pt x="180" y="137"/>
                  </a:cubicBezTo>
                  <a:cubicBezTo>
                    <a:pt x="181" y="137"/>
                    <a:pt x="183" y="137"/>
                    <a:pt x="184" y="137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1" name="Freeform 46">
              <a:extLst>
                <a:ext uri="{FF2B5EF4-FFF2-40B4-BE49-F238E27FC236}">
                  <a16:creationId xmlns:a16="http://schemas.microsoft.com/office/drawing/2014/main" id="{88175AC3-87BA-F4DC-E581-8196F15D8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6" y="1592263"/>
              <a:ext cx="155575" cy="196850"/>
            </a:xfrm>
            <a:custGeom>
              <a:avLst/>
              <a:gdLst>
                <a:gd name="T0" fmla="*/ 185 w 185"/>
                <a:gd name="T1" fmla="*/ 140 h 233"/>
                <a:gd name="T2" fmla="*/ 185 w 185"/>
                <a:gd name="T3" fmla="*/ 208 h 233"/>
                <a:gd name="T4" fmla="*/ 160 w 185"/>
                <a:gd name="T5" fmla="*/ 228 h 233"/>
                <a:gd name="T6" fmla="*/ 19 w 185"/>
                <a:gd name="T7" fmla="*/ 186 h 233"/>
                <a:gd name="T8" fmla="*/ 5 w 185"/>
                <a:gd name="T9" fmla="*/ 165 h 233"/>
                <a:gd name="T10" fmla="*/ 1 w 185"/>
                <a:gd name="T11" fmla="*/ 25 h 233"/>
                <a:gd name="T12" fmla="*/ 26 w 185"/>
                <a:gd name="T13" fmla="*/ 5 h 233"/>
                <a:gd name="T14" fmla="*/ 167 w 185"/>
                <a:gd name="T15" fmla="*/ 47 h 233"/>
                <a:gd name="T16" fmla="*/ 181 w 185"/>
                <a:gd name="T17" fmla="*/ 66 h 233"/>
                <a:gd name="T18" fmla="*/ 184 w 185"/>
                <a:gd name="T19" fmla="*/ 140 h 233"/>
                <a:gd name="T20" fmla="*/ 185 w 185"/>
                <a:gd name="T21" fmla="*/ 14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233">
                  <a:moveTo>
                    <a:pt x="185" y="140"/>
                  </a:moveTo>
                  <a:cubicBezTo>
                    <a:pt x="185" y="163"/>
                    <a:pt x="185" y="185"/>
                    <a:pt x="185" y="208"/>
                  </a:cubicBezTo>
                  <a:cubicBezTo>
                    <a:pt x="185" y="227"/>
                    <a:pt x="178" y="233"/>
                    <a:pt x="160" y="228"/>
                  </a:cubicBezTo>
                  <a:cubicBezTo>
                    <a:pt x="113" y="215"/>
                    <a:pt x="66" y="200"/>
                    <a:pt x="19" y="186"/>
                  </a:cubicBezTo>
                  <a:cubicBezTo>
                    <a:pt x="8" y="183"/>
                    <a:pt x="5" y="175"/>
                    <a:pt x="5" y="165"/>
                  </a:cubicBezTo>
                  <a:cubicBezTo>
                    <a:pt x="3" y="118"/>
                    <a:pt x="2" y="72"/>
                    <a:pt x="1" y="25"/>
                  </a:cubicBezTo>
                  <a:cubicBezTo>
                    <a:pt x="0" y="7"/>
                    <a:pt x="9" y="0"/>
                    <a:pt x="26" y="5"/>
                  </a:cubicBezTo>
                  <a:cubicBezTo>
                    <a:pt x="73" y="19"/>
                    <a:pt x="120" y="33"/>
                    <a:pt x="167" y="47"/>
                  </a:cubicBezTo>
                  <a:cubicBezTo>
                    <a:pt x="177" y="50"/>
                    <a:pt x="180" y="56"/>
                    <a:pt x="181" y="66"/>
                  </a:cubicBezTo>
                  <a:cubicBezTo>
                    <a:pt x="181" y="91"/>
                    <a:pt x="183" y="115"/>
                    <a:pt x="184" y="140"/>
                  </a:cubicBezTo>
                  <a:cubicBezTo>
                    <a:pt x="184" y="140"/>
                    <a:pt x="185" y="140"/>
                    <a:pt x="185" y="140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2" name="Freeform 47">
              <a:extLst>
                <a:ext uri="{FF2B5EF4-FFF2-40B4-BE49-F238E27FC236}">
                  <a16:creationId xmlns:a16="http://schemas.microsoft.com/office/drawing/2014/main" id="{73FCBC6C-BDED-563B-DE89-A9F61F807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6" y="2017713"/>
              <a:ext cx="120650" cy="214313"/>
            </a:xfrm>
            <a:custGeom>
              <a:avLst/>
              <a:gdLst>
                <a:gd name="T0" fmla="*/ 143 w 144"/>
                <a:gd name="T1" fmla="*/ 95 h 254"/>
                <a:gd name="T2" fmla="*/ 144 w 144"/>
                <a:gd name="T3" fmla="*/ 159 h 254"/>
                <a:gd name="T4" fmla="*/ 131 w 144"/>
                <a:gd name="T5" fmla="*/ 183 h 254"/>
                <a:gd name="T6" fmla="*/ 35 w 144"/>
                <a:gd name="T7" fmla="*/ 243 h 254"/>
                <a:gd name="T8" fmla="*/ 5 w 144"/>
                <a:gd name="T9" fmla="*/ 226 h 254"/>
                <a:gd name="T10" fmla="*/ 1 w 144"/>
                <a:gd name="T11" fmla="*/ 95 h 254"/>
                <a:gd name="T12" fmla="*/ 14 w 144"/>
                <a:gd name="T13" fmla="*/ 71 h 254"/>
                <a:gd name="T14" fmla="*/ 109 w 144"/>
                <a:gd name="T15" fmla="*/ 11 h 254"/>
                <a:gd name="T16" fmla="*/ 139 w 144"/>
                <a:gd name="T17" fmla="*/ 27 h 254"/>
                <a:gd name="T18" fmla="*/ 139 w 144"/>
                <a:gd name="T19" fmla="*/ 95 h 254"/>
                <a:gd name="T20" fmla="*/ 143 w 144"/>
                <a:gd name="T21" fmla="*/ 9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254">
                  <a:moveTo>
                    <a:pt x="143" y="95"/>
                  </a:moveTo>
                  <a:cubicBezTo>
                    <a:pt x="143" y="116"/>
                    <a:pt x="143" y="137"/>
                    <a:pt x="144" y="159"/>
                  </a:cubicBezTo>
                  <a:cubicBezTo>
                    <a:pt x="144" y="170"/>
                    <a:pt x="141" y="177"/>
                    <a:pt x="131" y="183"/>
                  </a:cubicBezTo>
                  <a:cubicBezTo>
                    <a:pt x="99" y="203"/>
                    <a:pt x="67" y="224"/>
                    <a:pt x="35" y="243"/>
                  </a:cubicBezTo>
                  <a:cubicBezTo>
                    <a:pt x="17" y="254"/>
                    <a:pt x="6" y="248"/>
                    <a:pt x="5" y="226"/>
                  </a:cubicBezTo>
                  <a:cubicBezTo>
                    <a:pt x="3" y="183"/>
                    <a:pt x="2" y="139"/>
                    <a:pt x="1" y="95"/>
                  </a:cubicBezTo>
                  <a:cubicBezTo>
                    <a:pt x="0" y="84"/>
                    <a:pt x="5" y="76"/>
                    <a:pt x="14" y="71"/>
                  </a:cubicBezTo>
                  <a:cubicBezTo>
                    <a:pt x="46" y="51"/>
                    <a:pt x="77" y="31"/>
                    <a:pt x="109" y="11"/>
                  </a:cubicBezTo>
                  <a:cubicBezTo>
                    <a:pt x="127" y="0"/>
                    <a:pt x="139" y="6"/>
                    <a:pt x="139" y="27"/>
                  </a:cubicBezTo>
                  <a:cubicBezTo>
                    <a:pt x="140" y="50"/>
                    <a:pt x="139" y="72"/>
                    <a:pt x="139" y="95"/>
                  </a:cubicBezTo>
                  <a:cubicBezTo>
                    <a:pt x="141" y="95"/>
                    <a:pt x="142" y="95"/>
                    <a:pt x="143" y="95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3" name="Freeform 48">
              <a:extLst>
                <a:ext uri="{FF2B5EF4-FFF2-40B4-BE49-F238E27FC236}">
                  <a16:creationId xmlns:a16="http://schemas.microsoft.com/office/drawing/2014/main" id="{A5028271-EAD1-2BA6-6D55-C496A91D1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1" y="1871663"/>
              <a:ext cx="125413" cy="209550"/>
            </a:xfrm>
            <a:custGeom>
              <a:avLst/>
              <a:gdLst>
                <a:gd name="T0" fmla="*/ 0 w 148"/>
                <a:gd name="T1" fmla="*/ 93 h 247"/>
                <a:gd name="T2" fmla="*/ 0 w 148"/>
                <a:gd name="T3" fmla="*/ 28 h 247"/>
                <a:gd name="T4" fmla="*/ 27 w 148"/>
                <a:gd name="T5" fmla="*/ 10 h 247"/>
                <a:gd name="T6" fmla="*/ 129 w 148"/>
                <a:gd name="T7" fmla="*/ 64 h 247"/>
                <a:gd name="T8" fmla="*/ 144 w 148"/>
                <a:gd name="T9" fmla="*/ 87 h 247"/>
                <a:gd name="T10" fmla="*/ 148 w 148"/>
                <a:gd name="T11" fmla="*/ 219 h 247"/>
                <a:gd name="T12" fmla="*/ 119 w 148"/>
                <a:gd name="T13" fmla="*/ 237 h 247"/>
                <a:gd name="T14" fmla="*/ 17 w 148"/>
                <a:gd name="T15" fmla="*/ 183 h 247"/>
                <a:gd name="T16" fmla="*/ 4 w 148"/>
                <a:gd name="T17" fmla="*/ 163 h 247"/>
                <a:gd name="T18" fmla="*/ 1 w 148"/>
                <a:gd name="T19" fmla="*/ 93 h 247"/>
                <a:gd name="T20" fmla="*/ 0 w 148"/>
                <a:gd name="T21" fmla="*/ 9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247">
                  <a:moveTo>
                    <a:pt x="0" y="93"/>
                  </a:moveTo>
                  <a:cubicBezTo>
                    <a:pt x="0" y="71"/>
                    <a:pt x="0" y="49"/>
                    <a:pt x="0" y="28"/>
                  </a:cubicBezTo>
                  <a:cubicBezTo>
                    <a:pt x="0" y="7"/>
                    <a:pt x="10" y="0"/>
                    <a:pt x="27" y="10"/>
                  </a:cubicBezTo>
                  <a:cubicBezTo>
                    <a:pt x="62" y="27"/>
                    <a:pt x="95" y="46"/>
                    <a:pt x="129" y="64"/>
                  </a:cubicBezTo>
                  <a:cubicBezTo>
                    <a:pt x="140" y="69"/>
                    <a:pt x="144" y="76"/>
                    <a:pt x="144" y="87"/>
                  </a:cubicBezTo>
                  <a:cubicBezTo>
                    <a:pt x="145" y="131"/>
                    <a:pt x="147" y="175"/>
                    <a:pt x="148" y="219"/>
                  </a:cubicBezTo>
                  <a:cubicBezTo>
                    <a:pt x="148" y="240"/>
                    <a:pt x="137" y="247"/>
                    <a:pt x="119" y="237"/>
                  </a:cubicBezTo>
                  <a:cubicBezTo>
                    <a:pt x="85" y="220"/>
                    <a:pt x="51" y="201"/>
                    <a:pt x="17" y="183"/>
                  </a:cubicBezTo>
                  <a:cubicBezTo>
                    <a:pt x="8" y="179"/>
                    <a:pt x="4" y="173"/>
                    <a:pt x="4" y="163"/>
                  </a:cubicBezTo>
                  <a:cubicBezTo>
                    <a:pt x="3" y="140"/>
                    <a:pt x="2" y="117"/>
                    <a:pt x="1" y="93"/>
                  </a:cubicBezTo>
                  <a:cubicBezTo>
                    <a:pt x="1" y="93"/>
                    <a:pt x="0" y="93"/>
                    <a:pt x="0" y="93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4" name="Freeform 49">
              <a:extLst>
                <a:ext uri="{FF2B5EF4-FFF2-40B4-BE49-F238E27FC236}">
                  <a16:creationId xmlns:a16="http://schemas.microsoft.com/office/drawing/2014/main" id="{38184E6D-FBB0-820B-088E-A708CFC81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1941513"/>
              <a:ext cx="120650" cy="204788"/>
            </a:xfrm>
            <a:custGeom>
              <a:avLst/>
              <a:gdLst>
                <a:gd name="T0" fmla="*/ 1 w 144"/>
                <a:gd name="T1" fmla="*/ 146 h 242"/>
                <a:gd name="T2" fmla="*/ 1 w 144"/>
                <a:gd name="T3" fmla="*/ 84 h 242"/>
                <a:gd name="T4" fmla="*/ 15 w 144"/>
                <a:gd name="T5" fmla="*/ 55 h 242"/>
                <a:gd name="T6" fmla="*/ 122 w 144"/>
                <a:gd name="T7" fmla="*/ 2 h 242"/>
                <a:gd name="T8" fmla="*/ 139 w 144"/>
                <a:gd name="T9" fmla="*/ 15 h 242"/>
                <a:gd name="T10" fmla="*/ 144 w 144"/>
                <a:gd name="T11" fmla="*/ 148 h 242"/>
                <a:gd name="T12" fmla="*/ 131 w 144"/>
                <a:gd name="T13" fmla="*/ 171 h 242"/>
                <a:gd name="T14" fmla="*/ 36 w 144"/>
                <a:gd name="T15" fmla="*/ 230 h 242"/>
                <a:gd name="T16" fmla="*/ 5 w 144"/>
                <a:gd name="T17" fmla="*/ 213 h 242"/>
                <a:gd name="T18" fmla="*/ 5 w 144"/>
                <a:gd name="T19" fmla="*/ 146 h 242"/>
                <a:gd name="T20" fmla="*/ 1 w 144"/>
                <a:gd name="T21" fmla="*/ 14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242">
                  <a:moveTo>
                    <a:pt x="1" y="146"/>
                  </a:moveTo>
                  <a:cubicBezTo>
                    <a:pt x="1" y="125"/>
                    <a:pt x="2" y="104"/>
                    <a:pt x="1" y="84"/>
                  </a:cubicBezTo>
                  <a:cubicBezTo>
                    <a:pt x="0" y="71"/>
                    <a:pt x="5" y="60"/>
                    <a:pt x="15" y="55"/>
                  </a:cubicBezTo>
                  <a:cubicBezTo>
                    <a:pt x="50" y="36"/>
                    <a:pt x="82" y="11"/>
                    <a:pt x="122" y="2"/>
                  </a:cubicBezTo>
                  <a:cubicBezTo>
                    <a:pt x="134" y="0"/>
                    <a:pt x="139" y="2"/>
                    <a:pt x="139" y="15"/>
                  </a:cubicBezTo>
                  <a:cubicBezTo>
                    <a:pt x="140" y="59"/>
                    <a:pt x="142" y="104"/>
                    <a:pt x="144" y="148"/>
                  </a:cubicBezTo>
                  <a:cubicBezTo>
                    <a:pt x="144" y="159"/>
                    <a:pt x="139" y="165"/>
                    <a:pt x="131" y="171"/>
                  </a:cubicBezTo>
                  <a:cubicBezTo>
                    <a:pt x="99" y="190"/>
                    <a:pt x="68" y="211"/>
                    <a:pt x="36" y="230"/>
                  </a:cubicBezTo>
                  <a:cubicBezTo>
                    <a:pt x="16" y="242"/>
                    <a:pt x="6" y="236"/>
                    <a:pt x="5" y="213"/>
                  </a:cubicBezTo>
                  <a:cubicBezTo>
                    <a:pt x="5" y="191"/>
                    <a:pt x="5" y="168"/>
                    <a:pt x="5" y="146"/>
                  </a:cubicBezTo>
                  <a:cubicBezTo>
                    <a:pt x="4" y="146"/>
                    <a:pt x="2" y="146"/>
                    <a:pt x="1" y="146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5" name="Freeform 50">
              <a:extLst>
                <a:ext uri="{FF2B5EF4-FFF2-40B4-BE49-F238E27FC236}">
                  <a16:creationId xmlns:a16="http://schemas.microsoft.com/office/drawing/2014/main" id="{9315EF23-E6BC-A68F-9647-7FF97025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1" y="2036763"/>
              <a:ext cx="127000" cy="196850"/>
            </a:xfrm>
            <a:custGeom>
              <a:avLst/>
              <a:gdLst>
                <a:gd name="T0" fmla="*/ 150 w 150"/>
                <a:gd name="T1" fmla="*/ 143 h 234"/>
                <a:gd name="T2" fmla="*/ 150 w 150"/>
                <a:gd name="T3" fmla="*/ 208 h 234"/>
                <a:gd name="T4" fmla="*/ 123 w 150"/>
                <a:gd name="T5" fmla="*/ 225 h 234"/>
                <a:gd name="T6" fmla="*/ 21 w 150"/>
                <a:gd name="T7" fmla="*/ 171 h 234"/>
                <a:gd name="T8" fmla="*/ 6 w 150"/>
                <a:gd name="T9" fmla="*/ 147 h 234"/>
                <a:gd name="T10" fmla="*/ 2 w 150"/>
                <a:gd name="T11" fmla="*/ 30 h 234"/>
                <a:gd name="T12" fmla="*/ 5 w 150"/>
                <a:gd name="T13" fmla="*/ 19 h 234"/>
                <a:gd name="T14" fmla="*/ 66 w 150"/>
                <a:gd name="T15" fmla="*/ 15 h 234"/>
                <a:gd name="T16" fmla="*/ 131 w 150"/>
                <a:gd name="T17" fmla="*/ 50 h 234"/>
                <a:gd name="T18" fmla="*/ 146 w 150"/>
                <a:gd name="T19" fmla="*/ 75 h 234"/>
                <a:gd name="T20" fmla="*/ 149 w 150"/>
                <a:gd name="T21" fmla="*/ 142 h 234"/>
                <a:gd name="T22" fmla="*/ 150 w 150"/>
                <a:gd name="T23" fmla="*/ 14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" h="234">
                  <a:moveTo>
                    <a:pt x="150" y="143"/>
                  </a:moveTo>
                  <a:cubicBezTo>
                    <a:pt x="150" y="164"/>
                    <a:pt x="150" y="186"/>
                    <a:pt x="150" y="208"/>
                  </a:cubicBezTo>
                  <a:cubicBezTo>
                    <a:pt x="150" y="228"/>
                    <a:pt x="140" y="234"/>
                    <a:pt x="123" y="225"/>
                  </a:cubicBezTo>
                  <a:cubicBezTo>
                    <a:pt x="89" y="208"/>
                    <a:pt x="55" y="189"/>
                    <a:pt x="21" y="171"/>
                  </a:cubicBezTo>
                  <a:cubicBezTo>
                    <a:pt x="11" y="166"/>
                    <a:pt x="6" y="159"/>
                    <a:pt x="6" y="147"/>
                  </a:cubicBezTo>
                  <a:cubicBezTo>
                    <a:pt x="5" y="108"/>
                    <a:pt x="4" y="69"/>
                    <a:pt x="2" y="30"/>
                  </a:cubicBezTo>
                  <a:cubicBezTo>
                    <a:pt x="2" y="26"/>
                    <a:pt x="0" y="20"/>
                    <a:pt x="5" y="19"/>
                  </a:cubicBezTo>
                  <a:cubicBezTo>
                    <a:pt x="25" y="16"/>
                    <a:pt x="43" y="0"/>
                    <a:pt x="66" y="15"/>
                  </a:cubicBezTo>
                  <a:cubicBezTo>
                    <a:pt x="86" y="28"/>
                    <a:pt x="109" y="39"/>
                    <a:pt x="131" y="50"/>
                  </a:cubicBezTo>
                  <a:cubicBezTo>
                    <a:pt x="142" y="55"/>
                    <a:pt x="146" y="63"/>
                    <a:pt x="146" y="75"/>
                  </a:cubicBezTo>
                  <a:cubicBezTo>
                    <a:pt x="146" y="97"/>
                    <a:pt x="148" y="120"/>
                    <a:pt x="149" y="142"/>
                  </a:cubicBezTo>
                  <a:cubicBezTo>
                    <a:pt x="149" y="142"/>
                    <a:pt x="150" y="143"/>
                    <a:pt x="150" y="143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6" name="Freeform 51">
              <a:extLst>
                <a:ext uri="{FF2B5EF4-FFF2-40B4-BE49-F238E27FC236}">
                  <a16:creationId xmlns:a16="http://schemas.microsoft.com/office/drawing/2014/main" id="{FF9E17BF-A960-CB39-5937-13472BFB5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1" y="1489075"/>
              <a:ext cx="215900" cy="128588"/>
            </a:xfrm>
            <a:custGeom>
              <a:avLst/>
              <a:gdLst>
                <a:gd name="T0" fmla="*/ 164 w 256"/>
                <a:gd name="T1" fmla="*/ 152 h 153"/>
                <a:gd name="T2" fmla="*/ 49 w 256"/>
                <a:gd name="T3" fmla="*/ 118 h 153"/>
                <a:gd name="T4" fmla="*/ 19 w 256"/>
                <a:gd name="T5" fmla="*/ 109 h 153"/>
                <a:gd name="T6" fmla="*/ 11 w 256"/>
                <a:gd name="T7" fmla="*/ 79 h 153"/>
                <a:gd name="T8" fmla="*/ 77 w 256"/>
                <a:gd name="T9" fmla="*/ 8 h 153"/>
                <a:gd name="T10" fmla="*/ 99 w 256"/>
                <a:gd name="T11" fmla="*/ 3 h 153"/>
                <a:gd name="T12" fmla="*/ 234 w 256"/>
                <a:gd name="T13" fmla="*/ 43 h 153"/>
                <a:gd name="T14" fmla="*/ 243 w 256"/>
                <a:gd name="T15" fmla="*/ 76 h 153"/>
                <a:gd name="T16" fmla="*/ 181 w 256"/>
                <a:gd name="T17" fmla="*/ 143 h 153"/>
                <a:gd name="T18" fmla="*/ 164 w 256"/>
                <a:gd name="T19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53">
                  <a:moveTo>
                    <a:pt x="164" y="152"/>
                  </a:moveTo>
                  <a:cubicBezTo>
                    <a:pt x="124" y="140"/>
                    <a:pt x="87" y="129"/>
                    <a:pt x="49" y="118"/>
                  </a:cubicBezTo>
                  <a:cubicBezTo>
                    <a:pt x="39" y="115"/>
                    <a:pt x="29" y="113"/>
                    <a:pt x="19" y="109"/>
                  </a:cubicBezTo>
                  <a:cubicBezTo>
                    <a:pt x="4" y="103"/>
                    <a:pt x="0" y="91"/>
                    <a:pt x="11" y="79"/>
                  </a:cubicBezTo>
                  <a:cubicBezTo>
                    <a:pt x="32" y="55"/>
                    <a:pt x="55" y="32"/>
                    <a:pt x="77" y="8"/>
                  </a:cubicBezTo>
                  <a:cubicBezTo>
                    <a:pt x="83" y="2"/>
                    <a:pt x="90" y="0"/>
                    <a:pt x="99" y="3"/>
                  </a:cubicBezTo>
                  <a:cubicBezTo>
                    <a:pt x="144" y="17"/>
                    <a:pt x="189" y="29"/>
                    <a:pt x="234" y="43"/>
                  </a:cubicBezTo>
                  <a:cubicBezTo>
                    <a:pt x="252" y="49"/>
                    <a:pt x="256" y="62"/>
                    <a:pt x="243" y="76"/>
                  </a:cubicBezTo>
                  <a:cubicBezTo>
                    <a:pt x="223" y="99"/>
                    <a:pt x="202" y="121"/>
                    <a:pt x="181" y="143"/>
                  </a:cubicBezTo>
                  <a:cubicBezTo>
                    <a:pt x="176" y="149"/>
                    <a:pt x="170" y="153"/>
                    <a:pt x="164" y="152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7" name="Freeform 52">
              <a:extLst>
                <a:ext uri="{FF2B5EF4-FFF2-40B4-BE49-F238E27FC236}">
                  <a16:creationId xmlns:a16="http://schemas.microsoft.com/office/drawing/2014/main" id="{84821DBE-1D44-FF07-2173-E9ABD0BDF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1590675"/>
              <a:ext cx="217488" cy="128588"/>
            </a:xfrm>
            <a:custGeom>
              <a:avLst/>
              <a:gdLst>
                <a:gd name="T0" fmla="*/ 165 w 258"/>
                <a:gd name="T1" fmla="*/ 152 h 152"/>
                <a:gd name="T2" fmla="*/ 144 w 258"/>
                <a:gd name="T3" fmla="*/ 146 h 152"/>
                <a:gd name="T4" fmla="*/ 24 w 258"/>
                <a:gd name="T5" fmla="*/ 110 h 152"/>
                <a:gd name="T6" fmla="*/ 14 w 258"/>
                <a:gd name="T7" fmla="*/ 77 h 152"/>
                <a:gd name="T8" fmla="*/ 74 w 258"/>
                <a:gd name="T9" fmla="*/ 12 h 152"/>
                <a:gd name="T10" fmla="*/ 104 w 258"/>
                <a:gd name="T11" fmla="*/ 4 h 152"/>
                <a:gd name="T12" fmla="*/ 236 w 258"/>
                <a:gd name="T13" fmla="*/ 43 h 152"/>
                <a:gd name="T14" fmla="*/ 245 w 258"/>
                <a:gd name="T15" fmla="*/ 75 h 152"/>
                <a:gd name="T16" fmla="*/ 183 w 258"/>
                <a:gd name="T17" fmla="*/ 143 h 152"/>
                <a:gd name="T18" fmla="*/ 165 w 258"/>
                <a:gd name="T1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2">
                  <a:moveTo>
                    <a:pt x="165" y="152"/>
                  </a:moveTo>
                  <a:cubicBezTo>
                    <a:pt x="158" y="150"/>
                    <a:pt x="151" y="148"/>
                    <a:pt x="144" y="146"/>
                  </a:cubicBezTo>
                  <a:cubicBezTo>
                    <a:pt x="104" y="134"/>
                    <a:pt x="64" y="122"/>
                    <a:pt x="24" y="110"/>
                  </a:cubicBezTo>
                  <a:cubicBezTo>
                    <a:pt x="4" y="104"/>
                    <a:pt x="0" y="92"/>
                    <a:pt x="14" y="77"/>
                  </a:cubicBezTo>
                  <a:cubicBezTo>
                    <a:pt x="34" y="55"/>
                    <a:pt x="54" y="34"/>
                    <a:pt x="74" y="12"/>
                  </a:cubicBezTo>
                  <a:cubicBezTo>
                    <a:pt x="83" y="2"/>
                    <a:pt x="92" y="0"/>
                    <a:pt x="104" y="4"/>
                  </a:cubicBezTo>
                  <a:cubicBezTo>
                    <a:pt x="148" y="17"/>
                    <a:pt x="192" y="30"/>
                    <a:pt x="236" y="43"/>
                  </a:cubicBezTo>
                  <a:cubicBezTo>
                    <a:pt x="255" y="49"/>
                    <a:pt x="258" y="61"/>
                    <a:pt x="245" y="75"/>
                  </a:cubicBezTo>
                  <a:cubicBezTo>
                    <a:pt x="225" y="98"/>
                    <a:pt x="204" y="120"/>
                    <a:pt x="183" y="143"/>
                  </a:cubicBezTo>
                  <a:cubicBezTo>
                    <a:pt x="178" y="148"/>
                    <a:pt x="173" y="152"/>
                    <a:pt x="165" y="152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8" name="Freeform 53">
              <a:extLst>
                <a:ext uri="{FF2B5EF4-FFF2-40B4-BE49-F238E27FC236}">
                  <a16:creationId xmlns:a16="http://schemas.microsoft.com/office/drawing/2014/main" id="{4251F62B-E037-7AD5-EE91-84F0FF8F5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013" y="1281113"/>
              <a:ext cx="217488" cy="128588"/>
            </a:xfrm>
            <a:custGeom>
              <a:avLst/>
              <a:gdLst>
                <a:gd name="T0" fmla="*/ 165 w 259"/>
                <a:gd name="T1" fmla="*/ 150 h 151"/>
                <a:gd name="T2" fmla="*/ 153 w 259"/>
                <a:gd name="T3" fmla="*/ 148 h 151"/>
                <a:gd name="T4" fmla="*/ 25 w 259"/>
                <a:gd name="T5" fmla="*/ 110 h 151"/>
                <a:gd name="T6" fmla="*/ 16 w 259"/>
                <a:gd name="T7" fmla="*/ 75 h 151"/>
                <a:gd name="T8" fmla="*/ 74 w 259"/>
                <a:gd name="T9" fmla="*/ 12 h 151"/>
                <a:gd name="T10" fmla="*/ 106 w 259"/>
                <a:gd name="T11" fmla="*/ 4 h 151"/>
                <a:gd name="T12" fmla="*/ 233 w 259"/>
                <a:gd name="T13" fmla="*/ 42 h 151"/>
                <a:gd name="T14" fmla="*/ 243 w 259"/>
                <a:gd name="T15" fmla="*/ 78 h 151"/>
                <a:gd name="T16" fmla="*/ 185 w 259"/>
                <a:gd name="T17" fmla="*/ 140 h 151"/>
                <a:gd name="T18" fmla="*/ 165 w 259"/>
                <a:gd name="T1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151">
                  <a:moveTo>
                    <a:pt x="165" y="150"/>
                  </a:moveTo>
                  <a:cubicBezTo>
                    <a:pt x="162" y="150"/>
                    <a:pt x="157" y="149"/>
                    <a:pt x="153" y="148"/>
                  </a:cubicBezTo>
                  <a:cubicBezTo>
                    <a:pt x="110" y="135"/>
                    <a:pt x="68" y="123"/>
                    <a:pt x="25" y="110"/>
                  </a:cubicBezTo>
                  <a:cubicBezTo>
                    <a:pt x="3" y="103"/>
                    <a:pt x="0" y="92"/>
                    <a:pt x="16" y="75"/>
                  </a:cubicBezTo>
                  <a:cubicBezTo>
                    <a:pt x="35" y="54"/>
                    <a:pt x="55" y="34"/>
                    <a:pt x="74" y="12"/>
                  </a:cubicBezTo>
                  <a:cubicBezTo>
                    <a:pt x="83" y="2"/>
                    <a:pt x="92" y="0"/>
                    <a:pt x="106" y="4"/>
                  </a:cubicBezTo>
                  <a:cubicBezTo>
                    <a:pt x="148" y="17"/>
                    <a:pt x="191" y="29"/>
                    <a:pt x="233" y="42"/>
                  </a:cubicBezTo>
                  <a:cubicBezTo>
                    <a:pt x="256" y="49"/>
                    <a:pt x="259" y="60"/>
                    <a:pt x="243" y="78"/>
                  </a:cubicBezTo>
                  <a:cubicBezTo>
                    <a:pt x="224" y="99"/>
                    <a:pt x="204" y="119"/>
                    <a:pt x="185" y="140"/>
                  </a:cubicBezTo>
                  <a:cubicBezTo>
                    <a:pt x="180" y="146"/>
                    <a:pt x="175" y="151"/>
                    <a:pt x="165" y="15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9" name="Freeform 54">
              <a:extLst>
                <a:ext uri="{FF2B5EF4-FFF2-40B4-BE49-F238E27FC236}">
                  <a16:creationId xmlns:a16="http://schemas.microsoft.com/office/drawing/2014/main" id="{1092B7BC-2D78-DD60-39AD-5C7AB0A23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6" y="1487488"/>
              <a:ext cx="217488" cy="127000"/>
            </a:xfrm>
            <a:custGeom>
              <a:avLst/>
              <a:gdLst>
                <a:gd name="T0" fmla="*/ 166 w 258"/>
                <a:gd name="T1" fmla="*/ 152 h 152"/>
                <a:gd name="T2" fmla="*/ 153 w 258"/>
                <a:gd name="T3" fmla="*/ 149 h 152"/>
                <a:gd name="T4" fmla="*/ 19 w 258"/>
                <a:gd name="T5" fmla="*/ 110 h 152"/>
                <a:gd name="T6" fmla="*/ 11 w 258"/>
                <a:gd name="T7" fmla="*/ 82 h 152"/>
                <a:gd name="T8" fmla="*/ 76 w 258"/>
                <a:gd name="T9" fmla="*/ 9 h 152"/>
                <a:gd name="T10" fmla="*/ 102 w 258"/>
                <a:gd name="T11" fmla="*/ 4 h 152"/>
                <a:gd name="T12" fmla="*/ 237 w 258"/>
                <a:gd name="T13" fmla="*/ 44 h 152"/>
                <a:gd name="T14" fmla="*/ 246 w 258"/>
                <a:gd name="T15" fmla="*/ 76 h 152"/>
                <a:gd name="T16" fmla="*/ 182 w 258"/>
                <a:gd name="T17" fmla="*/ 145 h 152"/>
                <a:gd name="T18" fmla="*/ 166 w 258"/>
                <a:gd name="T1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2">
                  <a:moveTo>
                    <a:pt x="166" y="152"/>
                  </a:moveTo>
                  <a:cubicBezTo>
                    <a:pt x="162" y="151"/>
                    <a:pt x="157" y="151"/>
                    <a:pt x="153" y="149"/>
                  </a:cubicBezTo>
                  <a:cubicBezTo>
                    <a:pt x="108" y="136"/>
                    <a:pt x="64" y="123"/>
                    <a:pt x="19" y="110"/>
                  </a:cubicBezTo>
                  <a:cubicBezTo>
                    <a:pt x="3" y="105"/>
                    <a:pt x="0" y="94"/>
                    <a:pt x="11" y="82"/>
                  </a:cubicBezTo>
                  <a:cubicBezTo>
                    <a:pt x="33" y="57"/>
                    <a:pt x="57" y="36"/>
                    <a:pt x="76" y="9"/>
                  </a:cubicBezTo>
                  <a:cubicBezTo>
                    <a:pt x="83" y="0"/>
                    <a:pt x="93" y="1"/>
                    <a:pt x="102" y="4"/>
                  </a:cubicBezTo>
                  <a:cubicBezTo>
                    <a:pt x="147" y="17"/>
                    <a:pt x="192" y="30"/>
                    <a:pt x="237" y="44"/>
                  </a:cubicBezTo>
                  <a:cubicBezTo>
                    <a:pt x="255" y="50"/>
                    <a:pt x="258" y="62"/>
                    <a:pt x="246" y="76"/>
                  </a:cubicBezTo>
                  <a:cubicBezTo>
                    <a:pt x="225" y="99"/>
                    <a:pt x="203" y="122"/>
                    <a:pt x="182" y="145"/>
                  </a:cubicBezTo>
                  <a:cubicBezTo>
                    <a:pt x="178" y="150"/>
                    <a:pt x="173" y="152"/>
                    <a:pt x="166" y="152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0" name="Freeform 55">
              <a:extLst>
                <a:ext uri="{FF2B5EF4-FFF2-40B4-BE49-F238E27FC236}">
                  <a16:creationId xmlns:a16="http://schemas.microsoft.com/office/drawing/2014/main" id="{8F185238-9964-6BB8-A14D-7CEF5CED5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1385888"/>
              <a:ext cx="217488" cy="127000"/>
            </a:xfrm>
            <a:custGeom>
              <a:avLst/>
              <a:gdLst>
                <a:gd name="T0" fmla="*/ 160 w 258"/>
                <a:gd name="T1" fmla="*/ 150 h 151"/>
                <a:gd name="T2" fmla="*/ 151 w 258"/>
                <a:gd name="T3" fmla="*/ 148 h 151"/>
                <a:gd name="T4" fmla="*/ 25 w 258"/>
                <a:gd name="T5" fmla="*/ 110 h 151"/>
                <a:gd name="T6" fmla="*/ 15 w 258"/>
                <a:gd name="T7" fmla="*/ 76 h 151"/>
                <a:gd name="T8" fmla="*/ 73 w 258"/>
                <a:gd name="T9" fmla="*/ 13 h 151"/>
                <a:gd name="T10" fmla="*/ 105 w 258"/>
                <a:gd name="T11" fmla="*/ 4 h 151"/>
                <a:gd name="T12" fmla="*/ 237 w 258"/>
                <a:gd name="T13" fmla="*/ 43 h 151"/>
                <a:gd name="T14" fmla="*/ 247 w 258"/>
                <a:gd name="T15" fmla="*/ 73 h 151"/>
                <a:gd name="T16" fmla="*/ 181 w 258"/>
                <a:gd name="T17" fmla="*/ 145 h 151"/>
                <a:gd name="T18" fmla="*/ 160 w 258"/>
                <a:gd name="T1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1">
                  <a:moveTo>
                    <a:pt x="160" y="150"/>
                  </a:moveTo>
                  <a:cubicBezTo>
                    <a:pt x="160" y="150"/>
                    <a:pt x="155" y="149"/>
                    <a:pt x="151" y="148"/>
                  </a:cubicBezTo>
                  <a:cubicBezTo>
                    <a:pt x="109" y="135"/>
                    <a:pt x="67" y="123"/>
                    <a:pt x="25" y="110"/>
                  </a:cubicBezTo>
                  <a:cubicBezTo>
                    <a:pt x="4" y="104"/>
                    <a:pt x="0" y="92"/>
                    <a:pt x="15" y="76"/>
                  </a:cubicBezTo>
                  <a:cubicBezTo>
                    <a:pt x="34" y="55"/>
                    <a:pt x="55" y="35"/>
                    <a:pt x="73" y="13"/>
                  </a:cubicBezTo>
                  <a:cubicBezTo>
                    <a:pt x="83" y="3"/>
                    <a:pt x="92" y="0"/>
                    <a:pt x="105" y="4"/>
                  </a:cubicBezTo>
                  <a:cubicBezTo>
                    <a:pt x="149" y="17"/>
                    <a:pt x="193" y="30"/>
                    <a:pt x="237" y="43"/>
                  </a:cubicBezTo>
                  <a:cubicBezTo>
                    <a:pt x="254" y="48"/>
                    <a:pt x="258" y="60"/>
                    <a:pt x="247" y="73"/>
                  </a:cubicBezTo>
                  <a:cubicBezTo>
                    <a:pt x="225" y="97"/>
                    <a:pt x="203" y="121"/>
                    <a:pt x="181" y="145"/>
                  </a:cubicBezTo>
                  <a:cubicBezTo>
                    <a:pt x="176" y="150"/>
                    <a:pt x="171" y="151"/>
                    <a:pt x="160" y="15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1" name="Freeform 56">
              <a:extLst>
                <a:ext uri="{FF2B5EF4-FFF2-40B4-BE49-F238E27FC236}">
                  <a16:creationId xmlns:a16="http://schemas.microsoft.com/office/drawing/2014/main" id="{DA6F6D6F-93B9-6334-13AC-F0C93F382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1436688"/>
              <a:ext cx="217488" cy="127000"/>
            </a:xfrm>
            <a:custGeom>
              <a:avLst/>
              <a:gdLst>
                <a:gd name="T0" fmla="*/ 160 w 257"/>
                <a:gd name="T1" fmla="*/ 150 h 151"/>
                <a:gd name="T2" fmla="*/ 99 w 257"/>
                <a:gd name="T3" fmla="*/ 132 h 151"/>
                <a:gd name="T4" fmla="*/ 23 w 257"/>
                <a:gd name="T5" fmla="*/ 109 h 151"/>
                <a:gd name="T6" fmla="*/ 14 w 257"/>
                <a:gd name="T7" fmla="*/ 76 h 151"/>
                <a:gd name="T8" fmla="*/ 74 w 257"/>
                <a:gd name="T9" fmla="*/ 11 h 151"/>
                <a:gd name="T10" fmla="*/ 102 w 257"/>
                <a:gd name="T11" fmla="*/ 3 h 151"/>
                <a:gd name="T12" fmla="*/ 236 w 257"/>
                <a:gd name="T13" fmla="*/ 43 h 151"/>
                <a:gd name="T14" fmla="*/ 244 w 257"/>
                <a:gd name="T15" fmla="*/ 75 h 151"/>
                <a:gd name="T16" fmla="*/ 181 w 257"/>
                <a:gd name="T17" fmla="*/ 144 h 151"/>
                <a:gd name="T18" fmla="*/ 160 w 257"/>
                <a:gd name="T1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151">
                  <a:moveTo>
                    <a:pt x="160" y="150"/>
                  </a:moveTo>
                  <a:cubicBezTo>
                    <a:pt x="143" y="145"/>
                    <a:pt x="121" y="139"/>
                    <a:pt x="99" y="132"/>
                  </a:cubicBezTo>
                  <a:cubicBezTo>
                    <a:pt x="74" y="125"/>
                    <a:pt x="48" y="117"/>
                    <a:pt x="23" y="109"/>
                  </a:cubicBezTo>
                  <a:cubicBezTo>
                    <a:pt x="3" y="103"/>
                    <a:pt x="0" y="91"/>
                    <a:pt x="14" y="76"/>
                  </a:cubicBezTo>
                  <a:cubicBezTo>
                    <a:pt x="34" y="54"/>
                    <a:pt x="54" y="33"/>
                    <a:pt x="74" y="11"/>
                  </a:cubicBezTo>
                  <a:cubicBezTo>
                    <a:pt x="82" y="2"/>
                    <a:pt x="91" y="0"/>
                    <a:pt x="102" y="3"/>
                  </a:cubicBezTo>
                  <a:cubicBezTo>
                    <a:pt x="147" y="16"/>
                    <a:pt x="192" y="29"/>
                    <a:pt x="236" y="43"/>
                  </a:cubicBezTo>
                  <a:cubicBezTo>
                    <a:pt x="253" y="48"/>
                    <a:pt x="257" y="61"/>
                    <a:pt x="244" y="75"/>
                  </a:cubicBezTo>
                  <a:cubicBezTo>
                    <a:pt x="224" y="98"/>
                    <a:pt x="202" y="121"/>
                    <a:pt x="181" y="144"/>
                  </a:cubicBezTo>
                  <a:cubicBezTo>
                    <a:pt x="176" y="148"/>
                    <a:pt x="171" y="151"/>
                    <a:pt x="160" y="15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2" name="Freeform 57">
              <a:extLst>
                <a:ext uri="{FF2B5EF4-FFF2-40B4-BE49-F238E27FC236}">
                  <a16:creationId xmlns:a16="http://schemas.microsoft.com/office/drawing/2014/main" id="{A1186FE8-24CF-DD5C-22A6-0DECC1700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1539875"/>
              <a:ext cx="217488" cy="128588"/>
            </a:xfrm>
            <a:custGeom>
              <a:avLst/>
              <a:gdLst>
                <a:gd name="T0" fmla="*/ 162 w 257"/>
                <a:gd name="T1" fmla="*/ 151 h 152"/>
                <a:gd name="T2" fmla="*/ 48 w 257"/>
                <a:gd name="T3" fmla="*/ 117 h 152"/>
                <a:gd name="T4" fmla="*/ 20 w 257"/>
                <a:gd name="T5" fmla="*/ 108 h 152"/>
                <a:gd name="T6" fmla="*/ 12 w 257"/>
                <a:gd name="T7" fmla="*/ 78 h 152"/>
                <a:gd name="T8" fmla="*/ 76 w 257"/>
                <a:gd name="T9" fmla="*/ 9 h 152"/>
                <a:gd name="T10" fmla="*/ 101 w 257"/>
                <a:gd name="T11" fmla="*/ 3 h 152"/>
                <a:gd name="T12" fmla="*/ 234 w 257"/>
                <a:gd name="T13" fmla="*/ 43 h 152"/>
                <a:gd name="T14" fmla="*/ 244 w 257"/>
                <a:gd name="T15" fmla="*/ 75 h 152"/>
                <a:gd name="T16" fmla="*/ 179 w 257"/>
                <a:gd name="T17" fmla="*/ 145 h 152"/>
                <a:gd name="T18" fmla="*/ 162 w 257"/>
                <a:gd name="T19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152">
                  <a:moveTo>
                    <a:pt x="162" y="151"/>
                  </a:moveTo>
                  <a:cubicBezTo>
                    <a:pt x="125" y="140"/>
                    <a:pt x="87" y="129"/>
                    <a:pt x="48" y="117"/>
                  </a:cubicBezTo>
                  <a:cubicBezTo>
                    <a:pt x="39" y="114"/>
                    <a:pt x="29" y="112"/>
                    <a:pt x="20" y="108"/>
                  </a:cubicBezTo>
                  <a:cubicBezTo>
                    <a:pt x="4" y="102"/>
                    <a:pt x="0" y="91"/>
                    <a:pt x="12" y="78"/>
                  </a:cubicBezTo>
                  <a:cubicBezTo>
                    <a:pt x="33" y="55"/>
                    <a:pt x="54" y="32"/>
                    <a:pt x="76" y="9"/>
                  </a:cubicBezTo>
                  <a:cubicBezTo>
                    <a:pt x="83" y="2"/>
                    <a:pt x="90" y="0"/>
                    <a:pt x="101" y="3"/>
                  </a:cubicBezTo>
                  <a:cubicBezTo>
                    <a:pt x="145" y="17"/>
                    <a:pt x="190" y="29"/>
                    <a:pt x="234" y="43"/>
                  </a:cubicBezTo>
                  <a:cubicBezTo>
                    <a:pt x="254" y="49"/>
                    <a:pt x="257" y="59"/>
                    <a:pt x="244" y="75"/>
                  </a:cubicBezTo>
                  <a:cubicBezTo>
                    <a:pt x="222" y="98"/>
                    <a:pt x="200" y="121"/>
                    <a:pt x="179" y="145"/>
                  </a:cubicBezTo>
                  <a:cubicBezTo>
                    <a:pt x="174" y="150"/>
                    <a:pt x="169" y="152"/>
                    <a:pt x="162" y="151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3" name="Freeform 58">
              <a:extLst>
                <a:ext uri="{FF2B5EF4-FFF2-40B4-BE49-F238E27FC236}">
                  <a16:creationId xmlns:a16="http://schemas.microsoft.com/office/drawing/2014/main" id="{5F1343CD-FA9B-2C40-5605-8E8371B07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1333500"/>
              <a:ext cx="219075" cy="128588"/>
            </a:xfrm>
            <a:custGeom>
              <a:avLst/>
              <a:gdLst>
                <a:gd name="T0" fmla="*/ 93 w 259"/>
                <a:gd name="T1" fmla="*/ 0 h 152"/>
                <a:gd name="T2" fmla="*/ 115 w 259"/>
                <a:gd name="T3" fmla="*/ 7 h 152"/>
                <a:gd name="T4" fmla="*/ 233 w 259"/>
                <a:gd name="T5" fmla="*/ 42 h 152"/>
                <a:gd name="T6" fmla="*/ 244 w 259"/>
                <a:gd name="T7" fmla="*/ 76 h 152"/>
                <a:gd name="T8" fmla="*/ 184 w 259"/>
                <a:gd name="T9" fmla="*/ 140 h 152"/>
                <a:gd name="T10" fmla="*/ 154 w 259"/>
                <a:gd name="T11" fmla="*/ 148 h 152"/>
                <a:gd name="T12" fmla="*/ 25 w 259"/>
                <a:gd name="T13" fmla="*/ 110 h 152"/>
                <a:gd name="T14" fmla="*/ 15 w 259"/>
                <a:gd name="T15" fmla="*/ 76 h 152"/>
                <a:gd name="T16" fmla="*/ 76 w 259"/>
                <a:gd name="T17" fmla="*/ 10 h 152"/>
                <a:gd name="T18" fmla="*/ 93 w 25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152">
                  <a:moveTo>
                    <a:pt x="93" y="0"/>
                  </a:moveTo>
                  <a:cubicBezTo>
                    <a:pt x="100" y="2"/>
                    <a:pt x="108" y="5"/>
                    <a:pt x="115" y="7"/>
                  </a:cubicBezTo>
                  <a:cubicBezTo>
                    <a:pt x="155" y="18"/>
                    <a:pt x="194" y="30"/>
                    <a:pt x="233" y="42"/>
                  </a:cubicBezTo>
                  <a:cubicBezTo>
                    <a:pt x="256" y="48"/>
                    <a:pt x="259" y="59"/>
                    <a:pt x="244" y="76"/>
                  </a:cubicBezTo>
                  <a:cubicBezTo>
                    <a:pt x="224" y="98"/>
                    <a:pt x="204" y="119"/>
                    <a:pt x="184" y="140"/>
                  </a:cubicBezTo>
                  <a:cubicBezTo>
                    <a:pt x="176" y="149"/>
                    <a:pt x="167" y="152"/>
                    <a:pt x="154" y="148"/>
                  </a:cubicBezTo>
                  <a:cubicBezTo>
                    <a:pt x="111" y="134"/>
                    <a:pt x="68" y="123"/>
                    <a:pt x="25" y="110"/>
                  </a:cubicBezTo>
                  <a:cubicBezTo>
                    <a:pt x="3" y="103"/>
                    <a:pt x="0" y="92"/>
                    <a:pt x="15" y="76"/>
                  </a:cubicBezTo>
                  <a:cubicBezTo>
                    <a:pt x="35" y="53"/>
                    <a:pt x="55" y="32"/>
                    <a:pt x="76" y="10"/>
                  </a:cubicBezTo>
                  <a:cubicBezTo>
                    <a:pt x="80" y="5"/>
                    <a:pt x="85" y="0"/>
                    <a:pt x="93" y="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4" name="Freeform 59">
              <a:extLst>
                <a:ext uri="{FF2B5EF4-FFF2-40B4-BE49-F238E27FC236}">
                  <a16:creationId xmlns:a16="http://schemas.microsoft.com/office/drawing/2014/main" id="{0978C557-CBC6-66B6-33F4-4AD3D2A5E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1385888"/>
              <a:ext cx="217488" cy="128588"/>
            </a:xfrm>
            <a:custGeom>
              <a:avLst/>
              <a:gdLst>
                <a:gd name="T0" fmla="*/ 94 w 259"/>
                <a:gd name="T1" fmla="*/ 0 h 152"/>
                <a:gd name="T2" fmla="*/ 107 w 259"/>
                <a:gd name="T3" fmla="*/ 3 h 152"/>
                <a:gd name="T4" fmla="*/ 234 w 259"/>
                <a:gd name="T5" fmla="*/ 42 h 152"/>
                <a:gd name="T6" fmla="*/ 243 w 259"/>
                <a:gd name="T7" fmla="*/ 76 h 152"/>
                <a:gd name="T8" fmla="*/ 184 w 259"/>
                <a:gd name="T9" fmla="*/ 140 h 152"/>
                <a:gd name="T10" fmla="*/ 155 w 259"/>
                <a:gd name="T11" fmla="*/ 148 h 152"/>
                <a:gd name="T12" fmla="*/ 26 w 259"/>
                <a:gd name="T13" fmla="*/ 110 h 152"/>
                <a:gd name="T14" fmla="*/ 16 w 259"/>
                <a:gd name="T15" fmla="*/ 74 h 152"/>
                <a:gd name="T16" fmla="*/ 75 w 259"/>
                <a:gd name="T17" fmla="*/ 11 h 152"/>
                <a:gd name="T18" fmla="*/ 94 w 25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152">
                  <a:moveTo>
                    <a:pt x="94" y="0"/>
                  </a:moveTo>
                  <a:cubicBezTo>
                    <a:pt x="97" y="1"/>
                    <a:pt x="102" y="2"/>
                    <a:pt x="107" y="3"/>
                  </a:cubicBezTo>
                  <a:cubicBezTo>
                    <a:pt x="149" y="16"/>
                    <a:pt x="192" y="29"/>
                    <a:pt x="234" y="42"/>
                  </a:cubicBezTo>
                  <a:cubicBezTo>
                    <a:pt x="256" y="49"/>
                    <a:pt x="259" y="59"/>
                    <a:pt x="243" y="76"/>
                  </a:cubicBezTo>
                  <a:cubicBezTo>
                    <a:pt x="224" y="98"/>
                    <a:pt x="203" y="119"/>
                    <a:pt x="184" y="140"/>
                  </a:cubicBezTo>
                  <a:cubicBezTo>
                    <a:pt x="176" y="149"/>
                    <a:pt x="167" y="152"/>
                    <a:pt x="155" y="148"/>
                  </a:cubicBezTo>
                  <a:cubicBezTo>
                    <a:pt x="112" y="135"/>
                    <a:pt x="69" y="123"/>
                    <a:pt x="26" y="110"/>
                  </a:cubicBezTo>
                  <a:cubicBezTo>
                    <a:pt x="3" y="103"/>
                    <a:pt x="0" y="91"/>
                    <a:pt x="16" y="74"/>
                  </a:cubicBezTo>
                  <a:cubicBezTo>
                    <a:pt x="35" y="53"/>
                    <a:pt x="55" y="32"/>
                    <a:pt x="75" y="11"/>
                  </a:cubicBezTo>
                  <a:cubicBezTo>
                    <a:pt x="80" y="5"/>
                    <a:pt x="85" y="0"/>
                    <a:pt x="94" y="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5" name="Freeform 60">
              <a:extLst>
                <a:ext uri="{FF2B5EF4-FFF2-40B4-BE49-F238E27FC236}">
                  <a16:creationId xmlns:a16="http://schemas.microsoft.com/office/drawing/2014/main" id="{5E2D5A36-5AD4-EC97-1031-C71C1EFEB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1808163"/>
              <a:ext cx="168275" cy="185738"/>
            </a:xfrm>
            <a:custGeom>
              <a:avLst/>
              <a:gdLst>
                <a:gd name="T0" fmla="*/ 0 w 199"/>
                <a:gd name="T1" fmla="*/ 97 h 220"/>
                <a:gd name="T2" fmla="*/ 55 w 199"/>
                <a:gd name="T3" fmla="*/ 113 h 220"/>
                <a:gd name="T4" fmla="*/ 91 w 199"/>
                <a:gd name="T5" fmla="*/ 104 h 220"/>
                <a:gd name="T6" fmla="*/ 187 w 199"/>
                <a:gd name="T7" fmla="*/ 0 h 220"/>
                <a:gd name="T8" fmla="*/ 195 w 199"/>
                <a:gd name="T9" fmla="*/ 106 h 220"/>
                <a:gd name="T10" fmla="*/ 196 w 199"/>
                <a:gd name="T11" fmla="*/ 134 h 220"/>
                <a:gd name="T12" fmla="*/ 166 w 199"/>
                <a:gd name="T13" fmla="*/ 177 h 220"/>
                <a:gd name="T14" fmla="*/ 39 w 199"/>
                <a:gd name="T15" fmla="*/ 214 h 220"/>
                <a:gd name="T16" fmla="*/ 9 w 199"/>
                <a:gd name="T17" fmla="*/ 193 h 220"/>
                <a:gd name="T18" fmla="*/ 0 w 199"/>
                <a:gd name="T19" fmla="*/ 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220">
                  <a:moveTo>
                    <a:pt x="0" y="97"/>
                  </a:moveTo>
                  <a:cubicBezTo>
                    <a:pt x="20" y="103"/>
                    <a:pt x="38" y="106"/>
                    <a:pt x="55" y="113"/>
                  </a:cubicBezTo>
                  <a:cubicBezTo>
                    <a:pt x="70" y="120"/>
                    <a:pt x="80" y="116"/>
                    <a:pt x="91" y="104"/>
                  </a:cubicBezTo>
                  <a:cubicBezTo>
                    <a:pt x="121" y="70"/>
                    <a:pt x="153" y="37"/>
                    <a:pt x="187" y="0"/>
                  </a:cubicBezTo>
                  <a:cubicBezTo>
                    <a:pt x="190" y="38"/>
                    <a:pt x="193" y="72"/>
                    <a:pt x="195" y="106"/>
                  </a:cubicBezTo>
                  <a:cubicBezTo>
                    <a:pt x="196" y="115"/>
                    <a:pt x="195" y="125"/>
                    <a:pt x="196" y="134"/>
                  </a:cubicBezTo>
                  <a:cubicBezTo>
                    <a:pt x="199" y="168"/>
                    <a:pt x="199" y="168"/>
                    <a:pt x="166" y="177"/>
                  </a:cubicBezTo>
                  <a:cubicBezTo>
                    <a:pt x="123" y="190"/>
                    <a:pt x="81" y="202"/>
                    <a:pt x="39" y="214"/>
                  </a:cubicBezTo>
                  <a:cubicBezTo>
                    <a:pt x="18" y="220"/>
                    <a:pt x="11" y="215"/>
                    <a:pt x="9" y="193"/>
                  </a:cubicBezTo>
                  <a:cubicBezTo>
                    <a:pt x="6" y="162"/>
                    <a:pt x="7" y="131"/>
                    <a:pt x="0" y="97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6" name="Freeform 61">
              <a:extLst>
                <a:ext uri="{FF2B5EF4-FFF2-40B4-BE49-F238E27FC236}">
                  <a16:creationId xmlns:a16="http://schemas.microsoft.com/office/drawing/2014/main" id="{DF0DC7C7-4C83-F2E7-AAC5-420E1D40C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13" y="1951038"/>
              <a:ext cx="125413" cy="206375"/>
            </a:xfrm>
            <a:custGeom>
              <a:avLst/>
              <a:gdLst>
                <a:gd name="T0" fmla="*/ 1 w 149"/>
                <a:gd name="T1" fmla="*/ 89 h 244"/>
                <a:gd name="T2" fmla="*/ 1 w 149"/>
                <a:gd name="T3" fmla="*/ 28 h 244"/>
                <a:gd name="T4" fmla="*/ 11 w 149"/>
                <a:gd name="T5" fmla="*/ 4 h 244"/>
                <a:gd name="T6" fmla="*/ 33 w 149"/>
                <a:gd name="T7" fmla="*/ 13 h 244"/>
                <a:gd name="T8" fmla="*/ 142 w 149"/>
                <a:gd name="T9" fmla="*/ 129 h 244"/>
                <a:gd name="T10" fmla="*/ 146 w 149"/>
                <a:gd name="T11" fmla="*/ 141 h 244"/>
                <a:gd name="T12" fmla="*/ 149 w 149"/>
                <a:gd name="T13" fmla="*/ 215 h 244"/>
                <a:gd name="T14" fmla="*/ 119 w 149"/>
                <a:gd name="T15" fmla="*/ 234 h 244"/>
                <a:gd name="T16" fmla="*/ 20 w 149"/>
                <a:gd name="T17" fmla="*/ 182 h 244"/>
                <a:gd name="T18" fmla="*/ 5 w 149"/>
                <a:gd name="T19" fmla="*/ 157 h 244"/>
                <a:gd name="T20" fmla="*/ 5 w 149"/>
                <a:gd name="T21" fmla="*/ 89 h 244"/>
                <a:gd name="T22" fmla="*/ 1 w 149"/>
                <a:gd name="T23" fmla="*/ 8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244">
                  <a:moveTo>
                    <a:pt x="1" y="89"/>
                  </a:moveTo>
                  <a:cubicBezTo>
                    <a:pt x="1" y="69"/>
                    <a:pt x="1" y="48"/>
                    <a:pt x="1" y="28"/>
                  </a:cubicBezTo>
                  <a:cubicBezTo>
                    <a:pt x="0" y="18"/>
                    <a:pt x="0" y="8"/>
                    <a:pt x="11" y="4"/>
                  </a:cubicBezTo>
                  <a:cubicBezTo>
                    <a:pt x="20" y="0"/>
                    <a:pt x="26" y="6"/>
                    <a:pt x="33" y="13"/>
                  </a:cubicBezTo>
                  <a:cubicBezTo>
                    <a:pt x="69" y="52"/>
                    <a:pt x="105" y="90"/>
                    <a:pt x="142" y="129"/>
                  </a:cubicBezTo>
                  <a:cubicBezTo>
                    <a:pt x="146" y="133"/>
                    <a:pt x="146" y="137"/>
                    <a:pt x="146" y="141"/>
                  </a:cubicBezTo>
                  <a:cubicBezTo>
                    <a:pt x="147" y="166"/>
                    <a:pt x="148" y="190"/>
                    <a:pt x="149" y="215"/>
                  </a:cubicBezTo>
                  <a:cubicBezTo>
                    <a:pt x="149" y="237"/>
                    <a:pt x="138" y="244"/>
                    <a:pt x="119" y="234"/>
                  </a:cubicBezTo>
                  <a:cubicBezTo>
                    <a:pt x="86" y="217"/>
                    <a:pt x="54" y="199"/>
                    <a:pt x="20" y="182"/>
                  </a:cubicBezTo>
                  <a:cubicBezTo>
                    <a:pt x="10" y="177"/>
                    <a:pt x="4" y="169"/>
                    <a:pt x="5" y="157"/>
                  </a:cubicBezTo>
                  <a:cubicBezTo>
                    <a:pt x="5" y="135"/>
                    <a:pt x="5" y="112"/>
                    <a:pt x="5" y="89"/>
                  </a:cubicBezTo>
                  <a:cubicBezTo>
                    <a:pt x="3" y="89"/>
                    <a:pt x="2" y="89"/>
                    <a:pt x="1" y="89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7" name="Freeform 62">
              <a:extLst>
                <a:ext uri="{FF2B5EF4-FFF2-40B4-BE49-F238E27FC236}">
                  <a16:creationId xmlns:a16="http://schemas.microsoft.com/office/drawing/2014/main" id="{33D6482F-82B5-0EAD-74E8-0B9DA849A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1" y="1852613"/>
              <a:ext cx="119063" cy="206375"/>
            </a:xfrm>
            <a:custGeom>
              <a:avLst/>
              <a:gdLst>
                <a:gd name="T0" fmla="*/ 142 w 142"/>
                <a:gd name="T1" fmla="*/ 88 h 245"/>
                <a:gd name="T2" fmla="*/ 142 w 142"/>
                <a:gd name="T3" fmla="*/ 152 h 245"/>
                <a:gd name="T4" fmla="*/ 130 w 142"/>
                <a:gd name="T5" fmla="*/ 175 h 245"/>
                <a:gd name="T6" fmla="*/ 33 w 142"/>
                <a:gd name="T7" fmla="*/ 235 h 245"/>
                <a:gd name="T8" fmla="*/ 5 w 142"/>
                <a:gd name="T9" fmla="*/ 221 h 245"/>
                <a:gd name="T10" fmla="*/ 1 w 142"/>
                <a:gd name="T11" fmla="*/ 111 h 245"/>
                <a:gd name="T12" fmla="*/ 16 w 142"/>
                <a:gd name="T13" fmla="*/ 92 h 245"/>
                <a:gd name="T14" fmla="*/ 92 w 142"/>
                <a:gd name="T15" fmla="*/ 72 h 245"/>
                <a:gd name="T16" fmla="*/ 113 w 142"/>
                <a:gd name="T17" fmla="*/ 45 h 245"/>
                <a:gd name="T18" fmla="*/ 113 w 142"/>
                <a:gd name="T19" fmla="*/ 17 h 245"/>
                <a:gd name="T20" fmla="*/ 120 w 142"/>
                <a:gd name="T21" fmla="*/ 1 h 245"/>
                <a:gd name="T22" fmla="*/ 137 w 142"/>
                <a:gd name="T23" fmla="*/ 18 h 245"/>
                <a:gd name="T24" fmla="*/ 137 w 142"/>
                <a:gd name="T25" fmla="*/ 88 h 245"/>
                <a:gd name="T26" fmla="*/ 142 w 142"/>
                <a:gd name="T27" fmla="*/ 8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245">
                  <a:moveTo>
                    <a:pt x="142" y="88"/>
                  </a:moveTo>
                  <a:cubicBezTo>
                    <a:pt x="142" y="109"/>
                    <a:pt x="141" y="130"/>
                    <a:pt x="142" y="152"/>
                  </a:cubicBezTo>
                  <a:cubicBezTo>
                    <a:pt x="142" y="162"/>
                    <a:pt x="139" y="169"/>
                    <a:pt x="130" y="175"/>
                  </a:cubicBezTo>
                  <a:cubicBezTo>
                    <a:pt x="97" y="195"/>
                    <a:pt x="65" y="215"/>
                    <a:pt x="33" y="235"/>
                  </a:cubicBezTo>
                  <a:cubicBezTo>
                    <a:pt x="17" y="245"/>
                    <a:pt x="6" y="240"/>
                    <a:pt x="5" y="221"/>
                  </a:cubicBezTo>
                  <a:cubicBezTo>
                    <a:pt x="3" y="184"/>
                    <a:pt x="3" y="148"/>
                    <a:pt x="1" y="111"/>
                  </a:cubicBezTo>
                  <a:cubicBezTo>
                    <a:pt x="0" y="99"/>
                    <a:pt x="5" y="95"/>
                    <a:pt x="16" y="92"/>
                  </a:cubicBezTo>
                  <a:cubicBezTo>
                    <a:pt x="41" y="86"/>
                    <a:pt x="66" y="78"/>
                    <a:pt x="92" y="72"/>
                  </a:cubicBezTo>
                  <a:cubicBezTo>
                    <a:pt x="106" y="68"/>
                    <a:pt x="116" y="63"/>
                    <a:pt x="113" y="45"/>
                  </a:cubicBezTo>
                  <a:cubicBezTo>
                    <a:pt x="112" y="36"/>
                    <a:pt x="112" y="27"/>
                    <a:pt x="113" y="17"/>
                  </a:cubicBezTo>
                  <a:cubicBezTo>
                    <a:pt x="113" y="11"/>
                    <a:pt x="107" y="1"/>
                    <a:pt x="120" y="1"/>
                  </a:cubicBezTo>
                  <a:cubicBezTo>
                    <a:pt x="131" y="0"/>
                    <a:pt x="137" y="7"/>
                    <a:pt x="137" y="18"/>
                  </a:cubicBezTo>
                  <a:cubicBezTo>
                    <a:pt x="138" y="41"/>
                    <a:pt x="137" y="64"/>
                    <a:pt x="137" y="88"/>
                  </a:cubicBezTo>
                  <a:cubicBezTo>
                    <a:pt x="139" y="88"/>
                    <a:pt x="140" y="88"/>
                    <a:pt x="142" y="88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8" name="Freeform 63">
              <a:extLst>
                <a:ext uri="{FF2B5EF4-FFF2-40B4-BE49-F238E27FC236}">
                  <a16:creationId xmlns:a16="http://schemas.microsoft.com/office/drawing/2014/main" id="{6344F561-64B9-EEF7-70B8-DA6FB790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1468438"/>
              <a:ext cx="90488" cy="192088"/>
            </a:xfrm>
            <a:custGeom>
              <a:avLst/>
              <a:gdLst>
                <a:gd name="T0" fmla="*/ 99 w 107"/>
                <a:gd name="T1" fmla="*/ 83 h 228"/>
                <a:gd name="T2" fmla="*/ 99 w 107"/>
                <a:gd name="T3" fmla="*/ 113 h 228"/>
                <a:gd name="T4" fmla="*/ 68 w 107"/>
                <a:gd name="T5" fmla="*/ 188 h 228"/>
                <a:gd name="T6" fmla="*/ 39 w 107"/>
                <a:gd name="T7" fmla="*/ 216 h 228"/>
                <a:gd name="T8" fmla="*/ 19 w 107"/>
                <a:gd name="T9" fmla="*/ 224 h 228"/>
                <a:gd name="T10" fmla="*/ 9 w 107"/>
                <a:gd name="T11" fmla="*/ 204 h 228"/>
                <a:gd name="T12" fmla="*/ 7 w 107"/>
                <a:gd name="T13" fmla="*/ 128 h 228"/>
                <a:gd name="T14" fmla="*/ 45 w 107"/>
                <a:gd name="T15" fmla="*/ 31 h 228"/>
                <a:gd name="T16" fmla="*/ 67 w 107"/>
                <a:gd name="T17" fmla="*/ 8 h 228"/>
                <a:gd name="T18" fmla="*/ 85 w 107"/>
                <a:gd name="T19" fmla="*/ 2 h 228"/>
                <a:gd name="T20" fmla="*/ 96 w 107"/>
                <a:gd name="T21" fmla="*/ 20 h 228"/>
                <a:gd name="T22" fmla="*/ 96 w 107"/>
                <a:gd name="T23" fmla="*/ 83 h 228"/>
                <a:gd name="T24" fmla="*/ 99 w 107"/>
                <a:gd name="T25" fmla="*/ 8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228">
                  <a:moveTo>
                    <a:pt x="99" y="83"/>
                  </a:moveTo>
                  <a:cubicBezTo>
                    <a:pt x="99" y="93"/>
                    <a:pt x="97" y="104"/>
                    <a:pt x="99" y="113"/>
                  </a:cubicBezTo>
                  <a:cubicBezTo>
                    <a:pt x="107" y="146"/>
                    <a:pt x="88" y="167"/>
                    <a:pt x="68" y="188"/>
                  </a:cubicBezTo>
                  <a:cubicBezTo>
                    <a:pt x="59" y="198"/>
                    <a:pt x="48" y="206"/>
                    <a:pt x="39" y="216"/>
                  </a:cubicBezTo>
                  <a:cubicBezTo>
                    <a:pt x="33" y="221"/>
                    <a:pt x="28" y="228"/>
                    <a:pt x="19" y="224"/>
                  </a:cubicBezTo>
                  <a:cubicBezTo>
                    <a:pt x="10" y="220"/>
                    <a:pt x="10" y="212"/>
                    <a:pt x="9" y="204"/>
                  </a:cubicBezTo>
                  <a:cubicBezTo>
                    <a:pt x="9" y="179"/>
                    <a:pt x="12" y="153"/>
                    <a:pt x="7" y="128"/>
                  </a:cubicBezTo>
                  <a:cubicBezTo>
                    <a:pt x="0" y="87"/>
                    <a:pt x="14" y="56"/>
                    <a:pt x="45" y="31"/>
                  </a:cubicBezTo>
                  <a:cubicBezTo>
                    <a:pt x="53" y="24"/>
                    <a:pt x="60" y="15"/>
                    <a:pt x="67" y="8"/>
                  </a:cubicBezTo>
                  <a:cubicBezTo>
                    <a:pt x="72" y="3"/>
                    <a:pt x="78" y="0"/>
                    <a:pt x="85" y="2"/>
                  </a:cubicBezTo>
                  <a:cubicBezTo>
                    <a:pt x="93" y="5"/>
                    <a:pt x="96" y="11"/>
                    <a:pt x="96" y="20"/>
                  </a:cubicBezTo>
                  <a:cubicBezTo>
                    <a:pt x="96" y="41"/>
                    <a:pt x="96" y="62"/>
                    <a:pt x="96" y="83"/>
                  </a:cubicBezTo>
                  <a:cubicBezTo>
                    <a:pt x="97" y="83"/>
                    <a:pt x="98" y="83"/>
                    <a:pt x="99" y="83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9" name="Freeform 64">
              <a:extLst>
                <a:ext uri="{FF2B5EF4-FFF2-40B4-BE49-F238E27FC236}">
                  <a16:creationId xmlns:a16="http://schemas.microsoft.com/office/drawing/2014/main" id="{47C27C27-EC1B-A7EF-7393-1872906E1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513" y="1671638"/>
              <a:ext cx="88900" cy="193675"/>
            </a:xfrm>
            <a:custGeom>
              <a:avLst/>
              <a:gdLst>
                <a:gd name="T0" fmla="*/ 93 w 106"/>
                <a:gd name="T1" fmla="*/ 87 h 230"/>
                <a:gd name="T2" fmla="*/ 46 w 106"/>
                <a:gd name="T3" fmla="*/ 209 h 230"/>
                <a:gd name="T4" fmla="*/ 36 w 106"/>
                <a:gd name="T5" fmla="*/ 219 h 230"/>
                <a:gd name="T6" fmla="*/ 16 w 106"/>
                <a:gd name="T7" fmla="*/ 227 h 230"/>
                <a:gd name="T8" fmla="*/ 4 w 106"/>
                <a:gd name="T9" fmla="*/ 209 h 230"/>
                <a:gd name="T10" fmla="*/ 1 w 106"/>
                <a:gd name="T11" fmla="*/ 87 h 230"/>
                <a:gd name="T12" fmla="*/ 1 w 106"/>
                <a:gd name="T13" fmla="*/ 81 h 230"/>
                <a:gd name="T14" fmla="*/ 70 w 106"/>
                <a:gd name="T15" fmla="*/ 6 h 230"/>
                <a:gd name="T16" fmla="*/ 89 w 106"/>
                <a:gd name="T17" fmla="*/ 22 h 230"/>
                <a:gd name="T18" fmla="*/ 93 w 106"/>
                <a:gd name="T19" fmla="*/ 8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230">
                  <a:moveTo>
                    <a:pt x="93" y="87"/>
                  </a:moveTo>
                  <a:cubicBezTo>
                    <a:pt x="106" y="139"/>
                    <a:pt x="85" y="177"/>
                    <a:pt x="46" y="209"/>
                  </a:cubicBezTo>
                  <a:cubicBezTo>
                    <a:pt x="42" y="212"/>
                    <a:pt x="39" y="216"/>
                    <a:pt x="36" y="219"/>
                  </a:cubicBezTo>
                  <a:cubicBezTo>
                    <a:pt x="31" y="226"/>
                    <a:pt x="24" y="230"/>
                    <a:pt x="16" y="227"/>
                  </a:cubicBezTo>
                  <a:cubicBezTo>
                    <a:pt x="6" y="225"/>
                    <a:pt x="5" y="217"/>
                    <a:pt x="4" y="209"/>
                  </a:cubicBezTo>
                  <a:cubicBezTo>
                    <a:pt x="3" y="168"/>
                    <a:pt x="2" y="128"/>
                    <a:pt x="1" y="87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19" y="52"/>
                    <a:pt x="42" y="26"/>
                    <a:pt x="70" y="6"/>
                  </a:cubicBezTo>
                  <a:cubicBezTo>
                    <a:pt x="80" y="0"/>
                    <a:pt x="89" y="9"/>
                    <a:pt x="89" y="22"/>
                  </a:cubicBezTo>
                  <a:cubicBezTo>
                    <a:pt x="91" y="44"/>
                    <a:pt x="92" y="66"/>
                    <a:pt x="93" y="87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0" name="Freeform 65">
              <a:extLst>
                <a:ext uri="{FF2B5EF4-FFF2-40B4-BE49-F238E27FC236}">
                  <a16:creationId xmlns:a16="http://schemas.microsoft.com/office/drawing/2014/main" id="{D6FBD2DF-185F-13D0-2329-87DC90307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1568450"/>
              <a:ext cx="77788" cy="195263"/>
            </a:xfrm>
            <a:custGeom>
              <a:avLst/>
              <a:gdLst>
                <a:gd name="T0" fmla="*/ 88 w 93"/>
                <a:gd name="T1" fmla="*/ 40 h 231"/>
                <a:gd name="T2" fmla="*/ 93 w 93"/>
                <a:gd name="T3" fmla="*/ 139 h 231"/>
                <a:gd name="T4" fmla="*/ 79 w 93"/>
                <a:gd name="T5" fmla="*/ 174 h 231"/>
                <a:gd name="T6" fmla="*/ 35 w 93"/>
                <a:gd name="T7" fmla="*/ 221 h 231"/>
                <a:gd name="T8" fmla="*/ 16 w 93"/>
                <a:gd name="T9" fmla="*/ 228 h 231"/>
                <a:gd name="T10" fmla="*/ 4 w 93"/>
                <a:gd name="T11" fmla="*/ 209 h 231"/>
                <a:gd name="T12" fmla="*/ 0 w 93"/>
                <a:gd name="T13" fmla="*/ 88 h 231"/>
                <a:gd name="T14" fmla="*/ 1 w 93"/>
                <a:gd name="T15" fmla="*/ 80 h 231"/>
                <a:gd name="T16" fmla="*/ 67 w 93"/>
                <a:gd name="T17" fmla="*/ 7 h 231"/>
                <a:gd name="T18" fmla="*/ 88 w 93"/>
                <a:gd name="T19" fmla="*/ 20 h 231"/>
                <a:gd name="T20" fmla="*/ 88 w 93"/>
                <a:gd name="T21" fmla="*/ 4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231">
                  <a:moveTo>
                    <a:pt x="88" y="40"/>
                  </a:moveTo>
                  <a:cubicBezTo>
                    <a:pt x="91" y="73"/>
                    <a:pt x="93" y="106"/>
                    <a:pt x="93" y="139"/>
                  </a:cubicBezTo>
                  <a:cubicBezTo>
                    <a:pt x="92" y="153"/>
                    <a:pt x="87" y="164"/>
                    <a:pt x="79" y="174"/>
                  </a:cubicBezTo>
                  <a:cubicBezTo>
                    <a:pt x="64" y="190"/>
                    <a:pt x="50" y="205"/>
                    <a:pt x="35" y="221"/>
                  </a:cubicBezTo>
                  <a:cubicBezTo>
                    <a:pt x="30" y="226"/>
                    <a:pt x="24" y="231"/>
                    <a:pt x="16" y="228"/>
                  </a:cubicBezTo>
                  <a:cubicBezTo>
                    <a:pt x="7" y="225"/>
                    <a:pt x="5" y="218"/>
                    <a:pt x="4" y="209"/>
                  </a:cubicBezTo>
                  <a:cubicBezTo>
                    <a:pt x="3" y="169"/>
                    <a:pt x="2" y="128"/>
                    <a:pt x="0" y="88"/>
                  </a:cubicBezTo>
                  <a:cubicBezTo>
                    <a:pt x="0" y="85"/>
                    <a:pt x="0" y="82"/>
                    <a:pt x="1" y="80"/>
                  </a:cubicBezTo>
                  <a:cubicBezTo>
                    <a:pt x="19" y="52"/>
                    <a:pt x="43" y="29"/>
                    <a:pt x="67" y="7"/>
                  </a:cubicBezTo>
                  <a:cubicBezTo>
                    <a:pt x="75" y="0"/>
                    <a:pt x="86" y="8"/>
                    <a:pt x="88" y="20"/>
                  </a:cubicBezTo>
                  <a:cubicBezTo>
                    <a:pt x="89" y="26"/>
                    <a:pt x="88" y="33"/>
                    <a:pt x="88" y="4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1" name="Freeform 66">
              <a:extLst>
                <a:ext uri="{FF2B5EF4-FFF2-40B4-BE49-F238E27FC236}">
                  <a16:creationId xmlns:a16="http://schemas.microsoft.com/office/drawing/2014/main" id="{3F669FF5-1696-28DD-91D8-66E69999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1825625"/>
              <a:ext cx="73025" cy="201613"/>
            </a:xfrm>
            <a:custGeom>
              <a:avLst/>
              <a:gdLst>
                <a:gd name="T0" fmla="*/ 84 w 86"/>
                <a:gd name="T1" fmla="*/ 222 h 239"/>
                <a:gd name="T2" fmla="*/ 80 w 86"/>
                <a:gd name="T3" fmla="*/ 236 h 239"/>
                <a:gd name="T4" fmla="*/ 68 w 86"/>
                <a:gd name="T5" fmla="*/ 228 h 239"/>
                <a:gd name="T6" fmla="*/ 20 w 86"/>
                <a:gd name="T7" fmla="*/ 177 h 239"/>
                <a:gd name="T8" fmla="*/ 12 w 86"/>
                <a:gd name="T9" fmla="*/ 160 h 239"/>
                <a:gd name="T10" fmla="*/ 4 w 86"/>
                <a:gd name="T11" fmla="*/ 22 h 239"/>
                <a:gd name="T12" fmla="*/ 9 w 86"/>
                <a:gd name="T13" fmla="*/ 3 h 239"/>
                <a:gd name="T14" fmla="*/ 26 w 86"/>
                <a:gd name="T15" fmla="*/ 14 h 239"/>
                <a:gd name="T16" fmla="*/ 78 w 86"/>
                <a:gd name="T17" fmla="*/ 130 h 239"/>
                <a:gd name="T18" fmla="*/ 84 w 86"/>
                <a:gd name="T19" fmla="*/ 2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239">
                  <a:moveTo>
                    <a:pt x="84" y="222"/>
                  </a:moveTo>
                  <a:cubicBezTo>
                    <a:pt x="83" y="226"/>
                    <a:pt x="86" y="233"/>
                    <a:pt x="80" y="236"/>
                  </a:cubicBezTo>
                  <a:cubicBezTo>
                    <a:pt x="74" y="239"/>
                    <a:pt x="71" y="232"/>
                    <a:pt x="68" y="228"/>
                  </a:cubicBezTo>
                  <a:cubicBezTo>
                    <a:pt x="52" y="211"/>
                    <a:pt x="36" y="194"/>
                    <a:pt x="20" y="177"/>
                  </a:cubicBezTo>
                  <a:cubicBezTo>
                    <a:pt x="15" y="172"/>
                    <a:pt x="13" y="167"/>
                    <a:pt x="12" y="160"/>
                  </a:cubicBezTo>
                  <a:cubicBezTo>
                    <a:pt x="10" y="114"/>
                    <a:pt x="7" y="68"/>
                    <a:pt x="4" y="22"/>
                  </a:cubicBezTo>
                  <a:cubicBezTo>
                    <a:pt x="4" y="15"/>
                    <a:pt x="0" y="6"/>
                    <a:pt x="9" y="3"/>
                  </a:cubicBezTo>
                  <a:cubicBezTo>
                    <a:pt x="18" y="0"/>
                    <a:pt x="21" y="9"/>
                    <a:pt x="26" y="14"/>
                  </a:cubicBezTo>
                  <a:cubicBezTo>
                    <a:pt x="62" y="44"/>
                    <a:pt x="82" y="80"/>
                    <a:pt x="78" y="130"/>
                  </a:cubicBezTo>
                  <a:cubicBezTo>
                    <a:pt x="76" y="160"/>
                    <a:pt x="82" y="191"/>
                    <a:pt x="84" y="222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2" name="Freeform 67">
              <a:extLst>
                <a:ext uri="{FF2B5EF4-FFF2-40B4-BE49-F238E27FC236}">
                  <a16:creationId xmlns:a16="http://schemas.microsoft.com/office/drawing/2014/main" id="{FADD4D52-1BF7-50AA-86E5-486B1B072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1789113"/>
              <a:ext cx="65088" cy="146050"/>
            </a:xfrm>
            <a:custGeom>
              <a:avLst/>
              <a:gdLst>
                <a:gd name="T0" fmla="*/ 0 w 78"/>
                <a:gd name="T1" fmla="*/ 0 h 173"/>
                <a:gd name="T2" fmla="*/ 10 w 78"/>
                <a:gd name="T3" fmla="*/ 3 h 173"/>
                <a:gd name="T4" fmla="*/ 65 w 78"/>
                <a:gd name="T5" fmla="*/ 23 h 173"/>
                <a:gd name="T6" fmla="*/ 72 w 78"/>
                <a:gd name="T7" fmla="*/ 85 h 173"/>
                <a:gd name="T8" fmla="*/ 76 w 78"/>
                <a:gd name="T9" fmla="*/ 158 h 173"/>
                <a:gd name="T10" fmla="*/ 73 w 78"/>
                <a:gd name="T11" fmla="*/ 171 h 173"/>
                <a:gd name="T12" fmla="*/ 61 w 78"/>
                <a:gd name="T13" fmla="*/ 165 h 173"/>
                <a:gd name="T14" fmla="*/ 16 w 78"/>
                <a:gd name="T15" fmla="*/ 120 h 173"/>
                <a:gd name="T16" fmla="*/ 6 w 78"/>
                <a:gd name="T17" fmla="*/ 98 h 173"/>
                <a:gd name="T18" fmla="*/ 0 w 78"/>
                <a:gd name="T1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73">
                  <a:moveTo>
                    <a:pt x="0" y="0"/>
                  </a:moveTo>
                  <a:cubicBezTo>
                    <a:pt x="5" y="2"/>
                    <a:pt x="8" y="2"/>
                    <a:pt x="10" y="3"/>
                  </a:cubicBezTo>
                  <a:cubicBezTo>
                    <a:pt x="29" y="10"/>
                    <a:pt x="56" y="8"/>
                    <a:pt x="65" y="23"/>
                  </a:cubicBezTo>
                  <a:cubicBezTo>
                    <a:pt x="75" y="39"/>
                    <a:pt x="71" y="64"/>
                    <a:pt x="72" y="85"/>
                  </a:cubicBezTo>
                  <a:cubicBezTo>
                    <a:pt x="74" y="109"/>
                    <a:pt x="75" y="134"/>
                    <a:pt x="76" y="158"/>
                  </a:cubicBezTo>
                  <a:cubicBezTo>
                    <a:pt x="76" y="163"/>
                    <a:pt x="78" y="168"/>
                    <a:pt x="73" y="171"/>
                  </a:cubicBezTo>
                  <a:cubicBezTo>
                    <a:pt x="67" y="173"/>
                    <a:pt x="64" y="168"/>
                    <a:pt x="61" y="165"/>
                  </a:cubicBezTo>
                  <a:cubicBezTo>
                    <a:pt x="46" y="151"/>
                    <a:pt x="33" y="134"/>
                    <a:pt x="16" y="120"/>
                  </a:cubicBezTo>
                  <a:cubicBezTo>
                    <a:pt x="10" y="115"/>
                    <a:pt x="6" y="106"/>
                    <a:pt x="6" y="98"/>
                  </a:cubicBezTo>
                  <a:cubicBezTo>
                    <a:pt x="3" y="66"/>
                    <a:pt x="2" y="34"/>
                    <a:pt x="0" y="0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3" name="Freeform 68">
              <a:extLst>
                <a:ext uri="{FF2B5EF4-FFF2-40B4-BE49-F238E27FC236}">
                  <a16:creationId xmlns:a16="http://schemas.microsoft.com/office/drawing/2014/main" id="{DDDEA991-747E-EA5C-24AA-D0EDF07A9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6" y="1765300"/>
              <a:ext cx="66675" cy="79375"/>
            </a:xfrm>
            <a:custGeom>
              <a:avLst/>
              <a:gdLst>
                <a:gd name="T0" fmla="*/ 71 w 80"/>
                <a:gd name="T1" fmla="*/ 58 h 94"/>
                <a:gd name="T2" fmla="*/ 66 w 80"/>
                <a:gd name="T3" fmla="*/ 89 h 94"/>
                <a:gd name="T4" fmla="*/ 42 w 80"/>
                <a:gd name="T5" fmla="*/ 70 h 94"/>
                <a:gd name="T6" fmla="*/ 13 w 80"/>
                <a:gd name="T7" fmla="*/ 40 h 94"/>
                <a:gd name="T8" fmla="*/ 1 w 80"/>
                <a:gd name="T9" fmla="*/ 10 h 94"/>
                <a:gd name="T10" fmla="*/ 10 w 80"/>
                <a:gd name="T11" fmla="*/ 2 h 94"/>
                <a:gd name="T12" fmla="*/ 59 w 80"/>
                <a:gd name="T13" fmla="*/ 17 h 94"/>
                <a:gd name="T14" fmla="*/ 70 w 80"/>
                <a:gd name="T15" fmla="*/ 31 h 94"/>
                <a:gd name="T16" fmla="*/ 71 w 80"/>
                <a:gd name="T17" fmla="*/ 5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94">
                  <a:moveTo>
                    <a:pt x="71" y="58"/>
                  </a:moveTo>
                  <a:cubicBezTo>
                    <a:pt x="68" y="68"/>
                    <a:pt x="80" y="84"/>
                    <a:pt x="66" y="89"/>
                  </a:cubicBezTo>
                  <a:cubicBezTo>
                    <a:pt x="55" y="94"/>
                    <a:pt x="49" y="77"/>
                    <a:pt x="42" y="70"/>
                  </a:cubicBezTo>
                  <a:cubicBezTo>
                    <a:pt x="31" y="61"/>
                    <a:pt x="23" y="49"/>
                    <a:pt x="13" y="40"/>
                  </a:cubicBezTo>
                  <a:cubicBezTo>
                    <a:pt x="4" y="31"/>
                    <a:pt x="2" y="21"/>
                    <a:pt x="1" y="10"/>
                  </a:cubicBezTo>
                  <a:cubicBezTo>
                    <a:pt x="0" y="2"/>
                    <a:pt x="3" y="0"/>
                    <a:pt x="10" y="2"/>
                  </a:cubicBezTo>
                  <a:cubicBezTo>
                    <a:pt x="27" y="8"/>
                    <a:pt x="43" y="12"/>
                    <a:pt x="59" y="17"/>
                  </a:cubicBezTo>
                  <a:cubicBezTo>
                    <a:pt x="67" y="19"/>
                    <a:pt x="70" y="24"/>
                    <a:pt x="70" y="31"/>
                  </a:cubicBezTo>
                  <a:cubicBezTo>
                    <a:pt x="70" y="40"/>
                    <a:pt x="71" y="49"/>
                    <a:pt x="71" y="58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4" name="Freeform 69">
              <a:extLst>
                <a:ext uri="{FF2B5EF4-FFF2-40B4-BE49-F238E27FC236}">
                  <a16:creationId xmlns:a16="http://schemas.microsoft.com/office/drawing/2014/main" id="{A1713EEE-B1A5-2342-827E-15C3E190F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1922463"/>
              <a:ext cx="7938" cy="46038"/>
            </a:xfrm>
            <a:custGeom>
              <a:avLst/>
              <a:gdLst>
                <a:gd name="T0" fmla="*/ 8 w 9"/>
                <a:gd name="T1" fmla="*/ 55 h 55"/>
                <a:gd name="T2" fmla="*/ 4 w 9"/>
                <a:gd name="T3" fmla="*/ 0 h 55"/>
                <a:gd name="T4" fmla="*/ 8 w 9"/>
                <a:gd name="T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5">
                  <a:moveTo>
                    <a:pt x="8" y="55"/>
                  </a:moveTo>
                  <a:cubicBezTo>
                    <a:pt x="3" y="35"/>
                    <a:pt x="2" y="16"/>
                    <a:pt x="4" y="0"/>
                  </a:cubicBezTo>
                  <a:cubicBezTo>
                    <a:pt x="9" y="15"/>
                    <a:pt x="0" y="35"/>
                    <a:pt x="8" y="55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5" name="Freeform 70">
              <a:extLst>
                <a:ext uri="{FF2B5EF4-FFF2-40B4-BE49-F238E27FC236}">
                  <a16:creationId xmlns:a16="http://schemas.microsoft.com/office/drawing/2014/main" id="{83399AE6-740C-4D7D-3BF1-E9E5774B2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151" y="2060575"/>
              <a:ext cx="0" cy="69850"/>
            </a:xfrm>
            <a:custGeom>
              <a:avLst/>
              <a:gdLst>
                <a:gd name="T0" fmla="*/ 1 h 84"/>
                <a:gd name="T1" fmla="*/ 84 h 84"/>
                <a:gd name="T2" fmla="*/ 84 h 84"/>
                <a:gd name="T3" fmla="*/ 0 h 84"/>
                <a:gd name="T4" fmla="*/ 1 h 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4">
                  <a:moveTo>
                    <a:pt x="0" y="1"/>
                  </a:moveTo>
                  <a:cubicBezTo>
                    <a:pt x="0" y="29"/>
                    <a:pt x="0" y="56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56"/>
                    <a:pt x="0" y="28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6" name="Freeform 71">
              <a:extLst>
                <a:ext uri="{FF2B5EF4-FFF2-40B4-BE49-F238E27FC236}">
                  <a16:creationId xmlns:a16="http://schemas.microsoft.com/office/drawing/2014/main" id="{21937EAE-64F1-9544-9975-B32B0D25A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1" y="1963738"/>
              <a:ext cx="1588" cy="58738"/>
            </a:xfrm>
            <a:custGeom>
              <a:avLst/>
              <a:gdLst>
                <a:gd name="T0" fmla="*/ 0 w 1"/>
                <a:gd name="T1" fmla="*/ 69 h 70"/>
                <a:gd name="T2" fmla="*/ 0 w 1"/>
                <a:gd name="T3" fmla="*/ 0 h 70"/>
                <a:gd name="T4" fmla="*/ 1 w 1"/>
                <a:gd name="T5" fmla="*/ 0 h 70"/>
                <a:gd name="T6" fmla="*/ 1 w 1"/>
                <a:gd name="T7" fmla="*/ 70 h 70"/>
                <a:gd name="T8" fmla="*/ 0 w 1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0">
                  <a:moveTo>
                    <a:pt x="0" y="69"/>
                  </a:moveTo>
                  <a:cubicBezTo>
                    <a:pt x="0" y="46"/>
                    <a:pt x="0" y="23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23"/>
                    <a:pt x="1" y="46"/>
                    <a:pt x="1" y="70"/>
                  </a:cubicBezTo>
                  <a:cubicBezTo>
                    <a:pt x="0" y="70"/>
                    <a:pt x="0" y="69"/>
                    <a:pt x="0" y="69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7" name="Freeform 72">
              <a:extLst>
                <a:ext uri="{FF2B5EF4-FFF2-40B4-BE49-F238E27FC236}">
                  <a16:creationId xmlns:a16="http://schemas.microsoft.com/office/drawing/2014/main" id="{E8BB6C63-7637-269C-1592-826D1E751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913" y="1722438"/>
              <a:ext cx="1588" cy="61913"/>
            </a:xfrm>
            <a:custGeom>
              <a:avLst/>
              <a:gdLst>
                <a:gd name="T0" fmla="*/ 0 w 1"/>
                <a:gd name="T1" fmla="*/ 73 h 73"/>
                <a:gd name="T2" fmla="*/ 0 w 1"/>
                <a:gd name="T3" fmla="*/ 0 h 73"/>
                <a:gd name="T4" fmla="*/ 1 w 1"/>
                <a:gd name="T5" fmla="*/ 0 h 73"/>
                <a:gd name="T6" fmla="*/ 1 w 1"/>
                <a:gd name="T7" fmla="*/ 72 h 73"/>
                <a:gd name="T8" fmla="*/ 0 w 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3">
                  <a:moveTo>
                    <a:pt x="0" y="73"/>
                  </a:moveTo>
                  <a:cubicBezTo>
                    <a:pt x="0" y="49"/>
                    <a:pt x="0" y="24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24"/>
                    <a:pt x="1" y="48"/>
                    <a:pt x="1" y="72"/>
                  </a:cubicBezTo>
                  <a:cubicBezTo>
                    <a:pt x="0" y="73"/>
                    <a:pt x="0" y="73"/>
                    <a:pt x="0" y="73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8" name="Freeform 73">
              <a:extLst>
                <a:ext uri="{FF2B5EF4-FFF2-40B4-BE49-F238E27FC236}">
                  <a16:creationId xmlns:a16="http://schemas.microsoft.com/office/drawing/2014/main" id="{D48AAD6D-E178-9289-9C99-FF49594A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1790700"/>
              <a:ext cx="1588" cy="60325"/>
            </a:xfrm>
            <a:custGeom>
              <a:avLst/>
              <a:gdLst>
                <a:gd name="T0" fmla="*/ 0 w 2"/>
                <a:gd name="T1" fmla="*/ 72 h 72"/>
                <a:gd name="T2" fmla="*/ 0 w 2"/>
                <a:gd name="T3" fmla="*/ 0 h 72"/>
                <a:gd name="T4" fmla="*/ 2 w 2"/>
                <a:gd name="T5" fmla="*/ 0 h 72"/>
                <a:gd name="T6" fmla="*/ 2 w 2"/>
                <a:gd name="T7" fmla="*/ 71 h 72"/>
                <a:gd name="T8" fmla="*/ 0 w 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2">
                  <a:moveTo>
                    <a:pt x="0" y="72"/>
                  </a:moveTo>
                  <a:cubicBezTo>
                    <a:pt x="0" y="48"/>
                    <a:pt x="0" y="24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24"/>
                    <a:pt x="2" y="48"/>
                    <a:pt x="2" y="71"/>
                  </a:cubicBezTo>
                  <a:cubicBezTo>
                    <a:pt x="1" y="71"/>
                    <a:pt x="1" y="72"/>
                    <a:pt x="0" y="72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9" name="Freeform 74">
              <a:extLst>
                <a:ext uri="{FF2B5EF4-FFF2-40B4-BE49-F238E27FC236}">
                  <a16:creationId xmlns:a16="http://schemas.microsoft.com/office/drawing/2014/main" id="{3B87894D-F8E5-0C98-9B9B-E30484AD6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1681163"/>
              <a:ext cx="1588" cy="57150"/>
            </a:xfrm>
            <a:custGeom>
              <a:avLst/>
              <a:gdLst>
                <a:gd name="T0" fmla="*/ 1 w 1"/>
                <a:gd name="T1" fmla="*/ 2 h 67"/>
                <a:gd name="T2" fmla="*/ 1 w 1"/>
                <a:gd name="T3" fmla="*/ 67 h 67"/>
                <a:gd name="T4" fmla="*/ 0 w 1"/>
                <a:gd name="T5" fmla="*/ 67 h 67"/>
                <a:gd name="T6" fmla="*/ 0 w 1"/>
                <a:gd name="T7" fmla="*/ 0 h 67"/>
                <a:gd name="T8" fmla="*/ 1 w 1"/>
                <a:gd name="T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7">
                  <a:moveTo>
                    <a:pt x="1" y="2"/>
                  </a:moveTo>
                  <a:cubicBezTo>
                    <a:pt x="1" y="24"/>
                    <a:pt x="1" y="45"/>
                    <a:pt x="1" y="67"/>
                  </a:cubicBezTo>
                  <a:cubicBezTo>
                    <a:pt x="1" y="67"/>
                    <a:pt x="0" y="67"/>
                    <a:pt x="0" y="67"/>
                  </a:cubicBezTo>
                  <a:cubicBezTo>
                    <a:pt x="0" y="45"/>
                    <a:pt x="0" y="22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0" name="Freeform 75">
              <a:extLst>
                <a:ext uri="{FF2B5EF4-FFF2-40B4-BE49-F238E27FC236}">
                  <a16:creationId xmlns:a16="http://schemas.microsoft.com/office/drawing/2014/main" id="{FD6F2E1C-F87D-C369-A69B-933E2D68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1630363"/>
              <a:ext cx="0" cy="49213"/>
            </a:xfrm>
            <a:custGeom>
              <a:avLst/>
              <a:gdLst>
                <a:gd name="T0" fmla="*/ 0 w 1"/>
                <a:gd name="T1" fmla="*/ 58 h 58"/>
                <a:gd name="T2" fmla="*/ 0 w 1"/>
                <a:gd name="T3" fmla="*/ 0 h 58"/>
                <a:gd name="T4" fmla="*/ 1 w 1"/>
                <a:gd name="T5" fmla="*/ 0 h 58"/>
                <a:gd name="T6" fmla="*/ 1 w 1"/>
                <a:gd name="T7" fmla="*/ 58 h 58"/>
                <a:gd name="T8" fmla="*/ 0 w 1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0" y="58"/>
                  </a:moveTo>
                  <a:cubicBezTo>
                    <a:pt x="0" y="38"/>
                    <a:pt x="0" y="19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9"/>
                    <a:pt x="1" y="38"/>
                    <a:pt x="1" y="58"/>
                  </a:cubicBezTo>
                  <a:cubicBezTo>
                    <a:pt x="1" y="58"/>
                    <a:pt x="0" y="58"/>
                    <a:pt x="0" y="58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98" name="Grupo 797">
            <a:extLst>
              <a:ext uri="{FF2B5EF4-FFF2-40B4-BE49-F238E27FC236}">
                <a16:creationId xmlns:a16="http://schemas.microsoft.com/office/drawing/2014/main" id="{17EC97F8-314A-B431-1F15-8EE25DD25AC6}"/>
              </a:ext>
            </a:extLst>
          </p:cNvPr>
          <p:cNvGrpSpPr/>
          <p:nvPr/>
        </p:nvGrpSpPr>
        <p:grpSpPr>
          <a:xfrm>
            <a:off x="6677026" y="1925637"/>
            <a:ext cx="835024" cy="954088"/>
            <a:chOff x="6677026" y="1925637"/>
            <a:chExt cx="835024" cy="954088"/>
          </a:xfrm>
        </p:grpSpPr>
        <p:sp>
          <p:nvSpPr>
            <p:cNvPr id="764" name="Freeform 79">
              <a:extLst>
                <a:ext uri="{FF2B5EF4-FFF2-40B4-BE49-F238E27FC236}">
                  <a16:creationId xmlns:a16="http://schemas.microsoft.com/office/drawing/2014/main" id="{82AB18EB-8F22-E8DC-F95B-14F96689D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263" y="2381250"/>
              <a:ext cx="171450" cy="206375"/>
            </a:xfrm>
            <a:custGeom>
              <a:avLst/>
              <a:gdLst>
                <a:gd name="T0" fmla="*/ 5 w 202"/>
                <a:gd name="T1" fmla="*/ 94 h 244"/>
                <a:gd name="T2" fmla="*/ 46 w 202"/>
                <a:gd name="T3" fmla="*/ 39 h 244"/>
                <a:gd name="T4" fmla="*/ 164 w 202"/>
                <a:gd name="T5" fmla="*/ 5 h 244"/>
                <a:gd name="T6" fmla="*/ 192 w 202"/>
                <a:gd name="T7" fmla="*/ 24 h 244"/>
                <a:gd name="T8" fmla="*/ 201 w 202"/>
                <a:gd name="T9" fmla="*/ 172 h 244"/>
                <a:gd name="T10" fmla="*/ 182 w 202"/>
                <a:gd name="T11" fmla="*/ 199 h 244"/>
                <a:gd name="T12" fmla="*/ 40 w 202"/>
                <a:gd name="T13" fmla="*/ 239 h 244"/>
                <a:gd name="T14" fmla="*/ 13 w 202"/>
                <a:gd name="T15" fmla="*/ 221 h 244"/>
                <a:gd name="T16" fmla="*/ 5 w 202"/>
                <a:gd name="T17" fmla="*/ 9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44">
                  <a:moveTo>
                    <a:pt x="5" y="94"/>
                  </a:moveTo>
                  <a:cubicBezTo>
                    <a:pt x="2" y="43"/>
                    <a:pt x="0" y="52"/>
                    <a:pt x="46" y="39"/>
                  </a:cubicBezTo>
                  <a:cubicBezTo>
                    <a:pt x="85" y="27"/>
                    <a:pt x="125" y="16"/>
                    <a:pt x="164" y="5"/>
                  </a:cubicBezTo>
                  <a:cubicBezTo>
                    <a:pt x="183" y="0"/>
                    <a:pt x="191" y="5"/>
                    <a:pt x="192" y="24"/>
                  </a:cubicBezTo>
                  <a:cubicBezTo>
                    <a:pt x="195" y="73"/>
                    <a:pt x="198" y="123"/>
                    <a:pt x="201" y="172"/>
                  </a:cubicBezTo>
                  <a:cubicBezTo>
                    <a:pt x="202" y="187"/>
                    <a:pt x="197" y="195"/>
                    <a:pt x="182" y="199"/>
                  </a:cubicBezTo>
                  <a:cubicBezTo>
                    <a:pt x="134" y="212"/>
                    <a:pt x="87" y="226"/>
                    <a:pt x="40" y="239"/>
                  </a:cubicBezTo>
                  <a:cubicBezTo>
                    <a:pt x="22" y="244"/>
                    <a:pt x="15" y="239"/>
                    <a:pt x="13" y="221"/>
                  </a:cubicBezTo>
                  <a:cubicBezTo>
                    <a:pt x="10" y="179"/>
                    <a:pt x="8" y="136"/>
                    <a:pt x="5" y="94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5" name="Freeform 80">
              <a:extLst>
                <a:ext uri="{FF2B5EF4-FFF2-40B4-BE49-F238E27FC236}">
                  <a16:creationId xmlns:a16="http://schemas.microsoft.com/office/drawing/2014/main" id="{17948128-EBEB-4BC5-D005-AD4B35FBF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2505075"/>
              <a:ext cx="168275" cy="187325"/>
            </a:xfrm>
            <a:custGeom>
              <a:avLst/>
              <a:gdLst>
                <a:gd name="T0" fmla="*/ 198 w 199"/>
                <a:gd name="T1" fmla="*/ 137 h 221"/>
                <a:gd name="T2" fmla="*/ 167 w 199"/>
                <a:gd name="T3" fmla="*/ 179 h 221"/>
                <a:gd name="T4" fmla="*/ 35 w 199"/>
                <a:gd name="T5" fmla="*/ 216 h 221"/>
                <a:gd name="T6" fmla="*/ 11 w 199"/>
                <a:gd name="T7" fmla="*/ 201 h 221"/>
                <a:gd name="T8" fmla="*/ 1 w 199"/>
                <a:gd name="T9" fmla="*/ 42 h 221"/>
                <a:gd name="T10" fmla="*/ 14 w 199"/>
                <a:gd name="T11" fmla="*/ 24 h 221"/>
                <a:gd name="T12" fmla="*/ 89 w 199"/>
                <a:gd name="T13" fmla="*/ 2 h 221"/>
                <a:gd name="T14" fmla="*/ 105 w 199"/>
                <a:gd name="T15" fmla="*/ 4 h 221"/>
                <a:gd name="T16" fmla="*/ 157 w 199"/>
                <a:gd name="T17" fmla="*/ 19 h 221"/>
                <a:gd name="T18" fmla="*/ 194 w 199"/>
                <a:gd name="T19" fmla="*/ 67 h 221"/>
                <a:gd name="T20" fmla="*/ 198 w 199"/>
                <a:gd name="T21" fmla="*/ 13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221">
                  <a:moveTo>
                    <a:pt x="198" y="137"/>
                  </a:moveTo>
                  <a:cubicBezTo>
                    <a:pt x="199" y="169"/>
                    <a:pt x="199" y="170"/>
                    <a:pt x="167" y="179"/>
                  </a:cubicBezTo>
                  <a:cubicBezTo>
                    <a:pt x="123" y="191"/>
                    <a:pt x="79" y="203"/>
                    <a:pt x="35" y="216"/>
                  </a:cubicBezTo>
                  <a:cubicBezTo>
                    <a:pt x="19" y="221"/>
                    <a:pt x="12" y="214"/>
                    <a:pt x="11" y="201"/>
                  </a:cubicBezTo>
                  <a:cubicBezTo>
                    <a:pt x="7" y="148"/>
                    <a:pt x="4" y="95"/>
                    <a:pt x="1" y="42"/>
                  </a:cubicBezTo>
                  <a:cubicBezTo>
                    <a:pt x="0" y="32"/>
                    <a:pt x="4" y="27"/>
                    <a:pt x="14" y="24"/>
                  </a:cubicBezTo>
                  <a:cubicBezTo>
                    <a:pt x="39" y="17"/>
                    <a:pt x="64" y="9"/>
                    <a:pt x="89" y="2"/>
                  </a:cubicBezTo>
                  <a:cubicBezTo>
                    <a:pt x="95" y="0"/>
                    <a:pt x="100" y="2"/>
                    <a:pt x="105" y="4"/>
                  </a:cubicBezTo>
                  <a:cubicBezTo>
                    <a:pt x="122" y="9"/>
                    <a:pt x="139" y="14"/>
                    <a:pt x="157" y="19"/>
                  </a:cubicBezTo>
                  <a:cubicBezTo>
                    <a:pt x="192" y="30"/>
                    <a:pt x="192" y="30"/>
                    <a:pt x="194" y="67"/>
                  </a:cubicBezTo>
                  <a:cubicBezTo>
                    <a:pt x="195" y="90"/>
                    <a:pt x="196" y="114"/>
                    <a:pt x="198" y="137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6" name="Freeform 81">
              <a:extLst>
                <a:ext uri="{FF2B5EF4-FFF2-40B4-BE49-F238E27FC236}">
                  <a16:creationId xmlns:a16="http://schemas.microsoft.com/office/drawing/2014/main" id="{7EE0C50F-25FA-471B-8825-4E68DF7FD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2290763"/>
              <a:ext cx="155575" cy="195263"/>
            </a:xfrm>
            <a:custGeom>
              <a:avLst/>
              <a:gdLst>
                <a:gd name="T0" fmla="*/ 184 w 185"/>
                <a:gd name="T1" fmla="*/ 139 h 232"/>
                <a:gd name="T2" fmla="*/ 184 w 185"/>
                <a:gd name="T3" fmla="*/ 209 h 232"/>
                <a:gd name="T4" fmla="*/ 161 w 185"/>
                <a:gd name="T5" fmla="*/ 228 h 232"/>
                <a:gd name="T6" fmla="*/ 21 w 185"/>
                <a:gd name="T7" fmla="*/ 189 h 232"/>
                <a:gd name="T8" fmla="*/ 4 w 185"/>
                <a:gd name="T9" fmla="*/ 168 h 232"/>
                <a:gd name="T10" fmla="*/ 1 w 185"/>
                <a:gd name="T11" fmla="*/ 23 h 232"/>
                <a:gd name="T12" fmla="*/ 25 w 185"/>
                <a:gd name="T13" fmla="*/ 5 h 232"/>
                <a:gd name="T14" fmla="*/ 162 w 185"/>
                <a:gd name="T15" fmla="*/ 45 h 232"/>
                <a:gd name="T16" fmla="*/ 180 w 185"/>
                <a:gd name="T17" fmla="*/ 69 h 232"/>
                <a:gd name="T18" fmla="*/ 180 w 185"/>
                <a:gd name="T19" fmla="*/ 139 h 232"/>
                <a:gd name="T20" fmla="*/ 184 w 185"/>
                <a:gd name="T21" fmla="*/ 13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232">
                  <a:moveTo>
                    <a:pt x="184" y="139"/>
                  </a:moveTo>
                  <a:cubicBezTo>
                    <a:pt x="184" y="163"/>
                    <a:pt x="185" y="186"/>
                    <a:pt x="184" y="209"/>
                  </a:cubicBezTo>
                  <a:cubicBezTo>
                    <a:pt x="184" y="226"/>
                    <a:pt x="177" y="232"/>
                    <a:pt x="161" y="228"/>
                  </a:cubicBezTo>
                  <a:cubicBezTo>
                    <a:pt x="114" y="216"/>
                    <a:pt x="69" y="198"/>
                    <a:pt x="21" y="189"/>
                  </a:cubicBezTo>
                  <a:cubicBezTo>
                    <a:pt x="11" y="187"/>
                    <a:pt x="5" y="180"/>
                    <a:pt x="4" y="168"/>
                  </a:cubicBezTo>
                  <a:cubicBezTo>
                    <a:pt x="3" y="120"/>
                    <a:pt x="1" y="71"/>
                    <a:pt x="1" y="23"/>
                  </a:cubicBezTo>
                  <a:cubicBezTo>
                    <a:pt x="0" y="6"/>
                    <a:pt x="9" y="0"/>
                    <a:pt x="25" y="5"/>
                  </a:cubicBezTo>
                  <a:cubicBezTo>
                    <a:pt x="71" y="18"/>
                    <a:pt x="116" y="32"/>
                    <a:pt x="162" y="45"/>
                  </a:cubicBezTo>
                  <a:cubicBezTo>
                    <a:pt x="176" y="49"/>
                    <a:pt x="181" y="56"/>
                    <a:pt x="180" y="69"/>
                  </a:cubicBezTo>
                  <a:cubicBezTo>
                    <a:pt x="180" y="93"/>
                    <a:pt x="180" y="116"/>
                    <a:pt x="180" y="139"/>
                  </a:cubicBezTo>
                  <a:cubicBezTo>
                    <a:pt x="182" y="139"/>
                    <a:pt x="183" y="139"/>
                    <a:pt x="184" y="139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7" name="Freeform 82">
              <a:extLst>
                <a:ext uri="{FF2B5EF4-FFF2-40B4-BE49-F238E27FC236}">
                  <a16:creationId xmlns:a16="http://schemas.microsoft.com/office/drawing/2014/main" id="{3E3ADCA7-A49E-F7AA-91E1-3EFCE649A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7863" y="2343150"/>
              <a:ext cx="155575" cy="195263"/>
            </a:xfrm>
            <a:custGeom>
              <a:avLst/>
              <a:gdLst>
                <a:gd name="T0" fmla="*/ 184 w 184"/>
                <a:gd name="T1" fmla="*/ 137 h 232"/>
                <a:gd name="T2" fmla="*/ 184 w 184"/>
                <a:gd name="T3" fmla="*/ 207 h 232"/>
                <a:gd name="T4" fmla="*/ 159 w 184"/>
                <a:gd name="T5" fmla="*/ 227 h 232"/>
                <a:gd name="T6" fmla="*/ 18 w 184"/>
                <a:gd name="T7" fmla="*/ 185 h 232"/>
                <a:gd name="T8" fmla="*/ 4 w 184"/>
                <a:gd name="T9" fmla="*/ 166 h 232"/>
                <a:gd name="T10" fmla="*/ 0 w 184"/>
                <a:gd name="T11" fmla="*/ 25 h 232"/>
                <a:gd name="T12" fmla="*/ 24 w 184"/>
                <a:gd name="T13" fmla="*/ 5 h 232"/>
                <a:gd name="T14" fmla="*/ 166 w 184"/>
                <a:gd name="T15" fmla="*/ 46 h 232"/>
                <a:gd name="T16" fmla="*/ 180 w 184"/>
                <a:gd name="T17" fmla="*/ 69 h 232"/>
                <a:gd name="T18" fmla="*/ 180 w 184"/>
                <a:gd name="T19" fmla="*/ 137 h 232"/>
                <a:gd name="T20" fmla="*/ 184 w 184"/>
                <a:gd name="T21" fmla="*/ 13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232">
                  <a:moveTo>
                    <a:pt x="184" y="137"/>
                  </a:moveTo>
                  <a:cubicBezTo>
                    <a:pt x="184" y="160"/>
                    <a:pt x="184" y="184"/>
                    <a:pt x="184" y="207"/>
                  </a:cubicBezTo>
                  <a:cubicBezTo>
                    <a:pt x="184" y="226"/>
                    <a:pt x="176" y="232"/>
                    <a:pt x="159" y="227"/>
                  </a:cubicBezTo>
                  <a:cubicBezTo>
                    <a:pt x="112" y="214"/>
                    <a:pt x="65" y="199"/>
                    <a:pt x="18" y="185"/>
                  </a:cubicBezTo>
                  <a:cubicBezTo>
                    <a:pt x="8" y="182"/>
                    <a:pt x="4" y="176"/>
                    <a:pt x="4" y="166"/>
                  </a:cubicBezTo>
                  <a:cubicBezTo>
                    <a:pt x="3" y="119"/>
                    <a:pt x="1" y="72"/>
                    <a:pt x="0" y="25"/>
                  </a:cubicBezTo>
                  <a:cubicBezTo>
                    <a:pt x="0" y="6"/>
                    <a:pt x="7" y="0"/>
                    <a:pt x="24" y="5"/>
                  </a:cubicBezTo>
                  <a:cubicBezTo>
                    <a:pt x="72" y="18"/>
                    <a:pt x="119" y="32"/>
                    <a:pt x="166" y="46"/>
                  </a:cubicBezTo>
                  <a:cubicBezTo>
                    <a:pt x="177" y="50"/>
                    <a:pt x="180" y="58"/>
                    <a:pt x="180" y="69"/>
                  </a:cubicBezTo>
                  <a:cubicBezTo>
                    <a:pt x="180" y="92"/>
                    <a:pt x="180" y="115"/>
                    <a:pt x="180" y="137"/>
                  </a:cubicBezTo>
                  <a:cubicBezTo>
                    <a:pt x="181" y="137"/>
                    <a:pt x="183" y="137"/>
                    <a:pt x="184" y="137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8" name="Freeform 83">
              <a:extLst>
                <a:ext uri="{FF2B5EF4-FFF2-40B4-BE49-F238E27FC236}">
                  <a16:creationId xmlns:a16="http://schemas.microsoft.com/office/drawing/2014/main" id="{972B7678-8566-FC7D-737D-A6299FA0F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6" y="2238375"/>
              <a:ext cx="155575" cy="196850"/>
            </a:xfrm>
            <a:custGeom>
              <a:avLst/>
              <a:gdLst>
                <a:gd name="T0" fmla="*/ 185 w 185"/>
                <a:gd name="T1" fmla="*/ 140 h 233"/>
                <a:gd name="T2" fmla="*/ 185 w 185"/>
                <a:gd name="T3" fmla="*/ 208 h 233"/>
                <a:gd name="T4" fmla="*/ 160 w 185"/>
                <a:gd name="T5" fmla="*/ 228 h 233"/>
                <a:gd name="T6" fmla="*/ 19 w 185"/>
                <a:gd name="T7" fmla="*/ 186 h 233"/>
                <a:gd name="T8" fmla="*/ 5 w 185"/>
                <a:gd name="T9" fmla="*/ 165 h 233"/>
                <a:gd name="T10" fmla="*/ 1 w 185"/>
                <a:gd name="T11" fmla="*/ 25 h 233"/>
                <a:gd name="T12" fmla="*/ 26 w 185"/>
                <a:gd name="T13" fmla="*/ 5 h 233"/>
                <a:gd name="T14" fmla="*/ 167 w 185"/>
                <a:gd name="T15" fmla="*/ 47 h 233"/>
                <a:gd name="T16" fmla="*/ 181 w 185"/>
                <a:gd name="T17" fmla="*/ 66 h 233"/>
                <a:gd name="T18" fmla="*/ 184 w 185"/>
                <a:gd name="T19" fmla="*/ 140 h 233"/>
                <a:gd name="T20" fmla="*/ 185 w 185"/>
                <a:gd name="T21" fmla="*/ 14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233">
                  <a:moveTo>
                    <a:pt x="185" y="140"/>
                  </a:moveTo>
                  <a:cubicBezTo>
                    <a:pt x="185" y="163"/>
                    <a:pt x="185" y="185"/>
                    <a:pt x="185" y="208"/>
                  </a:cubicBezTo>
                  <a:cubicBezTo>
                    <a:pt x="185" y="227"/>
                    <a:pt x="178" y="233"/>
                    <a:pt x="160" y="228"/>
                  </a:cubicBezTo>
                  <a:cubicBezTo>
                    <a:pt x="113" y="215"/>
                    <a:pt x="66" y="200"/>
                    <a:pt x="19" y="186"/>
                  </a:cubicBezTo>
                  <a:cubicBezTo>
                    <a:pt x="8" y="183"/>
                    <a:pt x="5" y="175"/>
                    <a:pt x="5" y="165"/>
                  </a:cubicBezTo>
                  <a:cubicBezTo>
                    <a:pt x="3" y="118"/>
                    <a:pt x="2" y="72"/>
                    <a:pt x="1" y="25"/>
                  </a:cubicBezTo>
                  <a:cubicBezTo>
                    <a:pt x="0" y="7"/>
                    <a:pt x="9" y="0"/>
                    <a:pt x="26" y="5"/>
                  </a:cubicBezTo>
                  <a:cubicBezTo>
                    <a:pt x="73" y="19"/>
                    <a:pt x="120" y="33"/>
                    <a:pt x="167" y="47"/>
                  </a:cubicBezTo>
                  <a:cubicBezTo>
                    <a:pt x="177" y="50"/>
                    <a:pt x="180" y="56"/>
                    <a:pt x="181" y="66"/>
                  </a:cubicBezTo>
                  <a:cubicBezTo>
                    <a:pt x="181" y="91"/>
                    <a:pt x="183" y="115"/>
                    <a:pt x="184" y="140"/>
                  </a:cubicBezTo>
                  <a:cubicBezTo>
                    <a:pt x="184" y="140"/>
                    <a:pt x="185" y="140"/>
                    <a:pt x="185" y="140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9" name="Freeform 84">
              <a:extLst>
                <a:ext uri="{FF2B5EF4-FFF2-40B4-BE49-F238E27FC236}">
                  <a16:creationId xmlns:a16="http://schemas.microsoft.com/office/drawing/2014/main" id="{5865C9D8-ABDD-1003-371F-9389B3ACC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2663825"/>
              <a:ext cx="120650" cy="214313"/>
            </a:xfrm>
            <a:custGeom>
              <a:avLst/>
              <a:gdLst>
                <a:gd name="T0" fmla="*/ 143 w 144"/>
                <a:gd name="T1" fmla="*/ 95 h 254"/>
                <a:gd name="T2" fmla="*/ 144 w 144"/>
                <a:gd name="T3" fmla="*/ 159 h 254"/>
                <a:gd name="T4" fmla="*/ 131 w 144"/>
                <a:gd name="T5" fmla="*/ 183 h 254"/>
                <a:gd name="T6" fmla="*/ 35 w 144"/>
                <a:gd name="T7" fmla="*/ 243 h 254"/>
                <a:gd name="T8" fmla="*/ 5 w 144"/>
                <a:gd name="T9" fmla="*/ 226 h 254"/>
                <a:gd name="T10" fmla="*/ 1 w 144"/>
                <a:gd name="T11" fmla="*/ 95 h 254"/>
                <a:gd name="T12" fmla="*/ 14 w 144"/>
                <a:gd name="T13" fmla="*/ 71 h 254"/>
                <a:gd name="T14" fmla="*/ 109 w 144"/>
                <a:gd name="T15" fmla="*/ 11 h 254"/>
                <a:gd name="T16" fmla="*/ 139 w 144"/>
                <a:gd name="T17" fmla="*/ 27 h 254"/>
                <a:gd name="T18" fmla="*/ 139 w 144"/>
                <a:gd name="T19" fmla="*/ 95 h 254"/>
                <a:gd name="T20" fmla="*/ 143 w 144"/>
                <a:gd name="T21" fmla="*/ 9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254">
                  <a:moveTo>
                    <a:pt x="143" y="95"/>
                  </a:moveTo>
                  <a:cubicBezTo>
                    <a:pt x="143" y="116"/>
                    <a:pt x="143" y="137"/>
                    <a:pt x="144" y="159"/>
                  </a:cubicBezTo>
                  <a:cubicBezTo>
                    <a:pt x="144" y="170"/>
                    <a:pt x="141" y="177"/>
                    <a:pt x="131" y="183"/>
                  </a:cubicBezTo>
                  <a:cubicBezTo>
                    <a:pt x="99" y="203"/>
                    <a:pt x="67" y="224"/>
                    <a:pt x="35" y="243"/>
                  </a:cubicBezTo>
                  <a:cubicBezTo>
                    <a:pt x="17" y="254"/>
                    <a:pt x="6" y="248"/>
                    <a:pt x="5" y="226"/>
                  </a:cubicBezTo>
                  <a:cubicBezTo>
                    <a:pt x="3" y="183"/>
                    <a:pt x="2" y="139"/>
                    <a:pt x="1" y="95"/>
                  </a:cubicBezTo>
                  <a:cubicBezTo>
                    <a:pt x="0" y="84"/>
                    <a:pt x="5" y="76"/>
                    <a:pt x="14" y="71"/>
                  </a:cubicBezTo>
                  <a:cubicBezTo>
                    <a:pt x="46" y="51"/>
                    <a:pt x="77" y="31"/>
                    <a:pt x="109" y="11"/>
                  </a:cubicBezTo>
                  <a:cubicBezTo>
                    <a:pt x="127" y="0"/>
                    <a:pt x="139" y="6"/>
                    <a:pt x="139" y="27"/>
                  </a:cubicBezTo>
                  <a:cubicBezTo>
                    <a:pt x="140" y="50"/>
                    <a:pt x="139" y="72"/>
                    <a:pt x="139" y="95"/>
                  </a:cubicBezTo>
                  <a:cubicBezTo>
                    <a:pt x="141" y="95"/>
                    <a:pt x="142" y="95"/>
                    <a:pt x="143" y="95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0" name="Freeform 85">
              <a:extLst>
                <a:ext uri="{FF2B5EF4-FFF2-40B4-BE49-F238E27FC236}">
                  <a16:creationId xmlns:a16="http://schemas.microsoft.com/office/drawing/2014/main" id="{56108CD2-96CB-71A0-3F90-C8DAA2E87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550" y="2517775"/>
              <a:ext cx="125412" cy="207963"/>
            </a:xfrm>
            <a:custGeom>
              <a:avLst/>
              <a:gdLst>
                <a:gd name="T0" fmla="*/ 0 w 148"/>
                <a:gd name="T1" fmla="*/ 93 h 247"/>
                <a:gd name="T2" fmla="*/ 0 w 148"/>
                <a:gd name="T3" fmla="*/ 28 h 247"/>
                <a:gd name="T4" fmla="*/ 27 w 148"/>
                <a:gd name="T5" fmla="*/ 10 h 247"/>
                <a:gd name="T6" fmla="*/ 129 w 148"/>
                <a:gd name="T7" fmla="*/ 64 h 247"/>
                <a:gd name="T8" fmla="*/ 144 w 148"/>
                <a:gd name="T9" fmla="*/ 87 h 247"/>
                <a:gd name="T10" fmla="*/ 148 w 148"/>
                <a:gd name="T11" fmla="*/ 219 h 247"/>
                <a:gd name="T12" fmla="*/ 119 w 148"/>
                <a:gd name="T13" fmla="*/ 237 h 247"/>
                <a:gd name="T14" fmla="*/ 17 w 148"/>
                <a:gd name="T15" fmla="*/ 183 h 247"/>
                <a:gd name="T16" fmla="*/ 4 w 148"/>
                <a:gd name="T17" fmla="*/ 163 h 247"/>
                <a:gd name="T18" fmla="*/ 1 w 148"/>
                <a:gd name="T19" fmla="*/ 93 h 247"/>
                <a:gd name="T20" fmla="*/ 0 w 148"/>
                <a:gd name="T21" fmla="*/ 9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247">
                  <a:moveTo>
                    <a:pt x="0" y="93"/>
                  </a:moveTo>
                  <a:cubicBezTo>
                    <a:pt x="0" y="71"/>
                    <a:pt x="0" y="49"/>
                    <a:pt x="0" y="28"/>
                  </a:cubicBezTo>
                  <a:cubicBezTo>
                    <a:pt x="0" y="7"/>
                    <a:pt x="10" y="0"/>
                    <a:pt x="27" y="10"/>
                  </a:cubicBezTo>
                  <a:cubicBezTo>
                    <a:pt x="62" y="27"/>
                    <a:pt x="95" y="46"/>
                    <a:pt x="129" y="64"/>
                  </a:cubicBezTo>
                  <a:cubicBezTo>
                    <a:pt x="140" y="69"/>
                    <a:pt x="144" y="76"/>
                    <a:pt x="144" y="87"/>
                  </a:cubicBezTo>
                  <a:cubicBezTo>
                    <a:pt x="145" y="131"/>
                    <a:pt x="147" y="175"/>
                    <a:pt x="148" y="219"/>
                  </a:cubicBezTo>
                  <a:cubicBezTo>
                    <a:pt x="148" y="240"/>
                    <a:pt x="137" y="247"/>
                    <a:pt x="119" y="237"/>
                  </a:cubicBezTo>
                  <a:cubicBezTo>
                    <a:pt x="85" y="220"/>
                    <a:pt x="51" y="201"/>
                    <a:pt x="17" y="183"/>
                  </a:cubicBezTo>
                  <a:cubicBezTo>
                    <a:pt x="8" y="179"/>
                    <a:pt x="4" y="173"/>
                    <a:pt x="4" y="163"/>
                  </a:cubicBezTo>
                  <a:cubicBezTo>
                    <a:pt x="3" y="140"/>
                    <a:pt x="2" y="117"/>
                    <a:pt x="1" y="93"/>
                  </a:cubicBezTo>
                  <a:cubicBezTo>
                    <a:pt x="1" y="93"/>
                    <a:pt x="0" y="93"/>
                    <a:pt x="0" y="93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1" name="Freeform 86">
              <a:extLst>
                <a:ext uri="{FF2B5EF4-FFF2-40B4-BE49-F238E27FC236}">
                  <a16:creationId xmlns:a16="http://schemas.microsoft.com/office/drawing/2014/main" id="{2ECBD120-0097-4790-6859-4E4848BF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2587625"/>
              <a:ext cx="122237" cy="204788"/>
            </a:xfrm>
            <a:custGeom>
              <a:avLst/>
              <a:gdLst>
                <a:gd name="T0" fmla="*/ 1 w 144"/>
                <a:gd name="T1" fmla="*/ 146 h 242"/>
                <a:gd name="T2" fmla="*/ 1 w 144"/>
                <a:gd name="T3" fmla="*/ 84 h 242"/>
                <a:gd name="T4" fmla="*/ 15 w 144"/>
                <a:gd name="T5" fmla="*/ 55 h 242"/>
                <a:gd name="T6" fmla="*/ 122 w 144"/>
                <a:gd name="T7" fmla="*/ 2 h 242"/>
                <a:gd name="T8" fmla="*/ 139 w 144"/>
                <a:gd name="T9" fmla="*/ 15 h 242"/>
                <a:gd name="T10" fmla="*/ 144 w 144"/>
                <a:gd name="T11" fmla="*/ 148 h 242"/>
                <a:gd name="T12" fmla="*/ 131 w 144"/>
                <a:gd name="T13" fmla="*/ 171 h 242"/>
                <a:gd name="T14" fmla="*/ 36 w 144"/>
                <a:gd name="T15" fmla="*/ 230 h 242"/>
                <a:gd name="T16" fmla="*/ 5 w 144"/>
                <a:gd name="T17" fmla="*/ 213 h 242"/>
                <a:gd name="T18" fmla="*/ 5 w 144"/>
                <a:gd name="T19" fmla="*/ 146 h 242"/>
                <a:gd name="T20" fmla="*/ 1 w 144"/>
                <a:gd name="T21" fmla="*/ 14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242">
                  <a:moveTo>
                    <a:pt x="1" y="146"/>
                  </a:moveTo>
                  <a:cubicBezTo>
                    <a:pt x="1" y="125"/>
                    <a:pt x="2" y="104"/>
                    <a:pt x="1" y="84"/>
                  </a:cubicBezTo>
                  <a:cubicBezTo>
                    <a:pt x="0" y="71"/>
                    <a:pt x="5" y="60"/>
                    <a:pt x="15" y="55"/>
                  </a:cubicBezTo>
                  <a:cubicBezTo>
                    <a:pt x="50" y="36"/>
                    <a:pt x="82" y="11"/>
                    <a:pt x="122" y="2"/>
                  </a:cubicBezTo>
                  <a:cubicBezTo>
                    <a:pt x="134" y="0"/>
                    <a:pt x="139" y="2"/>
                    <a:pt x="139" y="15"/>
                  </a:cubicBezTo>
                  <a:cubicBezTo>
                    <a:pt x="140" y="59"/>
                    <a:pt x="142" y="104"/>
                    <a:pt x="144" y="148"/>
                  </a:cubicBezTo>
                  <a:cubicBezTo>
                    <a:pt x="144" y="159"/>
                    <a:pt x="139" y="165"/>
                    <a:pt x="131" y="171"/>
                  </a:cubicBezTo>
                  <a:cubicBezTo>
                    <a:pt x="99" y="190"/>
                    <a:pt x="68" y="211"/>
                    <a:pt x="36" y="230"/>
                  </a:cubicBezTo>
                  <a:cubicBezTo>
                    <a:pt x="16" y="242"/>
                    <a:pt x="6" y="236"/>
                    <a:pt x="5" y="213"/>
                  </a:cubicBezTo>
                  <a:cubicBezTo>
                    <a:pt x="5" y="191"/>
                    <a:pt x="5" y="168"/>
                    <a:pt x="5" y="146"/>
                  </a:cubicBezTo>
                  <a:cubicBezTo>
                    <a:pt x="4" y="146"/>
                    <a:pt x="2" y="146"/>
                    <a:pt x="1" y="146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2" name="Freeform 87">
              <a:extLst>
                <a:ext uri="{FF2B5EF4-FFF2-40B4-BE49-F238E27FC236}">
                  <a16:creationId xmlns:a16="http://schemas.microsoft.com/office/drawing/2014/main" id="{45BE2552-DF40-8734-CD01-0BFB85075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888" y="2682875"/>
              <a:ext cx="125412" cy="196850"/>
            </a:xfrm>
            <a:custGeom>
              <a:avLst/>
              <a:gdLst>
                <a:gd name="T0" fmla="*/ 150 w 150"/>
                <a:gd name="T1" fmla="*/ 143 h 234"/>
                <a:gd name="T2" fmla="*/ 150 w 150"/>
                <a:gd name="T3" fmla="*/ 208 h 234"/>
                <a:gd name="T4" fmla="*/ 123 w 150"/>
                <a:gd name="T5" fmla="*/ 225 h 234"/>
                <a:gd name="T6" fmla="*/ 21 w 150"/>
                <a:gd name="T7" fmla="*/ 171 h 234"/>
                <a:gd name="T8" fmla="*/ 6 w 150"/>
                <a:gd name="T9" fmla="*/ 147 h 234"/>
                <a:gd name="T10" fmla="*/ 2 w 150"/>
                <a:gd name="T11" fmla="*/ 30 h 234"/>
                <a:gd name="T12" fmla="*/ 5 w 150"/>
                <a:gd name="T13" fmla="*/ 19 h 234"/>
                <a:gd name="T14" fmla="*/ 66 w 150"/>
                <a:gd name="T15" fmla="*/ 15 h 234"/>
                <a:gd name="T16" fmla="*/ 131 w 150"/>
                <a:gd name="T17" fmla="*/ 50 h 234"/>
                <a:gd name="T18" fmla="*/ 146 w 150"/>
                <a:gd name="T19" fmla="*/ 75 h 234"/>
                <a:gd name="T20" fmla="*/ 149 w 150"/>
                <a:gd name="T21" fmla="*/ 142 h 234"/>
                <a:gd name="T22" fmla="*/ 150 w 150"/>
                <a:gd name="T23" fmla="*/ 14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" h="234">
                  <a:moveTo>
                    <a:pt x="150" y="143"/>
                  </a:moveTo>
                  <a:cubicBezTo>
                    <a:pt x="150" y="164"/>
                    <a:pt x="150" y="186"/>
                    <a:pt x="150" y="208"/>
                  </a:cubicBezTo>
                  <a:cubicBezTo>
                    <a:pt x="150" y="228"/>
                    <a:pt x="140" y="234"/>
                    <a:pt x="123" y="225"/>
                  </a:cubicBezTo>
                  <a:cubicBezTo>
                    <a:pt x="89" y="208"/>
                    <a:pt x="55" y="189"/>
                    <a:pt x="21" y="171"/>
                  </a:cubicBezTo>
                  <a:cubicBezTo>
                    <a:pt x="11" y="166"/>
                    <a:pt x="6" y="159"/>
                    <a:pt x="6" y="147"/>
                  </a:cubicBezTo>
                  <a:cubicBezTo>
                    <a:pt x="5" y="108"/>
                    <a:pt x="4" y="69"/>
                    <a:pt x="2" y="30"/>
                  </a:cubicBezTo>
                  <a:cubicBezTo>
                    <a:pt x="2" y="26"/>
                    <a:pt x="0" y="20"/>
                    <a:pt x="5" y="19"/>
                  </a:cubicBezTo>
                  <a:cubicBezTo>
                    <a:pt x="25" y="16"/>
                    <a:pt x="43" y="0"/>
                    <a:pt x="66" y="15"/>
                  </a:cubicBezTo>
                  <a:cubicBezTo>
                    <a:pt x="86" y="28"/>
                    <a:pt x="109" y="39"/>
                    <a:pt x="131" y="50"/>
                  </a:cubicBezTo>
                  <a:cubicBezTo>
                    <a:pt x="142" y="55"/>
                    <a:pt x="146" y="63"/>
                    <a:pt x="146" y="75"/>
                  </a:cubicBezTo>
                  <a:cubicBezTo>
                    <a:pt x="146" y="97"/>
                    <a:pt x="148" y="120"/>
                    <a:pt x="149" y="142"/>
                  </a:cubicBezTo>
                  <a:cubicBezTo>
                    <a:pt x="149" y="142"/>
                    <a:pt x="150" y="143"/>
                    <a:pt x="150" y="143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3" name="Freeform 88">
              <a:extLst>
                <a:ext uri="{FF2B5EF4-FFF2-40B4-BE49-F238E27FC236}">
                  <a16:creationId xmlns:a16="http://schemas.microsoft.com/office/drawing/2014/main" id="{3EF1531A-73DF-BDDA-8904-7CFEBC347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7400" y="2133600"/>
              <a:ext cx="217487" cy="128588"/>
            </a:xfrm>
            <a:custGeom>
              <a:avLst/>
              <a:gdLst>
                <a:gd name="T0" fmla="*/ 164 w 256"/>
                <a:gd name="T1" fmla="*/ 152 h 153"/>
                <a:gd name="T2" fmla="*/ 49 w 256"/>
                <a:gd name="T3" fmla="*/ 118 h 153"/>
                <a:gd name="T4" fmla="*/ 19 w 256"/>
                <a:gd name="T5" fmla="*/ 109 h 153"/>
                <a:gd name="T6" fmla="*/ 11 w 256"/>
                <a:gd name="T7" fmla="*/ 79 h 153"/>
                <a:gd name="T8" fmla="*/ 77 w 256"/>
                <a:gd name="T9" fmla="*/ 8 h 153"/>
                <a:gd name="T10" fmla="*/ 99 w 256"/>
                <a:gd name="T11" fmla="*/ 3 h 153"/>
                <a:gd name="T12" fmla="*/ 234 w 256"/>
                <a:gd name="T13" fmla="*/ 43 h 153"/>
                <a:gd name="T14" fmla="*/ 243 w 256"/>
                <a:gd name="T15" fmla="*/ 76 h 153"/>
                <a:gd name="T16" fmla="*/ 181 w 256"/>
                <a:gd name="T17" fmla="*/ 143 h 153"/>
                <a:gd name="T18" fmla="*/ 164 w 256"/>
                <a:gd name="T19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53">
                  <a:moveTo>
                    <a:pt x="164" y="152"/>
                  </a:moveTo>
                  <a:cubicBezTo>
                    <a:pt x="124" y="140"/>
                    <a:pt x="87" y="129"/>
                    <a:pt x="49" y="118"/>
                  </a:cubicBezTo>
                  <a:cubicBezTo>
                    <a:pt x="39" y="115"/>
                    <a:pt x="29" y="113"/>
                    <a:pt x="19" y="109"/>
                  </a:cubicBezTo>
                  <a:cubicBezTo>
                    <a:pt x="4" y="103"/>
                    <a:pt x="0" y="91"/>
                    <a:pt x="11" y="79"/>
                  </a:cubicBezTo>
                  <a:cubicBezTo>
                    <a:pt x="32" y="55"/>
                    <a:pt x="55" y="32"/>
                    <a:pt x="77" y="8"/>
                  </a:cubicBezTo>
                  <a:cubicBezTo>
                    <a:pt x="83" y="2"/>
                    <a:pt x="90" y="0"/>
                    <a:pt x="99" y="3"/>
                  </a:cubicBezTo>
                  <a:cubicBezTo>
                    <a:pt x="144" y="17"/>
                    <a:pt x="189" y="29"/>
                    <a:pt x="234" y="43"/>
                  </a:cubicBezTo>
                  <a:cubicBezTo>
                    <a:pt x="252" y="49"/>
                    <a:pt x="256" y="62"/>
                    <a:pt x="243" y="76"/>
                  </a:cubicBezTo>
                  <a:cubicBezTo>
                    <a:pt x="223" y="99"/>
                    <a:pt x="202" y="121"/>
                    <a:pt x="181" y="143"/>
                  </a:cubicBezTo>
                  <a:cubicBezTo>
                    <a:pt x="176" y="149"/>
                    <a:pt x="170" y="153"/>
                    <a:pt x="164" y="152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4" name="Freeform 89">
              <a:extLst>
                <a:ext uri="{FF2B5EF4-FFF2-40B4-BE49-F238E27FC236}">
                  <a16:creationId xmlns:a16="http://schemas.microsoft.com/office/drawing/2014/main" id="{07D2C403-BBCE-9B37-CBBC-CE59D8B95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236788"/>
              <a:ext cx="217487" cy="128588"/>
            </a:xfrm>
            <a:custGeom>
              <a:avLst/>
              <a:gdLst>
                <a:gd name="T0" fmla="*/ 165 w 258"/>
                <a:gd name="T1" fmla="*/ 152 h 152"/>
                <a:gd name="T2" fmla="*/ 144 w 258"/>
                <a:gd name="T3" fmla="*/ 146 h 152"/>
                <a:gd name="T4" fmla="*/ 24 w 258"/>
                <a:gd name="T5" fmla="*/ 110 h 152"/>
                <a:gd name="T6" fmla="*/ 14 w 258"/>
                <a:gd name="T7" fmla="*/ 77 h 152"/>
                <a:gd name="T8" fmla="*/ 74 w 258"/>
                <a:gd name="T9" fmla="*/ 12 h 152"/>
                <a:gd name="T10" fmla="*/ 104 w 258"/>
                <a:gd name="T11" fmla="*/ 4 h 152"/>
                <a:gd name="T12" fmla="*/ 236 w 258"/>
                <a:gd name="T13" fmla="*/ 43 h 152"/>
                <a:gd name="T14" fmla="*/ 245 w 258"/>
                <a:gd name="T15" fmla="*/ 75 h 152"/>
                <a:gd name="T16" fmla="*/ 183 w 258"/>
                <a:gd name="T17" fmla="*/ 143 h 152"/>
                <a:gd name="T18" fmla="*/ 165 w 258"/>
                <a:gd name="T1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2">
                  <a:moveTo>
                    <a:pt x="165" y="152"/>
                  </a:moveTo>
                  <a:cubicBezTo>
                    <a:pt x="158" y="150"/>
                    <a:pt x="151" y="148"/>
                    <a:pt x="144" y="146"/>
                  </a:cubicBezTo>
                  <a:cubicBezTo>
                    <a:pt x="104" y="134"/>
                    <a:pt x="64" y="122"/>
                    <a:pt x="24" y="110"/>
                  </a:cubicBezTo>
                  <a:cubicBezTo>
                    <a:pt x="4" y="104"/>
                    <a:pt x="0" y="92"/>
                    <a:pt x="14" y="77"/>
                  </a:cubicBezTo>
                  <a:cubicBezTo>
                    <a:pt x="34" y="55"/>
                    <a:pt x="54" y="34"/>
                    <a:pt x="74" y="12"/>
                  </a:cubicBezTo>
                  <a:cubicBezTo>
                    <a:pt x="83" y="2"/>
                    <a:pt x="92" y="0"/>
                    <a:pt x="104" y="4"/>
                  </a:cubicBezTo>
                  <a:cubicBezTo>
                    <a:pt x="148" y="17"/>
                    <a:pt x="192" y="30"/>
                    <a:pt x="236" y="43"/>
                  </a:cubicBezTo>
                  <a:cubicBezTo>
                    <a:pt x="255" y="49"/>
                    <a:pt x="258" y="61"/>
                    <a:pt x="245" y="75"/>
                  </a:cubicBezTo>
                  <a:cubicBezTo>
                    <a:pt x="225" y="98"/>
                    <a:pt x="204" y="120"/>
                    <a:pt x="183" y="143"/>
                  </a:cubicBezTo>
                  <a:cubicBezTo>
                    <a:pt x="178" y="148"/>
                    <a:pt x="173" y="152"/>
                    <a:pt x="165" y="152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5" name="Freeform 90">
              <a:extLst>
                <a:ext uri="{FF2B5EF4-FFF2-40B4-BE49-F238E27FC236}">
                  <a16:creationId xmlns:a16="http://schemas.microsoft.com/office/drawing/2014/main" id="{F11AC73D-BD0D-F5E6-F496-0648682C8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925637"/>
              <a:ext cx="219075" cy="128588"/>
            </a:xfrm>
            <a:custGeom>
              <a:avLst/>
              <a:gdLst>
                <a:gd name="T0" fmla="*/ 165 w 259"/>
                <a:gd name="T1" fmla="*/ 150 h 151"/>
                <a:gd name="T2" fmla="*/ 153 w 259"/>
                <a:gd name="T3" fmla="*/ 148 h 151"/>
                <a:gd name="T4" fmla="*/ 25 w 259"/>
                <a:gd name="T5" fmla="*/ 110 h 151"/>
                <a:gd name="T6" fmla="*/ 16 w 259"/>
                <a:gd name="T7" fmla="*/ 75 h 151"/>
                <a:gd name="T8" fmla="*/ 74 w 259"/>
                <a:gd name="T9" fmla="*/ 12 h 151"/>
                <a:gd name="T10" fmla="*/ 106 w 259"/>
                <a:gd name="T11" fmla="*/ 4 h 151"/>
                <a:gd name="T12" fmla="*/ 233 w 259"/>
                <a:gd name="T13" fmla="*/ 42 h 151"/>
                <a:gd name="T14" fmla="*/ 243 w 259"/>
                <a:gd name="T15" fmla="*/ 78 h 151"/>
                <a:gd name="T16" fmla="*/ 185 w 259"/>
                <a:gd name="T17" fmla="*/ 140 h 151"/>
                <a:gd name="T18" fmla="*/ 165 w 259"/>
                <a:gd name="T1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151">
                  <a:moveTo>
                    <a:pt x="165" y="150"/>
                  </a:moveTo>
                  <a:cubicBezTo>
                    <a:pt x="162" y="150"/>
                    <a:pt x="157" y="149"/>
                    <a:pt x="153" y="148"/>
                  </a:cubicBezTo>
                  <a:cubicBezTo>
                    <a:pt x="110" y="135"/>
                    <a:pt x="68" y="123"/>
                    <a:pt x="25" y="110"/>
                  </a:cubicBezTo>
                  <a:cubicBezTo>
                    <a:pt x="3" y="103"/>
                    <a:pt x="0" y="92"/>
                    <a:pt x="16" y="75"/>
                  </a:cubicBezTo>
                  <a:cubicBezTo>
                    <a:pt x="35" y="54"/>
                    <a:pt x="55" y="34"/>
                    <a:pt x="74" y="12"/>
                  </a:cubicBezTo>
                  <a:cubicBezTo>
                    <a:pt x="83" y="2"/>
                    <a:pt x="92" y="0"/>
                    <a:pt x="106" y="4"/>
                  </a:cubicBezTo>
                  <a:cubicBezTo>
                    <a:pt x="148" y="17"/>
                    <a:pt x="191" y="29"/>
                    <a:pt x="233" y="42"/>
                  </a:cubicBezTo>
                  <a:cubicBezTo>
                    <a:pt x="256" y="49"/>
                    <a:pt x="259" y="60"/>
                    <a:pt x="243" y="78"/>
                  </a:cubicBezTo>
                  <a:cubicBezTo>
                    <a:pt x="224" y="99"/>
                    <a:pt x="204" y="119"/>
                    <a:pt x="185" y="140"/>
                  </a:cubicBezTo>
                  <a:cubicBezTo>
                    <a:pt x="180" y="146"/>
                    <a:pt x="175" y="151"/>
                    <a:pt x="165" y="15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6" name="Freeform 91">
              <a:extLst>
                <a:ext uri="{FF2B5EF4-FFF2-40B4-BE49-F238E27FC236}">
                  <a16:creationId xmlns:a16="http://schemas.microsoft.com/office/drawing/2014/main" id="{F311D6DA-EFB2-8136-E647-8411FD297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725" y="2132013"/>
              <a:ext cx="219075" cy="128588"/>
            </a:xfrm>
            <a:custGeom>
              <a:avLst/>
              <a:gdLst>
                <a:gd name="T0" fmla="*/ 166 w 258"/>
                <a:gd name="T1" fmla="*/ 152 h 152"/>
                <a:gd name="T2" fmla="*/ 153 w 258"/>
                <a:gd name="T3" fmla="*/ 149 h 152"/>
                <a:gd name="T4" fmla="*/ 19 w 258"/>
                <a:gd name="T5" fmla="*/ 110 h 152"/>
                <a:gd name="T6" fmla="*/ 11 w 258"/>
                <a:gd name="T7" fmla="*/ 82 h 152"/>
                <a:gd name="T8" fmla="*/ 76 w 258"/>
                <a:gd name="T9" fmla="*/ 9 h 152"/>
                <a:gd name="T10" fmla="*/ 102 w 258"/>
                <a:gd name="T11" fmla="*/ 4 h 152"/>
                <a:gd name="T12" fmla="*/ 237 w 258"/>
                <a:gd name="T13" fmla="*/ 44 h 152"/>
                <a:gd name="T14" fmla="*/ 246 w 258"/>
                <a:gd name="T15" fmla="*/ 76 h 152"/>
                <a:gd name="T16" fmla="*/ 182 w 258"/>
                <a:gd name="T17" fmla="*/ 145 h 152"/>
                <a:gd name="T18" fmla="*/ 166 w 258"/>
                <a:gd name="T1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2">
                  <a:moveTo>
                    <a:pt x="166" y="152"/>
                  </a:moveTo>
                  <a:cubicBezTo>
                    <a:pt x="162" y="151"/>
                    <a:pt x="157" y="151"/>
                    <a:pt x="153" y="149"/>
                  </a:cubicBezTo>
                  <a:cubicBezTo>
                    <a:pt x="108" y="136"/>
                    <a:pt x="64" y="123"/>
                    <a:pt x="19" y="110"/>
                  </a:cubicBezTo>
                  <a:cubicBezTo>
                    <a:pt x="3" y="105"/>
                    <a:pt x="0" y="94"/>
                    <a:pt x="11" y="82"/>
                  </a:cubicBezTo>
                  <a:cubicBezTo>
                    <a:pt x="33" y="57"/>
                    <a:pt x="57" y="36"/>
                    <a:pt x="76" y="9"/>
                  </a:cubicBezTo>
                  <a:cubicBezTo>
                    <a:pt x="83" y="0"/>
                    <a:pt x="93" y="1"/>
                    <a:pt x="102" y="4"/>
                  </a:cubicBezTo>
                  <a:cubicBezTo>
                    <a:pt x="147" y="17"/>
                    <a:pt x="192" y="30"/>
                    <a:pt x="237" y="44"/>
                  </a:cubicBezTo>
                  <a:cubicBezTo>
                    <a:pt x="255" y="50"/>
                    <a:pt x="258" y="62"/>
                    <a:pt x="246" y="76"/>
                  </a:cubicBezTo>
                  <a:cubicBezTo>
                    <a:pt x="225" y="99"/>
                    <a:pt x="203" y="122"/>
                    <a:pt x="182" y="145"/>
                  </a:cubicBezTo>
                  <a:cubicBezTo>
                    <a:pt x="178" y="150"/>
                    <a:pt x="173" y="152"/>
                    <a:pt x="166" y="152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7" name="Freeform 92">
              <a:extLst>
                <a:ext uri="{FF2B5EF4-FFF2-40B4-BE49-F238E27FC236}">
                  <a16:creationId xmlns:a16="http://schemas.microsoft.com/office/drawing/2014/main" id="{C18A97F6-8439-8A19-06C6-33ABD167A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2030413"/>
              <a:ext cx="217487" cy="127000"/>
            </a:xfrm>
            <a:custGeom>
              <a:avLst/>
              <a:gdLst>
                <a:gd name="T0" fmla="*/ 160 w 258"/>
                <a:gd name="T1" fmla="*/ 150 h 151"/>
                <a:gd name="T2" fmla="*/ 151 w 258"/>
                <a:gd name="T3" fmla="*/ 148 h 151"/>
                <a:gd name="T4" fmla="*/ 25 w 258"/>
                <a:gd name="T5" fmla="*/ 110 h 151"/>
                <a:gd name="T6" fmla="*/ 15 w 258"/>
                <a:gd name="T7" fmla="*/ 76 h 151"/>
                <a:gd name="T8" fmla="*/ 73 w 258"/>
                <a:gd name="T9" fmla="*/ 13 h 151"/>
                <a:gd name="T10" fmla="*/ 105 w 258"/>
                <a:gd name="T11" fmla="*/ 4 h 151"/>
                <a:gd name="T12" fmla="*/ 237 w 258"/>
                <a:gd name="T13" fmla="*/ 43 h 151"/>
                <a:gd name="T14" fmla="*/ 247 w 258"/>
                <a:gd name="T15" fmla="*/ 73 h 151"/>
                <a:gd name="T16" fmla="*/ 181 w 258"/>
                <a:gd name="T17" fmla="*/ 145 h 151"/>
                <a:gd name="T18" fmla="*/ 160 w 258"/>
                <a:gd name="T1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1">
                  <a:moveTo>
                    <a:pt x="160" y="150"/>
                  </a:moveTo>
                  <a:cubicBezTo>
                    <a:pt x="160" y="150"/>
                    <a:pt x="155" y="149"/>
                    <a:pt x="151" y="148"/>
                  </a:cubicBezTo>
                  <a:cubicBezTo>
                    <a:pt x="109" y="135"/>
                    <a:pt x="67" y="123"/>
                    <a:pt x="25" y="110"/>
                  </a:cubicBezTo>
                  <a:cubicBezTo>
                    <a:pt x="4" y="104"/>
                    <a:pt x="0" y="92"/>
                    <a:pt x="15" y="76"/>
                  </a:cubicBezTo>
                  <a:cubicBezTo>
                    <a:pt x="34" y="55"/>
                    <a:pt x="55" y="35"/>
                    <a:pt x="73" y="13"/>
                  </a:cubicBezTo>
                  <a:cubicBezTo>
                    <a:pt x="83" y="3"/>
                    <a:pt x="92" y="0"/>
                    <a:pt x="105" y="4"/>
                  </a:cubicBezTo>
                  <a:cubicBezTo>
                    <a:pt x="149" y="17"/>
                    <a:pt x="193" y="30"/>
                    <a:pt x="237" y="43"/>
                  </a:cubicBezTo>
                  <a:cubicBezTo>
                    <a:pt x="254" y="48"/>
                    <a:pt x="258" y="60"/>
                    <a:pt x="247" y="73"/>
                  </a:cubicBezTo>
                  <a:cubicBezTo>
                    <a:pt x="225" y="97"/>
                    <a:pt x="203" y="121"/>
                    <a:pt x="181" y="145"/>
                  </a:cubicBezTo>
                  <a:cubicBezTo>
                    <a:pt x="176" y="150"/>
                    <a:pt x="171" y="151"/>
                    <a:pt x="160" y="15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8" name="Freeform 93">
              <a:extLst>
                <a:ext uri="{FF2B5EF4-FFF2-40B4-BE49-F238E27FC236}">
                  <a16:creationId xmlns:a16="http://schemas.microsoft.com/office/drawing/2014/main" id="{BA4481AB-8757-CE90-4DBA-1BDF45167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081213"/>
              <a:ext cx="215900" cy="128588"/>
            </a:xfrm>
            <a:custGeom>
              <a:avLst/>
              <a:gdLst>
                <a:gd name="T0" fmla="*/ 160 w 257"/>
                <a:gd name="T1" fmla="*/ 150 h 151"/>
                <a:gd name="T2" fmla="*/ 99 w 257"/>
                <a:gd name="T3" fmla="*/ 132 h 151"/>
                <a:gd name="T4" fmla="*/ 23 w 257"/>
                <a:gd name="T5" fmla="*/ 109 h 151"/>
                <a:gd name="T6" fmla="*/ 14 w 257"/>
                <a:gd name="T7" fmla="*/ 76 h 151"/>
                <a:gd name="T8" fmla="*/ 74 w 257"/>
                <a:gd name="T9" fmla="*/ 11 h 151"/>
                <a:gd name="T10" fmla="*/ 102 w 257"/>
                <a:gd name="T11" fmla="*/ 3 h 151"/>
                <a:gd name="T12" fmla="*/ 236 w 257"/>
                <a:gd name="T13" fmla="*/ 43 h 151"/>
                <a:gd name="T14" fmla="*/ 244 w 257"/>
                <a:gd name="T15" fmla="*/ 75 h 151"/>
                <a:gd name="T16" fmla="*/ 181 w 257"/>
                <a:gd name="T17" fmla="*/ 144 h 151"/>
                <a:gd name="T18" fmla="*/ 160 w 257"/>
                <a:gd name="T1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151">
                  <a:moveTo>
                    <a:pt x="160" y="150"/>
                  </a:moveTo>
                  <a:cubicBezTo>
                    <a:pt x="143" y="145"/>
                    <a:pt x="121" y="139"/>
                    <a:pt x="99" y="132"/>
                  </a:cubicBezTo>
                  <a:cubicBezTo>
                    <a:pt x="74" y="125"/>
                    <a:pt x="48" y="117"/>
                    <a:pt x="23" y="109"/>
                  </a:cubicBezTo>
                  <a:cubicBezTo>
                    <a:pt x="3" y="103"/>
                    <a:pt x="0" y="91"/>
                    <a:pt x="14" y="76"/>
                  </a:cubicBezTo>
                  <a:cubicBezTo>
                    <a:pt x="34" y="54"/>
                    <a:pt x="54" y="33"/>
                    <a:pt x="74" y="11"/>
                  </a:cubicBezTo>
                  <a:cubicBezTo>
                    <a:pt x="82" y="2"/>
                    <a:pt x="91" y="0"/>
                    <a:pt x="102" y="3"/>
                  </a:cubicBezTo>
                  <a:cubicBezTo>
                    <a:pt x="147" y="16"/>
                    <a:pt x="192" y="29"/>
                    <a:pt x="236" y="43"/>
                  </a:cubicBezTo>
                  <a:cubicBezTo>
                    <a:pt x="253" y="48"/>
                    <a:pt x="257" y="61"/>
                    <a:pt x="244" y="75"/>
                  </a:cubicBezTo>
                  <a:cubicBezTo>
                    <a:pt x="224" y="98"/>
                    <a:pt x="202" y="121"/>
                    <a:pt x="181" y="144"/>
                  </a:cubicBezTo>
                  <a:cubicBezTo>
                    <a:pt x="176" y="148"/>
                    <a:pt x="171" y="151"/>
                    <a:pt x="160" y="15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9" name="Freeform 94">
              <a:extLst>
                <a:ext uri="{FF2B5EF4-FFF2-40B4-BE49-F238E27FC236}">
                  <a16:creationId xmlns:a16="http://schemas.microsoft.com/office/drawing/2014/main" id="{B7D9CE47-CA70-248E-9CF5-DE9598C03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2184400"/>
              <a:ext cx="215900" cy="128588"/>
            </a:xfrm>
            <a:custGeom>
              <a:avLst/>
              <a:gdLst>
                <a:gd name="T0" fmla="*/ 162 w 257"/>
                <a:gd name="T1" fmla="*/ 151 h 152"/>
                <a:gd name="T2" fmla="*/ 48 w 257"/>
                <a:gd name="T3" fmla="*/ 117 h 152"/>
                <a:gd name="T4" fmla="*/ 20 w 257"/>
                <a:gd name="T5" fmla="*/ 108 h 152"/>
                <a:gd name="T6" fmla="*/ 12 w 257"/>
                <a:gd name="T7" fmla="*/ 78 h 152"/>
                <a:gd name="T8" fmla="*/ 76 w 257"/>
                <a:gd name="T9" fmla="*/ 9 h 152"/>
                <a:gd name="T10" fmla="*/ 101 w 257"/>
                <a:gd name="T11" fmla="*/ 3 h 152"/>
                <a:gd name="T12" fmla="*/ 234 w 257"/>
                <a:gd name="T13" fmla="*/ 43 h 152"/>
                <a:gd name="T14" fmla="*/ 244 w 257"/>
                <a:gd name="T15" fmla="*/ 75 h 152"/>
                <a:gd name="T16" fmla="*/ 179 w 257"/>
                <a:gd name="T17" fmla="*/ 145 h 152"/>
                <a:gd name="T18" fmla="*/ 162 w 257"/>
                <a:gd name="T19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152">
                  <a:moveTo>
                    <a:pt x="162" y="151"/>
                  </a:moveTo>
                  <a:cubicBezTo>
                    <a:pt x="125" y="140"/>
                    <a:pt x="87" y="129"/>
                    <a:pt x="48" y="117"/>
                  </a:cubicBezTo>
                  <a:cubicBezTo>
                    <a:pt x="39" y="114"/>
                    <a:pt x="29" y="112"/>
                    <a:pt x="20" y="108"/>
                  </a:cubicBezTo>
                  <a:cubicBezTo>
                    <a:pt x="4" y="102"/>
                    <a:pt x="0" y="91"/>
                    <a:pt x="12" y="78"/>
                  </a:cubicBezTo>
                  <a:cubicBezTo>
                    <a:pt x="33" y="55"/>
                    <a:pt x="54" y="32"/>
                    <a:pt x="76" y="9"/>
                  </a:cubicBezTo>
                  <a:cubicBezTo>
                    <a:pt x="83" y="2"/>
                    <a:pt x="90" y="0"/>
                    <a:pt x="101" y="3"/>
                  </a:cubicBezTo>
                  <a:cubicBezTo>
                    <a:pt x="145" y="17"/>
                    <a:pt x="190" y="29"/>
                    <a:pt x="234" y="43"/>
                  </a:cubicBezTo>
                  <a:cubicBezTo>
                    <a:pt x="254" y="49"/>
                    <a:pt x="257" y="59"/>
                    <a:pt x="244" y="75"/>
                  </a:cubicBezTo>
                  <a:cubicBezTo>
                    <a:pt x="222" y="98"/>
                    <a:pt x="200" y="121"/>
                    <a:pt x="179" y="145"/>
                  </a:cubicBezTo>
                  <a:cubicBezTo>
                    <a:pt x="174" y="150"/>
                    <a:pt x="169" y="152"/>
                    <a:pt x="162" y="151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0" name="Freeform 95">
              <a:extLst>
                <a:ext uri="{FF2B5EF4-FFF2-40B4-BE49-F238E27FC236}">
                  <a16:creationId xmlns:a16="http://schemas.microsoft.com/office/drawing/2014/main" id="{191C05E2-9750-3A96-AEAF-CC277B46F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1978025"/>
              <a:ext cx="219075" cy="128588"/>
            </a:xfrm>
            <a:custGeom>
              <a:avLst/>
              <a:gdLst>
                <a:gd name="T0" fmla="*/ 93 w 259"/>
                <a:gd name="T1" fmla="*/ 0 h 152"/>
                <a:gd name="T2" fmla="*/ 115 w 259"/>
                <a:gd name="T3" fmla="*/ 7 h 152"/>
                <a:gd name="T4" fmla="*/ 233 w 259"/>
                <a:gd name="T5" fmla="*/ 42 h 152"/>
                <a:gd name="T6" fmla="*/ 244 w 259"/>
                <a:gd name="T7" fmla="*/ 76 h 152"/>
                <a:gd name="T8" fmla="*/ 184 w 259"/>
                <a:gd name="T9" fmla="*/ 140 h 152"/>
                <a:gd name="T10" fmla="*/ 154 w 259"/>
                <a:gd name="T11" fmla="*/ 148 h 152"/>
                <a:gd name="T12" fmla="*/ 25 w 259"/>
                <a:gd name="T13" fmla="*/ 110 h 152"/>
                <a:gd name="T14" fmla="*/ 15 w 259"/>
                <a:gd name="T15" fmla="*/ 76 h 152"/>
                <a:gd name="T16" fmla="*/ 76 w 259"/>
                <a:gd name="T17" fmla="*/ 10 h 152"/>
                <a:gd name="T18" fmla="*/ 93 w 25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152">
                  <a:moveTo>
                    <a:pt x="93" y="0"/>
                  </a:moveTo>
                  <a:cubicBezTo>
                    <a:pt x="100" y="2"/>
                    <a:pt x="108" y="5"/>
                    <a:pt x="115" y="7"/>
                  </a:cubicBezTo>
                  <a:cubicBezTo>
                    <a:pt x="155" y="18"/>
                    <a:pt x="194" y="30"/>
                    <a:pt x="233" y="42"/>
                  </a:cubicBezTo>
                  <a:cubicBezTo>
                    <a:pt x="256" y="48"/>
                    <a:pt x="259" y="59"/>
                    <a:pt x="244" y="76"/>
                  </a:cubicBezTo>
                  <a:cubicBezTo>
                    <a:pt x="224" y="98"/>
                    <a:pt x="204" y="119"/>
                    <a:pt x="184" y="140"/>
                  </a:cubicBezTo>
                  <a:cubicBezTo>
                    <a:pt x="176" y="149"/>
                    <a:pt x="167" y="152"/>
                    <a:pt x="154" y="148"/>
                  </a:cubicBezTo>
                  <a:cubicBezTo>
                    <a:pt x="111" y="134"/>
                    <a:pt x="68" y="123"/>
                    <a:pt x="25" y="110"/>
                  </a:cubicBezTo>
                  <a:cubicBezTo>
                    <a:pt x="3" y="103"/>
                    <a:pt x="0" y="92"/>
                    <a:pt x="15" y="76"/>
                  </a:cubicBezTo>
                  <a:cubicBezTo>
                    <a:pt x="35" y="53"/>
                    <a:pt x="55" y="32"/>
                    <a:pt x="76" y="10"/>
                  </a:cubicBezTo>
                  <a:cubicBezTo>
                    <a:pt x="80" y="5"/>
                    <a:pt x="85" y="0"/>
                    <a:pt x="93" y="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1" name="Freeform 96">
              <a:extLst>
                <a:ext uri="{FF2B5EF4-FFF2-40B4-BE49-F238E27FC236}">
                  <a16:creationId xmlns:a16="http://schemas.microsoft.com/office/drawing/2014/main" id="{04EC3580-C99A-6D65-CE81-734BEDEFF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2030413"/>
              <a:ext cx="219075" cy="128588"/>
            </a:xfrm>
            <a:custGeom>
              <a:avLst/>
              <a:gdLst>
                <a:gd name="T0" fmla="*/ 94 w 259"/>
                <a:gd name="T1" fmla="*/ 0 h 152"/>
                <a:gd name="T2" fmla="*/ 107 w 259"/>
                <a:gd name="T3" fmla="*/ 3 h 152"/>
                <a:gd name="T4" fmla="*/ 234 w 259"/>
                <a:gd name="T5" fmla="*/ 42 h 152"/>
                <a:gd name="T6" fmla="*/ 243 w 259"/>
                <a:gd name="T7" fmla="*/ 76 h 152"/>
                <a:gd name="T8" fmla="*/ 184 w 259"/>
                <a:gd name="T9" fmla="*/ 140 h 152"/>
                <a:gd name="T10" fmla="*/ 155 w 259"/>
                <a:gd name="T11" fmla="*/ 148 h 152"/>
                <a:gd name="T12" fmla="*/ 26 w 259"/>
                <a:gd name="T13" fmla="*/ 110 h 152"/>
                <a:gd name="T14" fmla="*/ 16 w 259"/>
                <a:gd name="T15" fmla="*/ 74 h 152"/>
                <a:gd name="T16" fmla="*/ 75 w 259"/>
                <a:gd name="T17" fmla="*/ 11 h 152"/>
                <a:gd name="T18" fmla="*/ 94 w 25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152">
                  <a:moveTo>
                    <a:pt x="94" y="0"/>
                  </a:moveTo>
                  <a:cubicBezTo>
                    <a:pt x="97" y="1"/>
                    <a:pt x="102" y="2"/>
                    <a:pt x="107" y="3"/>
                  </a:cubicBezTo>
                  <a:cubicBezTo>
                    <a:pt x="149" y="16"/>
                    <a:pt x="192" y="29"/>
                    <a:pt x="234" y="42"/>
                  </a:cubicBezTo>
                  <a:cubicBezTo>
                    <a:pt x="256" y="49"/>
                    <a:pt x="259" y="59"/>
                    <a:pt x="243" y="76"/>
                  </a:cubicBezTo>
                  <a:cubicBezTo>
                    <a:pt x="224" y="98"/>
                    <a:pt x="203" y="119"/>
                    <a:pt x="184" y="140"/>
                  </a:cubicBezTo>
                  <a:cubicBezTo>
                    <a:pt x="176" y="149"/>
                    <a:pt x="167" y="152"/>
                    <a:pt x="155" y="148"/>
                  </a:cubicBezTo>
                  <a:cubicBezTo>
                    <a:pt x="112" y="135"/>
                    <a:pt x="69" y="123"/>
                    <a:pt x="26" y="110"/>
                  </a:cubicBezTo>
                  <a:cubicBezTo>
                    <a:pt x="3" y="103"/>
                    <a:pt x="0" y="91"/>
                    <a:pt x="16" y="74"/>
                  </a:cubicBezTo>
                  <a:cubicBezTo>
                    <a:pt x="35" y="53"/>
                    <a:pt x="55" y="32"/>
                    <a:pt x="75" y="11"/>
                  </a:cubicBezTo>
                  <a:cubicBezTo>
                    <a:pt x="80" y="5"/>
                    <a:pt x="85" y="0"/>
                    <a:pt x="94" y="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2" name="Freeform 97">
              <a:extLst>
                <a:ext uri="{FF2B5EF4-FFF2-40B4-BE49-F238E27FC236}">
                  <a16:creationId xmlns:a16="http://schemas.microsoft.com/office/drawing/2014/main" id="{0AA1B060-302F-CEA9-2F19-FE42E9150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1050" y="2454275"/>
              <a:ext cx="166687" cy="185738"/>
            </a:xfrm>
            <a:custGeom>
              <a:avLst/>
              <a:gdLst>
                <a:gd name="T0" fmla="*/ 0 w 199"/>
                <a:gd name="T1" fmla="*/ 97 h 220"/>
                <a:gd name="T2" fmla="*/ 55 w 199"/>
                <a:gd name="T3" fmla="*/ 113 h 220"/>
                <a:gd name="T4" fmla="*/ 91 w 199"/>
                <a:gd name="T5" fmla="*/ 104 h 220"/>
                <a:gd name="T6" fmla="*/ 187 w 199"/>
                <a:gd name="T7" fmla="*/ 0 h 220"/>
                <a:gd name="T8" fmla="*/ 195 w 199"/>
                <a:gd name="T9" fmla="*/ 106 h 220"/>
                <a:gd name="T10" fmla="*/ 196 w 199"/>
                <a:gd name="T11" fmla="*/ 134 h 220"/>
                <a:gd name="T12" fmla="*/ 166 w 199"/>
                <a:gd name="T13" fmla="*/ 177 h 220"/>
                <a:gd name="T14" fmla="*/ 39 w 199"/>
                <a:gd name="T15" fmla="*/ 214 h 220"/>
                <a:gd name="T16" fmla="*/ 9 w 199"/>
                <a:gd name="T17" fmla="*/ 193 h 220"/>
                <a:gd name="T18" fmla="*/ 0 w 199"/>
                <a:gd name="T19" fmla="*/ 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220">
                  <a:moveTo>
                    <a:pt x="0" y="97"/>
                  </a:moveTo>
                  <a:cubicBezTo>
                    <a:pt x="20" y="103"/>
                    <a:pt x="38" y="106"/>
                    <a:pt x="55" y="113"/>
                  </a:cubicBezTo>
                  <a:cubicBezTo>
                    <a:pt x="70" y="120"/>
                    <a:pt x="80" y="116"/>
                    <a:pt x="91" y="104"/>
                  </a:cubicBezTo>
                  <a:cubicBezTo>
                    <a:pt x="121" y="70"/>
                    <a:pt x="153" y="37"/>
                    <a:pt x="187" y="0"/>
                  </a:cubicBezTo>
                  <a:cubicBezTo>
                    <a:pt x="190" y="38"/>
                    <a:pt x="193" y="72"/>
                    <a:pt x="195" y="106"/>
                  </a:cubicBezTo>
                  <a:cubicBezTo>
                    <a:pt x="196" y="115"/>
                    <a:pt x="195" y="125"/>
                    <a:pt x="196" y="134"/>
                  </a:cubicBezTo>
                  <a:cubicBezTo>
                    <a:pt x="199" y="168"/>
                    <a:pt x="199" y="168"/>
                    <a:pt x="166" y="177"/>
                  </a:cubicBezTo>
                  <a:cubicBezTo>
                    <a:pt x="123" y="190"/>
                    <a:pt x="81" y="202"/>
                    <a:pt x="39" y="214"/>
                  </a:cubicBezTo>
                  <a:cubicBezTo>
                    <a:pt x="18" y="220"/>
                    <a:pt x="11" y="215"/>
                    <a:pt x="9" y="193"/>
                  </a:cubicBezTo>
                  <a:cubicBezTo>
                    <a:pt x="6" y="162"/>
                    <a:pt x="7" y="131"/>
                    <a:pt x="0" y="97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3" name="Freeform 98">
              <a:extLst>
                <a:ext uri="{FF2B5EF4-FFF2-40B4-BE49-F238E27FC236}">
                  <a16:creationId xmlns:a16="http://schemas.microsoft.com/office/drawing/2014/main" id="{C5D5AEE0-0B2E-AF27-2964-28B1B04A4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2597150"/>
              <a:ext cx="125412" cy="206375"/>
            </a:xfrm>
            <a:custGeom>
              <a:avLst/>
              <a:gdLst>
                <a:gd name="T0" fmla="*/ 1 w 149"/>
                <a:gd name="T1" fmla="*/ 89 h 244"/>
                <a:gd name="T2" fmla="*/ 1 w 149"/>
                <a:gd name="T3" fmla="*/ 28 h 244"/>
                <a:gd name="T4" fmla="*/ 11 w 149"/>
                <a:gd name="T5" fmla="*/ 4 h 244"/>
                <a:gd name="T6" fmla="*/ 33 w 149"/>
                <a:gd name="T7" fmla="*/ 13 h 244"/>
                <a:gd name="T8" fmla="*/ 142 w 149"/>
                <a:gd name="T9" fmla="*/ 129 h 244"/>
                <a:gd name="T10" fmla="*/ 146 w 149"/>
                <a:gd name="T11" fmla="*/ 141 h 244"/>
                <a:gd name="T12" fmla="*/ 149 w 149"/>
                <a:gd name="T13" fmla="*/ 215 h 244"/>
                <a:gd name="T14" fmla="*/ 119 w 149"/>
                <a:gd name="T15" fmla="*/ 234 h 244"/>
                <a:gd name="T16" fmla="*/ 20 w 149"/>
                <a:gd name="T17" fmla="*/ 182 h 244"/>
                <a:gd name="T18" fmla="*/ 5 w 149"/>
                <a:gd name="T19" fmla="*/ 157 h 244"/>
                <a:gd name="T20" fmla="*/ 5 w 149"/>
                <a:gd name="T21" fmla="*/ 89 h 244"/>
                <a:gd name="T22" fmla="*/ 1 w 149"/>
                <a:gd name="T23" fmla="*/ 8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244">
                  <a:moveTo>
                    <a:pt x="1" y="89"/>
                  </a:moveTo>
                  <a:cubicBezTo>
                    <a:pt x="1" y="69"/>
                    <a:pt x="1" y="48"/>
                    <a:pt x="1" y="28"/>
                  </a:cubicBezTo>
                  <a:cubicBezTo>
                    <a:pt x="0" y="18"/>
                    <a:pt x="0" y="8"/>
                    <a:pt x="11" y="4"/>
                  </a:cubicBezTo>
                  <a:cubicBezTo>
                    <a:pt x="20" y="0"/>
                    <a:pt x="26" y="6"/>
                    <a:pt x="33" y="13"/>
                  </a:cubicBezTo>
                  <a:cubicBezTo>
                    <a:pt x="69" y="52"/>
                    <a:pt x="105" y="90"/>
                    <a:pt x="142" y="129"/>
                  </a:cubicBezTo>
                  <a:cubicBezTo>
                    <a:pt x="146" y="133"/>
                    <a:pt x="146" y="137"/>
                    <a:pt x="146" y="141"/>
                  </a:cubicBezTo>
                  <a:cubicBezTo>
                    <a:pt x="147" y="166"/>
                    <a:pt x="148" y="190"/>
                    <a:pt x="149" y="215"/>
                  </a:cubicBezTo>
                  <a:cubicBezTo>
                    <a:pt x="149" y="237"/>
                    <a:pt x="138" y="244"/>
                    <a:pt x="119" y="234"/>
                  </a:cubicBezTo>
                  <a:cubicBezTo>
                    <a:pt x="86" y="217"/>
                    <a:pt x="54" y="199"/>
                    <a:pt x="20" y="182"/>
                  </a:cubicBezTo>
                  <a:cubicBezTo>
                    <a:pt x="10" y="177"/>
                    <a:pt x="4" y="169"/>
                    <a:pt x="5" y="157"/>
                  </a:cubicBezTo>
                  <a:cubicBezTo>
                    <a:pt x="5" y="135"/>
                    <a:pt x="5" y="112"/>
                    <a:pt x="5" y="89"/>
                  </a:cubicBezTo>
                  <a:cubicBezTo>
                    <a:pt x="3" y="89"/>
                    <a:pt x="2" y="89"/>
                    <a:pt x="1" y="89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4" name="Freeform 99">
              <a:extLst>
                <a:ext uri="{FF2B5EF4-FFF2-40B4-BE49-F238E27FC236}">
                  <a16:creationId xmlns:a16="http://schemas.microsoft.com/office/drawing/2014/main" id="{D33C8DBC-AE8D-B13E-BA2B-690B8F1CD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2498725"/>
              <a:ext cx="120650" cy="206375"/>
            </a:xfrm>
            <a:custGeom>
              <a:avLst/>
              <a:gdLst>
                <a:gd name="T0" fmla="*/ 142 w 142"/>
                <a:gd name="T1" fmla="*/ 88 h 245"/>
                <a:gd name="T2" fmla="*/ 142 w 142"/>
                <a:gd name="T3" fmla="*/ 152 h 245"/>
                <a:gd name="T4" fmla="*/ 130 w 142"/>
                <a:gd name="T5" fmla="*/ 175 h 245"/>
                <a:gd name="T6" fmla="*/ 33 w 142"/>
                <a:gd name="T7" fmla="*/ 235 h 245"/>
                <a:gd name="T8" fmla="*/ 5 w 142"/>
                <a:gd name="T9" fmla="*/ 221 h 245"/>
                <a:gd name="T10" fmla="*/ 1 w 142"/>
                <a:gd name="T11" fmla="*/ 111 h 245"/>
                <a:gd name="T12" fmla="*/ 16 w 142"/>
                <a:gd name="T13" fmla="*/ 92 h 245"/>
                <a:gd name="T14" fmla="*/ 92 w 142"/>
                <a:gd name="T15" fmla="*/ 72 h 245"/>
                <a:gd name="T16" fmla="*/ 113 w 142"/>
                <a:gd name="T17" fmla="*/ 45 h 245"/>
                <a:gd name="T18" fmla="*/ 113 w 142"/>
                <a:gd name="T19" fmla="*/ 17 h 245"/>
                <a:gd name="T20" fmla="*/ 120 w 142"/>
                <a:gd name="T21" fmla="*/ 1 h 245"/>
                <a:gd name="T22" fmla="*/ 137 w 142"/>
                <a:gd name="T23" fmla="*/ 18 h 245"/>
                <a:gd name="T24" fmla="*/ 137 w 142"/>
                <a:gd name="T25" fmla="*/ 88 h 245"/>
                <a:gd name="T26" fmla="*/ 142 w 142"/>
                <a:gd name="T27" fmla="*/ 8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245">
                  <a:moveTo>
                    <a:pt x="142" y="88"/>
                  </a:moveTo>
                  <a:cubicBezTo>
                    <a:pt x="142" y="109"/>
                    <a:pt x="141" y="130"/>
                    <a:pt x="142" y="152"/>
                  </a:cubicBezTo>
                  <a:cubicBezTo>
                    <a:pt x="142" y="162"/>
                    <a:pt x="139" y="169"/>
                    <a:pt x="130" y="175"/>
                  </a:cubicBezTo>
                  <a:cubicBezTo>
                    <a:pt x="97" y="195"/>
                    <a:pt x="65" y="215"/>
                    <a:pt x="33" y="235"/>
                  </a:cubicBezTo>
                  <a:cubicBezTo>
                    <a:pt x="17" y="245"/>
                    <a:pt x="6" y="240"/>
                    <a:pt x="5" y="221"/>
                  </a:cubicBezTo>
                  <a:cubicBezTo>
                    <a:pt x="3" y="184"/>
                    <a:pt x="3" y="148"/>
                    <a:pt x="1" y="111"/>
                  </a:cubicBezTo>
                  <a:cubicBezTo>
                    <a:pt x="0" y="99"/>
                    <a:pt x="5" y="95"/>
                    <a:pt x="16" y="92"/>
                  </a:cubicBezTo>
                  <a:cubicBezTo>
                    <a:pt x="41" y="86"/>
                    <a:pt x="66" y="78"/>
                    <a:pt x="92" y="72"/>
                  </a:cubicBezTo>
                  <a:cubicBezTo>
                    <a:pt x="106" y="68"/>
                    <a:pt x="116" y="63"/>
                    <a:pt x="113" y="45"/>
                  </a:cubicBezTo>
                  <a:cubicBezTo>
                    <a:pt x="112" y="36"/>
                    <a:pt x="112" y="27"/>
                    <a:pt x="113" y="17"/>
                  </a:cubicBezTo>
                  <a:cubicBezTo>
                    <a:pt x="113" y="11"/>
                    <a:pt x="107" y="1"/>
                    <a:pt x="120" y="1"/>
                  </a:cubicBezTo>
                  <a:cubicBezTo>
                    <a:pt x="131" y="0"/>
                    <a:pt x="137" y="7"/>
                    <a:pt x="137" y="18"/>
                  </a:cubicBezTo>
                  <a:cubicBezTo>
                    <a:pt x="138" y="41"/>
                    <a:pt x="137" y="64"/>
                    <a:pt x="137" y="88"/>
                  </a:cubicBezTo>
                  <a:cubicBezTo>
                    <a:pt x="139" y="88"/>
                    <a:pt x="140" y="88"/>
                    <a:pt x="142" y="88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5" name="Freeform 100">
              <a:extLst>
                <a:ext uri="{FF2B5EF4-FFF2-40B4-BE49-F238E27FC236}">
                  <a16:creationId xmlns:a16="http://schemas.microsoft.com/office/drawing/2014/main" id="{9AC52328-3C2C-5359-32C1-40D32ACFE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6638" y="2112963"/>
              <a:ext cx="90487" cy="192088"/>
            </a:xfrm>
            <a:custGeom>
              <a:avLst/>
              <a:gdLst>
                <a:gd name="T0" fmla="*/ 99 w 107"/>
                <a:gd name="T1" fmla="*/ 83 h 228"/>
                <a:gd name="T2" fmla="*/ 99 w 107"/>
                <a:gd name="T3" fmla="*/ 113 h 228"/>
                <a:gd name="T4" fmla="*/ 68 w 107"/>
                <a:gd name="T5" fmla="*/ 188 h 228"/>
                <a:gd name="T6" fmla="*/ 39 w 107"/>
                <a:gd name="T7" fmla="*/ 216 h 228"/>
                <a:gd name="T8" fmla="*/ 19 w 107"/>
                <a:gd name="T9" fmla="*/ 224 h 228"/>
                <a:gd name="T10" fmla="*/ 9 w 107"/>
                <a:gd name="T11" fmla="*/ 204 h 228"/>
                <a:gd name="T12" fmla="*/ 7 w 107"/>
                <a:gd name="T13" fmla="*/ 128 h 228"/>
                <a:gd name="T14" fmla="*/ 45 w 107"/>
                <a:gd name="T15" fmla="*/ 31 h 228"/>
                <a:gd name="T16" fmla="*/ 67 w 107"/>
                <a:gd name="T17" fmla="*/ 8 h 228"/>
                <a:gd name="T18" fmla="*/ 85 w 107"/>
                <a:gd name="T19" fmla="*/ 2 h 228"/>
                <a:gd name="T20" fmla="*/ 96 w 107"/>
                <a:gd name="T21" fmla="*/ 20 h 228"/>
                <a:gd name="T22" fmla="*/ 96 w 107"/>
                <a:gd name="T23" fmla="*/ 83 h 228"/>
                <a:gd name="T24" fmla="*/ 99 w 107"/>
                <a:gd name="T25" fmla="*/ 8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228">
                  <a:moveTo>
                    <a:pt x="99" y="83"/>
                  </a:moveTo>
                  <a:cubicBezTo>
                    <a:pt x="99" y="93"/>
                    <a:pt x="97" y="104"/>
                    <a:pt x="99" y="113"/>
                  </a:cubicBezTo>
                  <a:cubicBezTo>
                    <a:pt x="107" y="146"/>
                    <a:pt x="88" y="167"/>
                    <a:pt x="68" y="188"/>
                  </a:cubicBezTo>
                  <a:cubicBezTo>
                    <a:pt x="59" y="198"/>
                    <a:pt x="48" y="206"/>
                    <a:pt x="39" y="216"/>
                  </a:cubicBezTo>
                  <a:cubicBezTo>
                    <a:pt x="33" y="221"/>
                    <a:pt x="28" y="228"/>
                    <a:pt x="19" y="224"/>
                  </a:cubicBezTo>
                  <a:cubicBezTo>
                    <a:pt x="10" y="220"/>
                    <a:pt x="10" y="212"/>
                    <a:pt x="9" y="204"/>
                  </a:cubicBezTo>
                  <a:cubicBezTo>
                    <a:pt x="9" y="179"/>
                    <a:pt x="12" y="153"/>
                    <a:pt x="7" y="128"/>
                  </a:cubicBezTo>
                  <a:cubicBezTo>
                    <a:pt x="0" y="87"/>
                    <a:pt x="14" y="56"/>
                    <a:pt x="45" y="31"/>
                  </a:cubicBezTo>
                  <a:cubicBezTo>
                    <a:pt x="53" y="24"/>
                    <a:pt x="60" y="15"/>
                    <a:pt x="67" y="8"/>
                  </a:cubicBezTo>
                  <a:cubicBezTo>
                    <a:pt x="72" y="3"/>
                    <a:pt x="78" y="0"/>
                    <a:pt x="85" y="2"/>
                  </a:cubicBezTo>
                  <a:cubicBezTo>
                    <a:pt x="93" y="5"/>
                    <a:pt x="96" y="11"/>
                    <a:pt x="96" y="20"/>
                  </a:cubicBezTo>
                  <a:cubicBezTo>
                    <a:pt x="96" y="41"/>
                    <a:pt x="96" y="62"/>
                    <a:pt x="96" y="83"/>
                  </a:cubicBezTo>
                  <a:cubicBezTo>
                    <a:pt x="97" y="83"/>
                    <a:pt x="98" y="83"/>
                    <a:pt x="99" y="83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6" name="Freeform 101">
              <a:extLst>
                <a:ext uri="{FF2B5EF4-FFF2-40B4-BE49-F238E27FC236}">
                  <a16:creationId xmlns:a16="http://schemas.microsoft.com/office/drawing/2014/main" id="{A45B7FF5-FBEA-FB21-C390-0B94E77DF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313" y="2316163"/>
              <a:ext cx="90487" cy="195263"/>
            </a:xfrm>
            <a:custGeom>
              <a:avLst/>
              <a:gdLst>
                <a:gd name="T0" fmla="*/ 93 w 106"/>
                <a:gd name="T1" fmla="*/ 87 h 230"/>
                <a:gd name="T2" fmla="*/ 46 w 106"/>
                <a:gd name="T3" fmla="*/ 209 h 230"/>
                <a:gd name="T4" fmla="*/ 36 w 106"/>
                <a:gd name="T5" fmla="*/ 219 h 230"/>
                <a:gd name="T6" fmla="*/ 16 w 106"/>
                <a:gd name="T7" fmla="*/ 227 h 230"/>
                <a:gd name="T8" fmla="*/ 4 w 106"/>
                <a:gd name="T9" fmla="*/ 209 h 230"/>
                <a:gd name="T10" fmla="*/ 1 w 106"/>
                <a:gd name="T11" fmla="*/ 87 h 230"/>
                <a:gd name="T12" fmla="*/ 1 w 106"/>
                <a:gd name="T13" fmla="*/ 81 h 230"/>
                <a:gd name="T14" fmla="*/ 70 w 106"/>
                <a:gd name="T15" fmla="*/ 6 h 230"/>
                <a:gd name="T16" fmla="*/ 89 w 106"/>
                <a:gd name="T17" fmla="*/ 22 h 230"/>
                <a:gd name="T18" fmla="*/ 93 w 106"/>
                <a:gd name="T19" fmla="*/ 8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230">
                  <a:moveTo>
                    <a:pt x="93" y="87"/>
                  </a:moveTo>
                  <a:cubicBezTo>
                    <a:pt x="106" y="139"/>
                    <a:pt x="85" y="177"/>
                    <a:pt x="46" y="209"/>
                  </a:cubicBezTo>
                  <a:cubicBezTo>
                    <a:pt x="42" y="212"/>
                    <a:pt x="39" y="216"/>
                    <a:pt x="36" y="219"/>
                  </a:cubicBezTo>
                  <a:cubicBezTo>
                    <a:pt x="31" y="226"/>
                    <a:pt x="24" y="230"/>
                    <a:pt x="16" y="227"/>
                  </a:cubicBezTo>
                  <a:cubicBezTo>
                    <a:pt x="6" y="225"/>
                    <a:pt x="5" y="217"/>
                    <a:pt x="4" y="209"/>
                  </a:cubicBezTo>
                  <a:cubicBezTo>
                    <a:pt x="3" y="168"/>
                    <a:pt x="2" y="128"/>
                    <a:pt x="1" y="87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19" y="52"/>
                    <a:pt x="42" y="26"/>
                    <a:pt x="70" y="6"/>
                  </a:cubicBezTo>
                  <a:cubicBezTo>
                    <a:pt x="80" y="0"/>
                    <a:pt x="89" y="9"/>
                    <a:pt x="89" y="22"/>
                  </a:cubicBezTo>
                  <a:cubicBezTo>
                    <a:pt x="91" y="44"/>
                    <a:pt x="92" y="66"/>
                    <a:pt x="93" y="87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7" name="Freeform 102">
              <a:extLst>
                <a:ext uri="{FF2B5EF4-FFF2-40B4-BE49-F238E27FC236}">
                  <a16:creationId xmlns:a16="http://schemas.microsoft.com/office/drawing/2014/main" id="{694FBB5F-7F76-6AA6-FE07-31732BB6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2212975"/>
              <a:ext cx="79375" cy="195263"/>
            </a:xfrm>
            <a:custGeom>
              <a:avLst/>
              <a:gdLst>
                <a:gd name="T0" fmla="*/ 88 w 93"/>
                <a:gd name="T1" fmla="*/ 40 h 231"/>
                <a:gd name="T2" fmla="*/ 93 w 93"/>
                <a:gd name="T3" fmla="*/ 139 h 231"/>
                <a:gd name="T4" fmla="*/ 79 w 93"/>
                <a:gd name="T5" fmla="*/ 174 h 231"/>
                <a:gd name="T6" fmla="*/ 35 w 93"/>
                <a:gd name="T7" fmla="*/ 221 h 231"/>
                <a:gd name="T8" fmla="*/ 16 w 93"/>
                <a:gd name="T9" fmla="*/ 228 h 231"/>
                <a:gd name="T10" fmla="*/ 4 w 93"/>
                <a:gd name="T11" fmla="*/ 209 h 231"/>
                <a:gd name="T12" fmla="*/ 0 w 93"/>
                <a:gd name="T13" fmla="*/ 88 h 231"/>
                <a:gd name="T14" fmla="*/ 1 w 93"/>
                <a:gd name="T15" fmla="*/ 80 h 231"/>
                <a:gd name="T16" fmla="*/ 67 w 93"/>
                <a:gd name="T17" fmla="*/ 7 h 231"/>
                <a:gd name="T18" fmla="*/ 88 w 93"/>
                <a:gd name="T19" fmla="*/ 20 h 231"/>
                <a:gd name="T20" fmla="*/ 88 w 93"/>
                <a:gd name="T21" fmla="*/ 4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231">
                  <a:moveTo>
                    <a:pt x="88" y="40"/>
                  </a:moveTo>
                  <a:cubicBezTo>
                    <a:pt x="91" y="73"/>
                    <a:pt x="93" y="106"/>
                    <a:pt x="93" y="139"/>
                  </a:cubicBezTo>
                  <a:cubicBezTo>
                    <a:pt x="92" y="153"/>
                    <a:pt x="87" y="164"/>
                    <a:pt x="79" y="174"/>
                  </a:cubicBezTo>
                  <a:cubicBezTo>
                    <a:pt x="64" y="190"/>
                    <a:pt x="50" y="205"/>
                    <a:pt x="35" y="221"/>
                  </a:cubicBezTo>
                  <a:cubicBezTo>
                    <a:pt x="30" y="226"/>
                    <a:pt x="24" y="231"/>
                    <a:pt x="16" y="228"/>
                  </a:cubicBezTo>
                  <a:cubicBezTo>
                    <a:pt x="7" y="225"/>
                    <a:pt x="5" y="218"/>
                    <a:pt x="4" y="209"/>
                  </a:cubicBezTo>
                  <a:cubicBezTo>
                    <a:pt x="3" y="169"/>
                    <a:pt x="2" y="128"/>
                    <a:pt x="0" y="88"/>
                  </a:cubicBezTo>
                  <a:cubicBezTo>
                    <a:pt x="0" y="85"/>
                    <a:pt x="0" y="82"/>
                    <a:pt x="1" y="80"/>
                  </a:cubicBezTo>
                  <a:cubicBezTo>
                    <a:pt x="19" y="52"/>
                    <a:pt x="43" y="29"/>
                    <a:pt x="67" y="7"/>
                  </a:cubicBezTo>
                  <a:cubicBezTo>
                    <a:pt x="75" y="0"/>
                    <a:pt x="86" y="8"/>
                    <a:pt x="88" y="20"/>
                  </a:cubicBezTo>
                  <a:cubicBezTo>
                    <a:pt x="89" y="26"/>
                    <a:pt x="88" y="33"/>
                    <a:pt x="88" y="40"/>
                  </a:cubicBezTo>
                  <a:close/>
                </a:path>
              </a:pathLst>
            </a:custGeom>
            <a:solidFill>
              <a:srgbClr val="E9E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8" name="Freeform 103">
              <a:extLst>
                <a:ext uri="{FF2B5EF4-FFF2-40B4-BE49-F238E27FC236}">
                  <a16:creationId xmlns:a16="http://schemas.microsoft.com/office/drawing/2014/main" id="{2EA56841-4806-2261-B04E-18E5A99FC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2470150"/>
              <a:ext cx="73025" cy="201613"/>
            </a:xfrm>
            <a:custGeom>
              <a:avLst/>
              <a:gdLst>
                <a:gd name="T0" fmla="*/ 84 w 86"/>
                <a:gd name="T1" fmla="*/ 222 h 239"/>
                <a:gd name="T2" fmla="*/ 80 w 86"/>
                <a:gd name="T3" fmla="*/ 236 h 239"/>
                <a:gd name="T4" fmla="*/ 68 w 86"/>
                <a:gd name="T5" fmla="*/ 228 h 239"/>
                <a:gd name="T6" fmla="*/ 20 w 86"/>
                <a:gd name="T7" fmla="*/ 177 h 239"/>
                <a:gd name="T8" fmla="*/ 12 w 86"/>
                <a:gd name="T9" fmla="*/ 160 h 239"/>
                <a:gd name="T10" fmla="*/ 4 w 86"/>
                <a:gd name="T11" fmla="*/ 22 h 239"/>
                <a:gd name="T12" fmla="*/ 9 w 86"/>
                <a:gd name="T13" fmla="*/ 3 h 239"/>
                <a:gd name="T14" fmla="*/ 26 w 86"/>
                <a:gd name="T15" fmla="*/ 14 h 239"/>
                <a:gd name="T16" fmla="*/ 78 w 86"/>
                <a:gd name="T17" fmla="*/ 130 h 239"/>
                <a:gd name="T18" fmla="*/ 84 w 86"/>
                <a:gd name="T19" fmla="*/ 2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239">
                  <a:moveTo>
                    <a:pt x="84" y="222"/>
                  </a:moveTo>
                  <a:cubicBezTo>
                    <a:pt x="83" y="226"/>
                    <a:pt x="86" y="233"/>
                    <a:pt x="80" y="236"/>
                  </a:cubicBezTo>
                  <a:cubicBezTo>
                    <a:pt x="74" y="239"/>
                    <a:pt x="71" y="232"/>
                    <a:pt x="68" y="228"/>
                  </a:cubicBezTo>
                  <a:cubicBezTo>
                    <a:pt x="52" y="211"/>
                    <a:pt x="36" y="194"/>
                    <a:pt x="20" y="177"/>
                  </a:cubicBezTo>
                  <a:cubicBezTo>
                    <a:pt x="15" y="172"/>
                    <a:pt x="13" y="167"/>
                    <a:pt x="12" y="160"/>
                  </a:cubicBezTo>
                  <a:cubicBezTo>
                    <a:pt x="10" y="114"/>
                    <a:pt x="7" y="68"/>
                    <a:pt x="4" y="22"/>
                  </a:cubicBezTo>
                  <a:cubicBezTo>
                    <a:pt x="4" y="15"/>
                    <a:pt x="0" y="6"/>
                    <a:pt x="9" y="3"/>
                  </a:cubicBezTo>
                  <a:cubicBezTo>
                    <a:pt x="18" y="0"/>
                    <a:pt x="21" y="9"/>
                    <a:pt x="26" y="14"/>
                  </a:cubicBezTo>
                  <a:cubicBezTo>
                    <a:pt x="62" y="44"/>
                    <a:pt x="82" y="80"/>
                    <a:pt x="78" y="130"/>
                  </a:cubicBezTo>
                  <a:cubicBezTo>
                    <a:pt x="76" y="160"/>
                    <a:pt x="82" y="191"/>
                    <a:pt x="84" y="222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9" name="Freeform 104">
              <a:extLst>
                <a:ext uri="{FF2B5EF4-FFF2-40B4-BE49-F238E27FC236}">
                  <a16:creationId xmlns:a16="http://schemas.microsoft.com/office/drawing/2014/main" id="{D5B2D44A-C065-3A07-8C42-061F96676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2433638"/>
              <a:ext cx="66675" cy="146050"/>
            </a:xfrm>
            <a:custGeom>
              <a:avLst/>
              <a:gdLst>
                <a:gd name="T0" fmla="*/ 0 w 78"/>
                <a:gd name="T1" fmla="*/ 0 h 173"/>
                <a:gd name="T2" fmla="*/ 10 w 78"/>
                <a:gd name="T3" fmla="*/ 3 h 173"/>
                <a:gd name="T4" fmla="*/ 65 w 78"/>
                <a:gd name="T5" fmla="*/ 23 h 173"/>
                <a:gd name="T6" fmla="*/ 72 w 78"/>
                <a:gd name="T7" fmla="*/ 85 h 173"/>
                <a:gd name="T8" fmla="*/ 76 w 78"/>
                <a:gd name="T9" fmla="*/ 158 h 173"/>
                <a:gd name="T10" fmla="*/ 73 w 78"/>
                <a:gd name="T11" fmla="*/ 171 h 173"/>
                <a:gd name="T12" fmla="*/ 61 w 78"/>
                <a:gd name="T13" fmla="*/ 165 h 173"/>
                <a:gd name="T14" fmla="*/ 16 w 78"/>
                <a:gd name="T15" fmla="*/ 120 h 173"/>
                <a:gd name="T16" fmla="*/ 6 w 78"/>
                <a:gd name="T17" fmla="*/ 98 h 173"/>
                <a:gd name="T18" fmla="*/ 0 w 78"/>
                <a:gd name="T1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73">
                  <a:moveTo>
                    <a:pt x="0" y="0"/>
                  </a:moveTo>
                  <a:cubicBezTo>
                    <a:pt x="5" y="2"/>
                    <a:pt x="8" y="2"/>
                    <a:pt x="10" y="3"/>
                  </a:cubicBezTo>
                  <a:cubicBezTo>
                    <a:pt x="29" y="10"/>
                    <a:pt x="56" y="8"/>
                    <a:pt x="65" y="23"/>
                  </a:cubicBezTo>
                  <a:cubicBezTo>
                    <a:pt x="75" y="39"/>
                    <a:pt x="71" y="64"/>
                    <a:pt x="72" y="85"/>
                  </a:cubicBezTo>
                  <a:cubicBezTo>
                    <a:pt x="74" y="109"/>
                    <a:pt x="75" y="134"/>
                    <a:pt x="76" y="158"/>
                  </a:cubicBezTo>
                  <a:cubicBezTo>
                    <a:pt x="76" y="163"/>
                    <a:pt x="78" y="168"/>
                    <a:pt x="73" y="171"/>
                  </a:cubicBezTo>
                  <a:cubicBezTo>
                    <a:pt x="67" y="173"/>
                    <a:pt x="64" y="168"/>
                    <a:pt x="61" y="165"/>
                  </a:cubicBezTo>
                  <a:cubicBezTo>
                    <a:pt x="46" y="151"/>
                    <a:pt x="33" y="134"/>
                    <a:pt x="16" y="120"/>
                  </a:cubicBezTo>
                  <a:cubicBezTo>
                    <a:pt x="10" y="115"/>
                    <a:pt x="6" y="106"/>
                    <a:pt x="6" y="98"/>
                  </a:cubicBezTo>
                  <a:cubicBezTo>
                    <a:pt x="3" y="66"/>
                    <a:pt x="2" y="34"/>
                    <a:pt x="0" y="0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0" name="Freeform 105">
              <a:extLst>
                <a:ext uri="{FF2B5EF4-FFF2-40B4-BE49-F238E27FC236}">
                  <a16:creationId xmlns:a16="http://schemas.microsoft.com/office/drawing/2014/main" id="{25740CBE-4671-636E-690C-5294D704E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775" y="2409825"/>
              <a:ext cx="66675" cy="79375"/>
            </a:xfrm>
            <a:custGeom>
              <a:avLst/>
              <a:gdLst>
                <a:gd name="T0" fmla="*/ 71 w 80"/>
                <a:gd name="T1" fmla="*/ 58 h 94"/>
                <a:gd name="T2" fmla="*/ 66 w 80"/>
                <a:gd name="T3" fmla="*/ 89 h 94"/>
                <a:gd name="T4" fmla="*/ 42 w 80"/>
                <a:gd name="T5" fmla="*/ 70 h 94"/>
                <a:gd name="T6" fmla="*/ 13 w 80"/>
                <a:gd name="T7" fmla="*/ 40 h 94"/>
                <a:gd name="T8" fmla="*/ 1 w 80"/>
                <a:gd name="T9" fmla="*/ 10 h 94"/>
                <a:gd name="T10" fmla="*/ 10 w 80"/>
                <a:gd name="T11" fmla="*/ 2 h 94"/>
                <a:gd name="T12" fmla="*/ 59 w 80"/>
                <a:gd name="T13" fmla="*/ 17 h 94"/>
                <a:gd name="T14" fmla="*/ 70 w 80"/>
                <a:gd name="T15" fmla="*/ 31 h 94"/>
                <a:gd name="T16" fmla="*/ 71 w 80"/>
                <a:gd name="T17" fmla="*/ 5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94">
                  <a:moveTo>
                    <a:pt x="71" y="58"/>
                  </a:moveTo>
                  <a:cubicBezTo>
                    <a:pt x="68" y="68"/>
                    <a:pt x="80" y="84"/>
                    <a:pt x="66" y="89"/>
                  </a:cubicBezTo>
                  <a:cubicBezTo>
                    <a:pt x="55" y="94"/>
                    <a:pt x="49" y="77"/>
                    <a:pt x="42" y="70"/>
                  </a:cubicBezTo>
                  <a:cubicBezTo>
                    <a:pt x="31" y="61"/>
                    <a:pt x="23" y="49"/>
                    <a:pt x="13" y="40"/>
                  </a:cubicBezTo>
                  <a:cubicBezTo>
                    <a:pt x="4" y="31"/>
                    <a:pt x="2" y="21"/>
                    <a:pt x="1" y="10"/>
                  </a:cubicBezTo>
                  <a:cubicBezTo>
                    <a:pt x="0" y="2"/>
                    <a:pt x="3" y="0"/>
                    <a:pt x="10" y="2"/>
                  </a:cubicBezTo>
                  <a:cubicBezTo>
                    <a:pt x="27" y="8"/>
                    <a:pt x="43" y="12"/>
                    <a:pt x="59" y="17"/>
                  </a:cubicBezTo>
                  <a:cubicBezTo>
                    <a:pt x="67" y="19"/>
                    <a:pt x="70" y="24"/>
                    <a:pt x="70" y="31"/>
                  </a:cubicBezTo>
                  <a:cubicBezTo>
                    <a:pt x="70" y="40"/>
                    <a:pt x="71" y="49"/>
                    <a:pt x="71" y="58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1" name="Freeform 106">
              <a:extLst>
                <a:ext uri="{FF2B5EF4-FFF2-40B4-BE49-F238E27FC236}">
                  <a16:creationId xmlns:a16="http://schemas.microsoft.com/office/drawing/2014/main" id="{F6A4DE1A-251E-A27C-7A64-2B73BC75A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2566988"/>
              <a:ext cx="7937" cy="47625"/>
            </a:xfrm>
            <a:custGeom>
              <a:avLst/>
              <a:gdLst>
                <a:gd name="T0" fmla="*/ 8 w 9"/>
                <a:gd name="T1" fmla="*/ 55 h 55"/>
                <a:gd name="T2" fmla="*/ 4 w 9"/>
                <a:gd name="T3" fmla="*/ 0 h 55"/>
                <a:gd name="T4" fmla="*/ 8 w 9"/>
                <a:gd name="T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5">
                  <a:moveTo>
                    <a:pt x="8" y="55"/>
                  </a:moveTo>
                  <a:cubicBezTo>
                    <a:pt x="3" y="35"/>
                    <a:pt x="2" y="16"/>
                    <a:pt x="4" y="0"/>
                  </a:cubicBezTo>
                  <a:cubicBezTo>
                    <a:pt x="9" y="15"/>
                    <a:pt x="0" y="35"/>
                    <a:pt x="8" y="55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2" name="Freeform 107">
              <a:extLst>
                <a:ext uri="{FF2B5EF4-FFF2-40B4-BE49-F238E27FC236}">
                  <a16:creationId xmlns:a16="http://schemas.microsoft.com/office/drawing/2014/main" id="{15BFAB27-AA9B-751F-9B95-26B32FE3A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2706688"/>
              <a:ext cx="0" cy="69850"/>
            </a:xfrm>
            <a:custGeom>
              <a:avLst/>
              <a:gdLst>
                <a:gd name="T0" fmla="*/ 1 h 84"/>
                <a:gd name="T1" fmla="*/ 84 h 84"/>
                <a:gd name="T2" fmla="*/ 84 h 84"/>
                <a:gd name="T3" fmla="*/ 0 h 84"/>
                <a:gd name="T4" fmla="*/ 1 h 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4">
                  <a:moveTo>
                    <a:pt x="0" y="1"/>
                  </a:moveTo>
                  <a:cubicBezTo>
                    <a:pt x="0" y="29"/>
                    <a:pt x="0" y="56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56"/>
                    <a:pt x="0" y="28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3" name="Freeform 108">
              <a:extLst>
                <a:ext uri="{FF2B5EF4-FFF2-40B4-BE49-F238E27FC236}">
                  <a16:creationId xmlns:a16="http://schemas.microsoft.com/office/drawing/2014/main" id="{5B82545E-2C21-502D-019A-ADD23927B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2608263"/>
              <a:ext cx="1587" cy="60325"/>
            </a:xfrm>
            <a:custGeom>
              <a:avLst/>
              <a:gdLst>
                <a:gd name="T0" fmla="*/ 0 w 1"/>
                <a:gd name="T1" fmla="*/ 69 h 70"/>
                <a:gd name="T2" fmla="*/ 0 w 1"/>
                <a:gd name="T3" fmla="*/ 0 h 70"/>
                <a:gd name="T4" fmla="*/ 1 w 1"/>
                <a:gd name="T5" fmla="*/ 0 h 70"/>
                <a:gd name="T6" fmla="*/ 1 w 1"/>
                <a:gd name="T7" fmla="*/ 70 h 70"/>
                <a:gd name="T8" fmla="*/ 0 w 1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0">
                  <a:moveTo>
                    <a:pt x="0" y="69"/>
                  </a:moveTo>
                  <a:cubicBezTo>
                    <a:pt x="0" y="46"/>
                    <a:pt x="0" y="23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23"/>
                    <a:pt x="1" y="46"/>
                    <a:pt x="1" y="70"/>
                  </a:cubicBezTo>
                  <a:cubicBezTo>
                    <a:pt x="0" y="70"/>
                    <a:pt x="0" y="69"/>
                    <a:pt x="0" y="69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4" name="Freeform 109">
              <a:extLst>
                <a:ext uri="{FF2B5EF4-FFF2-40B4-BE49-F238E27FC236}">
                  <a16:creationId xmlns:a16="http://schemas.microsoft.com/office/drawing/2014/main" id="{62144338-6997-9440-D89B-B32306410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2368550"/>
              <a:ext cx="1587" cy="61913"/>
            </a:xfrm>
            <a:custGeom>
              <a:avLst/>
              <a:gdLst>
                <a:gd name="T0" fmla="*/ 0 w 1"/>
                <a:gd name="T1" fmla="*/ 73 h 73"/>
                <a:gd name="T2" fmla="*/ 0 w 1"/>
                <a:gd name="T3" fmla="*/ 0 h 73"/>
                <a:gd name="T4" fmla="*/ 1 w 1"/>
                <a:gd name="T5" fmla="*/ 0 h 73"/>
                <a:gd name="T6" fmla="*/ 1 w 1"/>
                <a:gd name="T7" fmla="*/ 72 h 73"/>
                <a:gd name="T8" fmla="*/ 0 w 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3">
                  <a:moveTo>
                    <a:pt x="0" y="73"/>
                  </a:moveTo>
                  <a:cubicBezTo>
                    <a:pt x="0" y="49"/>
                    <a:pt x="0" y="24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24"/>
                    <a:pt x="1" y="48"/>
                    <a:pt x="1" y="72"/>
                  </a:cubicBezTo>
                  <a:cubicBezTo>
                    <a:pt x="0" y="73"/>
                    <a:pt x="0" y="73"/>
                    <a:pt x="0" y="73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5" name="Freeform 110">
              <a:extLst>
                <a:ext uri="{FF2B5EF4-FFF2-40B4-BE49-F238E27FC236}">
                  <a16:creationId xmlns:a16="http://schemas.microsoft.com/office/drawing/2014/main" id="{EFF221CF-A6EF-7356-7843-C0EF1FBBB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2435225"/>
              <a:ext cx="1587" cy="61913"/>
            </a:xfrm>
            <a:custGeom>
              <a:avLst/>
              <a:gdLst>
                <a:gd name="T0" fmla="*/ 0 w 2"/>
                <a:gd name="T1" fmla="*/ 72 h 72"/>
                <a:gd name="T2" fmla="*/ 0 w 2"/>
                <a:gd name="T3" fmla="*/ 0 h 72"/>
                <a:gd name="T4" fmla="*/ 2 w 2"/>
                <a:gd name="T5" fmla="*/ 0 h 72"/>
                <a:gd name="T6" fmla="*/ 2 w 2"/>
                <a:gd name="T7" fmla="*/ 71 h 72"/>
                <a:gd name="T8" fmla="*/ 0 w 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2">
                  <a:moveTo>
                    <a:pt x="0" y="72"/>
                  </a:moveTo>
                  <a:cubicBezTo>
                    <a:pt x="0" y="48"/>
                    <a:pt x="0" y="24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24"/>
                    <a:pt x="2" y="48"/>
                    <a:pt x="2" y="71"/>
                  </a:cubicBezTo>
                  <a:cubicBezTo>
                    <a:pt x="1" y="71"/>
                    <a:pt x="1" y="72"/>
                    <a:pt x="0" y="72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6" name="Freeform 111">
              <a:extLst>
                <a:ext uri="{FF2B5EF4-FFF2-40B4-BE49-F238E27FC236}">
                  <a16:creationId xmlns:a16="http://schemas.microsoft.com/office/drawing/2014/main" id="{74190E6F-655B-DD85-BF43-89B34669B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0" y="2327275"/>
              <a:ext cx="0" cy="55563"/>
            </a:xfrm>
            <a:custGeom>
              <a:avLst/>
              <a:gdLst>
                <a:gd name="T0" fmla="*/ 1 w 1"/>
                <a:gd name="T1" fmla="*/ 2 h 67"/>
                <a:gd name="T2" fmla="*/ 1 w 1"/>
                <a:gd name="T3" fmla="*/ 67 h 67"/>
                <a:gd name="T4" fmla="*/ 0 w 1"/>
                <a:gd name="T5" fmla="*/ 67 h 67"/>
                <a:gd name="T6" fmla="*/ 0 w 1"/>
                <a:gd name="T7" fmla="*/ 0 h 67"/>
                <a:gd name="T8" fmla="*/ 1 w 1"/>
                <a:gd name="T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7">
                  <a:moveTo>
                    <a:pt x="1" y="2"/>
                  </a:moveTo>
                  <a:cubicBezTo>
                    <a:pt x="1" y="24"/>
                    <a:pt x="1" y="45"/>
                    <a:pt x="1" y="67"/>
                  </a:cubicBezTo>
                  <a:cubicBezTo>
                    <a:pt x="1" y="67"/>
                    <a:pt x="0" y="67"/>
                    <a:pt x="0" y="67"/>
                  </a:cubicBezTo>
                  <a:cubicBezTo>
                    <a:pt x="0" y="45"/>
                    <a:pt x="0" y="22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7" name="Freeform 112">
              <a:extLst>
                <a:ext uri="{FF2B5EF4-FFF2-40B4-BE49-F238E27FC236}">
                  <a16:creationId xmlns:a16="http://schemas.microsoft.com/office/drawing/2014/main" id="{5A54EEDA-0AB6-B852-D761-E1142B2B0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538" y="2276475"/>
              <a:ext cx="1587" cy="49213"/>
            </a:xfrm>
            <a:custGeom>
              <a:avLst/>
              <a:gdLst>
                <a:gd name="T0" fmla="*/ 0 w 1"/>
                <a:gd name="T1" fmla="*/ 58 h 58"/>
                <a:gd name="T2" fmla="*/ 0 w 1"/>
                <a:gd name="T3" fmla="*/ 0 h 58"/>
                <a:gd name="T4" fmla="*/ 1 w 1"/>
                <a:gd name="T5" fmla="*/ 0 h 58"/>
                <a:gd name="T6" fmla="*/ 1 w 1"/>
                <a:gd name="T7" fmla="*/ 58 h 58"/>
                <a:gd name="T8" fmla="*/ 0 w 1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0" y="58"/>
                  </a:moveTo>
                  <a:cubicBezTo>
                    <a:pt x="0" y="38"/>
                    <a:pt x="0" y="19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9"/>
                    <a:pt x="1" y="38"/>
                    <a:pt x="1" y="58"/>
                  </a:cubicBezTo>
                  <a:cubicBezTo>
                    <a:pt x="1" y="58"/>
                    <a:pt x="0" y="58"/>
                    <a:pt x="0" y="58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68"/>
          <p:cNvSpPr/>
          <p:nvPr/>
        </p:nvSpPr>
        <p:spPr>
          <a:xfrm>
            <a:off x="-114125" y="-38800"/>
            <a:ext cx="1460100" cy="52533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8"/>
          <p:cNvSpPr txBox="1">
            <a:spLocks noGrp="1"/>
          </p:cNvSpPr>
          <p:nvPr>
            <p:ph type="title"/>
          </p:nvPr>
        </p:nvSpPr>
        <p:spPr>
          <a:xfrm rot="-5400000">
            <a:off x="-1034575" y="2286225"/>
            <a:ext cx="406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OUR PROCESS</a:t>
            </a:r>
            <a:endParaRPr/>
          </a:p>
        </p:txBody>
      </p:sp>
      <p:grpSp>
        <p:nvGrpSpPr>
          <p:cNvPr id="805" name="Google Shape;805;p68"/>
          <p:cNvGrpSpPr/>
          <p:nvPr/>
        </p:nvGrpSpPr>
        <p:grpSpPr>
          <a:xfrm>
            <a:off x="1928833" y="1824679"/>
            <a:ext cx="4513684" cy="1116759"/>
            <a:chOff x="4234950" y="2101012"/>
            <a:chExt cx="4219974" cy="1044090"/>
          </a:xfrm>
        </p:grpSpPr>
        <p:sp>
          <p:nvSpPr>
            <p:cNvPr id="806" name="Google Shape;806;p68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avLst/>
              <a:gdLst/>
              <a:ahLst/>
              <a:cxnLst/>
              <a:rect l="l" t="t" r="r" b="b"/>
              <a:pathLst>
                <a:path w="44066" h="22050" fill="none" extrusionOk="0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07" name="Google Shape;807;p68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w="208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08" name="Google Shape;808;p68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09" name="Google Shape;809;p68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w="208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10" name="Google Shape;810;p68"/>
            <p:cNvSpPr/>
            <p:nvPr/>
          </p:nvSpPr>
          <p:spPr>
            <a:xfrm rot="10800000">
              <a:off x="7367296" y="2570459"/>
              <a:ext cx="86984" cy="86975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11" name="Google Shape;811;p68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12" name="Google Shape;812;p68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13" name="Google Shape;813;p68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814" name="Google Shape;814;p68"/>
          <p:cNvSpPr/>
          <p:nvPr/>
        </p:nvSpPr>
        <p:spPr>
          <a:xfrm>
            <a:off x="2283624" y="2138701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15" name="Google Shape;815;p68"/>
          <p:cNvSpPr/>
          <p:nvPr/>
        </p:nvSpPr>
        <p:spPr>
          <a:xfrm>
            <a:off x="4508949" y="2138701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16" name="Google Shape;816;p68"/>
          <p:cNvSpPr/>
          <p:nvPr/>
        </p:nvSpPr>
        <p:spPr>
          <a:xfrm>
            <a:off x="3396287" y="2138701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17" name="Google Shape;817;p68"/>
          <p:cNvSpPr/>
          <p:nvPr/>
        </p:nvSpPr>
        <p:spPr>
          <a:xfrm>
            <a:off x="5621587" y="2138701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818" name="Google Shape;818;p68"/>
          <p:cNvGrpSpPr/>
          <p:nvPr/>
        </p:nvGrpSpPr>
        <p:grpSpPr>
          <a:xfrm>
            <a:off x="2373108" y="2236331"/>
            <a:ext cx="309724" cy="293475"/>
            <a:chOff x="4768575" y="2253950"/>
            <a:chExt cx="46300" cy="43875"/>
          </a:xfrm>
        </p:grpSpPr>
        <p:sp>
          <p:nvSpPr>
            <p:cNvPr id="819" name="Google Shape;819;p68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0" name="Google Shape;820;p68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821" name="Google Shape;821;p68"/>
          <p:cNvGrpSpPr/>
          <p:nvPr/>
        </p:nvGrpSpPr>
        <p:grpSpPr>
          <a:xfrm>
            <a:off x="3485783" y="2236331"/>
            <a:ext cx="309724" cy="293475"/>
            <a:chOff x="4768575" y="2253950"/>
            <a:chExt cx="46300" cy="43875"/>
          </a:xfrm>
        </p:grpSpPr>
        <p:sp>
          <p:nvSpPr>
            <p:cNvPr id="822" name="Google Shape;822;p68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3" name="Google Shape;823;p68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824" name="Google Shape;824;p68"/>
          <p:cNvGrpSpPr/>
          <p:nvPr/>
        </p:nvGrpSpPr>
        <p:grpSpPr>
          <a:xfrm>
            <a:off x="4598445" y="2236331"/>
            <a:ext cx="309724" cy="293475"/>
            <a:chOff x="4768575" y="2253950"/>
            <a:chExt cx="46300" cy="43875"/>
          </a:xfrm>
        </p:grpSpPr>
        <p:sp>
          <p:nvSpPr>
            <p:cNvPr id="825" name="Google Shape;825;p68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6" name="Google Shape;826;p68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827" name="Google Shape;827;p68"/>
          <p:cNvGrpSpPr/>
          <p:nvPr/>
        </p:nvGrpSpPr>
        <p:grpSpPr>
          <a:xfrm>
            <a:off x="5711095" y="2236331"/>
            <a:ext cx="309724" cy="293475"/>
            <a:chOff x="4768575" y="2253950"/>
            <a:chExt cx="46300" cy="43875"/>
          </a:xfrm>
        </p:grpSpPr>
        <p:sp>
          <p:nvSpPr>
            <p:cNvPr id="828" name="Google Shape;828;p68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9" name="Google Shape;829;p68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830" name="Google Shape;830;p68"/>
          <p:cNvSpPr txBox="1"/>
          <p:nvPr/>
        </p:nvSpPr>
        <p:spPr>
          <a:xfrm>
            <a:off x="1748562" y="2768838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WEEK 1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31" name="Google Shape;831;p68"/>
          <p:cNvSpPr txBox="1"/>
          <p:nvPr/>
        </p:nvSpPr>
        <p:spPr>
          <a:xfrm>
            <a:off x="1748562" y="3077538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farthest planet from the Sun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2" name="Google Shape;832;p68"/>
          <p:cNvSpPr txBox="1"/>
          <p:nvPr/>
        </p:nvSpPr>
        <p:spPr>
          <a:xfrm>
            <a:off x="2861237" y="880888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WEEK 2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33" name="Google Shape;833;p68"/>
          <p:cNvSpPr txBox="1"/>
          <p:nvPr/>
        </p:nvSpPr>
        <p:spPr>
          <a:xfrm>
            <a:off x="2861241" y="1189588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ringed one and a is gas giant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4" name="Google Shape;834;p68"/>
          <p:cNvSpPr txBox="1"/>
          <p:nvPr/>
        </p:nvSpPr>
        <p:spPr>
          <a:xfrm>
            <a:off x="3973899" y="2768838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WEEK 3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35" name="Google Shape;835;p68"/>
          <p:cNvSpPr txBox="1"/>
          <p:nvPr/>
        </p:nvSpPr>
        <p:spPr>
          <a:xfrm>
            <a:off x="3973908" y="3077538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biggest planet in the Solar System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6" name="Google Shape;836;p68"/>
          <p:cNvSpPr txBox="1"/>
          <p:nvPr/>
        </p:nvSpPr>
        <p:spPr>
          <a:xfrm>
            <a:off x="5086549" y="880888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WEEK 4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37" name="Google Shape;837;p68"/>
          <p:cNvSpPr txBox="1"/>
          <p:nvPr/>
        </p:nvSpPr>
        <p:spPr>
          <a:xfrm>
            <a:off x="5086558" y="1189588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 cold place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F88E12A-837F-38D0-FF3D-B8A41E98AD3B}"/>
              </a:ext>
            </a:extLst>
          </p:cNvPr>
          <p:cNvGrpSpPr/>
          <p:nvPr/>
        </p:nvGrpSpPr>
        <p:grpSpPr>
          <a:xfrm>
            <a:off x="5781675" y="2232026"/>
            <a:ext cx="2355850" cy="2281236"/>
            <a:chOff x="5781675" y="2232026"/>
            <a:chExt cx="2355850" cy="228123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39F95F8-A0AF-3FA4-AA66-D0662279A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2311400"/>
              <a:ext cx="2346325" cy="2201862"/>
            </a:xfrm>
            <a:custGeom>
              <a:avLst/>
              <a:gdLst>
                <a:gd name="T0" fmla="*/ 443 w 443"/>
                <a:gd name="T1" fmla="*/ 249 h 416"/>
                <a:gd name="T2" fmla="*/ 423 w 443"/>
                <a:gd name="T3" fmla="*/ 283 h 416"/>
                <a:gd name="T4" fmla="*/ 353 w 443"/>
                <a:gd name="T5" fmla="*/ 396 h 416"/>
                <a:gd name="T6" fmla="*/ 345 w 443"/>
                <a:gd name="T7" fmla="*/ 401 h 416"/>
                <a:gd name="T8" fmla="*/ 181 w 443"/>
                <a:gd name="T9" fmla="*/ 410 h 416"/>
                <a:gd name="T10" fmla="*/ 73 w 443"/>
                <a:gd name="T11" fmla="*/ 416 h 416"/>
                <a:gd name="T12" fmla="*/ 68 w 443"/>
                <a:gd name="T13" fmla="*/ 410 h 416"/>
                <a:gd name="T14" fmla="*/ 42 w 443"/>
                <a:gd name="T15" fmla="*/ 313 h 416"/>
                <a:gd name="T16" fmla="*/ 1 w 443"/>
                <a:gd name="T17" fmla="*/ 160 h 416"/>
                <a:gd name="T18" fmla="*/ 3 w 443"/>
                <a:gd name="T19" fmla="*/ 146 h 416"/>
                <a:gd name="T20" fmla="*/ 91 w 443"/>
                <a:gd name="T21" fmla="*/ 3 h 416"/>
                <a:gd name="T22" fmla="*/ 94 w 443"/>
                <a:gd name="T23" fmla="*/ 0 h 416"/>
                <a:gd name="T24" fmla="*/ 94 w 443"/>
                <a:gd name="T25" fmla="*/ 4 h 416"/>
                <a:gd name="T26" fmla="*/ 104 w 443"/>
                <a:gd name="T27" fmla="*/ 41 h 416"/>
                <a:gd name="T28" fmla="*/ 114 w 443"/>
                <a:gd name="T29" fmla="*/ 81 h 416"/>
                <a:gd name="T30" fmla="*/ 144 w 443"/>
                <a:gd name="T31" fmla="*/ 190 h 416"/>
                <a:gd name="T32" fmla="*/ 161 w 443"/>
                <a:gd name="T33" fmla="*/ 257 h 416"/>
                <a:gd name="T34" fmla="*/ 169 w 443"/>
                <a:gd name="T35" fmla="*/ 263 h 416"/>
                <a:gd name="T36" fmla="*/ 256 w 443"/>
                <a:gd name="T37" fmla="*/ 259 h 416"/>
                <a:gd name="T38" fmla="*/ 375 w 443"/>
                <a:gd name="T39" fmla="*/ 252 h 416"/>
                <a:gd name="T40" fmla="*/ 397 w 443"/>
                <a:gd name="T41" fmla="*/ 251 h 416"/>
                <a:gd name="T42" fmla="*/ 443 w 443"/>
                <a:gd name="T43" fmla="*/ 249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3" h="416">
                  <a:moveTo>
                    <a:pt x="443" y="249"/>
                  </a:moveTo>
                  <a:cubicBezTo>
                    <a:pt x="438" y="261"/>
                    <a:pt x="430" y="272"/>
                    <a:pt x="423" y="283"/>
                  </a:cubicBezTo>
                  <a:cubicBezTo>
                    <a:pt x="400" y="321"/>
                    <a:pt x="377" y="358"/>
                    <a:pt x="353" y="396"/>
                  </a:cubicBezTo>
                  <a:cubicBezTo>
                    <a:pt x="351" y="400"/>
                    <a:pt x="349" y="401"/>
                    <a:pt x="345" y="401"/>
                  </a:cubicBezTo>
                  <a:cubicBezTo>
                    <a:pt x="290" y="404"/>
                    <a:pt x="236" y="407"/>
                    <a:pt x="181" y="410"/>
                  </a:cubicBezTo>
                  <a:cubicBezTo>
                    <a:pt x="145" y="412"/>
                    <a:pt x="109" y="413"/>
                    <a:pt x="73" y="416"/>
                  </a:cubicBezTo>
                  <a:cubicBezTo>
                    <a:pt x="68" y="416"/>
                    <a:pt x="69" y="413"/>
                    <a:pt x="68" y="410"/>
                  </a:cubicBezTo>
                  <a:cubicBezTo>
                    <a:pt x="59" y="378"/>
                    <a:pt x="51" y="345"/>
                    <a:pt x="42" y="313"/>
                  </a:cubicBezTo>
                  <a:cubicBezTo>
                    <a:pt x="28" y="262"/>
                    <a:pt x="15" y="211"/>
                    <a:pt x="1" y="160"/>
                  </a:cubicBezTo>
                  <a:cubicBezTo>
                    <a:pt x="0" y="155"/>
                    <a:pt x="0" y="151"/>
                    <a:pt x="3" y="146"/>
                  </a:cubicBezTo>
                  <a:cubicBezTo>
                    <a:pt x="32" y="99"/>
                    <a:pt x="62" y="51"/>
                    <a:pt x="91" y="3"/>
                  </a:cubicBezTo>
                  <a:cubicBezTo>
                    <a:pt x="92" y="2"/>
                    <a:pt x="92" y="1"/>
                    <a:pt x="94" y="0"/>
                  </a:cubicBezTo>
                  <a:cubicBezTo>
                    <a:pt x="94" y="1"/>
                    <a:pt x="94" y="3"/>
                    <a:pt x="94" y="4"/>
                  </a:cubicBezTo>
                  <a:cubicBezTo>
                    <a:pt x="97" y="16"/>
                    <a:pt x="101" y="29"/>
                    <a:pt x="104" y="41"/>
                  </a:cubicBezTo>
                  <a:cubicBezTo>
                    <a:pt x="108" y="54"/>
                    <a:pt x="111" y="68"/>
                    <a:pt x="114" y="81"/>
                  </a:cubicBezTo>
                  <a:cubicBezTo>
                    <a:pt x="124" y="117"/>
                    <a:pt x="134" y="154"/>
                    <a:pt x="144" y="190"/>
                  </a:cubicBezTo>
                  <a:cubicBezTo>
                    <a:pt x="150" y="213"/>
                    <a:pt x="156" y="235"/>
                    <a:pt x="161" y="257"/>
                  </a:cubicBezTo>
                  <a:cubicBezTo>
                    <a:pt x="163" y="262"/>
                    <a:pt x="165" y="264"/>
                    <a:pt x="169" y="263"/>
                  </a:cubicBezTo>
                  <a:cubicBezTo>
                    <a:pt x="198" y="262"/>
                    <a:pt x="227" y="260"/>
                    <a:pt x="256" y="259"/>
                  </a:cubicBezTo>
                  <a:cubicBezTo>
                    <a:pt x="296" y="257"/>
                    <a:pt x="335" y="255"/>
                    <a:pt x="375" y="252"/>
                  </a:cubicBezTo>
                  <a:cubicBezTo>
                    <a:pt x="382" y="252"/>
                    <a:pt x="390" y="251"/>
                    <a:pt x="397" y="251"/>
                  </a:cubicBezTo>
                  <a:cubicBezTo>
                    <a:pt x="413" y="251"/>
                    <a:pt x="428" y="248"/>
                    <a:pt x="443" y="249"/>
                  </a:cubicBezTo>
                  <a:close/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5C75CBA-CC23-29F5-B944-688E89F44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2232026"/>
              <a:ext cx="1857375" cy="1476375"/>
            </a:xfrm>
            <a:custGeom>
              <a:avLst/>
              <a:gdLst>
                <a:gd name="T0" fmla="*/ 349 w 351"/>
                <a:gd name="T1" fmla="*/ 264 h 279"/>
                <a:gd name="T2" fmla="*/ 303 w 351"/>
                <a:gd name="T3" fmla="*/ 266 h 279"/>
                <a:gd name="T4" fmla="*/ 281 w 351"/>
                <a:gd name="T5" fmla="*/ 267 h 279"/>
                <a:gd name="T6" fmla="*/ 162 w 351"/>
                <a:gd name="T7" fmla="*/ 274 h 279"/>
                <a:gd name="T8" fmla="*/ 75 w 351"/>
                <a:gd name="T9" fmla="*/ 278 h 279"/>
                <a:gd name="T10" fmla="*/ 67 w 351"/>
                <a:gd name="T11" fmla="*/ 272 h 279"/>
                <a:gd name="T12" fmla="*/ 50 w 351"/>
                <a:gd name="T13" fmla="*/ 205 h 279"/>
                <a:gd name="T14" fmla="*/ 20 w 351"/>
                <a:gd name="T15" fmla="*/ 96 h 279"/>
                <a:gd name="T16" fmla="*/ 10 w 351"/>
                <a:gd name="T17" fmla="*/ 56 h 279"/>
                <a:gd name="T18" fmla="*/ 0 w 351"/>
                <a:gd name="T19" fmla="*/ 19 h 279"/>
                <a:gd name="T20" fmla="*/ 0 w 351"/>
                <a:gd name="T21" fmla="*/ 15 h 279"/>
                <a:gd name="T22" fmla="*/ 94 w 351"/>
                <a:gd name="T23" fmla="*/ 10 h 279"/>
                <a:gd name="T24" fmla="*/ 259 w 351"/>
                <a:gd name="T25" fmla="*/ 2 h 279"/>
                <a:gd name="T26" fmla="*/ 274 w 351"/>
                <a:gd name="T27" fmla="*/ 1 h 279"/>
                <a:gd name="T28" fmla="*/ 282 w 351"/>
                <a:gd name="T29" fmla="*/ 7 h 279"/>
                <a:gd name="T30" fmla="*/ 349 w 351"/>
                <a:gd name="T31" fmla="*/ 258 h 279"/>
                <a:gd name="T32" fmla="*/ 349 w 351"/>
                <a:gd name="T33" fmla="*/ 2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" h="279">
                  <a:moveTo>
                    <a:pt x="349" y="264"/>
                  </a:moveTo>
                  <a:cubicBezTo>
                    <a:pt x="334" y="263"/>
                    <a:pt x="319" y="266"/>
                    <a:pt x="303" y="266"/>
                  </a:cubicBezTo>
                  <a:cubicBezTo>
                    <a:pt x="296" y="266"/>
                    <a:pt x="288" y="267"/>
                    <a:pt x="281" y="267"/>
                  </a:cubicBezTo>
                  <a:cubicBezTo>
                    <a:pt x="241" y="270"/>
                    <a:pt x="202" y="272"/>
                    <a:pt x="162" y="274"/>
                  </a:cubicBezTo>
                  <a:cubicBezTo>
                    <a:pt x="133" y="275"/>
                    <a:pt x="104" y="277"/>
                    <a:pt x="75" y="278"/>
                  </a:cubicBezTo>
                  <a:cubicBezTo>
                    <a:pt x="71" y="279"/>
                    <a:pt x="69" y="277"/>
                    <a:pt x="67" y="272"/>
                  </a:cubicBezTo>
                  <a:cubicBezTo>
                    <a:pt x="62" y="250"/>
                    <a:pt x="56" y="228"/>
                    <a:pt x="50" y="205"/>
                  </a:cubicBezTo>
                  <a:cubicBezTo>
                    <a:pt x="40" y="169"/>
                    <a:pt x="30" y="132"/>
                    <a:pt x="20" y="96"/>
                  </a:cubicBezTo>
                  <a:cubicBezTo>
                    <a:pt x="17" y="83"/>
                    <a:pt x="14" y="69"/>
                    <a:pt x="10" y="56"/>
                  </a:cubicBezTo>
                  <a:cubicBezTo>
                    <a:pt x="7" y="44"/>
                    <a:pt x="3" y="31"/>
                    <a:pt x="0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31" y="14"/>
                    <a:pt x="63" y="12"/>
                    <a:pt x="94" y="10"/>
                  </a:cubicBezTo>
                  <a:cubicBezTo>
                    <a:pt x="149" y="7"/>
                    <a:pt x="204" y="5"/>
                    <a:pt x="259" y="2"/>
                  </a:cubicBezTo>
                  <a:cubicBezTo>
                    <a:pt x="264" y="1"/>
                    <a:pt x="269" y="1"/>
                    <a:pt x="274" y="1"/>
                  </a:cubicBezTo>
                  <a:cubicBezTo>
                    <a:pt x="279" y="0"/>
                    <a:pt x="281" y="2"/>
                    <a:pt x="282" y="7"/>
                  </a:cubicBezTo>
                  <a:cubicBezTo>
                    <a:pt x="304" y="91"/>
                    <a:pt x="327" y="175"/>
                    <a:pt x="349" y="258"/>
                  </a:cubicBezTo>
                  <a:cubicBezTo>
                    <a:pt x="349" y="260"/>
                    <a:pt x="351" y="262"/>
                    <a:pt x="349" y="264"/>
                  </a:cubicBezTo>
                  <a:close/>
                </a:path>
              </a:pathLst>
            </a:custGeom>
            <a:solidFill>
              <a:srgbClr val="35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71"/>
          <p:cNvSpPr/>
          <p:nvPr/>
        </p:nvSpPr>
        <p:spPr>
          <a:xfrm>
            <a:off x="0" y="-4800"/>
            <a:ext cx="791804" cy="5148300"/>
          </a:xfrm>
          <a:prstGeom prst="rect">
            <a:avLst/>
          </a:prstGeom>
          <a:solidFill>
            <a:schemeClr val="dk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71"/>
          <p:cNvSpPr txBox="1">
            <a:spLocks noGrp="1"/>
          </p:cNvSpPr>
          <p:nvPr>
            <p:ph type="title" idx="2"/>
          </p:nvPr>
        </p:nvSpPr>
        <p:spPr>
          <a:xfrm>
            <a:off x="2261350" y="964050"/>
            <a:ext cx="23823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ASSETS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86" name="Google Shape;886;p71"/>
          <p:cNvSpPr txBox="1">
            <a:spLocks noGrp="1"/>
          </p:cNvSpPr>
          <p:nvPr>
            <p:ph type="subTitle" idx="1"/>
          </p:nvPr>
        </p:nvSpPr>
        <p:spPr>
          <a:xfrm>
            <a:off x="2261350" y="1272750"/>
            <a:ext cx="23823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It’s the farthest planet from the Sun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87" name="Google Shape;887;p71"/>
          <p:cNvSpPr txBox="1">
            <a:spLocks noGrp="1"/>
          </p:cNvSpPr>
          <p:nvPr>
            <p:ph type="title" idx="3"/>
          </p:nvPr>
        </p:nvSpPr>
        <p:spPr>
          <a:xfrm>
            <a:off x="2261350" y="2313150"/>
            <a:ext cx="23823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LIABILITIES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88" name="Google Shape;888;p71"/>
          <p:cNvSpPr txBox="1">
            <a:spLocks noGrp="1"/>
          </p:cNvSpPr>
          <p:nvPr>
            <p:ph type="subTitle" idx="4"/>
          </p:nvPr>
        </p:nvSpPr>
        <p:spPr>
          <a:xfrm>
            <a:off x="2261350" y="2621850"/>
            <a:ext cx="2382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It’s the ringed one and a gas giant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89" name="Google Shape;889;p71"/>
          <p:cNvSpPr txBox="1">
            <a:spLocks noGrp="1"/>
          </p:cNvSpPr>
          <p:nvPr>
            <p:ph type="title" idx="5"/>
          </p:nvPr>
        </p:nvSpPr>
        <p:spPr>
          <a:xfrm>
            <a:off x="2261357" y="3680550"/>
            <a:ext cx="23823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EQUITY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90" name="Google Shape;890;p71"/>
          <p:cNvSpPr txBox="1">
            <a:spLocks noGrp="1"/>
          </p:cNvSpPr>
          <p:nvPr>
            <p:ph type="subTitle" idx="6"/>
          </p:nvPr>
        </p:nvSpPr>
        <p:spPr>
          <a:xfrm>
            <a:off x="2261375" y="3989250"/>
            <a:ext cx="2382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It’s the biggest planet in the Solar System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91" name="Google Shape;891;p71"/>
          <p:cNvSpPr txBox="1">
            <a:spLocks noGrp="1"/>
          </p:cNvSpPr>
          <p:nvPr>
            <p:ph type="title" idx="7"/>
          </p:nvPr>
        </p:nvSpPr>
        <p:spPr>
          <a:xfrm>
            <a:off x="2261350" y="560850"/>
            <a:ext cx="15615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1,000,000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92" name="Google Shape;892;p71"/>
          <p:cNvSpPr txBox="1">
            <a:spLocks noGrp="1"/>
          </p:cNvSpPr>
          <p:nvPr>
            <p:ph type="title" idx="8"/>
          </p:nvPr>
        </p:nvSpPr>
        <p:spPr>
          <a:xfrm>
            <a:off x="2261350" y="1928250"/>
            <a:ext cx="15615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300,000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93" name="Google Shape;893;p71"/>
          <p:cNvSpPr txBox="1">
            <a:spLocks noGrp="1"/>
          </p:cNvSpPr>
          <p:nvPr>
            <p:ph type="title" idx="9"/>
          </p:nvPr>
        </p:nvSpPr>
        <p:spPr>
          <a:xfrm>
            <a:off x="2261350" y="3295650"/>
            <a:ext cx="15615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700,000</a:t>
            </a:r>
            <a:endParaRPr>
              <a:solidFill>
                <a:schemeClr val="tx1"/>
              </a:solidFill>
            </a:endParaRPr>
          </a:p>
        </p:txBody>
      </p:sp>
      <p:cxnSp>
        <p:nvCxnSpPr>
          <p:cNvPr id="894" name="Google Shape;894;p71"/>
          <p:cNvCxnSpPr/>
          <p:nvPr/>
        </p:nvCxnSpPr>
        <p:spPr>
          <a:xfrm>
            <a:off x="2323125" y="887850"/>
            <a:ext cx="1622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5" name="Google Shape;895;p71"/>
          <p:cNvCxnSpPr/>
          <p:nvPr/>
        </p:nvCxnSpPr>
        <p:spPr>
          <a:xfrm>
            <a:off x="2323125" y="2236950"/>
            <a:ext cx="1622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6" name="Google Shape;896;p71"/>
          <p:cNvCxnSpPr/>
          <p:nvPr/>
        </p:nvCxnSpPr>
        <p:spPr>
          <a:xfrm>
            <a:off x="2323125" y="3604350"/>
            <a:ext cx="1622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C88B4B5-8830-4120-A759-314A440E55E1}"/>
              </a:ext>
            </a:extLst>
          </p:cNvPr>
          <p:cNvCxnSpPr>
            <a:stCxn id="886" idx="3"/>
          </p:cNvCxnSpPr>
          <p:nvPr/>
        </p:nvCxnSpPr>
        <p:spPr>
          <a:xfrm flipV="1">
            <a:off x="4643650" y="1535723"/>
            <a:ext cx="1839212" cy="24577"/>
          </a:xfrm>
          <a:prstGeom prst="line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E60EE50-36AD-4C36-A18A-D043EEF077E4}"/>
              </a:ext>
            </a:extLst>
          </p:cNvPr>
          <p:cNvCxnSpPr/>
          <p:nvPr/>
        </p:nvCxnSpPr>
        <p:spPr>
          <a:xfrm flipV="1">
            <a:off x="4643650" y="2762486"/>
            <a:ext cx="1839212" cy="24577"/>
          </a:xfrm>
          <a:prstGeom prst="line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335F200-BA39-4393-A62E-8A2ADDA93617}"/>
              </a:ext>
            </a:extLst>
          </p:cNvPr>
          <p:cNvCxnSpPr/>
          <p:nvPr/>
        </p:nvCxnSpPr>
        <p:spPr>
          <a:xfrm flipV="1">
            <a:off x="4643650" y="4169255"/>
            <a:ext cx="1839212" cy="24577"/>
          </a:xfrm>
          <a:prstGeom prst="line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>
            <a:extLst>
              <a:ext uri="{FF2B5EF4-FFF2-40B4-BE49-F238E27FC236}">
                <a16:creationId xmlns:a16="http://schemas.microsoft.com/office/drawing/2014/main" id="{6CB8C8EC-18F2-8775-3155-A26FDAADEF15}"/>
              </a:ext>
            </a:extLst>
          </p:cNvPr>
          <p:cNvSpPr>
            <a:spLocks noEditPoints="1"/>
          </p:cNvSpPr>
          <p:nvPr/>
        </p:nvSpPr>
        <p:spPr bwMode="auto">
          <a:xfrm>
            <a:off x="6597650" y="-12700"/>
            <a:ext cx="5195888" cy="5194300"/>
          </a:xfrm>
          <a:custGeom>
            <a:avLst/>
            <a:gdLst>
              <a:gd name="T0" fmla="*/ 1352 w 1399"/>
              <a:gd name="T1" fmla="*/ 572 h 1398"/>
              <a:gd name="T2" fmla="*/ 1270 w 1399"/>
              <a:gd name="T3" fmla="*/ 954 h 1398"/>
              <a:gd name="T4" fmla="*/ 1145 w 1399"/>
              <a:gd name="T5" fmla="*/ 1055 h 1398"/>
              <a:gd name="T6" fmla="*/ 1007 w 1399"/>
              <a:gd name="T7" fmla="*/ 1159 h 1398"/>
              <a:gd name="T8" fmla="*/ 838 w 1399"/>
              <a:gd name="T9" fmla="*/ 1296 h 1398"/>
              <a:gd name="T10" fmla="*/ 656 w 1399"/>
              <a:gd name="T11" fmla="*/ 1371 h 1398"/>
              <a:gd name="T12" fmla="*/ 507 w 1399"/>
              <a:gd name="T13" fmla="*/ 1251 h 1398"/>
              <a:gd name="T14" fmla="*/ 374 w 1399"/>
              <a:gd name="T15" fmla="*/ 1139 h 1398"/>
              <a:gd name="T16" fmla="*/ 213 w 1399"/>
              <a:gd name="T17" fmla="*/ 1018 h 1398"/>
              <a:gd name="T18" fmla="*/ 52 w 1399"/>
              <a:gd name="T19" fmla="*/ 728 h 1398"/>
              <a:gd name="T20" fmla="*/ 1 w 1399"/>
              <a:gd name="T21" fmla="*/ 259 h 1398"/>
              <a:gd name="T22" fmla="*/ 695 w 1399"/>
              <a:gd name="T23" fmla="*/ 1 h 1398"/>
              <a:gd name="T24" fmla="*/ 594 w 1399"/>
              <a:gd name="T25" fmla="*/ 530 h 1398"/>
              <a:gd name="T26" fmla="*/ 552 w 1399"/>
              <a:gd name="T27" fmla="*/ 511 h 1398"/>
              <a:gd name="T28" fmla="*/ 529 w 1399"/>
              <a:gd name="T29" fmla="*/ 502 h 1398"/>
              <a:gd name="T30" fmla="*/ 502 w 1399"/>
              <a:gd name="T31" fmla="*/ 501 h 1398"/>
              <a:gd name="T32" fmla="*/ 479 w 1399"/>
              <a:gd name="T33" fmla="*/ 495 h 1398"/>
              <a:gd name="T34" fmla="*/ 478 w 1399"/>
              <a:gd name="T35" fmla="*/ 480 h 1398"/>
              <a:gd name="T36" fmla="*/ 389 w 1399"/>
              <a:gd name="T37" fmla="*/ 453 h 1398"/>
              <a:gd name="T38" fmla="*/ 700 w 1399"/>
              <a:gd name="T39" fmla="*/ 908 h 1398"/>
              <a:gd name="T40" fmla="*/ 937 w 1399"/>
              <a:gd name="T41" fmla="*/ 487 h 1398"/>
              <a:gd name="T42" fmla="*/ 924 w 1399"/>
              <a:gd name="T43" fmla="*/ 494 h 1398"/>
              <a:gd name="T44" fmla="*/ 876 w 1399"/>
              <a:gd name="T45" fmla="*/ 503 h 1398"/>
              <a:gd name="T46" fmla="*/ 868 w 1399"/>
              <a:gd name="T47" fmla="*/ 511 h 1398"/>
              <a:gd name="T48" fmla="*/ 849 w 1399"/>
              <a:gd name="T49" fmla="*/ 512 h 1398"/>
              <a:gd name="T50" fmla="*/ 824 w 1399"/>
              <a:gd name="T51" fmla="*/ 514 h 1398"/>
              <a:gd name="T52" fmla="*/ 785 w 1399"/>
              <a:gd name="T53" fmla="*/ 518 h 1398"/>
              <a:gd name="T54" fmla="*/ 779 w 1399"/>
              <a:gd name="T55" fmla="*/ 509 h 1398"/>
              <a:gd name="T56" fmla="*/ 763 w 1399"/>
              <a:gd name="T57" fmla="*/ 513 h 1398"/>
              <a:gd name="T58" fmla="*/ 747 w 1399"/>
              <a:gd name="T59" fmla="*/ 520 h 1398"/>
              <a:gd name="T60" fmla="*/ 734 w 1399"/>
              <a:gd name="T61" fmla="*/ 522 h 1398"/>
              <a:gd name="T62" fmla="*/ 712 w 1399"/>
              <a:gd name="T63" fmla="*/ 527 h 1398"/>
              <a:gd name="T64" fmla="*/ 680 w 1399"/>
              <a:gd name="T65" fmla="*/ 527 h 1398"/>
              <a:gd name="T66" fmla="*/ 687 w 1399"/>
              <a:gd name="T67" fmla="*/ 515 h 1398"/>
              <a:gd name="T68" fmla="*/ 675 w 1399"/>
              <a:gd name="T69" fmla="*/ 513 h 1398"/>
              <a:gd name="T70" fmla="*/ 659 w 1399"/>
              <a:gd name="T71" fmla="*/ 519 h 1398"/>
              <a:gd name="T72" fmla="*/ 642 w 1399"/>
              <a:gd name="T73" fmla="*/ 525 h 1398"/>
              <a:gd name="T74" fmla="*/ 634 w 1399"/>
              <a:gd name="T75" fmla="*/ 512 h 1398"/>
              <a:gd name="T76" fmla="*/ 630 w 1399"/>
              <a:gd name="T77" fmla="*/ 514 h 1398"/>
              <a:gd name="T78" fmla="*/ 605 w 1399"/>
              <a:gd name="T79" fmla="*/ 515 h 1398"/>
              <a:gd name="T80" fmla="*/ 696 w 1399"/>
              <a:gd name="T81" fmla="*/ 513 h 1398"/>
              <a:gd name="T82" fmla="*/ 319 w 1399"/>
              <a:gd name="T83" fmla="*/ 404 h 1398"/>
              <a:gd name="T84" fmla="*/ 81 w 1399"/>
              <a:gd name="T85" fmla="*/ 292 h 1398"/>
              <a:gd name="T86" fmla="*/ 336 w 1399"/>
              <a:gd name="T87" fmla="*/ 618 h 1398"/>
              <a:gd name="T88" fmla="*/ 381 w 1399"/>
              <a:gd name="T89" fmla="*/ 391 h 1398"/>
              <a:gd name="T90" fmla="*/ 1049 w 1399"/>
              <a:gd name="T91" fmla="*/ 930 h 1398"/>
              <a:gd name="T92" fmla="*/ 1045 w 1399"/>
              <a:gd name="T93" fmla="*/ 774 h 1398"/>
              <a:gd name="T94" fmla="*/ 441 w 1399"/>
              <a:gd name="T95" fmla="*/ 843 h 1398"/>
              <a:gd name="T96" fmla="*/ 695 w 1399"/>
              <a:gd name="T97" fmla="*/ 1381 h 1398"/>
              <a:gd name="T98" fmla="*/ 944 w 1399"/>
              <a:gd name="T99" fmla="*/ 855 h 1398"/>
              <a:gd name="T100" fmla="*/ 821 w 1399"/>
              <a:gd name="T101" fmla="*/ 310 h 1398"/>
              <a:gd name="T102" fmla="*/ 1067 w 1399"/>
              <a:gd name="T103" fmla="*/ 609 h 1398"/>
              <a:gd name="T104" fmla="*/ 1160 w 1399"/>
              <a:gd name="T105" fmla="*/ 372 h 1398"/>
              <a:gd name="T106" fmla="*/ 700 w 1399"/>
              <a:gd name="T107" fmla="*/ 261 h 1398"/>
              <a:gd name="T108" fmla="*/ 636 w 1399"/>
              <a:gd name="T109" fmla="*/ 221 h 1398"/>
              <a:gd name="T110" fmla="*/ 154 w 1399"/>
              <a:gd name="T111" fmla="*/ 660 h 1398"/>
              <a:gd name="T112" fmla="*/ 349 w 1399"/>
              <a:gd name="T113" fmla="*/ 797 h 1398"/>
              <a:gd name="T114" fmla="*/ 336 w 1399"/>
              <a:gd name="T115" fmla="*/ 637 h 1398"/>
              <a:gd name="T116" fmla="*/ 1006 w 1399"/>
              <a:gd name="T117" fmla="*/ 458 h 1398"/>
              <a:gd name="T118" fmla="*/ 358 w 1399"/>
              <a:gd name="T119" fmla="*/ 1091 h 1398"/>
              <a:gd name="T120" fmla="*/ 710 w 1399"/>
              <a:gd name="T121" fmla="*/ 508 h 1398"/>
              <a:gd name="T122" fmla="*/ 873 w 1399"/>
              <a:gd name="T123" fmla="*/ 498 h 1398"/>
              <a:gd name="T124" fmla="*/ 783 w 1399"/>
              <a:gd name="T125" fmla="*/ 509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99" h="1398">
                <a:moveTo>
                  <a:pt x="1016" y="126"/>
                </a:moveTo>
                <a:cubicBezTo>
                  <a:pt x="1029" y="115"/>
                  <a:pt x="1041" y="122"/>
                  <a:pt x="1052" y="126"/>
                </a:cubicBezTo>
                <a:cubicBezTo>
                  <a:pt x="1114" y="149"/>
                  <a:pt x="1175" y="171"/>
                  <a:pt x="1237" y="194"/>
                </a:cubicBezTo>
                <a:cubicBezTo>
                  <a:pt x="1288" y="212"/>
                  <a:pt x="1339" y="231"/>
                  <a:pt x="1390" y="249"/>
                </a:cubicBezTo>
                <a:cubicBezTo>
                  <a:pt x="1398" y="252"/>
                  <a:pt x="1399" y="255"/>
                  <a:pt x="1398" y="263"/>
                </a:cubicBezTo>
                <a:cubicBezTo>
                  <a:pt x="1391" y="329"/>
                  <a:pt x="1384" y="395"/>
                  <a:pt x="1377" y="461"/>
                </a:cubicBezTo>
                <a:cubicBezTo>
                  <a:pt x="1373" y="491"/>
                  <a:pt x="1369" y="522"/>
                  <a:pt x="1367" y="553"/>
                </a:cubicBezTo>
                <a:cubicBezTo>
                  <a:pt x="1366" y="564"/>
                  <a:pt x="1359" y="568"/>
                  <a:pt x="1352" y="572"/>
                </a:cubicBezTo>
                <a:cubicBezTo>
                  <a:pt x="1352" y="573"/>
                  <a:pt x="1352" y="574"/>
                  <a:pt x="1353" y="574"/>
                </a:cubicBezTo>
                <a:cubicBezTo>
                  <a:pt x="1362" y="576"/>
                  <a:pt x="1364" y="582"/>
                  <a:pt x="1362" y="592"/>
                </a:cubicBezTo>
                <a:cubicBezTo>
                  <a:pt x="1358" y="627"/>
                  <a:pt x="1355" y="661"/>
                  <a:pt x="1351" y="696"/>
                </a:cubicBezTo>
                <a:cubicBezTo>
                  <a:pt x="1348" y="725"/>
                  <a:pt x="1345" y="754"/>
                  <a:pt x="1342" y="783"/>
                </a:cubicBezTo>
                <a:cubicBezTo>
                  <a:pt x="1338" y="817"/>
                  <a:pt x="1335" y="851"/>
                  <a:pt x="1331" y="886"/>
                </a:cubicBezTo>
                <a:cubicBezTo>
                  <a:pt x="1330" y="892"/>
                  <a:pt x="1327" y="898"/>
                  <a:pt x="1323" y="902"/>
                </a:cubicBezTo>
                <a:cubicBezTo>
                  <a:pt x="1317" y="910"/>
                  <a:pt x="1310" y="917"/>
                  <a:pt x="1303" y="923"/>
                </a:cubicBezTo>
                <a:cubicBezTo>
                  <a:pt x="1292" y="934"/>
                  <a:pt x="1280" y="943"/>
                  <a:pt x="1270" y="954"/>
                </a:cubicBezTo>
                <a:cubicBezTo>
                  <a:pt x="1261" y="963"/>
                  <a:pt x="1250" y="969"/>
                  <a:pt x="1240" y="977"/>
                </a:cubicBezTo>
                <a:cubicBezTo>
                  <a:pt x="1239" y="978"/>
                  <a:pt x="1238" y="980"/>
                  <a:pt x="1236" y="981"/>
                </a:cubicBezTo>
                <a:cubicBezTo>
                  <a:pt x="1231" y="985"/>
                  <a:pt x="1226" y="989"/>
                  <a:pt x="1221" y="994"/>
                </a:cubicBezTo>
                <a:cubicBezTo>
                  <a:pt x="1217" y="997"/>
                  <a:pt x="1213" y="1000"/>
                  <a:pt x="1210" y="1003"/>
                </a:cubicBezTo>
                <a:cubicBezTo>
                  <a:pt x="1203" y="1008"/>
                  <a:pt x="1197" y="1014"/>
                  <a:pt x="1191" y="1019"/>
                </a:cubicBezTo>
                <a:cubicBezTo>
                  <a:pt x="1188" y="1021"/>
                  <a:pt x="1185" y="1024"/>
                  <a:pt x="1182" y="1026"/>
                </a:cubicBezTo>
                <a:cubicBezTo>
                  <a:pt x="1175" y="1032"/>
                  <a:pt x="1168" y="1037"/>
                  <a:pt x="1161" y="1043"/>
                </a:cubicBezTo>
                <a:cubicBezTo>
                  <a:pt x="1156" y="1047"/>
                  <a:pt x="1151" y="1051"/>
                  <a:pt x="1145" y="1055"/>
                </a:cubicBezTo>
                <a:cubicBezTo>
                  <a:pt x="1140" y="1059"/>
                  <a:pt x="1134" y="1062"/>
                  <a:pt x="1129" y="1066"/>
                </a:cubicBezTo>
                <a:cubicBezTo>
                  <a:pt x="1125" y="1069"/>
                  <a:pt x="1122" y="1074"/>
                  <a:pt x="1118" y="1077"/>
                </a:cubicBezTo>
                <a:cubicBezTo>
                  <a:pt x="1112" y="1082"/>
                  <a:pt x="1104" y="1086"/>
                  <a:pt x="1097" y="1091"/>
                </a:cubicBezTo>
                <a:cubicBezTo>
                  <a:pt x="1082" y="1102"/>
                  <a:pt x="1067" y="1113"/>
                  <a:pt x="1052" y="1124"/>
                </a:cubicBezTo>
                <a:cubicBezTo>
                  <a:pt x="1047" y="1127"/>
                  <a:pt x="1040" y="1127"/>
                  <a:pt x="1034" y="1126"/>
                </a:cubicBezTo>
                <a:cubicBezTo>
                  <a:pt x="1028" y="1126"/>
                  <a:pt x="1024" y="1128"/>
                  <a:pt x="1025" y="1134"/>
                </a:cubicBezTo>
                <a:cubicBezTo>
                  <a:pt x="1026" y="1144"/>
                  <a:pt x="1023" y="1151"/>
                  <a:pt x="1013" y="1154"/>
                </a:cubicBezTo>
                <a:cubicBezTo>
                  <a:pt x="1011" y="1155"/>
                  <a:pt x="1008" y="1157"/>
                  <a:pt x="1007" y="1159"/>
                </a:cubicBezTo>
                <a:cubicBezTo>
                  <a:pt x="998" y="1169"/>
                  <a:pt x="989" y="1178"/>
                  <a:pt x="978" y="1185"/>
                </a:cubicBezTo>
                <a:cubicBezTo>
                  <a:pt x="973" y="1187"/>
                  <a:pt x="971" y="1195"/>
                  <a:pt x="967" y="1197"/>
                </a:cubicBezTo>
                <a:cubicBezTo>
                  <a:pt x="952" y="1205"/>
                  <a:pt x="942" y="1218"/>
                  <a:pt x="930" y="1227"/>
                </a:cubicBezTo>
                <a:cubicBezTo>
                  <a:pt x="919" y="1235"/>
                  <a:pt x="909" y="1243"/>
                  <a:pt x="899" y="1251"/>
                </a:cubicBezTo>
                <a:cubicBezTo>
                  <a:pt x="890" y="1259"/>
                  <a:pt x="881" y="1266"/>
                  <a:pt x="871" y="1273"/>
                </a:cubicBezTo>
                <a:cubicBezTo>
                  <a:pt x="869" y="1275"/>
                  <a:pt x="865" y="1275"/>
                  <a:pt x="863" y="1277"/>
                </a:cubicBezTo>
                <a:cubicBezTo>
                  <a:pt x="860" y="1280"/>
                  <a:pt x="858" y="1284"/>
                  <a:pt x="855" y="1286"/>
                </a:cubicBezTo>
                <a:cubicBezTo>
                  <a:pt x="850" y="1290"/>
                  <a:pt x="844" y="1293"/>
                  <a:pt x="838" y="1296"/>
                </a:cubicBezTo>
                <a:cubicBezTo>
                  <a:pt x="834" y="1299"/>
                  <a:pt x="829" y="1302"/>
                  <a:pt x="827" y="1306"/>
                </a:cubicBezTo>
                <a:cubicBezTo>
                  <a:pt x="820" y="1316"/>
                  <a:pt x="808" y="1319"/>
                  <a:pt x="799" y="1327"/>
                </a:cubicBezTo>
                <a:cubicBezTo>
                  <a:pt x="788" y="1337"/>
                  <a:pt x="776" y="1345"/>
                  <a:pt x="765" y="1354"/>
                </a:cubicBezTo>
                <a:cubicBezTo>
                  <a:pt x="753" y="1364"/>
                  <a:pt x="742" y="1374"/>
                  <a:pt x="729" y="1384"/>
                </a:cubicBezTo>
                <a:cubicBezTo>
                  <a:pt x="722" y="1389"/>
                  <a:pt x="713" y="1394"/>
                  <a:pt x="704" y="1397"/>
                </a:cubicBezTo>
                <a:cubicBezTo>
                  <a:pt x="700" y="1398"/>
                  <a:pt x="695" y="1395"/>
                  <a:pt x="691" y="1393"/>
                </a:cubicBezTo>
                <a:cubicBezTo>
                  <a:pt x="681" y="1388"/>
                  <a:pt x="672" y="1383"/>
                  <a:pt x="664" y="1377"/>
                </a:cubicBezTo>
                <a:cubicBezTo>
                  <a:pt x="661" y="1376"/>
                  <a:pt x="659" y="1373"/>
                  <a:pt x="656" y="1371"/>
                </a:cubicBezTo>
                <a:cubicBezTo>
                  <a:pt x="653" y="1368"/>
                  <a:pt x="649" y="1366"/>
                  <a:pt x="646" y="1363"/>
                </a:cubicBezTo>
                <a:cubicBezTo>
                  <a:pt x="640" y="1358"/>
                  <a:pt x="635" y="1353"/>
                  <a:pt x="629" y="1348"/>
                </a:cubicBezTo>
                <a:cubicBezTo>
                  <a:pt x="624" y="1344"/>
                  <a:pt x="619" y="1341"/>
                  <a:pt x="614" y="1337"/>
                </a:cubicBezTo>
                <a:cubicBezTo>
                  <a:pt x="611" y="1335"/>
                  <a:pt x="607" y="1333"/>
                  <a:pt x="604" y="1331"/>
                </a:cubicBezTo>
                <a:cubicBezTo>
                  <a:pt x="599" y="1325"/>
                  <a:pt x="594" y="1319"/>
                  <a:pt x="588" y="1314"/>
                </a:cubicBezTo>
                <a:cubicBezTo>
                  <a:pt x="578" y="1306"/>
                  <a:pt x="568" y="1299"/>
                  <a:pt x="558" y="1291"/>
                </a:cubicBezTo>
                <a:cubicBezTo>
                  <a:pt x="548" y="1283"/>
                  <a:pt x="539" y="1273"/>
                  <a:pt x="528" y="1268"/>
                </a:cubicBezTo>
                <a:cubicBezTo>
                  <a:pt x="519" y="1264"/>
                  <a:pt x="514" y="1257"/>
                  <a:pt x="507" y="1251"/>
                </a:cubicBezTo>
                <a:cubicBezTo>
                  <a:pt x="504" y="1248"/>
                  <a:pt x="499" y="1247"/>
                  <a:pt x="496" y="1244"/>
                </a:cubicBezTo>
                <a:cubicBezTo>
                  <a:pt x="490" y="1240"/>
                  <a:pt x="485" y="1235"/>
                  <a:pt x="480" y="1230"/>
                </a:cubicBezTo>
                <a:cubicBezTo>
                  <a:pt x="477" y="1228"/>
                  <a:pt x="474" y="1225"/>
                  <a:pt x="472" y="1223"/>
                </a:cubicBezTo>
                <a:cubicBezTo>
                  <a:pt x="464" y="1217"/>
                  <a:pt x="456" y="1211"/>
                  <a:pt x="448" y="1205"/>
                </a:cubicBezTo>
                <a:cubicBezTo>
                  <a:pt x="443" y="1202"/>
                  <a:pt x="438" y="1199"/>
                  <a:pt x="434" y="1196"/>
                </a:cubicBezTo>
                <a:cubicBezTo>
                  <a:pt x="420" y="1183"/>
                  <a:pt x="405" y="1169"/>
                  <a:pt x="391" y="1155"/>
                </a:cubicBezTo>
                <a:cubicBezTo>
                  <a:pt x="390" y="1154"/>
                  <a:pt x="388" y="1153"/>
                  <a:pt x="386" y="1152"/>
                </a:cubicBezTo>
                <a:cubicBezTo>
                  <a:pt x="382" y="1148"/>
                  <a:pt x="378" y="1143"/>
                  <a:pt x="374" y="1139"/>
                </a:cubicBezTo>
                <a:cubicBezTo>
                  <a:pt x="371" y="1136"/>
                  <a:pt x="368" y="1129"/>
                  <a:pt x="365" y="1129"/>
                </a:cubicBezTo>
                <a:cubicBezTo>
                  <a:pt x="349" y="1128"/>
                  <a:pt x="340" y="1117"/>
                  <a:pt x="329" y="1109"/>
                </a:cubicBezTo>
                <a:cubicBezTo>
                  <a:pt x="317" y="1099"/>
                  <a:pt x="306" y="1089"/>
                  <a:pt x="293" y="1081"/>
                </a:cubicBezTo>
                <a:cubicBezTo>
                  <a:pt x="285" y="1076"/>
                  <a:pt x="279" y="1069"/>
                  <a:pt x="272" y="1064"/>
                </a:cubicBezTo>
                <a:cubicBezTo>
                  <a:pt x="268" y="1061"/>
                  <a:pt x="262" y="1059"/>
                  <a:pt x="258" y="1056"/>
                </a:cubicBezTo>
                <a:cubicBezTo>
                  <a:pt x="254" y="1052"/>
                  <a:pt x="250" y="1047"/>
                  <a:pt x="245" y="1043"/>
                </a:cubicBezTo>
                <a:cubicBezTo>
                  <a:pt x="238" y="1038"/>
                  <a:pt x="230" y="1033"/>
                  <a:pt x="222" y="1028"/>
                </a:cubicBezTo>
                <a:cubicBezTo>
                  <a:pt x="219" y="1025"/>
                  <a:pt x="216" y="1021"/>
                  <a:pt x="213" y="1018"/>
                </a:cubicBezTo>
                <a:cubicBezTo>
                  <a:pt x="212" y="1017"/>
                  <a:pt x="211" y="1015"/>
                  <a:pt x="210" y="1015"/>
                </a:cubicBezTo>
                <a:cubicBezTo>
                  <a:pt x="190" y="1007"/>
                  <a:pt x="176" y="991"/>
                  <a:pt x="160" y="978"/>
                </a:cubicBezTo>
                <a:cubicBezTo>
                  <a:pt x="151" y="970"/>
                  <a:pt x="140" y="966"/>
                  <a:pt x="133" y="956"/>
                </a:cubicBezTo>
                <a:cubicBezTo>
                  <a:pt x="126" y="947"/>
                  <a:pt x="117" y="940"/>
                  <a:pt x="107" y="935"/>
                </a:cubicBezTo>
                <a:cubicBezTo>
                  <a:pt x="106" y="935"/>
                  <a:pt x="105" y="935"/>
                  <a:pt x="105" y="935"/>
                </a:cubicBezTo>
                <a:cubicBezTo>
                  <a:pt x="101" y="919"/>
                  <a:pt x="85" y="914"/>
                  <a:pt x="76" y="903"/>
                </a:cubicBezTo>
                <a:cubicBezTo>
                  <a:pt x="68" y="893"/>
                  <a:pt x="69" y="882"/>
                  <a:pt x="67" y="872"/>
                </a:cubicBezTo>
                <a:cubicBezTo>
                  <a:pt x="62" y="824"/>
                  <a:pt x="57" y="776"/>
                  <a:pt x="52" y="728"/>
                </a:cubicBezTo>
                <a:cubicBezTo>
                  <a:pt x="48" y="687"/>
                  <a:pt x="43" y="645"/>
                  <a:pt x="39" y="604"/>
                </a:cubicBezTo>
                <a:cubicBezTo>
                  <a:pt x="38" y="601"/>
                  <a:pt x="38" y="597"/>
                  <a:pt x="37" y="593"/>
                </a:cubicBezTo>
                <a:cubicBezTo>
                  <a:pt x="35" y="583"/>
                  <a:pt x="36" y="576"/>
                  <a:pt x="47" y="574"/>
                </a:cubicBezTo>
                <a:cubicBezTo>
                  <a:pt x="47" y="572"/>
                  <a:pt x="47" y="572"/>
                  <a:pt x="47" y="571"/>
                </a:cubicBezTo>
                <a:cubicBezTo>
                  <a:pt x="34" y="566"/>
                  <a:pt x="33" y="556"/>
                  <a:pt x="32" y="544"/>
                </a:cubicBezTo>
                <a:cubicBezTo>
                  <a:pt x="27" y="499"/>
                  <a:pt x="22" y="454"/>
                  <a:pt x="17" y="409"/>
                </a:cubicBezTo>
                <a:cubicBezTo>
                  <a:pt x="12" y="367"/>
                  <a:pt x="8" y="325"/>
                  <a:pt x="4" y="283"/>
                </a:cubicBezTo>
                <a:cubicBezTo>
                  <a:pt x="3" y="275"/>
                  <a:pt x="2" y="267"/>
                  <a:pt x="1" y="259"/>
                </a:cubicBezTo>
                <a:cubicBezTo>
                  <a:pt x="0" y="254"/>
                  <a:pt x="2" y="251"/>
                  <a:pt x="7" y="250"/>
                </a:cubicBezTo>
                <a:cubicBezTo>
                  <a:pt x="55" y="233"/>
                  <a:pt x="103" y="215"/>
                  <a:pt x="150" y="198"/>
                </a:cubicBezTo>
                <a:cubicBezTo>
                  <a:pt x="221" y="172"/>
                  <a:pt x="291" y="147"/>
                  <a:pt x="362" y="122"/>
                </a:cubicBezTo>
                <a:cubicBezTo>
                  <a:pt x="367" y="120"/>
                  <a:pt x="375" y="123"/>
                  <a:pt x="383" y="124"/>
                </a:cubicBezTo>
                <a:cubicBezTo>
                  <a:pt x="382" y="125"/>
                  <a:pt x="383" y="124"/>
                  <a:pt x="383" y="124"/>
                </a:cubicBezTo>
                <a:cubicBezTo>
                  <a:pt x="383" y="114"/>
                  <a:pt x="389" y="111"/>
                  <a:pt x="397" y="108"/>
                </a:cubicBezTo>
                <a:cubicBezTo>
                  <a:pt x="457" y="87"/>
                  <a:pt x="517" y="65"/>
                  <a:pt x="576" y="43"/>
                </a:cubicBezTo>
                <a:cubicBezTo>
                  <a:pt x="616" y="29"/>
                  <a:pt x="655" y="15"/>
                  <a:pt x="695" y="1"/>
                </a:cubicBezTo>
                <a:cubicBezTo>
                  <a:pt x="698" y="0"/>
                  <a:pt x="702" y="0"/>
                  <a:pt x="704" y="1"/>
                </a:cubicBezTo>
                <a:cubicBezTo>
                  <a:pt x="783" y="29"/>
                  <a:pt x="862" y="58"/>
                  <a:pt x="941" y="86"/>
                </a:cubicBezTo>
                <a:cubicBezTo>
                  <a:pt x="960" y="93"/>
                  <a:pt x="978" y="99"/>
                  <a:pt x="997" y="106"/>
                </a:cubicBezTo>
                <a:cubicBezTo>
                  <a:pt x="1006" y="110"/>
                  <a:pt x="1018" y="110"/>
                  <a:pt x="1016" y="126"/>
                </a:cubicBezTo>
                <a:close/>
                <a:moveTo>
                  <a:pt x="596" y="530"/>
                </a:moveTo>
                <a:cubicBezTo>
                  <a:pt x="597" y="530"/>
                  <a:pt x="597" y="530"/>
                  <a:pt x="597" y="530"/>
                </a:cubicBezTo>
                <a:cubicBezTo>
                  <a:pt x="596" y="530"/>
                  <a:pt x="594" y="529"/>
                  <a:pt x="593" y="529"/>
                </a:cubicBezTo>
                <a:cubicBezTo>
                  <a:pt x="594" y="530"/>
                  <a:pt x="594" y="530"/>
                  <a:pt x="594" y="530"/>
                </a:cubicBezTo>
                <a:cubicBezTo>
                  <a:pt x="586" y="528"/>
                  <a:pt x="579" y="527"/>
                  <a:pt x="572" y="526"/>
                </a:cubicBezTo>
                <a:cubicBezTo>
                  <a:pt x="578" y="523"/>
                  <a:pt x="585" y="519"/>
                  <a:pt x="592" y="516"/>
                </a:cubicBezTo>
                <a:cubicBezTo>
                  <a:pt x="592" y="515"/>
                  <a:pt x="592" y="514"/>
                  <a:pt x="591" y="513"/>
                </a:cubicBezTo>
                <a:cubicBezTo>
                  <a:pt x="585" y="513"/>
                  <a:pt x="579" y="513"/>
                  <a:pt x="573" y="513"/>
                </a:cubicBezTo>
                <a:cubicBezTo>
                  <a:pt x="573" y="513"/>
                  <a:pt x="573" y="513"/>
                  <a:pt x="573" y="513"/>
                </a:cubicBezTo>
                <a:cubicBezTo>
                  <a:pt x="567" y="515"/>
                  <a:pt x="562" y="517"/>
                  <a:pt x="556" y="519"/>
                </a:cubicBezTo>
                <a:cubicBezTo>
                  <a:pt x="556" y="517"/>
                  <a:pt x="555" y="516"/>
                  <a:pt x="555" y="515"/>
                </a:cubicBezTo>
                <a:cubicBezTo>
                  <a:pt x="554" y="514"/>
                  <a:pt x="553" y="513"/>
                  <a:pt x="552" y="511"/>
                </a:cubicBezTo>
                <a:cubicBezTo>
                  <a:pt x="551" y="511"/>
                  <a:pt x="550" y="511"/>
                  <a:pt x="550" y="512"/>
                </a:cubicBezTo>
                <a:cubicBezTo>
                  <a:pt x="549" y="513"/>
                  <a:pt x="549" y="514"/>
                  <a:pt x="548" y="515"/>
                </a:cubicBezTo>
                <a:cubicBezTo>
                  <a:pt x="546" y="513"/>
                  <a:pt x="543" y="512"/>
                  <a:pt x="541" y="510"/>
                </a:cubicBezTo>
                <a:cubicBezTo>
                  <a:pt x="539" y="509"/>
                  <a:pt x="537" y="507"/>
                  <a:pt x="535" y="506"/>
                </a:cubicBezTo>
                <a:cubicBezTo>
                  <a:pt x="535" y="506"/>
                  <a:pt x="536" y="506"/>
                  <a:pt x="536" y="505"/>
                </a:cubicBezTo>
                <a:cubicBezTo>
                  <a:pt x="535" y="504"/>
                  <a:pt x="534" y="503"/>
                  <a:pt x="533" y="502"/>
                </a:cubicBezTo>
                <a:cubicBezTo>
                  <a:pt x="533" y="502"/>
                  <a:pt x="533" y="502"/>
                  <a:pt x="533" y="502"/>
                </a:cubicBezTo>
                <a:cubicBezTo>
                  <a:pt x="532" y="502"/>
                  <a:pt x="531" y="502"/>
                  <a:pt x="529" y="502"/>
                </a:cubicBezTo>
                <a:cubicBezTo>
                  <a:pt x="530" y="502"/>
                  <a:pt x="530" y="502"/>
                  <a:pt x="530" y="502"/>
                </a:cubicBezTo>
                <a:cubicBezTo>
                  <a:pt x="528" y="502"/>
                  <a:pt x="527" y="502"/>
                  <a:pt x="526" y="502"/>
                </a:cubicBezTo>
                <a:cubicBezTo>
                  <a:pt x="526" y="503"/>
                  <a:pt x="526" y="503"/>
                  <a:pt x="526" y="503"/>
                </a:cubicBezTo>
                <a:cubicBezTo>
                  <a:pt x="520" y="504"/>
                  <a:pt x="514" y="505"/>
                  <a:pt x="508" y="506"/>
                </a:cubicBezTo>
                <a:cubicBezTo>
                  <a:pt x="508" y="506"/>
                  <a:pt x="508" y="506"/>
                  <a:pt x="508" y="506"/>
                </a:cubicBezTo>
                <a:cubicBezTo>
                  <a:pt x="509" y="506"/>
                  <a:pt x="509" y="506"/>
                  <a:pt x="509" y="506"/>
                </a:cubicBezTo>
                <a:cubicBezTo>
                  <a:pt x="508" y="505"/>
                  <a:pt x="507" y="504"/>
                  <a:pt x="506" y="503"/>
                </a:cubicBezTo>
                <a:cubicBezTo>
                  <a:pt x="504" y="502"/>
                  <a:pt x="503" y="502"/>
                  <a:pt x="502" y="501"/>
                </a:cubicBezTo>
                <a:cubicBezTo>
                  <a:pt x="502" y="501"/>
                  <a:pt x="502" y="501"/>
                  <a:pt x="502" y="501"/>
                </a:cubicBezTo>
                <a:cubicBezTo>
                  <a:pt x="501" y="500"/>
                  <a:pt x="501" y="498"/>
                  <a:pt x="501" y="496"/>
                </a:cubicBezTo>
                <a:cubicBezTo>
                  <a:pt x="501" y="497"/>
                  <a:pt x="501" y="497"/>
                  <a:pt x="501" y="497"/>
                </a:cubicBezTo>
                <a:cubicBezTo>
                  <a:pt x="500" y="496"/>
                  <a:pt x="499" y="496"/>
                  <a:pt x="499" y="496"/>
                </a:cubicBezTo>
                <a:cubicBezTo>
                  <a:pt x="499" y="495"/>
                  <a:pt x="499" y="495"/>
                  <a:pt x="499" y="495"/>
                </a:cubicBezTo>
                <a:cubicBezTo>
                  <a:pt x="498" y="496"/>
                  <a:pt x="498" y="496"/>
                  <a:pt x="497" y="497"/>
                </a:cubicBezTo>
                <a:cubicBezTo>
                  <a:pt x="493" y="497"/>
                  <a:pt x="490" y="498"/>
                  <a:pt x="487" y="497"/>
                </a:cubicBezTo>
                <a:cubicBezTo>
                  <a:pt x="484" y="497"/>
                  <a:pt x="482" y="496"/>
                  <a:pt x="479" y="495"/>
                </a:cubicBezTo>
                <a:cubicBezTo>
                  <a:pt x="479" y="495"/>
                  <a:pt x="479" y="495"/>
                  <a:pt x="479" y="495"/>
                </a:cubicBezTo>
                <a:cubicBezTo>
                  <a:pt x="479" y="494"/>
                  <a:pt x="479" y="492"/>
                  <a:pt x="479" y="491"/>
                </a:cubicBezTo>
                <a:cubicBezTo>
                  <a:pt x="480" y="491"/>
                  <a:pt x="480" y="491"/>
                  <a:pt x="480" y="491"/>
                </a:cubicBezTo>
                <a:cubicBezTo>
                  <a:pt x="479" y="490"/>
                  <a:pt x="478" y="489"/>
                  <a:pt x="478" y="488"/>
                </a:cubicBezTo>
                <a:cubicBezTo>
                  <a:pt x="478" y="489"/>
                  <a:pt x="478" y="489"/>
                  <a:pt x="478" y="489"/>
                </a:cubicBezTo>
                <a:cubicBezTo>
                  <a:pt x="478" y="487"/>
                  <a:pt x="478" y="486"/>
                  <a:pt x="478" y="484"/>
                </a:cubicBezTo>
                <a:cubicBezTo>
                  <a:pt x="478" y="484"/>
                  <a:pt x="478" y="484"/>
                  <a:pt x="478" y="484"/>
                </a:cubicBezTo>
                <a:cubicBezTo>
                  <a:pt x="478" y="483"/>
                  <a:pt x="478" y="482"/>
                  <a:pt x="478" y="480"/>
                </a:cubicBezTo>
                <a:cubicBezTo>
                  <a:pt x="477" y="480"/>
                  <a:pt x="476" y="479"/>
                  <a:pt x="475" y="479"/>
                </a:cubicBezTo>
                <a:cubicBezTo>
                  <a:pt x="469" y="480"/>
                  <a:pt x="464" y="480"/>
                  <a:pt x="458" y="481"/>
                </a:cubicBezTo>
                <a:cubicBezTo>
                  <a:pt x="458" y="482"/>
                  <a:pt x="458" y="483"/>
                  <a:pt x="458" y="484"/>
                </a:cubicBezTo>
                <a:cubicBezTo>
                  <a:pt x="459" y="484"/>
                  <a:pt x="461" y="485"/>
                  <a:pt x="462" y="485"/>
                </a:cubicBezTo>
                <a:cubicBezTo>
                  <a:pt x="455" y="483"/>
                  <a:pt x="447" y="480"/>
                  <a:pt x="440" y="477"/>
                </a:cubicBezTo>
                <a:cubicBezTo>
                  <a:pt x="439" y="477"/>
                  <a:pt x="438" y="474"/>
                  <a:pt x="437" y="473"/>
                </a:cubicBezTo>
                <a:cubicBezTo>
                  <a:pt x="424" y="467"/>
                  <a:pt x="411" y="461"/>
                  <a:pt x="397" y="455"/>
                </a:cubicBezTo>
                <a:cubicBezTo>
                  <a:pt x="395" y="454"/>
                  <a:pt x="392" y="454"/>
                  <a:pt x="389" y="453"/>
                </a:cubicBezTo>
                <a:cubicBezTo>
                  <a:pt x="390" y="457"/>
                  <a:pt x="393" y="458"/>
                  <a:pt x="395" y="460"/>
                </a:cubicBezTo>
                <a:cubicBezTo>
                  <a:pt x="405" y="465"/>
                  <a:pt x="416" y="471"/>
                  <a:pt x="426" y="477"/>
                </a:cubicBezTo>
                <a:cubicBezTo>
                  <a:pt x="512" y="522"/>
                  <a:pt x="597" y="568"/>
                  <a:pt x="682" y="613"/>
                </a:cubicBezTo>
                <a:cubicBezTo>
                  <a:pt x="692" y="619"/>
                  <a:pt x="696" y="624"/>
                  <a:pt x="696" y="636"/>
                </a:cubicBezTo>
                <a:cubicBezTo>
                  <a:pt x="696" y="717"/>
                  <a:pt x="696" y="799"/>
                  <a:pt x="696" y="881"/>
                </a:cubicBezTo>
                <a:cubicBezTo>
                  <a:pt x="696" y="893"/>
                  <a:pt x="696" y="905"/>
                  <a:pt x="696" y="917"/>
                </a:cubicBezTo>
                <a:cubicBezTo>
                  <a:pt x="697" y="917"/>
                  <a:pt x="699" y="917"/>
                  <a:pt x="700" y="917"/>
                </a:cubicBezTo>
                <a:cubicBezTo>
                  <a:pt x="700" y="914"/>
                  <a:pt x="700" y="911"/>
                  <a:pt x="700" y="908"/>
                </a:cubicBezTo>
                <a:cubicBezTo>
                  <a:pt x="700" y="887"/>
                  <a:pt x="701" y="867"/>
                  <a:pt x="701" y="846"/>
                </a:cubicBezTo>
                <a:cubicBezTo>
                  <a:pt x="702" y="774"/>
                  <a:pt x="703" y="702"/>
                  <a:pt x="703" y="629"/>
                </a:cubicBezTo>
                <a:cubicBezTo>
                  <a:pt x="703" y="622"/>
                  <a:pt x="706" y="619"/>
                  <a:pt x="711" y="616"/>
                </a:cubicBezTo>
                <a:cubicBezTo>
                  <a:pt x="793" y="573"/>
                  <a:pt x="874" y="529"/>
                  <a:pt x="955" y="486"/>
                </a:cubicBezTo>
                <a:cubicBezTo>
                  <a:pt x="970" y="478"/>
                  <a:pt x="984" y="470"/>
                  <a:pt x="999" y="462"/>
                </a:cubicBezTo>
                <a:cubicBezTo>
                  <a:pt x="997" y="460"/>
                  <a:pt x="995" y="459"/>
                  <a:pt x="994" y="460"/>
                </a:cubicBezTo>
                <a:cubicBezTo>
                  <a:pt x="987" y="463"/>
                  <a:pt x="981" y="466"/>
                  <a:pt x="975" y="469"/>
                </a:cubicBezTo>
                <a:cubicBezTo>
                  <a:pt x="962" y="475"/>
                  <a:pt x="950" y="481"/>
                  <a:pt x="937" y="487"/>
                </a:cubicBezTo>
                <a:cubicBezTo>
                  <a:pt x="936" y="486"/>
                  <a:pt x="935" y="486"/>
                  <a:pt x="934" y="485"/>
                </a:cubicBezTo>
                <a:cubicBezTo>
                  <a:pt x="935" y="485"/>
                  <a:pt x="935" y="485"/>
                  <a:pt x="935" y="485"/>
                </a:cubicBezTo>
                <a:cubicBezTo>
                  <a:pt x="934" y="486"/>
                  <a:pt x="933" y="487"/>
                  <a:pt x="932" y="489"/>
                </a:cubicBezTo>
                <a:cubicBezTo>
                  <a:pt x="932" y="488"/>
                  <a:pt x="932" y="488"/>
                  <a:pt x="932" y="488"/>
                </a:cubicBezTo>
                <a:cubicBezTo>
                  <a:pt x="932" y="489"/>
                  <a:pt x="931" y="490"/>
                  <a:pt x="931" y="491"/>
                </a:cubicBezTo>
                <a:cubicBezTo>
                  <a:pt x="931" y="491"/>
                  <a:pt x="930" y="491"/>
                  <a:pt x="930" y="492"/>
                </a:cubicBezTo>
                <a:cubicBezTo>
                  <a:pt x="930" y="492"/>
                  <a:pt x="929" y="492"/>
                  <a:pt x="929" y="492"/>
                </a:cubicBezTo>
                <a:cubicBezTo>
                  <a:pt x="928" y="493"/>
                  <a:pt x="926" y="493"/>
                  <a:pt x="924" y="494"/>
                </a:cubicBezTo>
                <a:cubicBezTo>
                  <a:pt x="924" y="493"/>
                  <a:pt x="924" y="492"/>
                  <a:pt x="923" y="491"/>
                </a:cubicBezTo>
                <a:cubicBezTo>
                  <a:pt x="922" y="488"/>
                  <a:pt x="921" y="485"/>
                  <a:pt x="920" y="484"/>
                </a:cubicBezTo>
                <a:cubicBezTo>
                  <a:pt x="913" y="486"/>
                  <a:pt x="907" y="488"/>
                  <a:pt x="902" y="491"/>
                </a:cubicBezTo>
                <a:cubicBezTo>
                  <a:pt x="897" y="493"/>
                  <a:pt x="894" y="496"/>
                  <a:pt x="890" y="498"/>
                </a:cubicBezTo>
                <a:cubicBezTo>
                  <a:pt x="889" y="506"/>
                  <a:pt x="884" y="501"/>
                  <a:pt x="881" y="501"/>
                </a:cubicBezTo>
                <a:cubicBezTo>
                  <a:pt x="880" y="502"/>
                  <a:pt x="879" y="502"/>
                  <a:pt x="878" y="503"/>
                </a:cubicBezTo>
                <a:cubicBezTo>
                  <a:pt x="877" y="502"/>
                  <a:pt x="877" y="502"/>
                  <a:pt x="876" y="502"/>
                </a:cubicBezTo>
                <a:cubicBezTo>
                  <a:pt x="876" y="503"/>
                  <a:pt x="876" y="503"/>
                  <a:pt x="876" y="503"/>
                </a:cubicBezTo>
                <a:cubicBezTo>
                  <a:pt x="875" y="503"/>
                  <a:pt x="874" y="503"/>
                  <a:pt x="873" y="504"/>
                </a:cubicBezTo>
                <a:cubicBezTo>
                  <a:pt x="873" y="503"/>
                  <a:pt x="873" y="503"/>
                  <a:pt x="873" y="503"/>
                </a:cubicBezTo>
                <a:cubicBezTo>
                  <a:pt x="873" y="506"/>
                  <a:pt x="873" y="508"/>
                  <a:pt x="873" y="510"/>
                </a:cubicBezTo>
                <a:cubicBezTo>
                  <a:pt x="873" y="510"/>
                  <a:pt x="873" y="510"/>
                  <a:pt x="873" y="510"/>
                </a:cubicBezTo>
                <a:cubicBezTo>
                  <a:pt x="873" y="509"/>
                  <a:pt x="872" y="509"/>
                  <a:pt x="872" y="508"/>
                </a:cubicBezTo>
                <a:cubicBezTo>
                  <a:pt x="872" y="508"/>
                  <a:pt x="872" y="508"/>
                  <a:pt x="872" y="508"/>
                </a:cubicBezTo>
                <a:cubicBezTo>
                  <a:pt x="871" y="509"/>
                  <a:pt x="870" y="509"/>
                  <a:pt x="869" y="510"/>
                </a:cubicBezTo>
                <a:cubicBezTo>
                  <a:pt x="868" y="510"/>
                  <a:pt x="868" y="511"/>
                  <a:pt x="868" y="511"/>
                </a:cubicBezTo>
                <a:cubicBezTo>
                  <a:pt x="866" y="511"/>
                  <a:pt x="865" y="511"/>
                  <a:pt x="863" y="511"/>
                </a:cubicBezTo>
                <a:cubicBezTo>
                  <a:pt x="863" y="511"/>
                  <a:pt x="862" y="511"/>
                  <a:pt x="862" y="511"/>
                </a:cubicBezTo>
                <a:cubicBezTo>
                  <a:pt x="861" y="512"/>
                  <a:pt x="861" y="513"/>
                  <a:pt x="861" y="513"/>
                </a:cubicBezTo>
                <a:cubicBezTo>
                  <a:pt x="858" y="515"/>
                  <a:pt x="855" y="517"/>
                  <a:pt x="852" y="518"/>
                </a:cubicBezTo>
                <a:cubicBezTo>
                  <a:pt x="852" y="518"/>
                  <a:pt x="851" y="517"/>
                  <a:pt x="851" y="517"/>
                </a:cubicBezTo>
                <a:cubicBezTo>
                  <a:pt x="850" y="516"/>
                  <a:pt x="850" y="516"/>
                  <a:pt x="849" y="515"/>
                </a:cubicBezTo>
                <a:cubicBezTo>
                  <a:pt x="849" y="514"/>
                  <a:pt x="849" y="513"/>
                  <a:pt x="849" y="512"/>
                </a:cubicBezTo>
                <a:cubicBezTo>
                  <a:pt x="849" y="512"/>
                  <a:pt x="849" y="512"/>
                  <a:pt x="849" y="512"/>
                </a:cubicBezTo>
                <a:cubicBezTo>
                  <a:pt x="848" y="511"/>
                  <a:pt x="847" y="509"/>
                  <a:pt x="846" y="508"/>
                </a:cubicBezTo>
                <a:cubicBezTo>
                  <a:pt x="844" y="507"/>
                  <a:pt x="843" y="507"/>
                  <a:pt x="841" y="506"/>
                </a:cubicBezTo>
                <a:cubicBezTo>
                  <a:pt x="841" y="506"/>
                  <a:pt x="841" y="506"/>
                  <a:pt x="841" y="506"/>
                </a:cubicBezTo>
                <a:cubicBezTo>
                  <a:pt x="839" y="508"/>
                  <a:pt x="837" y="510"/>
                  <a:pt x="835" y="511"/>
                </a:cubicBezTo>
                <a:cubicBezTo>
                  <a:pt x="831" y="512"/>
                  <a:pt x="828" y="513"/>
                  <a:pt x="824" y="513"/>
                </a:cubicBezTo>
                <a:cubicBezTo>
                  <a:pt x="824" y="513"/>
                  <a:pt x="824" y="513"/>
                  <a:pt x="824" y="513"/>
                </a:cubicBezTo>
                <a:cubicBezTo>
                  <a:pt x="824" y="514"/>
                  <a:pt x="824" y="514"/>
                  <a:pt x="824" y="514"/>
                </a:cubicBezTo>
                <a:cubicBezTo>
                  <a:pt x="824" y="514"/>
                  <a:pt x="824" y="514"/>
                  <a:pt x="824" y="514"/>
                </a:cubicBezTo>
                <a:cubicBezTo>
                  <a:pt x="822" y="516"/>
                  <a:pt x="821" y="518"/>
                  <a:pt x="820" y="520"/>
                </a:cubicBezTo>
                <a:cubicBezTo>
                  <a:pt x="816" y="520"/>
                  <a:pt x="813" y="519"/>
                  <a:pt x="809" y="520"/>
                </a:cubicBezTo>
                <a:cubicBezTo>
                  <a:pt x="799" y="523"/>
                  <a:pt x="788" y="526"/>
                  <a:pt x="777" y="529"/>
                </a:cubicBezTo>
                <a:cubicBezTo>
                  <a:pt x="779" y="528"/>
                  <a:pt x="781" y="527"/>
                  <a:pt x="782" y="526"/>
                </a:cubicBezTo>
                <a:cubicBezTo>
                  <a:pt x="783" y="526"/>
                  <a:pt x="784" y="525"/>
                  <a:pt x="784" y="524"/>
                </a:cubicBezTo>
                <a:cubicBezTo>
                  <a:pt x="786" y="524"/>
                  <a:pt x="787" y="523"/>
                  <a:pt x="788" y="523"/>
                </a:cubicBezTo>
                <a:cubicBezTo>
                  <a:pt x="787" y="521"/>
                  <a:pt x="786" y="520"/>
                  <a:pt x="785" y="518"/>
                </a:cubicBezTo>
                <a:cubicBezTo>
                  <a:pt x="785" y="518"/>
                  <a:pt x="785" y="518"/>
                  <a:pt x="785" y="518"/>
                </a:cubicBezTo>
                <a:cubicBezTo>
                  <a:pt x="784" y="518"/>
                  <a:pt x="783" y="518"/>
                  <a:pt x="782" y="518"/>
                </a:cubicBezTo>
                <a:cubicBezTo>
                  <a:pt x="782" y="518"/>
                  <a:pt x="782" y="518"/>
                  <a:pt x="782" y="518"/>
                </a:cubicBezTo>
                <a:cubicBezTo>
                  <a:pt x="781" y="518"/>
                  <a:pt x="779" y="518"/>
                  <a:pt x="778" y="518"/>
                </a:cubicBezTo>
                <a:cubicBezTo>
                  <a:pt x="778" y="518"/>
                  <a:pt x="777" y="518"/>
                  <a:pt x="777" y="518"/>
                </a:cubicBezTo>
                <a:cubicBezTo>
                  <a:pt x="777" y="516"/>
                  <a:pt x="777" y="515"/>
                  <a:pt x="777" y="514"/>
                </a:cubicBezTo>
                <a:cubicBezTo>
                  <a:pt x="777" y="514"/>
                  <a:pt x="777" y="514"/>
                  <a:pt x="777" y="514"/>
                </a:cubicBezTo>
                <a:cubicBezTo>
                  <a:pt x="777" y="513"/>
                  <a:pt x="777" y="512"/>
                  <a:pt x="777" y="511"/>
                </a:cubicBezTo>
                <a:cubicBezTo>
                  <a:pt x="778" y="511"/>
                  <a:pt x="778" y="510"/>
                  <a:pt x="779" y="509"/>
                </a:cubicBezTo>
                <a:cubicBezTo>
                  <a:pt x="779" y="509"/>
                  <a:pt x="779" y="509"/>
                  <a:pt x="779" y="509"/>
                </a:cubicBezTo>
                <a:cubicBezTo>
                  <a:pt x="779" y="509"/>
                  <a:pt x="779" y="509"/>
                  <a:pt x="779" y="510"/>
                </a:cubicBezTo>
                <a:cubicBezTo>
                  <a:pt x="778" y="510"/>
                  <a:pt x="778" y="511"/>
                  <a:pt x="777" y="512"/>
                </a:cubicBezTo>
                <a:cubicBezTo>
                  <a:pt x="776" y="511"/>
                  <a:pt x="775" y="511"/>
                  <a:pt x="774" y="511"/>
                </a:cubicBezTo>
                <a:cubicBezTo>
                  <a:pt x="775" y="511"/>
                  <a:pt x="775" y="511"/>
                  <a:pt x="775" y="511"/>
                </a:cubicBezTo>
                <a:cubicBezTo>
                  <a:pt x="772" y="512"/>
                  <a:pt x="770" y="512"/>
                  <a:pt x="768" y="513"/>
                </a:cubicBezTo>
                <a:cubicBezTo>
                  <a:pt x="767" y="513"/>
                  <a:pt x="765" y="513"/>
                  <a:pt x="763" y="513"/>
                </a:cubicBezTo>
                <a:cubicBezTo>
                  <a:pt x="763" y="513"/>
                  <a:pt x="763" y="513"/>
                  <a:pt x="763" y="513"/>
                </a:cubicBezTo>
                <a:cubicBezTo>
                  <a:pt x="762" y="513"/>
                  <a:pt x="761" y="513"/>
                  <a:pt x="759" y="513"/>
                </a:cubicBezTo>
                <a:cubicBezTo>
                  <a:pt x="760" y="513"/>
                  <a:pt x="760" y="513"/>
                  <a:pt x="760" y="513"/>
                </a:cubicBezTo>
                <a:cubicBezTo>
                  <a:pt x="759" y="513"/>
                  <a:pt x="758" y="512"/>
                  <a:pt x="757" y="511"/>
                </a:cubicBezTo>
                <a:cubicBezTo>
                  <a:pt x="757" y="511"/>
                  <a:pt x="757" y="511"/>
                  <a:pt x="757" y="511"/>
                </a:cubicBezTo>
                <a:cubicBezTo>
                  <a:pt x="756" y="511"/>
                  <a:pt x="754" y="511"/>
                  <a:pt x="753" y="511"/>
                </a:cubicBezTo>
                <a:cubicBezTo>
                  <a:pt x="753" y="512"/>
                  <a:pt x="753" y="512"/>
                  <a:pt x="753" y="512"/>
                </a:cubicBezTo>
                <a:cubicBezTo>
                  <a:pt x="751" y="514"/>
                  <a:pt x="750" y="516"/>
                  <a:pt x="749" y="518"/>
                </a:cubicBezTo>
                <a:cubicBezTo>
                  <a:pt x="748" y="518"/>
                  <a:pt x="748" y="519"/>
                  <a:pt x="747" y="520"/>
                </a:cubicBezTo>
                <a:cubicBezTo>
                  <a:pt x="748" y="519"/>
                  <a:pt x="748" y="519"/>
                  <a:pt x="748" y="519"/>
                </a:cubicBezTo>
                <a:cubicBezTo>
                  <a:pt x="746" y="520"/>
                  <a:pt x="744" y="520"/>
                  <a:pt x="743" y="520"/>
                </a:cubicBezTo>
                <a:cubicBezTo>
                  <a:pt x="743" y="520"/>
                  <a:pt x="743" y="520"/>
                  <a:pt x="743" y="520"/>
                </a:cubicBezTo>
                <a:cubicBezTo>
                  <a:pt x="742" y="520"/>
                  <a:pt x="740" y="520"/>
                  <a:pt x="739" y="520"/>
                </a:cubicBezTo>
                <a:cubicBezTo>
                  <a:pt x="739" y="520"/>
                  <a:pt x="739" y="520"/>
                  <a:pt x="739" y="520"/>
                </a:cubicBezTo>
                <a:cubicBezTo>
                  <a:pt x="738" y="521"/>
                  <a:pt x="737" y="521"/>
                  <a:pt x="737" y="522"/>
                </a:cubicBezTo>
                <a:cubicBezTo>
                  <a:pt x="736" y="522"/>
                  <a:pt x="735" y="522"/>
                  <a:pt x="734" y="522"/>
                </a:cubicBezTo>
                <a:cubicBezTo>
                  <a:pt x="734" y="522"/>
                  <a:pt x="734" y="522"/>
                  <a:pt x="734" y="522"/>
                </a:cubicBezTo>
                <a:cubicBezTo>
                  <a:pt x="733" y="522"/>
                  <a:pt x="731" y="522"/>
                  <a:pt x="730" y="522"/>
                </a:cubicBezTo>
                <a:cubicBezTo>
                  <a:pt x="730" y="522"/>
                  <a:pt x="730" y="522"/>
                  <a:pt x="730" y="522"/>
                </a:cubicBezTo>
                <a:cubicBezTo>
                  <a:pt x="729" y="521"/>
                  <a:pt x="728" y="521"/>
                  <a:pt x="727" y="520"/>
                </a:cubicBezTo>
                <a:cubicBezTo>
                  <a:pt x="726" y="520"/>
                  <a:pt x="725" y="520"/>
                  <a:pt x="724" y="520"/>
                </a:cubicBezTo>
                <a:cubicBezTo>
                  <a:pt x="722" y="521"/>
                  <a:pt x="720" y="523"/>
                  <a:pt x="717" y="524"/>
                </a:cubicBezTo>
                <a:cubicBezTo>
                  <a:pt x="716" y="524"/>
                  <a:pt x="715" y="524"/>
                  <a:pt x="714" y="524"/>
                </a:cubicBezTo>
                <a:cubicBezTo>
                  <a:pt x="714" y="523"/>
                  <a:pt x="714" y="523"/>
                  <a:pt x="714" y="523"/>
                </a:cubicBezTo>
                <a:cubicBezTo>
                  <a:pt x="714" y="525"/>
                  <a:pt x="713" y="526"/>
                  <a:pt x="712" y="527"/>
                </a:cubicBezTo>
                <a:cubicBezTo>
                  <a:pt x="711" y="527"/>
                  <a:pt x="710" y="527"/>
                  <a:pt x="709" y="527"/>
                </a:cubicBezTo>
                <a:cubicBezTo>
                  <a:pt x="709" y="527"/>
                  <a:pt x="709" y="527"/>
                  <a:pt x="709" y="527"/>
                </a:cubicBezTo>
                <a:cubicBezTo>
                  <a:pt x="708" y="528"/>
                  <a:pt x="707" y="529"/>
                  <a:pt x="706" y="530"/>
                </a:cubicBezTo>
                <a:cubicBezTo>
                  <a:pt x="705" y="529"/>
                  <a:pt x="704" y="527"/>
                  <a:pt x="703" y="527"/>
                </a:cubicBezTo>
                <a:cubicBezTo>
                  <a:pt x="697" y="528"/>
                  <a:pt x="690" y="530"/>
                  <a:pt x="684" y="531"/>
                </a:cubicBezTo>
                <a:cubicBezTo>
                  <a:pt x="684" y="530"/>
                  <a:pt x="684" y="530"/>
                  <a:pt x="684" y="529"/>
                </a:cubicBezTo>
                <a:cubicBezTo>
                  <a:pt x="683" y="528"/>
                  <a:pt x="682" y="528"/>
                  <a:pt x="681" y="527"/>
                </a:cubicBezTo>
                <a:cubicBezTo>
                  <a:pt x="680" y="527"/>
                  <a:pt x="680" y="527"/>
                  <a:pt x="680" y="527"/>
                </a:cubicBezTo>
                <a:cubicBezTo>
                  <a:pt x="680" y="527"/>
                  <a:pt x="680" y="527"/>
                  <a:pt x="680" y="527"/>
                </a:cubicBezTo>
                <a:cubicBezTo>
                  <a:pt x="680" y="526"/>
                  <a:pt x="680" y="525"/>
                  <a:pt x="680" y="524"/>
                </a:cubicBezTo>
                <a:cubicBezTo>
                  <a:pt x="681" y="522"/>
                  <a:pt x="681" y="521"/>
                  <a:pt x="682" y="520"/>
                </a:cubicBezTo>
                <a:cubicBezTo>
                  <a:pt x="683" y="520"/>
                  <a:pt x="683" y="521"/>
                  <a:pt x="684" y="521"/>
                </a:cubicBezTo>
                <a:cubicBezTo>
                  <a:pt x="684" y="521"/>
                  <a:pt x="684" y="521"/>
                  <a:pt x="684" y="521"/>
                </a:cubicBezTo>
                <a:cubicBezTo>
                  <a:pt x="686" y="520"/>
                  <a:pt x="688" y="519"/>
                  <a:pt x="689" y="518"/>
                </a:cubicBezTo>
                <a:cubicBezTo>
                  <a:pt x="689" y="518"/>
                  <a:pt x="689" y="518"/>
                  <a:pt x="689" y="518"/>
                </a:cubicBezTo>
                <a:cubicBezTo>
                  <a:pt x="688" y="517"/>
                  <a:pt x="688" y="516"/>
                  <a:pt x="687" y="515"/>
                </a:cubicBezTo>
                <a:cubicBezTo>
                  <a:pt x="685" y="515"/>
                  <a:pt x="684" y="514"/>
                  <a:pt x="682" y="514"/>
                </a:cubicBezTo>
                <a:cubicBezTo>
                  <a:pt x="682" y="514"/>
                  <a:pt x="682" y="514"/>
                  <a:pt x="682" y="514"/>
                </a:cubicBezTo>
                <a:cubicBezTo>
                  <a:pt x="681" y="514"/>
                  <a:pt x="680" y="515"/>
                  <a:pt x="678" y="515"/>
                </a:cubicBezTo>
                <a:cubicBezTo>
                  <a:pt x="679" y="515"/>
                  <a:pt x="679" y="515"/>
                  <a:pt x="679" y="515"/>
                </a:cubicBezTo>
                <a:cubicBezTo>
                  <a:pt x="678" y="514"/>
                  <a:pt x="677" y="514"/>
                  <a:pt x="676" y="513"/>
                </a:cubicBezTo>
                <a:cubicBezTo>
                  <a:pt x="677" y="513"/>
                  <a:pt x="677" y="513"/>
                  <a:pt x="677" y="513"/>
                </a:cubicBezTo>
                <a:cubicBezTo>
                  <a:pt x="676" y="513"/>
                  <a:pt x="675" y="513"/>
                  <a:pt x="675" y="513"/>
                </a:cubicBezTo>
                <a:cubicBezTo>
                  <a:pt x="675" y="513"/>
                  <a:pt x="675" y="513"/>
                  <a:pt x="675" y="513"/>
                </a:cubicBezTo>
                <a:cubicBezTo>
                  <a:pt x="674" y="514"/>
                  <a:pt x="674" y="515"/>
                  <a:pt x="673" y="516"/>
                </a:cubicBezTo>
                <a:cubicBezTo>
                  <a:pt x="673" y="516"/>
                  <a:pt x="673" y="516"/>
                  <a:pt x="673" y="516"/>
                </a:cubicBezTo>
                <a:cubicBezTo>
                  <a:pt x="673" y="518"/>
                  <a:pt x="673" y="520"/>
                  <a:pt x="673" y="522"/>
                </a:cubicBezTo>
                <a:cubicBezTo>
                  <a:pt x="671" y="521"/>
                  <a:pt x="669" y="520"/>
                  <a:pt x="666" y="519"/>
                </a:cubicBezTo>
                <a:cubicBezTo>
                  <a:pt x="666" y="519"/>
                  <a:pt x="665" y="519"/>
                  <a:pt x="664" y="519"/>
                </a:cubicBezTo>
                <a:cubicBezTo>
                  <a:pt x="664" y="519"/>
                  <a:pt x="663" y="519"/>
                  <a:pt x="663" y="519"/>
                </a:cubicBezTo>
                <a:cubicBezTo>
                  <a:pt x="662" y="519"/>
                  <a:pt x="661" y="519"/>
                  <a:pt x="661" y="519"/>
                </a:cubicBezTo>
                <a:cubicBezTo>
                  <a:pt x="660" y="519"/>
                  <a:pt x="660" y="519"/>
                  <a:pt x="659" y="519"/>
                </a:cubicBezTo>
                <a:cubicBezTo>
                  <a:pt x="659" y="519"/>
                  <a:pt x="658" y="520"/>
                  <a:pt x="657" y="520"/>
                </a:cubicBezTo>
                <a:cubicBezTo>
                  <a:pt x="657" y="522"/>
                  <a:pt x="657" y="524"/>
                  <a:pt x="656" y="526"/>
                </a:cubicBezTo>
                <a:cubicBezTo>
                  <a:pt x="655" y="526"/>
                  <a:pt x="653" y="527"/>
                  <a:pt x="651" y="527"/>
                </a:cubicBezTo>
                <a:cubicBezTo>
                  <a:pt x="651" y="527"/>
                  <a:pt x="651" y="527"/>
                  <a:pt x="651" y="526"/>
                </a:cubicBezTo>
                <a:cubicBezTo>
                  <a:pt x="651" y="526"/>
                  <a:pt x="651" y="526"/>
                  <a:pt x="651" y="526"/>
                </a:cubicBezTo>
                <a:cubicBezTo>
                  <a:pt x="651" y="526"/>
                  <a:pt x="651" y="527"/>
                  <a:pt x="651" y="527"/>
                </a:cubicBezTo>
                <a:cubicBezTo>
                  <a:pt x="649" y="527"/>
                  <a:pt x="647" y="527"/>
                  <a:pt x="645" y="527"/>
                </a:cubicBezTo>
                <a:cubicBezTo>
                  <a:pt x="644" y="527"/>
                  <a:pt x="643" y="526"/>
                  <a:pt x="642" y="525"/>
                </a:cubicBezTo>
                <a:cubicBezTo>
                  <a:pt x="642" y="525"/>
                  <a:pt x="642" y="525"/>
                  <a:pt x="642" y="525"/>
                </a:cubicBezTo>
                <a:cubicBezTo>
                  <a:pt x="641" y="525"/>
                  <a:pt x="640" y="525"/>
                  <a:pt x="639" y="525"/>
                </a:cubicBezTo>
                <a:cubicBezTo>
                  <a:pt x="638" y="525"/>
                  <a:pt x="638" y="525"/>
                  <a:pt x="638" y="525"/>
                </a:cubicBezTo>
                <a:cubicBezTo>
                  <a:pt x="637" y="523"/>
                  <a:pt x="636" y="521"/>
                  <a:pt x="634" y="520"/>
                </a:cubicBezTo>
                <a:cubicBezTo>
                  <a:pt x="634" y="518"/>
                  <a:pt x="634" y="517"/>
                  <a:pt x="634" y="516"/>
                </a:cubicBezTo>
                <a:cubicBezTo>
                  <a:pt x="634" y="516"/>
                  <a:pt x="634" y="516"/>
                  <a:pt x="634" y="516"/>
                </a:cubicBezTo>
                <a:cubicBezTo>
                  <a:pt x="634" y="515"/>
                  <a:pt x="634" y="513"/>
                  <a:pt x="634" y="512"/>
                </a:cubicBezTo>
                <a:cubicBezTo>
                  <a:pt x="634" y="512"/>
                  <a:pt x="634" y="512"/>
                  <a:pt x="634" y="512"/>
                </a:cubicBezTo>
                <a:cubicBezTo>
                  <a:pt x="634" y="511"/>
                  <a:pt x="634" y="511"/>
                  <a:pt x="634" y="510"/>
                </a:cubicBezTo>
                <a:cubicBezTo>
                  <a:pt x="634" y="509"/>
                  <a:pt x="635" y="509"/>
                  <a:pt x="635" y="509"/>
                </a:cubicBezTo>
                <a:cubicBezTo>
                  <a:pt x="635" y="509"/>
                  <a:pt x="635" y="510"/>
                  <a:pt x="635" y="510"/>
                </a:cubicBezTo>
                <a:cubicBezTo>
                  <a:pt x="634" y="510"/>
                  <a:pt x="633" y="510"/>
                  <a:pt x="632" y="510"/>
                </a:cubicBezTo>
                <a:cubicBezTo>
                  <a:pt x="633" y="510"/>
                  <a:pt x="633" y="510"/>
                  <a:pt x="633" y="510"/>
                </a:cubicBezTo>
                <a:cubicBezTo>
                  <a:pt x="632" y="510"/>
                  <a:pt x="631" y="510"/>
                  <a:pt x="631" y="511"/>
                </a:cubicBezTo>
                <a:cubicBezTo>
                  <a:pt x="630" y="512"/>
                  <a:pt x="630" y="513"/>
                  <a:pt x="629" y="514"/>
                </a:cubicBezTo>
                <a:cubicBezTo>
                  <a:pt x="630" y="514"/>
                  <a:pt x="630" y="514"/>
                  <a:pt x="630" y="514"/>
                </a:cubicBezTo>
                <a:cubicBezTo>
                  <a:pt x="628" y="514"/>
                  <a:pt x="626" y="515"/>
                  <a:pt x="625" y="515"/>
                </a:cubicBezTo>
                <a:cubicBezTo>
                  <a:pt x="625" y="515"/>
                  <a:pt x="625" y="515"/>
                  <a:pt x="625" y="515"/>
                </a:cubicBezTo>
                <a:cubicBezTo>
                  <a:pt x="624" y="515"/>
                  <a:pt x="622" y="515"/>
                  <a:pt x="621" y="515"/>
                </a:cubicBezTo>
                <a:cubicBezTo>
                  <a:pt x="621" y="515"/>
                  <a:pt x="621" y="515"/>
                  <a:pt x="621" y="515"/>
                </a:cubicBezTo>
                <a:cubicBezTo>
                  <a:pt x="620" y="515"/>
                  <a:pt x="619" y="515"/>
                  <a:pt x="618" y="515"/>
                </a:cubicBezTo>
                <a:cubicBezTo>
                  <a:pt x="615" y="515"/>
                  <a:pt x="612" y="515"/>
                  <a:pt x="610" y="515"/>
                </a:cubicBezTo>
                <a:cubicBezTo>
                  <a:pt x="609" y="515"/>
                  <a:pt x="609" y="515"/>
                  <a:pt x="609" y="515"/>
                </a:cubicBezTo>
                <a:cubicBezTo>
                  <a:pt x="608" y="515"/>
                  <a:pt x="606" y="515"/>
                  <a:pt x="605" y="515"/>
                </a:cubicBezTo>
                <a:cubicBezTo>
                  <a:pt x="604" y="516"/>
                  <a:pt x="603" y="518"/>
                  <a:pt x="603" y="519"/>
                </a:cubicBezTo>
                <a:cubicBezTo>
                  <a:pt x="603" y="521"/>
                  <a:pt x="603" y="522"/>
                  <a:pt x="603" y="524"/>
                </a:cubicBezTo>
                <a:cubicBezTo>
                  <a:pt x="602" y="524"/>
                  <a:pt x="601" y="523"/>
                  <a:pt x="600" y="523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599" y="525"/>
                  <a:pt x="598" y="527"/>
                  <a:pt x="597" y="529"/>
                </a:cubicBezTo>
                <a:cubicBezTo>
                  <a:pt x="597" y="529"/>
                  <a:pt x="597" y="529"/>
                  <a:pt x="597" y="529"/>
                </a:cubicBezTo>
                <a:cubicBezTo>
                  <a:pt x="597" y="529"/>
                  <a:pt x="596" y="530"/>
                  <a:pt x="596" y="530"/>
                </a:cubicBezTo>
                <a:close/>
                <a:moveTo>
                  <a:pt x="696" y="513"/>
                </a:moveTo>
                <a:cubicBezTo>
                  <a:pt x="695" y="513"/>
                  <a:pt x="695" y="513"/>
                  <a:pt x="694" y="513"/>
                </a:cubicBezTo>
                <a:cubicBezTo>
                  <a:pt x="693" y="514"/>
                  <a:pt x="693" y="515"/>
                  <a:pt x="692" y="516"/>
                </a:cubicBezTo>
                <a:cubicBezTo>
                  <a:pt x="693" y="516"/>
                  <a:pt x="695" y="515"/>
                  <a:pt x="696" y="515"/>
                </a:cubicBezTo>
                <a:cubicBezTo>
                  <a:pt x="696" y="514"/>
                  <a:pt x="696" y="514"/>
                  <a:pt x="696" y="513"/>
                </a:cubicBezTo>
                <a:close/>
                <a:moveTo>
                  <a:pt x="323" y="407"/>
                </a:moveTo>
                <a:cubicBezTo>
                  <a:pt x="324" y="407"/>
                  <a:pt x="324" y="407"/>
                  <a:pt x="324" y="407"/>
                </a:cubicBezTo>
                <a:cubicBezTo>
                  <a:pt x="323" y="407"/>
                  <a:pt x="322" y="407"/>
                  <a:pt x="321" y="408"/>
                </a:cubicBezTo>
                <a:cubicBezTo>
                  <a:pt x="320" y="406"/>
                  <a:pt x="320" y="405"/>
                  <a:pt x="319" y="404"/>
                </a:cubicBezTo>
                <a:cubicBezTo>
                  <a:pt x="319" y="404"/>
                  <a:pt x="319" y="404"/>
                  <a:pt x="319" y="404"/>
                </a:cubicBezTo>
                <a:cubicBezTo>
                  <a:pt x="318" y="403"/>
                  <a:pt x="317" y="402"/>
                  <a:pt x="316" y="400"/>
                </a:cubicBezTo>
                <a:cubicBezTo>
                  <a:pt x="317" y="400"/>
                  <a:pt x="317" y="400"/>
                  <a:pt x="317" y="400"/>
                </a:cubicBezTo>
                <a:cubicBezTo>
                  <a:pt x="315" y="401"/>
                  <a:pt x="312" y="402"/>
                  <a:pt x="310" y="402"/>
                </a:cubicBezTo>
                <a:cubicBezTo>
                  <a:pt x="311" y="402"/>
                  <a:pt x="311" y="402"/>
                  <a:pt x="311" y="402"/>
                </a:cubicBezTo>
                <a:cubicBezTo>
                  <a:pt x="306" y="405"/>
                  <a:pt x="302" y="404"/>
                  <a:pt x="297" y="402"/>
                </a:cubicBezTo>
                <a:cubicBezTo>
                  <a:pt x="290" y="397"/>
                  <a:pt x="282" y="394"/>
                  <a:pt x="274" y="390"/>
                </a:cubicBezTo>
                <a:cubicBezTo>
                  <a:pt x="210" y="357"/>
                  <a:pt x="145" y="324"/>
                  <a:pt x="81" y="292"/>
                </a:cubicBezTo>
                <a:cubicBezTo>
                  <a:pt x="78" y="290"/>
                  <a:pt x="76" y="290"/>
                  <a:pt x="74" y="289"/>
                </a:cubicBezTo>
                <a:cubicBezTo>
                  <a:pt x="73" y="290"/>
                  <a:pt x="73" y="291"/>
                  <a:pt x="73" y="291"/>
                </a:cubicBezTo>
                <a:cubicBezTo>
                  <a:pt x="75" y="293"/>
                  <a:pt x="78" y="295"/>
                  <a:pt x="81" y="296"/>
                </a:cubicBezTo>
                <a:cubicBezTo>
                  <a:pt x="153" y="336"/>
                  <a:pt x="226" y="376"/>
                  <a:pt x="299" y="417"/>
                </a:cubicBezTo>
                <a:cubicBezTo>
                  <a:pt x="322" y="429"/>
                  <a:pt x="321" y="429"/>
                  <a:pt x="323" y="455"/>
                </a:cubicBezTo>
                <a:cubicBezTo>
                  <a:pt x="326" y="510"/>
                  <a:pt x="329" y="565"/>
                  <a:pt x="333" y="620"/>
                </a:cubicBezTo>
                <a:cubicBezTo>
                  <a:pt x="333" y="623"/>
                  <a:pt x="333" y="625"/>
                  <a:pt x="334" y="627"/>
                </a:cubicBezTo>
                <a:cubicBezTo>
                  <a:pt x="336" y="624"/>
                  <a:pt x="336" y="621"/>
                  <a:pt x="336" y="618"/>
                </a:cubicBezTo>
                <a:cubicBezTo>
                  <a:pt x="335" y="596"/>
                  <a:pt x="334" y="574"/>
                  <a:pt x="333" y="552"/>
                </a:cubicBezTo>
                <a:cubicBezTo>
                  <a:pt x="332" y="512"/>
                  <a:pt x="330" y="473"/>
                  <a:pt x="328" y="433"/>
                </a:cubicBezTo>
                <a:cubicBezTo>
                  <a:pt x="327" y="428"/>
                  <a:pt x="328" y="425"/>
                  <a:pt x="334" y="423"/>
                </a:cubicBezTo>
                <a:cubicBezTo>
                  <a:pt x="398" y="393"/>
                  <a:pt x="462" y="364"/>
                  <a:pt x="527" y="334"/>
                </a:cubicBezTo>
                <a:cubicBezTo>
                  <a:pt x="542" y="327"/>
                  <a:pt x="556" y="320"/>
                  <a:pt x="571" y="313"/>
                </a:cubicBezTo>
                <a:cubicBezTo>
                  <a:pt x="571" y="313"/>
                  <a:pt x="570" y="312"/>
                  <a:pt x="570" y="311"/>
                </a:cubicBezTo>
                <a:cubicBezTo>
                  <a:pt x="568" y="311"/>
                  <a:pt x="566" y="312"/>
                  <a:pt x="564" y="312"/>
                </a:cubicBezTo>
                <a:cubicBezTo>
                  <a:pt x="503" y="339"/>
                  <a:pt x="442" y="365"/>
                  <a:pt x="381" y="391"/>
                </a:cubicBezTo>
                <a:cubicBezTo>
                  <a:pt x="365" y="398"/>
                  <a:pt x="349" y="409"/>
                  <a:pt x="330" y="408"/>
                </a:cubicBezTo>
                <a:cubicBezTo>
                  <a:pt x="329" y="408"/>
                  <a:pt x="329" y="409"/>
                  <a:pt x="329" y="409"/>
                </a:cubicBezTo>
                <a:cubicBezTo>
                  <a:pt x="329" y="409"/>
                  <a:pt x="328" y="408"/>
                  <a:pt x="328" y="407"/>
                </a:cubicBezTo>
                <a:cubicBezTo>
                  <a:pt x="327" y="408"/>
                  <a:pt x="327" y="408"/>
                  <a:pt x="326" y="408"/>
                </a:cubicBezTo>
                <a:cubicBezTo>
                  <a:pt x="325" y="408"/>
                  <a:pt x="324" y="407"/>
                  <a:pt x="323" y="407"/>
                </a:cubicBezTo>
                <a:close/>
                <a:moveTo>
                  <a:pt x="1041" y="1029"/>
                </a:moveTo>
                <a:cubicBezTo>
                  <a:pt x="1042" y="1024"/>
                  <a:pt x="1044" y="1019"/>
                  <a:pt x="1045" y="1014"/>
                </a:cubicBezTo>
                <a:cubicBezTo>
                  <a:pt x="1046" y="986"/>
                  <a:pt x="1047" y="958"/>
                  <a:pt x="1049" y="930"/>
                </a:cubicBezTo>
                <a:cubicBezTo>
                  <a:pt x="1052" y="884"/>
                  <a:pt x="1055" y="839"/>
                  <a:pt x="1058" y="793"/>
                </a:cubicBezTo>
                <a:cubicBezTo>
                  <a:pt x="1058" y="786"/>
                  <a:pt x="1060" y="781"/>
                  <a:pt x="1066" y="777"/>
                </a:cubicBezTo>
                <a:cubicBezTo>
                  <a:pt x="1115" y="745"/>
                  <a:pt x="1163" y="713"/>
                  <a:pt x="1212" y="681"/>
                </a:cubicBezTo>
                <a:cubicBezTo>
                  <a:pt x="1220" y="676"/>
                  <a:pt x="1228" y="670"/>
                  <a:pt x="1236" y="665"/>
                </a:cubicBezTo>
                <a:cubicBezTo>
                  <a:pt x="1235" y="664"/>
                  <a:pt x="1235" y="663"/>
                  <a:pt x="1234" y="663"/>
                </a:cubicBezTo>
                <a:cubicBezTo>
                  <a:pt x="1233" y="663"/>
                  <a:pt x="1232" y="663"/>
                  <a:pt x="1231" y="664"/>
                </a:cubicBezTo>
                <a:cubicBezTo>
                  <a:pt x="1178" y="698"/>
                  <a:pt x="1125" y="732"/>
                  <a:pt x="1072" y="765"/>
                </a:cubicBezTo>
                <a:cubicBezTo>
                  <a:pt x="1064" y="771"/>
                  <a:pt x="1056" y="779"/>
                  <a:pt x="1045" y="774"/>
                </a:cubicBezTo>
                <a:cubicBezTo>
                  <a:pt x="1045" y="774"/>
                  <a:pt x="1044" y="774"/>
                  <a:pt x="1045" y="773"/>
                </a:cubicBezTo>
                <a:cubicBezTo>
                  <a:pt x="1047" y="781"/>
                  <a:pt x="1050" y="787"/>
                  <a:pt x="1050" y="793"/>
                </a:cubicBezTo>
                <a:cubicBezTo>
                  <a:pt x="1048" y="839"/>
                  <a:pt x="1045" y="885"/>
                  <a:pt x="1044" y="930"/>
                </a:cubicBezTo>
                <a:cubicBezTo>
                  <a:pt x="1042" y="963"/>
                  <a:pt x="1042" y="996"/>
                  <a:pt x="1041" y="1029"/>
                </a:cubicBezTo>
                <a:cubicBezTo>
                  <a:pt x="1035" y="1040"/>
                  <a:pt x="1038" y="1052"/>
                  <a:pt x="1038" y="1064"/>
                </a:cubicBezTo>
                <a:cubicBezTo>
                  <a:pt x="1039" y="1064"/>
                  <a:pt x="1040" y="1064"/>
                  <a:pt x="1041" y="1064"/>
                </a:cubicBezTo>
                <a:cubicBezTo>
                  <a:pt x="1041" y="1052"/>
                  <a:pt x="1041" y="1040"/>
                  <a:pt x="1041" y="1029"/>
                </a:cubicBezTo>
                <a:close/>
                <a:moveTo>
                  <a:pt x="441" y="843"/>
                </a:moveTo>
                <a:cubicBezTo>
                  <a:pt x="440" y="843"/>
                  <a:pt x="440" y="844"/>
                  <a:pt x="439" y="845"/>
                </a:cubicBezTo>
                <a:cubicBezTo>
                  <a:pt x="441" y="846"/>
                  <a:pt x="442" y="848"/>
                  <a:pt x="444" y="849"/>
                </a:cubicBezTo>
                <a:cubicBezTo>
                  <a:pt x="489" y="879"/>
                  <a:pt x="535" y="909"/>
                  <a:pt x="580" y="940"/>
                </a:cubicBezTo>
                <a:cubicBezTo>
                  <a:pt x="616" y="964"/>
                  <a:pt x="651" y="988"/>
                  <a:pt x="687" y="1012"/>
                </a:cubicBezTo>
                <a:cubicBezTo>
                  <a:pt x="692" y="1015"/>
                  <a:pt x="694" y="1019"/>
                  <a:pt x="694" y="1025"/>
                </a:cubicBezTo>
                <a:cubicBezTo>
                  <a:pt x="694" y="1043"/>
                  <a:pt x="695" y="1061"/>
                  <a:pt x="695" y="1078"/>
                </a:cubicBezTo>
                <a:cubicBezTo>
                  <a:pt x="695" y="1152"/>
                  <a:pt x="695" y="1226"/>
                  <a:pt x="695" y="1300"/>
                </a:cubicBezTo>
                <a:cubicBezTo>
                  <a:pt x="695" y="1327"/>
                  <a:pt x="695" y="1354"/>
                  <a:pt x="695" y="1381"/>
                </a:cubicBezTo>
                <a:cubicBezTo>
                  <a:pt x="695" y="1383"/>
                  <a:pt x="696" y="1385"/>
                  <a:pt x="696" y="1387"/>
                </a:cubicBezTo>
                <a:cubicBezTo>
                  <a:pt x="698" y="1385"/>
                  <a:pt x="698" y="1383"/>
                  <a:pt x="698" y="1382"/>
                </a:cubicBezTo>
                <a:cubicBezTo>
                  <a:pt x="699" y="1350"/>
                  <a:pt x="701" y="1318"/>
                  <a:pt x="701" y="1286"/>
                </a:cubicBezTo>
                <a:cubicBezTo>
                  <a:pt x="702" y="1240"/>
                  <a:pt x="703" y="1194"/>
                  <a:pt x="703" y="1148"/>
                </a:cubicBezTo>
                <a:cubicBezTo>
                  <a:pt x="703" y="1108"/>
                  <a:pt x="704" y="1067"/>
                  <a:pt x="703" y="1027"/>
                </a:cubicBezTo>
                <a:cubicBezTo>
                  <a:pt x="703" y="1019"/>
                  <a:pt x="706" y="1014"/>
                  <a:pt x="712" y="1010"/>
                </a:cubicBezTo>
                <a:cubicBezTo>
                  <a:pt x="778" y="966"/>
                  <a:pt x="844" y="922"/>
                  <a:pt x="909" y="878"/>
                </a:cubicBezTo>
                <a:cubicBezTo>
                  <a:pt x="921" y="871"/>
                  <a:pt x="933" y="863"/>
                  <a:pt x="944" y="855"/>
                </a:cubicBezTo>
                <a:cubicBezTo>
                  <a:pt x="942" y="853"/>
                  <a:pt x="941" y="853"/>
                  <a:pt x="940" y="854"/>
                </a:cubicBezTo>
                <a:cubicBezTo>
                  <a:pt x="916" y="870"/>
                  <a:pt x="891" y="886"/>
                  <a:pt x="866" y="902"/>
                </a:cubicBezTo>
                <a:cubicBezTo>
                  <a:pt x="813" y="936"/>
                  <a:pt x="759" y="970"/>
                  <a:pt x="706" y="1004"/>
                </a:cubicBezTo>
                <a:cubicBezTo>
                  <a:pt x="702" y="1007"/>
                  <a:pt x="699" y="1008"/>
                  <a:pt x="694" y="1005"/>
                </a:cubicBezTo>
                <a:cubicBezTo>
                  <a:pt x="622" y="959"/>
                  <a:pt x="550" y="913"/>
                  <a:pt x="479" y="867"/>
                </a:cubicBezTo>
                <a:cubicBezTo>
                  <a:pt x="466" y="858"/>
                  <a:pt x="453" y="851"/>
                  <a:pt x="441" y="843"/>
                </a:cubicBezTo>
                <a:close/>
                <a:moveTo>
                  <a:pt x="822" y="308"/>
                </a:moveTo>
                <a:cubicBezTo>
                  <a:pt x="822" y="309"/>
                  <a:pt x="822" y="310"/>
                  <a:pt x="821" y="310"/>
                </a:cubicBezTo>
                <a:cubicBezTo>
                  <a:pt x="848" y="323"/>
                  <a:pt x="874" y="335"/>
                  <a:pt x="901" y="347"/>
                </a:cubicBezTo>
                <a:cubicBezTo>
                  <a:pt x="955" y="372"/>
                  <a:pt x="1010" y="398"/>
                  <a:pt x="1065" y="423"/>
                </a:cubicBezTo>
                <a:cubicBezTo>
                  <a:pt x="1070" y="425"/>
                  <a:pt x="1071" y="427"/>
                  <a:pt x="1071" y="433"/>
                </a:cubicBezTo>
                <a:cubicBezTo>
                  <a:pt x="1070" y="447"/>
                  <a:pt x="1070" y="462"/>
                  <a:pt x="1069" y="477"/>
                </a:cubicBezTo>
                <a:cubicBezTo>
                  <a:pt x="1067" y="521"/>
                  <a:pt x="1065" y="566"/>
                  <a:pt x="1063" y="611"/>
                </a:cubicBezTo>
                <a:cubicBezTo>
                  <a:pt x="1062" y="614"/>
                  <a:pt x="1063" y="617"/>
                  <a:pt x="1063" y="619"/>
                </a:cubicBezTo>
                <a:cubicBezTo>
                  <a:pt x="1064" y="619"/>
                  <a:pt x="1065" y="619"/>
                  <a:pt x="1065" y="619"/>
                </a:cubicBezTo>
                <a:cubicBezTo>
                  <a:pt x="1066" y="616"/>
                  <a:pt x="1067" y="612"/>
                  <a:pt x="1067" y="609"/>
                </a:cubicBezTo>
                <a:cubicBezTo>
                  <a:pt x="1068" y="591"/>
                  <a:pt x="1069" y="573"/>
                  <a:pt x="1070" y="554"/>
                </a:cubicBezTo>
                <a:cubicBezTo>
                  <a:pt x="1073" y="516"/>
                  <a:pt x="1075" y="477"/>
                  <a:pt x="1077" y="438"/>
                </a:cubicBezTo>
                <a:cubicBezTo>
                  <a:pt x="1077" y="432"/>
                  <a:pt x="1079" y="428"/>
                  <a:pt x="1085" y="425"/>
                </a:cubicBezTo>
                <a:cubicBezTo>
                  <a:pt x="1151" y="388"/>
                  <a:pt x="1217" y="352"/>
                  <a:pt x="1283" y="315"/>
                </a:cubicBezTo>
                <a:cubicBezTo>
                  <a:pt x="1298" y="307"/>
                  <a:pt x="1312" y="299"/>
                  <a:pt x="1327" y="291"/>
                </a:cubicBezTo>
                <a:cubicBezTo>
                  <a:pt x="1326" y="290"/>
                  <a:pt x="1326" y="290"/>
                  <a:pt x="1325" y="289"/>
                </a:cubicBezTo>
                <a:cubicBezTo>
                  <a:pt x="1318" y="292"/>
                  <a:pt x="1310" y="296"/>
                  <a:pt x="1302" y="300"/>
                </a:cubicBezTo>
                <a:cubicBezTo>
                  <a:pt x="1255" y="324"/>
                  <a:pt x="1208" y="348"/>
                  <a:pt x="1160" y="372"/>
                </a:cubicBezTo>
                <a:cubicBezTo>
                  <a:pt x="1143" y="381"/>
                  <a:pt x="1125" y="389"/>
                  <a:pt x="1108" y="398"/>
                </a:cubicBezTo>
                <a:cubicBezTo>
                  <a:pt x="1103" y="400"/>
                  <a:pt x="1097" y="404"/>
                  <a:pt x="1092" y="405"/>
                </a:cubicBezTo>
                <a:cubicBezTo>
                  <a:pt x="1084" y="406"/>
                  <a:pt x="1076" y="406"/>
                  <a:pt x="1068" y="406"/>
                </a:cubicBezTo>
                <a:cubicBezTo>
                  <a:pt x="1062" y="406"/>
                  <a:pt x="1057" y="407"/>
                  <a:pt x="1052" y="405"/>
                </a:cubicBezTo>
                <a:cubicBezTo>
                  <a:pt x="1025" y="394"/>
                  <a:pt x="999" y="384"/>
                  <a:pt x="973" y="373"/>
                </a:cubicBezTo>
                <a:cubicBezTo>
                  <a:pt x="925" y="352"/>
                  <a:pt x="876" y="330"/>
                  <a:pt x="828" y="309"/>
                </a:cubicBezTo>
                <a:cubicBezTo>
                  <a:pt x="826" y="308"/>
                  <a:pt x="824" y="308"/>
                  <a:pt x="822" y="308"/>
                </a:cubicBezTo>
                <a:close/>
                <a:moveTo>
                  <a:pt x="700" y="261"/>
                </a:moveTo>
                <a:cubicBezTo>
                  <a:pt x="703" y="259"/>
                  <a:pt x="706" y="255"/>
                  <a:pt x="710" y="253"/>
                </a:cubicBezTo>
                <a:cubicBezTo>
                  <a:pt x="764" y="229"/>
                  <a:pt x="817" y="204"/>
                  <a:pt x="871" y="179"/>
                </a:cubicBezTo>
                <a:cubicBezTo>
                  <a:pt x="883" y="173"/>
                  <a:pt x="896" y="167"/>
                  <a:pt x="909" y="161"/>
                </a:cubicBezTo>
                <a:cubicBezTo>
                  <a:pt x="909" y="161"/>
                  <a:pt x="909" y="160"/>
                  <a:pt x="908" y="159"/>
                </a:cubicBezTo>
                <a:cubicBezTo>
                  <a:pt x="906" y="160"/>
                  <a:pt x="903" y="160"/>
                  <a:pt x="901" y="161"/>
                </a:cubicBezTo>
                <a:cubicBezTo>
                  <a:pt x="836" y="189"/>
                  <a:pt x="771" y="217"/>
                  <a:pt x="706" y="245"/>
                </a:cubicBezTo>
                <a:cubicBezTo>
                  <a:pt x="702" y="246"/>
                  <a:pt x="697" y="247"/>
                  <a:pt x="694" y="245"/>
                </a:cubicBezTo>
                <a:cubicBezTo>
                  <a:pt x="675" y="237"/>
                  <a:pt x="655" y="229"/>
                  <a:pt x="636" y="221"/>
                </a:cubicBezTo>
                <a:cubicBezTo>
                  <a:pt x="590" y="201"/>
                  <a:pt x="543" y="181"/>
                  <a:pt x="497" y="161"/>
                </a:cubicBezTo>
                <a:cubicBezTo>
                  <a:pt x="495" y="160"/>
                  <a:pt x="493" y="160"/>
                  <a:pt x="488" y="159"/>
                </a:cubicBezTo>
                <a:cubicBezTo>
                  <a:pt x="491" y="162"/>
                  <a:pt x="491" y="162"/>
                  <a:pt x="492" y="163"/>
                </a:cubicBezTo>
                <a:cubicBezTo>
                  <a:pt x="556" y="192"/>
                  <a:pt x="621" y="222"/>
                  <a:pt x="685" y="252"/>
                </a:cubicBezTo>
                <a:cubicBezTo>
                  <a:pt x="690" y="254"/>
                  <a:pt x="695" y="258"/>
                  <a:pt x="700" y="261"/>
                </a:cubicBezTo>
                <a:close/>
                <a:moveTo>
                  <a:pt x="145" y="650"/>
                </a:moveTo>
                <a:cubicBezTo>
                  <a:pt x="145" y="651"/>
                  <a:pt x="144" y="651"/>
                  <a:pt x="144" y="652"/>
                </a:cubicBezTo>
                <a:cubicBezTo>
                  <a:pt x="147" y="655"/>
                  <a:pt x="151" y="657"/>
                  <a:pt x="154" y="660"/>
                </a:cubicBezTo>
                <a:cubicBezTo>
                  <a:pt x="213" y="699"/>
                  <a:pt x="271" y="738"/>
                  <a:pt x="330" y="777"/>
                </a:cubicBezTo>
                <a:cubicBezTo>
                  <a:pt x="337" y="781"/>
                  <a:pt x="340" y="786"/>
                  <a:pt x="340" y="794"/>
                </a:cubicBezTo>
                <a:cubicBezTo>
                  <a:pt x="342" y="828"/>
                  <a:pt x="345" y="862"/>
                  <a:pt x="347" y="895"/>
                </a:cubicBezTo>
                <a:cubicBezTo>
                  <a:pt x="349" y="942"/>
                  <a:pt x="352" y="988"/>
                  <a:pt x="354" y="1035"/>
                </a:cubicBezTo>
                <a:cubicBezTo>
                  <a:pt x="354" y="1037"/>
                  <a:pt x="355" y="1039"/>
                  <a:pt x="355" y="1042"/>
                </a:cubicBezTo>
                <a:cubicBezTo>
                  <a:pt x="358" y="1039"/>
                  <a:pt x="358" y="1037"/>
                  <a:pt x="358" y="1036"/>
                </a:cubicBezTo>
                <a:cubicBezTo>
                  <a:pt x="357" y="1016"/>
                  <a:pt x="357" y="997"/>
                  <a:pt x="356" y="978"/>
                </a:cubicBezTo>
                <a:cubicBezTo>
                  <a:pt x="354" y="918"/>
                  <a:pt x="351" y="858"/>
                  <a:pt x="349" y="797"/>
                </a:cubicBezTo>
                <a:cubicBezTo>
                  <a:pt x="348" y="789"/>
                  <a:pt x="346" y="780"/>
                  <a:pt x="355" y="776"/>
                </a:cubicBezTo>
                <a:cubicBezTo>
                  <a:pt x="348" y="774"/>
                  <a:pt x="341" y="774"/>
                  <a:pt x="336" y="771"/>
                </a:cubicBezTo>
                <a:cubicBezTo>
                  <a:pt x="280" y="735"/>
                  <a:pt x="223" y="699"/>
                  <a:pt x="167" y="663"/>
                </a:cubicBezTo>
                <a:cubicBezTo>
                  <a:pt x="160" y="658"/>
                  <a:pt x="153" y="654"/>
                  <a:pt x="145" y="650"/>
                </a:cubicBezTo>
                <a:close/>
                <a:moveTo>
                  <a:pt x="336" y="676"/>
                </a:moveTo>
                <a:cubicBezTo>
                  <a:pt x="337" y="676"/>
                  <a:pt x="337" y="676"/>
                  <a:pt x="337" y="676"/>
                </a:cubicBezTo>
                <a:cubicBezTo>
                  <a:pt x="337" y="663"/>
                  <a:pt x="337" y="650"/>
                  <a:pt x="337" y="637"/>
                </a:cubicBezTo>
                <a:cubicBezTo>
                  <a:pt x="337" y="637"/>
                  <a:pt x="337" y="637"/>
                  <a:pt x="336" y="637"/>
                </a:cubicBezTo>
                <a:cubicBezTo>
                  <a:pt x="336" y="650"/>
                  <a:pt x="336" y="663"/>
                  <a:pt x="336" y="676"/>
                </a:cubicBezTo>
                <a:close/>
                <a:moveTo>
                  <a:pt x="1063" y="629"/>
                </a:moveTo>
                <a:cubicBezTo>
                  <a:pt x="1062" y="629"/>
                  <a:pt x="1061" y="629"/>
                  <a:pt x="1061" y="629"/>
                </a:cubicBezTo>
                <a:cubicBezTo>
                  <a:pt x="1061" y="642"/>
                  <a:pt x="1061" y="654"/>
                  <a:pt x="1061" y="667"/>
                </a:cubicBezTo>
                <a:cubicBezTo>
                  <a:pt x="1061" y="667"/>
                  <a:pt x="1062" y="667"/>
                  <a:pt x="1063" y="667"/>
                </a:cubicBezTo>
                <a:cubicBezTo>
                  <a:pt x="1063" y="654"/>
                  <a:pt x="1063" y="642"/>
                  <a:pt x="1063" y="629"/>
                </a:cubicBezTo>
                <a:close/>
                <a:moveTo>
                  <a:pt x="1004" y="454"/>
                </a:moveTo>
                <a:cubicBezTo>
                  <a:pt x="1005" y="455"/>
                  <a:pt x="1005" y="456"/>
                  <a:pt x="1006" y="458"/>
                </a:cubicBezTo>
                <a:cubicBezTo>
                  <a:pt x="1013" y="454"/>
                  <a:pt x="1020" y="450"/>
                  <a:pt x="1027" y="446"/>
                </a:cubicBezTo>
                <a:cubicBezTo>
                  <a:pt x="1026" y="445"/>
                  <a:pt x="1026" y="444"/>
                  <a:pt x="1025" y="443"/>
                </a:cubicBezTo>
                <a:cubicBezTo>
                  <a:pt x="1018" y="447"/>
                  <a:pt x="1011" y="450"/>
                  <a:pt x="1004" y="454"/>
                </a:cubicBezTo>
                <a:close/>
                <a:moveTo>
                  <a:pt x="358" y="1091"/>
                </a:moveTo>
                <a:cubicBezTo>
                  <a:pt x="359" y="1091"/>
                  <a:pt x="359" y="1091"/>
                  <a:pt x="359" y="1091"/>
                </a:cubicBezTo>
                <a:cubicBezTo>
                  <a:pt x="359" y="1078"/>
                  <a:pt x="359" y="1065"/>
                  <a:pt x="359" y="1051"/>
                </a:cubicBezTo>
                <a:cubicBezTo>
                  <a:pt x="359" y="1052"/>
                  <a:pt x="359" y="1052"/>
                  <a:pt x="358" y="1052"/>
                </a:cubicBezTo>
                <a:cubicBezTo>
                  <a:pt x="358" y="1065"/>
                  <a:pt x="358" y="1078"/>
                  <a:pt x="358" y="1091"/>
                </a:cubicBezTo>
                <a:close/>
                <a:moveTo>
                  <a:pt x="714" y="503"/>
                </a:moveTo>
                <a:cubicBezTo>
                  <a:pt x="713" y="502"/>
                  <a:pt x="712" y="502"/>
                  <a:pt x="712" y="502"/>
                </a:cubicBezTo>
                <a:cubicBezTo>
                  <a:pt x="711" y="502"/>
                  <a:pt x="711" y="503"/>
                  <a:pt x="711" y="503"/>
                </a:cubicBezTo>
                <a:cubicBezTo>
                  <a:pt x="711" y="504"/>
                  <a:pt x="712" y="505"/>
                  <a:pt x="713" y="505"/>
                </a:cubicBezTo>
                <a:cubicBezTo>
                  <a:pt x="713" y="504"/>
                  <a:pt x="713" y="504"/>
                  <a:pt x="714" y="503"/>
                </a:cubicBezTo>
                <a:close/>
                <a:moveTo>
                  <a:pt x="709" y="507"/>
                </a:moveTo>
                <a:cubicBezTo>
                  <a:pt x="709" y="508"/>
                  <a:pt x="709" y="508"/>
                  <a:pt x="709" y="508"/>
                </a:cubicBezTo>
                <a:cubicBezTo>
                  <a:pt x="709" y="508"/>
                  <a:pt x="709" y="508"/>
                  <a:pt x="710" y="508"/>
                </a:cubicBezTo>
                <a:cubicBezTo>
                  <a:pt x="710" y="508"/>
                  <a:pt x="710" y="508"/>
                  <a:pt x="710" y="507"/>
                </a:cubicBezTo>
                <a:cubicBezTo>
                  <a:pt x="709" y="507"/>
                  <a:pt x="709" y="507"/>
                  <a:pt x="709" y="507"/>
                </a:cubicBezTo>
                <a:close/>
                <a:moveTo>
                  <a:pt x="357" y="429"/>
                </a:moveTo>
                <a:cubicBezTo>
                  <a:pt x="357" y="430"/>
                  <a:pt x="357" y="430"/>
                  <a:pt x="357" y="430"/>
                </a:cubicBezTo>
                <a:cubicBezTo>
                  <a:pt x="357" y="429"/>
                  <a:pt x="357" y="429"/>
                  <a:pt x="357" y="429"/>
                </a:cubicBezTo>
                <a:close/>
                <a:moveTo>
                  <a:pt x="873" y="498"/>
                </a:moveTo>
                <a:cubicBezTo>
                  <a:pt x="873" y="498"/>
                  <a:pt x="873" y="498"/>
                  <a:pt x="873" y="498"/>
                </a:cubicBezTo>
                <a:cubicBezTo>
                  <a:pt x="873" y="498"/>
                  <a:pt x="873" y="498"/>
                  <a:pt x="873" y="498"/>
                </a:cubicBezTo>
                <a:close/>
                <a:moveTo>
                  <a:pt x="596" y="502"/>
                </a:moveTo>
                <a:cubicBezTo>
                  <a:pt x="597" y="502"/>
                  <a:pt x="597" y="502"/>
                  <a:pt x="597" y="502"/>
                </a:cubicBezTo>
                <a:cubicBezTo>
                  <a:pt x="596" y="502"/>
                  <a:pt x="596" y="502"/>
                  <a:pt x="596" y="502"/>
                </a:cubicBezTo>
                <a:close/>
                <a:moveTo>
                  <a:pt x="638" y="509"/>
                </a:moveTo>
                <a:cubicBezTo>
                  <a:pt x="639" y="509"/>
                  <a:pt x="639" y="509"/>
                  <a:pt x="639" y="509"/>
                </a:cubicBezTo>
                <a:cubicBezTo>
                  <a:pt x="639" y="509"/>
                  <a:pt x="639" y="509"/>
                  <a:pt x="639" y="509"/>
                </a:cubicBezTo>
                <a:lnTo>
                  <a:pt x="638" y="509"/>
                </a:lnTo>
                <a:close/>
                <a:moveTo>
                  <a:pt x="783" y="509"/>
                </a:moveTo>
                <a:cubicBezTo>
                  <a:pt x="783" y="509"/>
                  <a:pt x="783" y="509"/>
                  <a:pt x="783" y="509"/>
                </a:cubicBezTo>
                <a:cubicBezTo>
                  <a:pt x="783" y="509"/>
                  <a:pt x="783" y="509"/>
                  <a:pt x="783" y="509"/>
                </a:cubicBezTo>
                <a:close/>
                <a:moveTo>
                  <a:pt x="799" y="518"/>
                </a:moveTo>
                <a:cubicBezTo>
                  <a:pt x="799" y="517"/>
                  <a:pt x="799" y="517"/>
                  <a:pt x="799" y="517"/>
                </a:cubicBezTo>
                <a:cubicBezTo>
                  <a:pt x="799" y="517"/>
                  <a:pt x="799" y="517"/>
                  <a:pt x="799" y="517"/>
                </a:cubicBezTo>
                <a:lnTo>
                  <a:pt x="799" y="5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83;p71">
            <a:extLst>
              <a:ext uri="{FF2B5EF4-FFF2-40B4-BE49-F238E27FC236}">
                <a16:creationId xmlns:a16="http://schemas.microsoft.com/office/drawing/2014/main" id="{C297C575-EC10-4C0E-A06C-369B51B8102F}"/>
              </a:ext>
            </a:extLst>
          </p:cNvPr>
          <p:cNvSpPr/>
          <p:nvPr/>
        </p:nvSpPr>
        <p:spPr>
          <a:xfrm>
            <a:off x="2821577" y="-4800"/>
            <a:ext cx="6348550" cy="5148300"/>
          </a:xfrm>
          <a:prstGeom prst="rect">
            <a:avLst/>
          </a:prstGeom>
          <a:solidFill>
            <a:schemeClr val="dk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72"/>
          <p:cNvSpPr txBox="1">
            <a:spLocks noGrp="1"/>
          </p:cNvSpPr>
          <p:nvPr>
            <p:ph type="title"/>
          </p:nvPr>
        </p:nvSpPr>
        <p:spPr>
          <a:xfrm>
            <a:off x="4807438" y="43986"/>
            <a:ext cx="4067400" cy="973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THANKS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03" name="Google Shape;903;p72"/>
          <p:cNvSpPr txBox="1">
            <a:spLocks noGrp="1"/>
          </p:cNvSpPr>
          <p:nvPr>
            <p:ph type="subTitle" idx="1"/>
          </p:nvPr>
        </p:nvSpPr>
        <p:spPr>
          <a:xfrm>
            <a:off x="4586334" y="937678"/>
            <a:ext cx="4509607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bg1"/>
                </a:solidFill>
              </a:rPr>
              <a:t>Do you have any questions?</a:t>
            </a:r>
            <a:endParaRPr sz="1800" b="1" dirty="0">
              <a:solidFill>
                <a:schemeClr val="bg1"/>
              </a:solidFill>
            </a:endParaRPr>
          </a:p>
        </p:txBody>
      </p:sp>
      <p:grpSp>
        <p:nvGrpSpPr>
          <p:cNvPr id="905" name="Google Shape;905;p72"/>
          <p:cNvGrpSpPr/>
          <p:nvPr/>
        </p:nvGrpSpPr>
        <p:grpSpPr>
          <a:xfrm>
            <a:off x="8251407" y="4374372"/>
            <a:ext cx="387661" cy="387661"/>
            <a:chOff x="1379798" y="1723250"/>
            <a:chExt cx="397887" cy="397887"/>
          </a:xfrm>
        </p:grpSpPr>
        <p:sp>
          <p:nvSpPr>
            <p:cNvPr id="906" name="Google Shape;906;p72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07" name="Google Shape;907;p72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08" name="Google Shape;908;p72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09" name="Google Shape;909;p72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910" name="Google Shape;910;p72"/>
          <p:cNvGrpSpPr/>
          <p:nvPr/>
        </p:nvGrpSpPr>
        <p:grpSpPr>
          <a:xfrm>
            <a:off x="7189286" y="4374372"/>
            <a:ext cx="387681" cy="387661"/>
            <a:chOff x="266768" y="1721375"/>
            <a:chExt cx="397907" cy="397887"/>
          </a:xfrm>
        </p:grpSpPr>
        <p:sp>
          <p:nvSpPr>
            <p:cNvPr id="911" name="Google Shape;911;p72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12" name="Google Shape;912;p72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913" name="Google Shape;913;p72"/>
          <p:cNvGrpSpPr/>
          <p:nvPr/>
        </p:nvGrpSpPr>
        <p:grpSpPr>
          <a:xfrm>
            <a:off x="7720367" y="4374372"/>
            <a:ext cx="387641" cy="387661"/>
            <a:chOff x="864491" y="1723250"/>
            <a:chExt cx="397866" cy="397887"/>
          </a:xfrm>
        </p:grpSpPr>
        <p:sp>
          <p:nvSpPr>
            <p:cNvPr id="914" name="Google Shape;914;p72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15" name="Google Shape;915;p72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16" name="Google Shape;916;p72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0" name="Google Shape;885;p71">
            <a:extLst>
              <a:ext uri="{FF2B5EF4-FFF2-40B4-BE49-F238E27FC236}">
                <a16:creationId xmlns:a16="http://schemas.microsoft.com/office/drawing/2014/main" id="{A960D27A-5EF8-4039-BFA1-55F2D37B8A19}"/>
              </a:ext>
            </a:extLst>
          </p:cNvPr>
          <p:cNvSpPr txBox="1">
            <a:spLocks/>
          </p:cNvSpPr>
          <p:nvPr/>
        </p:nvSpPr>
        <p:spPr>
          <a:xfrm>
            <a:off x="6204176" y="1445741"/>
            <a:ext cx="23823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PE">
                <a:solidFill>
                  <a:schemeClr val="bg1"/>
                </a:solidFill>
              </a:rPr>
              <a:t>ASSETS</a:t>
            </a:r>
          </a:p>
        </p:txBody>
      </p:sp>
      <p:sp>
        <p:nvSpPr>
          <p:cNvPr id="21" name="Google Shape;886;p71">
            <a:extLst>
              <a:ext uri="{FF2B5EF4-FFF2-40B4-BE49-F238E27FC236}">
                <a16:creationId xmlns:a16="http://schemas.microsoft.com/office/drawing/2014/main" id="{F573CDBF-76BB-45D0-8507-886363C342C9}"/>
              </a:ext>
            </a:extLst>
          </p:cNvPr>
          <p:cNvSpPr txBox="1">
            <a:spLocks/>
          </p:cNvSpPr>
          <p:nvPr/>
        </p:nvSpPr>
        <p:spPr>
          <a:xfrm>
            <a:off x="6204176" y="1754441"/>
            <a:ext cx="23823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r"/>
            <a:r>
              <a:rPr lang="en-US">
                <a:solidFill>
                  <a:schemeClr val="bg1"/>
                </a:solidFill>
              </a:rPr>
              <a:t>It’s the farthest planet from the Sun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464103B-FC43-688A-C14C-E065E85182CC}"/>
              </a:ext>
            </a:extLst>
          </p:cNvPr>
          <p:cNvGrpSpPr/>
          <p:nvPr/>
        </p:nvGrpSpPr>
        <p:grpSpPr>
          <a:xfrm>
            <a:off x="1322388" y="1058863"/>
            <a:ext cx="3040063" cy="3475037"/>
            <a:chOff x="1322388" y="1058863"/>
            <a:chExt cx="3040063" cy="347503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FE24FAB-3F68-62CF-2885-7C13B2CF2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576" y="2405063"/>
              <a:ext cx="744538" cy="1276350"/>
            </a:xfrm>
            <a:custGeom>
              <a:avLst/>
              <a:gdLst>
                <a:gd name="T0" fmla="*/ 130 w 131"/>
                <a:gd name="T1" fmla="*/ 150 h 225"/>
                <a:gd name="T2" fmla="*/ 130 w 131"/>
                <a:gd name="T3" fmla="*/ 219 h 225"/>
                <a:gd name="T4" fmla="*/ 125 w 131"/>
                <a:gd name="T5" fmla="*/ 222 h 225"/>
                <a:gd name="T6" fmla="*/ 49 w 131"/>
                <a:gd name="T7" fmla="*/ 178 h 225"/>
                <a:gd name="T8" fmla="*/ 4 w 131"/>
                <a:gd name="T9" fmla="*/ 152 h 225"/>
                <a:gd name="T10" fmla="*/ 0 w 131"/>
                <a:gd name="T11" fmla="*/ 145 h 225"/>
                <a:gd name="T12" fmla="*/ 0 w 131"/>
                <a:gd name="T13" fmla="*/ 5 h 225"/>
                <a:gd name="T14" fmla="*/ 5 w 131"/>
                <a:gd name="T15" fmla="*/ 2 h 225"/>
                <a:gd name="T16" fmla="*/ 85 w 131"/>
                <a:gd name="T17" fmla="*/ 48 h 225"/>
                <a:gd name="T18" fmla="*/ 125 w 131"/>
                <a:gd name="T19" fmla="*/ 71 h 225"/>
                <a:gd name="T20" fmla="*/ 131 w 131"/>
                <a:gd name="T21" fmla="*/ 81 h 225"/>
                <a:gd name="T22" fmla="*/ 130 w 131"/>
                <a:gd name="T23" fmla="*/ 150 h 225"/>
                <a:gd name="T24" fmla="*/ 130 w 131"/>
                <a:gd name="T25" fmla="*/ 15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225">
                  <a:moveTo>
                    <a:pt x="130" y="150"/>
                  </a:moveTo>
                  <a:cubicBezTo>
                    <a:pt x="130" y="173"/>
                    <a:pt x="130" y="196"/>
                    <a:pt x="130" y="219"/>
                  </a:cubicBezTo>
                  <a:cubicBezTo>
                    <a:pt x="130" y="223"/>
                    <a:pt x="130" y="225"/>
                    <a:pt x="125" y="222"/>
                  </a:cubicBezTo>
                  <a:cubicBezTo>
                    <a:pt x="100" y="207"/>
                    <a:pt x="74" y="193"/>
                    <a:pt x="49" y="178"/>
                  </a:cubicBezTo>
                  <a:cubicBezTo>
                    <a:pt x="34" y="169"/>
                    <a:pt x="19" y="161"/>
                    <a:pt x="4" y="152"/>
                  </a:cubicBezTo>
                  <a:cubicBezTo>
                    <a:pt x="1" y="151"/>
                    <a:pt x="0" y="149"/>
                    <a:pt x="0" y="145"/>
                  </a:cubicBezTo>
                  <a:cubicBezTo>
                    <a:pt x="0" y="99"/>
                    <a:pt x="0" y="52"/>
                    <a:pt x="0" y="5"/>
                  </a:cubicBezTo>
                  <a:cubicBezTo>
                    <a:pt x="0" y="1"/>
                    <a:pt x="1" y="0"/>
                    <a:pt x="5" y="2"/>
                  </a:cubicBezTo>
                  <a:cubicBezTo>
                    <a:pt x="31" y="18"/>
                    <a:pt x="58" y="33"/>
                    <a:pt x="85" y="48"/>
                  </a:cubicBezTo>
                  <a:cubicBezTo>
                    <a:pt x="98" y="56"/>
                    <a:pt x="112" y="64"/>
                    <a:pt x="125" y="71"/>
                  </a:cubicBezTo>
                  <a:cubicBezTo>
                    <a:pt x="129" y="74"/>
                    <a:pt x="131" y="76"/>
                    <a:pt x="131" y="81"/>
                  </a:cubicBezTo>
                  <a:cubicBezTo>
                    <a:pt x="130" y="104"/>
                    <a:pt x="130" y="127"/>
                    <a:pt x="130" y="150"/>
                  </a:cubicBezTo>
                  <a:cubicBezTo>
                    <a:pt x="130" y="150"/>
                    <a:pt x="130" y="150"/>
                    <a:pt x="130" y="150"/>
                  </a:cubicBezTo>
                  <a:close/>
                </a:path>
              </a:pathLst>
            </a:custGeom>
            <a:solidFill>
              <a:srgbClr val="31A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7A3B185-22F8-63C6-B18A-2F1762BF5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6" y="2409825"/>
              <a:ext cx="738188" cy="1271587"/>
            </a:xfrm>
            <a:custGeom>
              <a:avLst/>
              <a:gdLst>
                <a:gd name="T0" fmla="*/ 130 w 130"/>
                <a:gd name="T1" fmla="*/ 0 h 224"/>
                <a:gd name="T2" fmla="*/ 130 w 130"/>
                <a:gd name="T3" fmla="*/ 8 h 224"/>
                <a:gd name="T4" fmla="*/ 130 w 130"/>
                <a:gd name="T5" fmla="*/ 143 h 224"/>
                <a:gd name="T6" fmla="*/ 125 w 130"/>
                <a:gd name="T7" fmla="*/ 151 h 224"/>
                <a:gd name="T8" fmla="*/ 5 w 130"/>
                <a:gd name="T9" fmla="*/ 221 h 224"/>
                <a:gd name="T10" fmla="*/ 0 w 130"/>
                <a:gd name="T11" fmla="*/ 218 h 224"/>
                <a:gd name="T12" fmla="*/ 0 w 130"/>
                <a:gd name="T13" fmla="*/ 78 h 224"/>
                <a:gd name="T14" fmla="*/ 3 w 130"/>
                <a:gd name="T15" fmla="*/ 72 h 224"/>
                <a:gd name="T16" fmla="*/ 127 w 130"/>
                <a:gd name="T17" fmla="*/ 0 h 224"/>
                <a:gd name="T18" fmla="*/ 130 w 130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224">
                  <a:moveTo>
                    <a:pt x="130" y="0"/>
                  </a:moveTo>
                  <a:cubicBezTo>
                    <a:pt x="130" y="3"/>
                    <a:pt x="130" y="6"/>
                    <a:pt x="130" y="8"/>
                  </a:cubicBezTo>
                  <a:cubicBezTo>
                    <a:pt x="130" y="53"/>
                    <a:pt x="130" y="98"/>
                    <a:pt x="130" y="143"/>
                  </a:cubicBezTo>
                  <a:cubicBezTo>
                    <a:pt x="130" y="147"/>
                    <a:pt x="129" y="149"/>
                    <a:pt x="125" y="151"/>
                  </a:cubicBezTo>
                  <a:cubicBezTo>
                    <a:pt x="85" y="174"/>
                    <a:pt x="45" y="198"/>
                    <a:pt x="5" y="221"/>
                  </a:cubicBezTo>
                  <a:cubicBezTo>
                    <a:pt x="0" y="224"/>
                    <a:pt x="0" y="224"/>
                    <a:pt x="0" y="218"/>
                  </a:cubicBezTo>
                  <a:cubicBezTo>
                    <a:pt x="0" y="171"/>
                    <a:pt x="0" y="125"/>
                    <a:pt x="0" y="78"/>
                  </a:cubicBezTo>
                  <a:cubicBezTo>
                    <a:pt x="0" y="75"/>
                    <a:pt x="0" y="74"/>
                    <a:pt x="3" y="72"/>
                  </a:cubicBezTo>
                  <a:cubicBezTo>
                    <a:pt x="44" y="48"/>
                    <a:pt x="86" y="24"/>
                    <a:pt x="127" y="0"/>
                  </a:cubicBezTo>
                  <a:cubicBezTo>
                    <a:pt x="128" y="0"/>
                    <a:pt x="128" y="0"/>
                    <a:pt x="130" y="0"/>
                  </a:cubicBezTo>
                  <a:close/>
                </a:path>
              </a:pathLst>
            </a:custGeom>
            <a:solidFill>
              <a:srgbClr val="834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0E3C55F-C2D3-434C-5555-23EAD6166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3" y="1922463"/>
              <a:ext cx="1460500" cy="839787"/>
            </a:xfrm>
            <a:custGeom>
              <a:avLst/>
              <a:gdLst>
                <a:gd name="T0" fmla="*/ 0 w 257"/>
                <a:gd name="T1" fmla="*/ 73 h 148"/>
                <a:gd name="T2" fmla="*/ 29 w 257"/>
                <a:gd name="T3" fmla="*/ 57 h 148"/>
                <a:gd name="T4" fmla="*/ 125 w 257"/>
                <a:gd name="T5" fmla="*/ 1 h 148"/>
                <a:gd name="T6" fmla="*/ 132 w 257"/>
                <a:gd name="T7" fmla="*/ 1 h 148"/>
                <a:gd name="T8" fmla="*/ 237 w 257"/>
                <a:gd name="T9" fmla="*/ 62 h 148"/>
                <a:gd name="T10" fmla="*/ 253 w 257"/>
                <a:gd name="T11" fmla="*/ 71 h 148"/>
                <a:gd name="T12" fmla="*/ 253 w 257"/>
                <a:gd name="T13" fmla="*/ 77 h 148"/>
                <a:gd name="T14" fmla="*/ 162 w 257"/>
                <a:gd name="T15" fmla="*/ 129 h 148"/>
                <a:gd name="T16" fmla="*/ 132 w 257"/>
                <a:gd name="T17" fmla="*/ 146 h 148"/>
                <a:gd name="T18" fmla="*/ 124 w 257"/>
                <a:gd name="T19" fmla="*/ 146 h 148"/>
                <a:gd name="T20" fmla="*/ 5 w 257"/>
                <a:gd name="T21" fmla="*/ 77 h 148"/>
                <a:gd name="T22" fmla="*/ 0 w 257"/>
                <a:gd name="T23" fmla="*/ 7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7" h="148">
                  <a:moveTo>
                    <a:pt x="0" y="73"/>
                  </a:moveTo>
                  <a:cubicBezTo>
                    <a:pt x="10" y="68"/>
                    <a:pt x="19" y="62"/>
                    <a:pt x="29" y="57"/>
                  </a:cubicBezTo>
                  <a:cubicBezTo>
                    <a:pt x="61" y="38"/>
                    <a:pt x="93" y="20"/>
                    <a:pt x="125" y="1"/>
                  </a:cubicBezTo>
                  <a:cubicBezTo>
                    <a:pt x="127" y="0"/>
                    <a:pt x="129" y="0"/>
                    <a:pt x="132" y="1"/>
                  </a:cubicBezTo>
                  <a:cubicBezTo>
                    <a:pt x="167" y="22"/>
                    <a:pt x="202" y="42"/>
                    <a:pt x="237" y="62"/>
                  </a:cubicBezTo>
                  <a:cubicBezTo>
                    <a:pt x="242" y="65"/>
                    <a:pt x="247" y="68"/>
                    <a:pt x="253" y="71"/>
                  </a:cubicBezTo>
                  <a:cubicBezTo>
                    <a:pt x="257" y="73"/>
                    <a:pt x="256" y="75"/>
                    <a:pt x="253" y="77"/>
                  </a:cubicBezTo>
                  <a:cubicBezTo>
                    <a:pt x="222" y="94"/>
                    <a:pt x="192" y="112"/>
                    <a:pt x="162" y="129"/>
                  </a:cubicBezTo>
                  <a:cubicBezTo>
                    <a:pt x="152" y="135"/>
                    <a:pt x="142" y="140"/>
                    <a:pt x="132" y="146"/>
                  </a:cubicBezTo>
                  <a:cubicBezTo>
                    <a:pt x="129" y="148"/>
                    <a:pt x="127" y="148"/>
                    <a:pt x="124" y="146"/>
                  </a:cubicBezTo>
                  <a:cubicBezTo>
                    <a:pt x="85" y="123"/>
                    <a:pt x="45" y="100"/>
                    <a:pt x="5" y="77"/>
                  </a:cubicBezTo>
                  <a:cubicBezTo>
                    <a:pt x="3" y="76"/>
                    <a:pt x="1" y="76"/>
                    <a:pt x="0" y="73"/>
                  </a:cubicBezTo>
                  <a:close/>
                </a:path>
              </a:pathLst>
            </a:custGeom>
            <a:solidFill>
              <a:srgbClr val="30A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38C913F-7387-0834-3158-F8FCE33D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6" y="1490663"/>
              <a:ext cx="1403350" cy="806450"/>
            </a:xfrm>
            <a:custGeom>
              <a:avLst/>
              <a:gdLst>
                <a:gd name="T0" fmla="*/ 0 w 247"/>
                <a:gd name="T1" fmla="*/ 74 h 142"/>
                <a:gd name="T2" fmla="*/ 50 w 247"/>
                <a:gd name="T3" fmla="*/ 45 h 142"/>
                <a:gd name="T4" fmla="*/ 121 w 247"/>
                <a:gd name="T5" fmla="*/ 4 h 142"/>
                <a:gd name="T6" fmla="*/ 136 w 247"/>
                <a:gd name="T7" fmla="*/ 3 h 142"/>
                <a:gd name="T8" fmla="*/ 244 w 247"/>
                <a:gd name="T9" fmla="*/ 66 h 142"/>
                <a:gd name="T10" fmla="*/ 247 w 247"/>
                <a:gd name="T11" fmla="*/ 68 h 142"/>
                <a:gd name="T12" fmla="*/ 218 w 247"/>
                <a:gd name="T13" fmla="*/ 85 h 142"/>
                <a:gd name="T14" fmla="*/ 121 w 247"/>
                <a:gd name="T15" fmla="*/ 140 h 142"/>
                <a:gd name="T16" fmla="*/ 114 w 247"/>
                <a:gd name="T17" fmla="*/ 140 h 142"/>
                <a:gd name="T18" fmla="*/ 2 w 247"/>
                <a:gd name="T19" fmla="*/ 75 h 142"/>
                <a:gd name="T20" fmla="*/ 0 w 247"/>
                <a:gd name="T21" fmla="*/ 7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142">
                  <a:moveTo>
                    <a:pt x="0" y="74"/>
                  </a:moveTo>
                  <a:cubicBezTo>
                    <a:pt x="17" y="64"/>
                    <a:pt x="34" y="55"/>
                    <a:pt x="50" y="45"/>
                  </a:cubicBezTo>
                  <a:cubicBezTo>
                    <a:pt x="74" y="31"/>
                    <a:pt x="98" y="18"/>
                    <a:pt x="121" y="4"/>
                  </a:cubicBezTo>
                  <a:cubicBezTo>
                    <a:pt x="126" y="1"/>
                    <a:pt x="130" y="0"/>
                    <a:pt x="136" y="3"/>
                  </a:cubicBezTo>
                  <a:cubicBezTo>
                    <a:pt x="172" y="25"/>
                    <a:pt x="208" y="45"/>
                    <a:pt x="244" y="66"/>
                  </a:cubicBezTo>
                  <a:cubicBezTo>
                    <a:pt x="245" y="66"/>
                    <a:pt x="245" y="67"/>
                    <a:pt x="247" y="68"/>
                  </a:cubicBezTo>
                  <a:cubicBezTo>
                    <a:pt x="237" y="74"/>
                    <a:pt x="227" y="79"/>
                    <a:pt x="218" y="85"/>
                  </a:cubicBezTo>
                  <a:cubicBezTo>
                    <a:pt x="186" y="103"/>
                    <a:pt x="153" y="122"/>
                    <a:pt x="121" y="140"/>
                  </a:cubicBezTo>
                  <a:cubicBezTo>
                    <a:pt x="119" y="142"/>
                    <a:pt x="117" y="142"/>
                    <a:pt x="114" y="140"/>
                  </a:cubicBezTo>
                  <a:cubicBezTo>
                    <a:pt x="77" y="118"/>
                    <a:pt x="39" y="97"/>
                    <a:pt x="2" y="75"/>
                  </a:cubicBezTo>
                  <a:cubicBezTo>
                    <a:pt x="2" y="75"/>
                    <a:pt x="1" y="75"/>
                    <a:pt x="0" y="74"/>
                  </a:cubicBezTo>
                  <a:close/>
                </a:path>
              </a:pathLst>
            </a:custGeom>
            <a:solidFill>
              <a:srgbClr val="18A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6B4F76E-5046-ACA4-AC8E-871C150AF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6" y="3341688"/>
              <a:ext cx="738188" cy="1192212"/>
            </a:xfrm>
            <a:custGeom>
              <a:avLst/>
              <a:gdLst>
                <a:gd name="T0" fmla="*/ 0 w 130"/>
                <a:gd name="T1" fmla="*/ 210 h 210"/>
                <a:gd name="T2" fmla="*/ 0 w 130"/>
                <a:gd name="T3" fmla="*/ 203 h 210"/>
                <a:gd name="T4" fmla="*/ 0 w 130"/>
                <a:gd name="T5" fmla="*/ 81 h 210"/>
                <a:gd name="T6" fmla="*/ 5 w 130"/>
                <a:gd name="T7" fmla="*/ 72 h 210"/>
                <a:gd name="T8" fmla="*/ 123 w 130"/>
                <a:gd name="T9" fmla="*/ 4 h 210"/>
                <a:gd name="T10" fmla="*/ 129 w 130"/>
                <a:gd name="T11" fmla="*/ 0 h 210"/>
                <a:gd name="T12" fmla="*/ 130 w 130"/>
                <a:gd name="T13" fmla="*/ 8 h 210"/>
                <a:gd name="T14" fmla="*/ 130 w 130"/>
                <a:gd name="T15" fmla="*/ 130 h 210"/>
                <a:gd name="T16" fmla="*/ 127 w 130"/>
                <a:gd name="T17" fmla="*/ 137 h 210"/>
                <a:gd name="T18" fmla="*/ 5 w 130"/>
                <a:gd name="T19" fmla="*/ 207 h 210"/>
                <a:gd name="T20" fmla="*/ 0 w 130"/>
                <a:gd name="T2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210">
                  <a:moveTo>
                    <a:pt x="0" y="210"/>
                  </a:moveTo>
                  <a:cubicBezTo>
                    <a:pt x="0" y="207"/>
                    <a:pt x="0" y="205"/>
                    <a:pt x="0" y="203"/>
                  </a:cubicBezTo>
                  <a:cubicBezTo>
                    <a:pt x="0" y="163"/>
                    <a:pt x="0" y="122"/>
                    <a:pt x="0" y="81"/>
                  </a:cubicBezTo>
                  <a:cubicBezTo>
                    <a:pt x="0" y="77"/>
                    <a:pt x="1" y="74"/>
                    <a:pt x="5" y="72"/>
                  </a:cubicBezTo>
                  <a:cubicBezTo>
                    <a:pt x="45" y="49"/>
                    <a:pt x="84" y="26"/>
                    <a:pt x="123" y="4"/>
                  </a:cubicBezTo>
                  <a:cubicBezTo>
                    <a:pt x="125" y="3"/>
                    <a:pt x="127" y="2"/>
                    <a:pt x="129" y="0"/>
                  </a:cubicBezTo>
                  <a:cubicBezTo>
                    <a:pt x="130" y="3"/>
                    <a:pt x="130" y="6"/>
                    <a:pt x="130" y="8"/>
                  </a:cubicBezTo>
                  <a:cubicBezTo>
                    <a:pt x="130" y="49"/>
                    <a:pt x="130" y="90"/>
                    <a:pt x="130" y="130"/>
                  </a:cubicBezTo>
                  <a:cubicBezTo>
                    <a:pt x="130" y="133"/>
                    <a:pt x="130" y="135"/>
                    <a:pt x="127" y="137"/>
                  </a:cubicBezTo>
                  <a:cubicBezTo>
                    <a:pt x="86" y="160"/>
                    <a:pt x="45" y="184"/>
                    <a:pt x="5" y="207"/>
                  </a:cubicBezTo>
                  <a:cubicBezTo>
                    <a:pt x="4" y="208"/>
                    <a:pt x="2" y="209"/>
                    <a:pt x="0" y="210"/>
                  </a:cubicBezTo>
                  <a:close/>
                </a:path>
              </a:pathLst>
            </a:custGeom>
            <a:solidFill>
              <a:srgbClr val="31A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3875C57-F001-3A67-1C23-B61D2E7B4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576" y="3341688"/>
              <a:ext cx="739775" cy="1185862"/>
            </a:xfrm>
            <a:custGeom>
              <a:avLst/>
              <a:gdLst>
                <a:gd name="T0" fmla="*/ 130 w 130"/>
                <a:gd name="T1" fmla="*/ 209 h 209"/>
                <a:gd name="T2" fmla="*/ 125 w 130"/>
                <a:gd name="T3" fmla="*/ 207 h 209"/>
                <a:gd name="T4" fmla="*/ 4 w 130"/>
                <a:gd name="T5" fmla="*/ 137 h 209"/>
                <a:gd name="T6" fmla="*/ 0 w 130"/>
                <a:gd name="T7" fmla="*/ 131 h 209"/>
                <a:gd name="T8" fmla="*/ 0 w 130"/>
                <a:gd name="T9" fmla="*/ 5 h 209"/>
                <a:gd name="T10" fmla="*/ 4 w 130"/>
                <a:gd name="T11" fmla="*/ 2 h 209"/>
                <a:gd name="T12" fmla="*/ 127 w 130"/>
                <a:gd name="T13" fmla="*/ 73 h 209"/>
                <a:gd name="T14" fmla="*/ 130 w 130"/>
                <a:gd name="T15" fmla="*/ 78 h 209"/>
                <a:gd name="T16" fmla="*/ 130 w 130"/>
                <a:gd name="T17" fmla="*/ 208 h 209"/>
                <a:gd name="T18" fmla="*/ 130 w 130"/>
                <a:gd name="T1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209">
                  <a:moveTo>
                    <a:pt x="130" y="209"/>
                  </a:moveTo>
                  <a:cubicBezTo>
                    <a:pt x="128" y="209"/>
                    <a:pt x="127" y="208"/>
                    <a:pt x="125" y="207"/>
                  </a:cubicBezTo>
                  <a:cubicBezTo>
                    <a:pt x="85" y="184"/>
                    <a:pt x="44" y="160"/>
                    <a:pt x="4" y="137"/>
                  </a:cubicBezTo>
                  <a:cubicBezTo>
                    <a:pt x="1" y="136"/>
                    <a:pt x="0" y="134"/>
                    <a:pt x="0" y="131"/>
                  </a:cubicBezTo>
                  <a:cubicBezTo>
                    <a:pt x="0" y="89"/>
                    <a:pt x="0" y="47"/>
                    <a:pt x="0" y="5"/>
                  </a:cubicBezTo>
                  <a:cubicBezTo>
                    <a:pt x="0" y="2"/>
                    <a:pt x="0" y="0"/>
                    <a:pt x="4" y="2"/>
                  </a:cubicBezTo>
                  <a:cubicBezTo>
                    <a:pt x="45" y="26"/>
                    <a:pt x="86" y="50"/>
                    <a:pt x="127" y="73"/>
                  </a:cubicBezTo>
                  <a:cubicBezTo>
                    <a:pt x="129" y="74"/>
                    <a:pt x="130" y="76"/>
                    <a:pt x="130" y="78"/>
                  </a:cubicBezTo>
                  <a:cubicBezTo>
                    <a:pt x="130" y="121"/>
                    <a:pt x="130" y="165"/>
                    <a:pt x="130" y="208"/>
                  </a:cubicBezTo>
                  <a:cubicBezTo>
                    <a:pt x="130" y="208"/>
                    <a:pt x="130" y="209"/>
                    <a:pt x="130" y="209"/>
                  </a:cubicBezTo>
                  <a:close/>
                </a:path>
              </a:pathLst>
            </a:custGeom>
            <a:solidFill>
              <a:srgbClr val="E72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E155A4D-59E8-FB5F-B703-603695D81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1490663"/>
              <a:ext cx="1392238" cy="806450"/>
            </a:xfrm>
            <a:custGeom>
              <a:avLst/>
              <a:gdLst>
                <a:gd name="T0" fmla="*/ 0 w 245"/>
                <a:gd name="T1" fmla="*/ 67 h 142"/>
                <a:gd name="T2" fmla="*/ 30 w 245"/>
                <a:gd name="T3" fmla="*/ 50 h 142"/>
                <a:gd name="T4" fmla="*/ 113 w 245"/>
                <a:gd name="T5" fmla="*/ 2 h 142"/>
                <a:gd name="T6" fmla="*/ 120 w 245"/>
                <a:gd name="T7" fmla="*/ 2 h 142"/>
                <a:gd name="T8" fmla="*/ 242 w 245"/>
                <a:gd name="T9" fmla="*/ 72 h 142"/>
                <a:gd name="T10" fmla="*/ 245 w 245"/>
                <a:gd name="T11" fmla="*/ 74 h 142"/>
                <a:gd name="T12" fmla="*/ 233 w 245"/>
                <a:gd name="T13" fmla="*/ 82 h 142"/>
                <a:gd name="T14" fmla="*/ 132 w 245"/>
                <a:gd name="T15" fmla="*/ 140 h 142"/>
                <a:gd name="T16" fmla="*/ 125 w 245"/>
                <a:gd name="T17" fmla="*/ 140 h 142"/>
                <a:gd name="T18" fmla="*/ 1 w 245"/>
                <a:gd name="T19" fmla="*/ 69 h 142"/>
                <a:gd name="T20" fmla="*/ 0 w 245"/>
                <a:gd name="T21" fmla="*/ 6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142">
                  <a:moveTo>
                    <a:pt x="0" y="67"/>
                  </a:moveTo>
                  <a:cubicBezTo>
                    <a:pt x="10" y="62"/>
                    <a:pt x="20" y="56"/>
                    <a:pt x="30" y="50"/>
                  </a:cubicBezTo>
                  <a:cubicBezTo>
                    <a:pt x="58" y="34"/>
                    <a:pt x="86" y="18"/>
                    <a:pt x="113" y="2"/>
                  </a:cubicBezTo>
                  <a:cubicBezTo>
                    <a:pt x="116" y="0"/>
                    <a:pt x="118" y="0"/>
                    <a:pt x="120" y="2"/>
                  </a:cubicBezTo>
                  <a:cubicBezTo>
                    <a:pt x="161" y="25"/>
                    <a:pt x="201" y="48"/>
                    <a:pt x="242" y="72"/>
                  </a:cubicBezTo>
                  <a:cubicBezTo>
                    <a:pt x="243" y="72"/>
                    <a:pt x="244" y="73"/>
                    <a:pt x="245" y="74"/>
                  </a:cubicBezTo>
                  <a:cubicBezTo>
                    <a:pt x="242" y="78"/>
                    <a:pt x="237" y="80"/>
                    <a:pt x="233" y="82"/>
                  </a:cubicBezTo>
                  <a:cubicBezTo>
                    <a:pt x="199" y="101"/>
                    <a:pt x="166" y="121"/>
                    <a:pt x="132" y="140"/>
                  </a:cubicBezTo>
                  <a:cubicBezTo>
                    <a:pt x="130" y="142"/>
                    <a:pt x="127" y="142"/>
                    <a:pt x="125" y="140"/>
                  </a:cubicBezTo>
                  <a:cubicBezTo>
                    <a:pt x="83" y="116"/>
                    <a:pt x="42" y="92"/>
                    <a:pt x="1" y="69"/>
                  </a:cubicBezTo>
                  <a:cubicBezTo>
                    <a:pt x="1" y="68"/>
                    <a:pt x="0" y="68"/>
                    <a:pt x="0" y="67"/>
                  </a:cubicBezTo>
                  <a:close/>
                </a:path>
              </a:pathLst>
            </a:custGeom>
            <a:solidFill>
              <a:srgbClr val="E72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7377FEE-0C1F-13FB-737A-A4DA53148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738" y="1978025"/>
              <a:ext cx="658813" cy="1233487"/>
            </a:xfrm>
            <a:custGeom>
              <a:avLst/>
              <a:gdLst>
                <a:gd name="T0" fmla="*/ 0 w 116"/>
                <a:gd name="T1" fmla="*/ 0 h 217"/>
                <a:gd name="T2" fmla="*/ 43 w 116"/>
                <a:gd name="T3" fmla="*/ 25 h 217"/>
                <a:gd name="T4" fmla="*/ 112 w 116"/>
                <a:gd name="T5" fmla="*/ 65 h 217"/>
                <a:gd name="T6" fmla="*/ 116 w 116"/>
                <a:gd name="T7" fmla="*/ 72 h 217"/>
                <a:gd name="T8" fmla="*/ 116 w 116"/>
                <a:gd name="T9" fmla="*/ 211 h 217"/>
                <a:gd name="T10" fmla="*/ 111 w 116"/>
                <a:gd name="T11" fmla="*/ 214 h 217"/>
                <a:gd name="T12" fmla="*/ 3 w 116"/>
                <a:gd name="T13" fmla="*/ 152 h 217"/>
                <a:gd name="T14" fmla="*/ 0 w 116"/>
                <a:gd name="T15" fmla="*/ 147 h 217"/>
                <a:gd name="T16" fmla="*/ 0 w 116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17">
                  <a:moveTo>
                    <a:pt x="0" y="0"/>
                  </a:moveTo>
                  <a:cubicBezTo>
                    <a:pt x="15" y="8"/>
                    <a:pt x="29" y="17"/>
                    <a:pt x="43" y="25"/>
                  </a:cubicBezTo>
                  <a:cubicBezTo>
                    <a:pt x="66" y="38"/>
                    <a:pt x="89" y="51"/>
                    <a:pt x="112" y="65"/>
                  </a:cubicBezTo>
                  <a:cubicBezTo>
                    <a:pt x="115" y="66"/>
                    <a:pt x="116" y="68"/>
                    <a:pt x="116" y="72"/>
                  </a:cubicBezTo>
                  <a:cubicBezTo>
                    <a:pt x="116" y="119"/>
                    <a:pt x="116" y="165"/>
                    <a:pt x="116" y="211"/>
                  </a:cubicBezTo>
                  <a:cubicBezTo>
                    <a:pt x="116" y="216"/>
                    <a:pt x="116" y="217"/>
                    <a:pt x="111" y="214"/>
                  </a:cubicBezTo>
                  <a:cubicBezTo>
                    <a:pt x="75" y="194"/>
                    <a:pt x="39" y="173"/>
                    <a:pt x="3" y="152"/>
                  </a:cubicBezTo>
                  <a:cubicBezTo>
                    <a:pt x="1" y="151"/>
                    <a:pt x="0" y="150"/>
                    <a:pt x="0" y="147"/>
                  </a:cubicBezTo>
                  <a:cubicBezTo>
                    <a:pt x="0" y="98"/>
                    <a:pt x="0" y="50"/>
                    <a:pt x="0" y="0"/>
                  </a:cubicBezTo>
                  <a:close/>
                </a:path>
              </a:pathLst>
            </a:custGeom>
            <a:solidFill>
              <a:srgbClr val="166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6280E6C-057E-7C9D-E946-B44E5D3A6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6" y="1978025"/>
              <a:ext cx="665163" cy="1233487"/>
            </a:xfrm>
            <a:custGeom>
              <a:avLst/>
              <a:gdLst>
                <a:gd name="T0" fmla="*/ 117 w 117"/>
                <a:gd name="T1" fmla="*/ 0 h 217"/>
                <a:gd name="T2" fmla="*/ 117 w 117"/>
                <a:gd name="T3" fmla="*/ 7 h 217"/>
                <a:gd name="T4" fmla="*/ 117 w 117"/>
                <a:gd name="T5" fmla="*/ 145 h 217"/>
                <a:gd name="T6" fmla="*/ 113 w 117"/>
                <a:gd name="T7" fmla="*/ 152 h 217"/>
                <a:gd name="T8" fmla="*/ 5 w 117"/>
                <a:gd name="T9" fmla="*/ 215 h 217"/>
                <a:gd name="T10" fmla="*/ 0 w 117"/>
                <a:gd name="T11" fmla="*/ 212 h 217"/>
                <a:gd name="T12" fmla="*/ 0 w 117"/>
                <a:gd name="T13" fmla="*/ 71 h 217"/>
                <a:gd name="T14" fmla="*/ 3 w 117"/>
                <a:gd name="T15" fmla="*/ 66 h 217"/>
                <a:gd name="T16" fmla="*/ 117 w 117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17">
                  <a:moveTo>
                    <a:pt x="117" y="0"/>
                  </a:moveTo>
                  <a:cubicBezTo>
                    <a:pt x="117" y="3"/>
                    <a:pt x="117" y="5"/>
                    <a:pt x="117" y="7"/>
                  </a:cubicBezTo>
                  <a:cubicBezTo>
                    <a:pt x="117" y="53"/>
                    <a:pt x="117" y="99"/>
                    <a:pt x="117" y="145"/>
                  </a:cubicBezTo>
                  <a:cubicBezTo>
                    <a:pt x="117" y="149"/>
                    <a:pt x="116" y="151"/>
                    <a:pt x="113" y="152"/>
                  </a:cubicBezTo>
                  <a:cubicBezTo>
                    <a:pt x="77" y="173"/>
                    <a:pt x="41" y="194"/>
                    <a:pt x="5" y="215"/>
                  </a:cubicBezTo>
                  <a:cubicBezTo>
                    <a:pt x="1" y="217"/>
                    <a:pt x="0" y="217"/>
                    <a:pt x="0" y="212"/>
                  </a:cubicBezTo>
                  <a:cubicBezTo>
                    <a:pt x="0" y="165"/>
                    <a:pt x="0" y="118"/>
                    <a:pt x="0" y="71"/>
                  </a:cubicBezTo>
                  <a:cubicBezTo>
                    <a:pt x="0" y="69"/>
                    <a:pt x="0" y="67"/>
                    <a:pt x="3" y="66"/>
                  </a:cubicBezTo>
                  <a:cubicBezTo>
                    <a:pt x="40" y="44"/>
                    <a:pt x="78" y="22"/>
                    <a:pt x="117" y="0"/>
                  </a:cubicBezTo>
                  <a:close/>
                </a:path>
              </a:pathLst>
            </a:custGeom>
            <a:solidFill>
              <a:srgbClr val="E86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8DE4EED-9A8A-B2EB-9C05-2C6E0422E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6" y="1058863"/>
              <a:ext cx="1330325" cy="771525"/>
            </a:xfrm>
            <a:custGeom>
              <a:avLst/>
              <a:gdLst>
                <a:gd name="T0" fmla="*/ 234 w 234"/>
                <a:gd name="T1" fmla="*/ 69 h 136"/>
                <a:gd name="T2" fmla="*/ 192 w 234"/>
                <a:gd name="T3" fmla="*/ 93 h 136"/>
                <a:gd name="T4" fmla="*/ 121 w 234"/>
                <a:gd name="T5" fmla="*/ 134 h 136"/>
                <a:gd name="T6" fmla="*/ 112 w 234"/>
                <a:gd name="T7" fmla="*/ 133 h 136"/>
                <a:gd name="T8" fmla="*/ 22 w 234"/>
                <a:gd name="T9" fmla="*/ 81 h 136"/>
                <a:gd name="T10" fmla="*/ 3 w 234"/>
                <a:gd name="T11" fmla="*/ 71 h 136"/>
                <a:gd name="T12" fmla="*/ 3 w 234"/>
                <a:gd name="T13" fmla="*/ 66 h 136"/>
                <a:gd name="T14" fmla="*/ 64 w 234"/>
                <a:gd name="T15" fmla="*/ 31 h 136"/>
                <a:gd name="T16" fmla="*/ 113 w 234"/>
                <a:gd name="T17" fmla="*/ 2 h 136"/>
                <a:gd name="T18" fmla="*/ 120 w 234"/>
                <a:gd name="T19" fmla="*/ 2 h 136"/>
                <a:gd name="T20" fmla="*/ 234 w 234"/>
                <a:gd name="T21" fmla="*/ 68 h 136"/>
                <a:gd name="T22" fmla="*/ 234 w 234"/>
                <a:gd name="T23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136">
                  <a:moveTo>
                    <a:pt x="234" y="69"/>
                  </a:moveTo>
                  <a:cubicBezTo>
                    <a:pt x="220" y="77"/>
                    <a:pt x="206" y="85"/>
                    <a:pt x="192" y="93"/>
                  </a:cubicBezTo>
                  <a:cubicBezTo>
                    <a:pt x="169" y="106"/>
                    <a:pt x="145" y="120"/>
                    <a:pt x="121" y="134"/>
                  </a:cubicBezTo>
                  <a:cubicBezTo>
                    <a:pt x="118" y="136"/>
                    <a:pt x="115" y="135"/>
                    <a:pt x="112" y="133"/>
                  </a:cubicBezTo>
                  <a:cubicBezTo>
                    <a:pt x="82" y="116"/>
                    <a:pt x="52" y="99"/>
                    <a:pt x="22" y="81"/>
                  </a:cubicBezTo>
                  <a:cubicBezTo>
                    <a:pt x="16" y="78"/>
                    <a:pt x="10" y="74"/>
                    <a:pt x="3" y="71"/>
                  </a:cubicBezTo>
                  <a:cubicBezTo>
                    <a:pt x="0" y="69"/>
                    <a:pt x="0" y="68"/>
                    <a:pt x="3" y="66"/>
                  </a:cubicBezTo>
                  <a:cubicBezTo>
                    <a:pt x="24" y="54"/>
                    <a:pt x="44" y="43"/>
                    <a:pt x="64" y="31"/>
                  </a:cubicBezTo>
                  <a:cubicBezTo>
                    <a:pt x="80" y="21"/>
                    <a:pt x="97" y="12"/>
                    <a:pt x="113" y="2"/>
                  </a:cubicBezTo>
                  <a:cubicBezTo>
                    <a:pt x="115" y="1"/>
                    <a:pt x="117" y="0"/>
                    <a:pt x="120" y="2"/>
                  </a:cubicBezTo>
                  <a:cubicBezTo>
                    <a:pt x="158" y="24"/>
                    <a:pt x="196" y="46"/>
                    <a:pt x="234" y="68"/>
                  </a:cubicBezTo>
                  <a:cubicBezTo>
                    <a:pt x="234" y="68"/>
                    <a:pt x="234" y="68"/>
                    <a:pt x="234" y="69"/>
                  </a:cubicBezTo>
                  <a:close/>
                </a:path>
              </a:pathLst>
            </a:custGeom>
            <a:solidFill>
              <a:srgbClr val="FCC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97DA22D-829D-EF7F-CE65-073ED9AD8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388" y="2916238"/>
              <a:ext cx="671513" cy="1146175"/>
            </a:xfrm>
            <a:custGeom>
              <a:avLst/>
              <a:gdLst>
                <a:gd name="T0" fmla="*/ 1 w 118"/>
                <a:gd name="T1" fmla="*/ 0 h 202"/>
                <a:gd name="T2" fmla="*/ 18 w 118"/>
                <a:gd name="T3" fmla="*/ 10 h 202"/>
                <a:gd name="T4" fmla="*/ 112 w 118"/>
                <a:gd name="T5" fmla="*/ 64 h 202"/>
                <a:gd name="T6" fmla="*/ 118 w 118"/>
                <a:gd name="T7" fmla="*/ 74 h 202"/>
                <a:gd name="T8" fmla="*/ 118 w 118"/>
                <a:gd name="T9" fmla="*/ 196 h 202"/>
                <a:gd name="T10" fmla="*/ 112 w 118"/>
                <a:gd name="T11" fmla="*/ 199 h 202"/>
                <a:gd name="T12" fmla="*/ 14 w 118"/>
                <a:gd name="T13" fmla="*/ 143 h 202"/>
                <a:gd name="T14" fmla="*/ 0 w 118"/>
                <a:gd name="T15" fmla="*/ 119 h 202"/>
                <a:gd name="T16" fmla="*/ 0 w 118"/>
                <a:gd name="T17" fmla="*/ 3 h 202"/>
                <a:gd name="T18" fmla="*/ 1 w 118"/>
                <a:gd name="T1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202">
                  <a:moveTo>
                    <a:pt x="1" y="0"/>
                  </a:moveTo>
                  <a:cubicBezTo>
                    <a:pt x="7" y="4"/>
                    <a:pt x="12" y="7"/>
                    <a:pt x="18" y="10"/>
                  </a:cubicBezTo>
                  <a:cubicBezTo>
                    <a:pt x="49" y="28"/>
                    <a:pt x="80" y="46"/>
                    <a:pt x="112" y="64"/>
                  </a:cubicBezTo>
                  <a:cubicBezTo>
                    <a:pt x="116" y="66"/>
                    <a:pt x="118" y="69"/>
                    <a:pt x="118" y="74"/>
                  </a:cubicBezTo>
                  <a:cubicBezTo>
                    <a:pt x="117" y="114"/>
                    <a:pt x="118" y="155"/>
                    <a:pt x="118" y="196"/>
                  </a:cubicBezTo>
                  <a:cubicBezTo>
                    <a:pt x="118" y="202"/>
                    <a:pt x="117" y="202"/>
                    <a:pt x="112" y="199"/>
                  </a:cubicBezTo>
                  <a:cubicBezTo>
                    <a:pt x="79" y="181"/>
                    <a:pt x="47" y="161"/>
                    <a:pt x="14" y="143"/>
                  </a:cubicBezTo>
                  <a:cubicBezTo>
                    <a:pt x="3" y="137"/>
                    <a:pt x="0" y="131"/>
                    <a:pt x="0" y="119"/>
                  </a:cubicBezTo>
                  <a:cubicBezTo>
                    <a:pt x="1" y="80"/>
                    <a:pt x="0" y="41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CC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6B46D9C5-93EF-C9E4-0CC2-63C87DAB4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6" y="2916238"/>
              <a:ext cx="676275" cy="1146175"/>
            </a:xfrm>
            <a:custGeom>
              <a:avLst/>
              <a:gdLst>
                <a:gd name="T0" fmla="*/ 118 w 119"/>
                <a:gd name="T1" fmla="*/ 68 h 202"/>
                <a:gd name="T2" fmla="*/ 118 w 119"/>
                <a:gd name="T3" fmla="*/ 130 h 202"/>
                <a:gd name="T4" fmla="*/ 114 w 119"/>
                <a:gd name="T5" fmla="*/ 137 h 202"/>
                <a:gd name="T6" fmla="*/ 6 w 119"/>
                <a:gd name="T7" fmla="*/ 199 h 202"/>
                <a:gd name="T8" fmla="*/ 2 w 119"/>
                <a:gd name="T9" fmla="*/ 201 h 202"/>
                <a:gd name="T10" fmla="*/ 1 w 119"/>
                <a:gd name="T11" fmla="*/ 196 h 202"/>
                <a:gd name="T12" fmla="*/ 1 w 119"/>
                <a:gd name="T13" fmla="*/ 73 h 202"/>
                <a:gd name="T14" fmla="*/ 5 w 119"/>
                <a:gd name="T15" fmla="*/ 65 h 202"/>
                <a:gd name="T16" fmla="*/ 112 w 119"/>
                <a:gd name="T17" fmla="*/ 3 h 202"/>
                <a:gd name="T18" fmla="*/ 117 w 119"/>
                <a:gd name="T19" fmla="*/ 2 h 202"/>
                <a:gd name="T20" fmla="*/ 118 w 119"/>
                <a:gd name="T21" fmla="*/ 7 h 202"/>
                <a:gd name="T22" fmla="*/ 118 w 119"/>
                <a:gd name="T23" fmla="*/ 68 h 202"/>
                <a:gd name="T24" fmla="*/ 118 w 119"/>
                <a:gd name="T25" fmla="*/ 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202">
                  <a:moveTo>
                    <a:pt x="118" y="68"/>
                  </a:moveTo>
                  <a:cubicBezTo>
                    <a:pt x="118" y="89"/>
                    <a:pt x="118" y="109"/>
                    <a:pt x="118" y="130"/>
                  </a:cubicBezTo>
                  <a:cubicBezTo>
                    <a:pt x="118" y="134"/>
                    <a:pt x="117" y="136"/>
                    <a:pt x="114" y="137"/>
                  </a:cubicBezTo>
                  <a:cubicBezTo>
                    <a:pt x="78" y="158"/>
                    <a:pt x="42" y="179"/>
                    <a:pt x="6" y="199"/>
                  </a:cubicBezTo>
                  <a:cubicBezTo>
                    <a:pt x="5" y="200"/>
                    <a:pt x="3" y="202"/>
                    <a:pt x="2" y="201"/>
                  </a:cubicBezTo>
                  <a:cubicBezTo>
                    <a:pt x="0" y="200"/>
                    <a:pt x="1" y="198"/>
                    <a:pt x="1" y="196"/>
                  </a:cubicBezTo>
                  <a:cubicBezTo>
                    <a:pt x="1" y="155"/>
                    <a:pt x="1" y="114"/>
                    <a:pt x="1" y="73"/>
                  </a:cubicBezTo>
                  <a:cubicBezTo>
                    <a:pt x="1" y="69"/>
                    <a:pt x="2" y="67"/>
                    <a:pt x="5" y="65"/>
                  </a:cubicBezTo>
                  <a:cubicBezTo>
                    <a:pt x="41" y="45"/>
                    <a:pt x="77" y="24"/>
                    <a:pt x="112" y="3"/>
                  </a:cubicBezTo>
                  <a:cubicBezTo>
                    <a:pt x="114" y="2"/>
                    <a:pt x="115" y="0"/>
                    <a:pt x="117" y="2"/>
                  </a:cubicBezTo>
                  <a:cubicBezTo>
                    <a:pt x="119" y="3"/>
                    <a:pt x="118" y="5"/>
                    <a:pt x="118" y="7"/>
                  </a:cubicBezTo>
                  <a:cubicBezTo>
                    <a:pt x="118" y="27"/>
                    <a:pt x="118" y="4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lose/>
                </a:path>
              </a:pathLst>
            </a:custGeom>
            <a:solidFill>
              <a:srgbClr val="90C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xfrm>
            <a:off x="2068486" y="190542"/>
            <a:ext cx="478788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Real Estate Infographics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3537916" y="2062253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845157" y="3376502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393057" y="3736327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085821" y="2418392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6231979" y="3376502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779890" y="3735786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02F267-F9E5-4EE3-87BE-CFCEEA2C6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460" y="950648"/>
            <a:ext cx="1022112" cy="10579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E53A49F-CA18-4933-8534-9C699E13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523" y="2318527"/>
            <a:ext cx="1022112" cy="10579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F6710F0-7E58-453D-8749-6FBD6923A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397" y="2288484"/>
            <a:ext cx="1022112" cy="1057975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49086C5-57F7-4001-9C9E-69DBF7CA097F}"/>
              </a:ext>
            </a:extLst>
          </p:cNvPr>
          <p:cNvGrpSpPr/>
          <p:nvPr/>
        </p:nvGrpSpPr>
        <p:grpSpPr>
          <a:xfrm rot="16200000" flipH="1">
            <a:off x="245375" y="3404637"/>
            <a:ext cx="1483395" cy="1983795"/>
            <a:chOff x="7651312" y="33453"/>
            <a:chExt cx="1459235" cy="1951485"/>
          </a:xfrm>
          <a:solidFill>
            <a:srgbClr val="FFC000"/>
          </a:solidFill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7CF94FB3-9AFA-4B59-9510-9513EA48DB88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27385630-E6E6-48F4-9265-C1B9BB2126FA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AE1CB281-C24E-4023-84DF-64CCECB31CAC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37398AB1-9929-4C38-896C-49CDB8C55E7E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C230E7E6-104B-4B74-978B-6CA53C8042E8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68614CB3-9CFC-4698-8F06-CC7C2D2487FE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56298A9C-E297-46D1-9B2D-3471B5E59112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5EA27F1-E7AF-41EC-A68A-DA0FCEB90527}"/>
              </a:ext>
            </a:extLst>
          </p:cNvPr>
          <p:cNvGrpSpPr/>
          <p:nvPr/>
        </p:nvGrpSpPr>
        <p:grpSpPr>
          <a:xfrm rot="5400000" flipH="1">
            <a:off x="7415880" y="-250200"/>
            <a:ext cx="1483395" cy="1983795"/>
            <a:chOff x="7651312" y="33453"/>
            <a:chExt cx="1459235" cy="1951485"/>
          </a:xfrm>
          <a:solidFill>
            <a:srgbClr val="92D050"/>
          </a:solidFill>
        </p:grpSpPr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FA5707E5-91C7-4AC0-B676-AAB01433386A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BD40DB13-13F9-4552-AE91-0B7F7E86B212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EEB7A0DC-F8B5-4D28-A32A-4EE627A55E10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0A59A86C-EDA5-4724-AFCB-C1125DBCFF41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8DB6DC94-013B-4AED-BF8E-830538E9472D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DCEFF07E-D126-4243-B3C9-3CFEB5B8B7B9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748FDD0A-CDE5-443C-A2A2-DD58D0BF4A14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3;p42"/>
          <p:cNvSpPr txBox="1">
            <a:spLocks/>
          </p:cNvSpPr>
          <p:nvPr/>
        </p:nvSpPr>
        <p:spPr>
          <a:xfrm>
            <a:off x="2537850" y="153507"/>
            <a:ext cx="406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Fuentes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877424" y="1493268"/>
            <a:ext cx="4157664" cy="4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sz="1600" b="1" dirty="0">
                <a:solidFill>
                  <a:schemeClr val="tx1"/>
                </a:solidFill>
                <a:latin typeface="Bevan" panose="020B0604020202020204" charset="0"/>
                <a:ea typeface="Rubik"/>
                <a:cs typeface="Rubik"/>
                <a:sym typeface="Rubik"/>
              </a:rPr>
              <a:t>PRODUCED BY: </a:t>
            </a:r>
            <a:r>
              <a:rPr lang="es-PE" sz="1600" dirty="0" smtClean="0">
                <a:latin typeface="Montserrat"/>
                <a:ea typeface="Montserrat"/>
                <a:cs typeface="Montserrat"/>
                <a:sym typeface="Montserrat"/>
              </a:rPr>
              <a:t>plantillaspowerpoint.org</a:t>
            </a:r>
          </a:p>
          <a:p>
            <a:endParaRPr lang="es-PE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sz="1600" b="1" dirty="0">
              <a:solidFill>
                <a:srgbClr val="C00000"/>
              </a:solidFill>
              <a:latin typeface="Bevan" panose="020B060402020202020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877424" y="2247648"/>
            <a:ext cx="2989182" cy="1594553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s-PE" sz="1600" b="1" dirty="0">
                  <a:solidFill>
                    <a:schemeClr val="tx1"/>
                  </a:solidFill>
                  <a:latin typeface="Bevan" panose="020B0604020202020204" charset="0"/>
                  <a:ea typeface="Rubik"/>
                  <a:cs typeface="Rubik"/>
                  <a:sym typeface="Rubik"/>
                </a:rPr>
                <a:t>IMAGES</a:t>
              </a:r>
              <a:r>
                <a:rPr lang="en" sz="1600" b="1" dirty="0">
                  <a:solidFill>
                    <a:schemeClr val="tx1"/>
                  </a:solidFill>
                  <a:latin typeface="Bevan" panose="020B0604020202020204" charset="0"/>
                  <a:ea typeface="Rubik"/>
                  <a:cs typeface="Rubik"/>
                  <a:sym typeface="Rubik"/>
                </a:rPr>
                <a:t> :</a:t>
              </a:r>
              <a:endParaRPr sz="1600" b="1" dirty="0">
                <a:solidFill>
                  <a:schemeClr val="tx1"/>
                </a:solidFill>
                <a:latin typeface="Bevan" panose="020B060402020202020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s-PE" sz="1500" dirty="0">
                  <a:solidFill>
                    <a:schemeClr val="tx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unsplash.com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s-PE" sz="1500" dirty="0">
                  <a:solidFill>
                    <a:schemeClr val="tx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pixabay.com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s-PE" sz="1500" dirty="0">
                  <a:solidFill>
                    <a:schemeClr val="tx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morguefile.com</a:t>
              </a: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877424" y="3710418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b="1" dirty="0">
                <a:solidFill>
                  <a:schemeClr val="tx1"/>
                </a:solidFill>
                <a:latin typeface="Bevan" panose="020B0604020202020204" charset="0"/>
                <a:ea typeface="Rubik"/>
                <a:cs typeface="Rubik"/>
                <a:sym typeface="Rubik"/>
              </a:rPr>
              <a:t>FONTS :</a:t>
            </a:r>
            <a:endParaRPr sz="1600" b="1" dirty="0">
              <a:solidFill>
                <a:schemeClr val="tx1"/>
              </a:solidFill>
              <a:latin typeface="Bevan" panose="020B0604020202020204" charset="0"/>
              <a:ea typeface="Rubik"/>
              <a:cs typeface="Rubik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877424" y="4019043"/>
            <a:ext cx="2645376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es-PE" sz="1500" dirty="0">
                <a:latin typeface="Montserrat"/>
                <a:ea typeface="Montserrat"/>
                <a:cs typeface="Montserrat"/>
                <a:sym typeface="Montserrat"/>
              </a:rPr>
              <a:t>Rubik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s-PE" sz="1500" dirty="0">
                <a:latin typeface="Montserrat"/>
                <a:ea typeface="Montserrat"/>
                <a:cs typeface="Montserrat"/>
                <a:sym typeface="Montserrat"/>
              </a:rPr>
              <a:t>Arial</a:t>
            </a: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218E1BD-78E4-45CE-BB54-EF292720ED01}"/>
              </a:ext>
            </a:extLst>
          </p:cNvPr>
          <p:cNvGrpSpPr/>
          <p:nvPr/>
        </p:nvGrpSpPr>
        <p:grpSpPr>
          <a:xfrm rot="16200000" flipH="1">
            <a:off x="146500" y="4066514"/>
            <a:ext cx="920687" cy="1231266"/>
            <a:chOff x="7651312" y="33453"/>
            <a:chExt cx="1459235" cy="1951485"/>
          </a:xfrm>
          <a:solidFill>
            <a:schemeClr val="bg1">
              <a:lumMod val="65000"/>
            </a:schemeClr>
          </a:solidFill>
        </p:grpSpPr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785E5AB0-47CC-4B6F-9098-6C4A7C1BB665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8C7A0144-F84A-43EC-A160-810EA0E5F769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DB47B33A-9C8C-40BD-A1A5-EB4D5C737C75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D4171AAF-A96C-4953-BEAF-3FE95DB98AA6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83ACBC54-B737-4BEC-86CC-FEC0BD72E618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D8245F9C-C7EE-46D2-8B9C-56A59F99A79A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28E4468E-D397-480A-8396-AAA580C961B2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1A480BA1-40B5-4E3D-80EF-9DCCA2792CA9}"/>
              </a:ext>
            </a:extLst>
          </p:cNvPr>
          <p:cNvGrpSpPr/>
          <p:nvPr/>
        </p:nvGrpSpPr>
        <p:grpSpPr>
          <a:xfrm rot="5400000" flipH="1">
            <a:off x="8071932" y="-155010"/>
            <a:ext cx="920687" cy="1231266"/>
            <a:chOff x="7651312" y="33453"/>
            <a:chExt cx="1459235" cy="1951485"/>
          </a:xfrm>
          <a:solidFill>
            <a:schemeClr val="tx2">
              <a:lumMod val="75000"/>
            </a:schemeClr>
          </a:solidFill>
        </p:grpSpPr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75672DFA-D4E2-47A5-AD7A-17726AED8BC4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3CA904ED-5D15-40B0-A5AA-3426F1746286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0D97514C-BD3F-4373-B8B4-D7B1E3059A15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9A70D2ED-826D-4BB9-BB9C-07D33DC801CF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" name="Rectángulo: esquinas redondeadas 40">
              <a:extLst>
                <a:ext uri="{FF2B5EF4-FFF2-40B4-BE49-F238E27FC236}">
                  <a16:creationId xmlns:a16="http://schemas.microsoft.com/office/drawing/2014/main" id="{DCC56DAA-CFE0-4BE2-B8DF-C94A1C0EE643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" name="Rectángulo: esquinas redondeadas 41">
              <a:extLst>
                <a:ext uri="{FF2B5EF4-FFF2-40B4-BE49-F238E27FC236}">
                  <a16:creationId xmlns:a16="http://schemas.microsoft.com/office/drawing/2014/main" id="{791288BE-F3E0-47A5-92BF-EA884337BA6A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E3C5C8D8-893B-40A1-97BC-8540A0562AE9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852DDDEE-ACC3-4AB2-95A1-AD839268A8D8}"/>
              </a:ext>
            </a:extLst>
          </p:cNvPr>
          <p:cNvGrpSpPr/>
          <p:nvPr/>
        </p:nvGrpSpPr>
        <p:grpSpPr>
          <a:xfrm flipH="1">
            <a:off x="-1956" y="-3119"/>
            <a:ext cx="920687" cy="1231266"/>
            <a:chOff x="7651312" y="33453"/>
            <a:chExt cx="1459235" cy="1951485"/>
          </a:xfrm>
          <a:solidFill>
            <a:schemeClr val="tx1"/>
          </a:solidFill>
        </p:grpSpPr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F1C97EA9-741A-470D-AD4E-0C53CCBBFF95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D1ADEA0E-A440-4FC9-9E4F-4AFBA929318C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7" name="Rectángulo: esquinas redondeadas 46">
              <a:extLst>
                <a:ext uri="{FF2B5EF4-FFF2-40B4-BE49-F238E27FC236}">
                  <a16:creationId xmlns:a16="http://schemas.microsoft.com/office/drawing/2014/main" id="{5724A31D-110E-4C30-8A85-D282BBB7F586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FB510F08-6CA6-4638-978B-60959F93AC5B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82497469-B079-492A-B6B8-F13170B59EDD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0" name="Rectángulo: esquinas redondeadas 49">
              <a:extLst>
                <a:ext uri="{FF2B5EF4-FFF2-40B4-BE49-F238E27FC236}">
                  <a16:creationId xmlns:a16="http://schemas.microsoft.com/office/drawing/2014/main" id="{902E0CF8-171C-4549-9C69-49D1CA79F89C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8575C4F7-8F43-4F4A-8DA8-ACD3DEC5DC98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78157AD-7E6C-C4F5-1C77-F9A3D9DC5B0A}"/>
              </a:ext>
            </a:extLst>
          </p:cNvPr>
          <p:cNvGrpSpPr/>
          <p:nvPr/>
        </p:nvGrpSpPr>
        <p:grpSpPr>
          <a:xfrm>
            <a:off x="5056188" y="1538287"/>
            <a:ext cx="2270125" cy="3230563"/>
            <a:chOff x="5056188" y="1538287"/>
            <a:chExt cx="2270125" cy="323056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F6F1957-8433-BC95-D98E-9623FFC8C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6" y="1908175"/>
              <a:ext cx="808038" cy="938213"/>
            </a:xfrm>
            <a:custGeom>
              <a:avLst/>
              <a:gdLst>
                <a:gd name="T0" fmla="*/ 226 w 921"/>
                <a:gd name="T1" fmla="*/ 0 h 1072"/>
                <a:gd name="T2" fmla="*/ 330 w 921"/>
                <a:gd name="T3" fmla="*/ 36 h 1072"/>
                <a:gd name="T4" fmla="*/ 584 w 921"/>
                <a:gd name="T5" fmla="*/ 175 h 1072"/>
                <a:gd name="T6" fmla="*/ 837 w 921"/>
                <a:gd name="T7" fmla="*/ 316 h 1072"/>
                <a:gd name="T8" fmla="*/ 919 w 921"/>
                <a:gd name="T9" fmla="*/ 452 h 1072"/>
                <a:gd name="T10" fmla="*/ 895 w 921"/>
                <a:gd name="T11" fmla="*/ 551 h 1072"/>
                <a:gd name="T12" fmla="*/ 753 w 921"/>
                <a:gd name="T13" fmla="*/ 920 h 1072"/>
                <a:gd name="T14" fmla="*/ 718 w 921"/>
                <a:gd name="T15" fmla="*/ 1005 h 1072"/>
                <a:gd name="T16" fmla="*/ 584 w 921"/>
                <a:gd name="T17" fmla="*/ 1045 h 1072"/>
                <a:gd name="T18" fmla="*/ 461 w 921"/>
                <a:gd name="T19" fmla="*/ 964 h 1072"/>
                <a:gd name="T20" fmla="*/ 240 w 921"/>
                <a:gd name="T21" fmla="*/ 814 h 1072"/>
                <a:gd name="T22" fmla="*/ 67 w 921"/>
                <a:gd name="T23" fmla="*/ 693 h 1072"/>
                <a:gd name="T24" fmla="*/ 4 w 921"/>
                <a:gd name="T25" fmla="*/ 573 h 1072"/>
                <a:gd name="T26" fmla="*/ 25 w 921"/>
                <a:gd name="T27" fmla="*/ 461 h 1072"/>
                <a:gd name="T28" fmla="*/ 56 w 921"/>
                <a:gd name="T29" fmla="*/ 350 h 1072"/>
                <a:gd name="T30" fmla="*/ 140 w 921"/>
                <a:gd name="T31" fmla="*/ 67 h 1072"/>
                <a:gd name="T32" fmla="*/ 226 w 921"/>
                <a:gd name="T33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1" h="1072">
                  <a:moveTo>
                    <a:pt x="226" y="0"/>
                  </a:moveTo>
                  <a:cubicBezTo>
                    <a:pt x="262" y="4"/>
                    <a:pt x="297" y="17"/>
                    <a:pt x="330" y="36"/>
                  </a:cubicBezTo>
                  <a:cubicBezTo>
                    <a:pt x="415" y="83"/>
                    <a:pt x="499" y="129"/>
                    <a:pt x="584" y="175"/>
                  </a:cubicBezTo>
                  <a:cubicBezTo>
                    <a:pt x="668" y="222"/>
                    <a:pt x="755" y="265"/>
                    <a:pt x="837" y="316"/>
                  </a:cubicBezTo>
                  <a:cubicBezTo>
                    <a:pt x="887" y="347"/>
                    <a:pt x="916" y="392"/>
                    <a:pt x="919" y="452"/>
                  </a:cubicBezTo>
                  <a:cubicBezTo>
                    <a:pt x="921" y="487"/>
                    <a:pt x="907" y="519"/>
                    <a:pt x="895" y="551"/>
                  </a:cubicBezTo>
                  <a:cubicBezTo>
                    <a:pt x="847" y="674"/>
                    <a:pt x="800" y="797"/>
                    <a:pt x="753" y="920"/>
                  </a:cubicBezTo>
                  <a:cubicBezTo>
                    <a:pt x="742" y="949"/>
                    <a:pt x="730" y="977"/>
                    <a:pt x="718" y="1005"/>
                  </a:cubicBezTo>
                  <a:cubicBezTo>
                    <a:pt x="695" y="1056"/>
                    <a:pt x="641" y="1072"/>
                    <a:pt x="584" y="1045"/>
                  </a:cubicBezTo>
                  <a:cubicBezTo>
                    <a:pt x="540" y="1024"/>
                    <a:pt x="502" y="991"/>
                    <a:pt x="461" y="964"/>
                  </a:cubicBezTo>
                  <a:cubicBezTo>
                    <a:pt x="387" y="915"/>
                    <a:pt x="314" y="864"/>
                    <a:pt x="240" y="814"/>
                  </a:cubicBezTo>
                  <a:cubicBezTo>
                    <a:pt x="182" y="774"/>
                    <a:pt x="123" y="736"/>
                    <a:pt x="67" y="693"/>
                  </a:cubicBezTo>
                  <a:cubicBezTo>
                    <a:pt x="28" y="662"/>
                    <a:pt x="10" y="621"/>
                    <a:pt x="4" y="573"/>
                  </a:cubicBezTo>
                  <a:cubicBezTo>
                    <a:pt x="0" y="533"/>
                    <a:pt x="14" y="497"/>
                    <a:pt x="25" y="461"/>
                  </a:cubicBezTo>
                  <a:cubicBezTo>
                    <a:pt x="36" y="424"/>
                    <a:pt x="45" y="387"/>
                    <a:pt x="56" y="350"/>
                  </a:cubicBezTo>
                  <a:cubicBezTo>
                    <a:pt x="85" y="256"/>
                    <a:pt x="107" y="160"/>
                    <a:pt x="140" y="67"/>
                  </a:cubicBezTo>
                  <a:cubicBezTo>
                    <a:pt x="155" y="24"/>
                    <a:pt x="184" y="0"/>
                    <a:pt x="226" y="0"/>
                  </a:cubicBezTo>
                  <a:close/>
                </a:path>
              </a:pathLst>
            </a:custGeom>
            <a:solidFill>
              <a:srgbClr val="C9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EB6DDDD-D2AA-F082-B9F5-8A393E3A7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2608263"/>
              <a:ext cx="750888" cy="1001713"/>
            </a:xfrm>
            <a:custGeom>
              <a:avLst/>
              <a:gdLst>
                <a:gd name="T0" fmla="*/ 396 w 856"/>
                <a:gd name="T1" fmla="*/ 99 h 1142"/>
                <a:gd name="T2" fmla="*/ 398 w 856"/>
                <a:gd name="T3" fmla="*/ 101 h 1142"/>
                <a:gd name="T4" fmla="*/ 446 w 856"/>
                <a:gd name="T5" fmla="*/ 133 h 1142"/>
                <a:gd name="T6" fmla="*/ 448 w 856"/>
                <a:gd name="T7" fmla="*/ 134 h 1142"/>
                <a:gd name="T8" fmla="*/ 468 w 856"/>
                <a:gd name="T9" fmla="*/ 148 h 1142"/>
                <a:gd name="T10" fmla="*/ 469 w 856"/>
                <a:gd name="T11" fmla="*/ 149 h 1142"/>
                <a:gd name="T12" fmla="*/ 470 w 856"/>
                <a:gd name="T13" fmla="*/ 149 h 1142"/>
                <a:gd name="T14" fmla="*/ 477 w 856"/>
                <a:gd name="T15" fmla="*/ 156 h 1142"/>
                <a:gd name="T16" fmla="*/ 663 w 856"/>
                <a:gd name="T17" fmla="*/ 282 h 1142"/>
                <a:gd name="T18" fmla="*/ 746 w 856"/>
                <a:gd name="T19" fmla="*/ 336 h 1142"/>
                <a:gd name="T20" fmla="*/ 747 w 856"/>
                <a:gd name="T21" fmla="*/ 338 h 1142"/>
                <a:gd name="T22" fmla="*/ 760 w 856"/>
                <a:gd name="T23" fmla="*/ 350 h 1142"/>
                <a:gd name="T24" fmla="*/ 827 w 856"/>
                <a:gd name="T25" fmla="*/ 561 h 1142"/>
                <a:gd name="T26" fmla="*/ 719 w 856"/>
                <a:gd name="T27" fmla="*/ 851 h 1142"/>
                <a:gd name="T28" fmla="*/ 629 w 856"/>
                <a:gd name="T29" fmla="*/ 1077 h 1142"/>
                <a:gd name="T30" fmla="*/ 511 w 856"/>
                <a:gd name="T31" fmla="*/ 1121 h 1142"/>
                <a:gd name="T32" fmla="*/ 451 w 856"/>
                <a:gd name="T33" fmla="*/ 1080 h 1142"/>
                <a:gd name="T34" fmla="*/ 334 w 856"/>
                <a:gd name="T35" fmla="*/ 987 h 1142"/>
                <a:gd name="T36" fmla="*/ 326 w 856"/>
                <a:gd name="T37" fmla="*/ 982 h 1142"/>
                <a:gd name="T38" fmla="*/ 302 w 856"/>
                <a:gd name="T39" fmla="*/ 963 h 1142"/>
                <a:gd name="T40" fmla="*/ 302 w 856"/>
                <a:gd name="T41" fmla="*/ 962 h 1142"/>
                <a:gd name="T42" fmla="*/ 301 w 856"/>
                <a:gd name="T43" fmla="*/ 962 h 1142"/>
                <a:gd name="T44" fmla="*/ 278 w 856"/>
                <a:gd name="T45" fmla="*/ 942 h 1142"/>
                <a:gd name="T46" fmla="*/ 272 w 856"/>
                <a:gd name="T47" fmla="*/ 938 h 1142"/>
                <a:gd name="T48" fmla="*/ 174 w 856"/>
                <a:gd name="T49" fmla="*/ 859 h 1142"/>
                <a:gd name="T50" fmla="*/ 173 w 856"/>
                <a:gd name="T51" fmla="*/ 858 h 1142"/>
                <a:gd name="T52" fmla="*/ 82 w 856"/>
                <a:gd name="T53" fmla="*/ 784 h 1142"/>
                <a:gd name="T54" fmla="*/ 1 w 856"/>
                <a:gd name="T55" fmla="*/ 620 h 1142"/>
                <a:gd name="T56" fmla="*/ 34 w 856"/>
                <a:gd name="T57" fmla="*/ 475 h 1142"/>
                <a:gd name="T58" fmla="*/ 76 w 856"/>
                <a:gd name="T59" fmla="*/ 328 h 1142"/>
                <a:gd name="T60" fmla="*/ 78 w 856"/>
                <a:gd name="T61" fmla="*/ 319 h 1142"/>
                <a:gd name="T62" fmla="*/ 85 w 856"/>
                <a:gd name="T63" fmla="*/ 302 h 1142"/>
                <a:gd name="T64" fmla="*/ 157 w 856"/>
                <a:gd name="T65" fmla="*/ 74 h 1142"/>
                <a:gd name="T66" fmla="*/ 270 w 856"/>
                <a:gd name="T67" fmla="*/ 21 h 1142"/>
                <a:gd name="T68" fmla="*/ 299 w 856"/>
                <a:gd name="T69" fmla="*/ 32 h 1142"/>
                <a:gd name="T70" fmla="*/ 300 w 856"/>
                <a:gd name="T71" fmla="*/ 33 h 1142"/>
                <a:gd name="T72" fmla="*/ 301 w 856"/>
                <a:gd name="T73" fmla="*/ 33 h 1142"/>
                <a:gd name="T74" fmla="*/ 384 w 856"/>
                <a:gd name="T75" fmla="*/ 91 h 1142"/>
                <a:gd name="T76" fmla="*/ 385 w 856"/>
                <a:gd name="T77" fmla="*/ 93 h 1142"/>
                <a:gd name="T78" fmla="*/ 387 w 856"/>
                <a:gd name="T79" fmla="*/ 93 h 1142"/>
                <a:gd name="T80" fmla="*/ 396 w 856"/>
                <a:gd name="T81" fmla="*/ 99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6" h="1142">
                  <a:moveTo>
                    <a:pt x="396" y="99"/>
                  </a:moveTo>
                  <a:cubicBezTo>
                    <a:pt x="396" y="101"/>
                    <a:pt x="397" y="101"/>
                    <a:pt x="398" y="101"/>
                  </a:cubicBezTo>
                  <a:cubicBezTo>
                    <a:pt x="413" y="114"/>
                    <a:pt x="428" y="126"/>
                    <a:pt x="446" y="133"/>
                  </a:cubicBezTo>
                  <a:cubicBezTo>
                    <a:pt x="446" y="133"/>
                    <a:pt x="447" y="134"/>
                    <a:pt x="448" y="134"/>
                  </a:cubicBezTo>
                  <a:cubicBezTo>
                    <a:pt x="452" y="142"/>
                    <a:pt x="459" y="146"/>
                    <a:pt x="468" y="148"/>
                  </a:cubicBezTo>
                  <a:cubicBezTo>
                    <a:pt x="469" y="149"/>
                    <a:pt x="469" y="149"/>
                    <a:pt x="469" y="149"/>
                  </a:cubicBezTo>
                  <a:cubicBezTo>
                    <a:pt x="469" y="149"/>
                    <a:pt x="470" y="149"/>
                    <a:pt x="470" y="149"/>
                  </a:cubicBezTo>
                  <a:cubicBezTo>
                    <a:pt x="473" y="152"/>
                    <a:pt x="474" y="154"/>
                    <a:pt x="477" y="156"/>
                  </a:cubicBezTo>
                  <a:cubicBezTo>
                    <a:pt x="539" y="198"/>
                    <a:pt x="601" y="241"/>
                    <a:pt x="663" y="282"/>
                  </a:cubicBezTo>
                  <a:cubicBezTo>
                    <a:pt x="691" y="300"/>
                    <a:pt x="716" y="323"/>
                    <a:pt x="746" y="336"/>
                  </a:cubicBezTo>
                  <a:cubicBezTo>
                    <a:pt x="746" y="337"/>
                    <a:pt x="747" y="338"/>
                    <a:pt x="747" y="338"/>
                  </a:cubicBezTo>
                  <a:cubicBezTo>
                    <a:pt x="749" y="345"/>
                    <a:pt x="755" y="346"/>
                    <a:pt x="760" y="350"/>
                  </a:cubicBezTo>
                  <a:cubicBezTo>
                    <a:pt x="831" y="403"/>
                    <a:pt x="856" y="477"/>
                    <a:pt x="827" y="561"/>
                  </a:cubicBezTo>
                  <a:cubicBezTo>
                    <a:pt x="792" y="659"/>
                    <a:pt x="756" y="755"/>
                    <a:pt x="719" y="851"/>
                  </a:cubicBezTo>
                  <a:cubicBezTo>
                    <a:pt x="691" y="927"/>
                    <a:pt x="663" y="1003"/>
                    <a:pt x="629" y="1077"/>
                  </a:cubicBezTo>
                  <a:cubicBezTo>
                    <a:pt x="606" y="1127"/>
                    <a:pt x="563" y="1142"/>
                    <a:pt x="511" y="1121"/>
                  </a:cubicBezTo>
                  <a:cubicBezTo>
                    <a:pt x="488" y="1112"/>
                    <a:pt x="470" y="1095"/>
                    <a:pt x="451" y="1080"/>
                  </a:cubicBezTo>
                  <a:cubicBezTo>
                    <a:pt x="412" y="1049"/>
                    <a:pt x="375" y="1015"/>
                    <a:pt x="334" y="987"/>
                  </a:cubicBezTo>
                  <a:cubicBezTo>
                    <a:pt x="332" y="984"/>
                    <a:pt x="330" y="982"/>
                    <a:pt x="326" y="982"/>
                  </a:cubicBezTo>
                  <a:cubicBezTo>
                    <a:pt x="320" y="973"/>
                    <a:pt x="313" y="966"/>
                    <a:pt x="302" y="963"/>
                  </a:cubicBezTo>
                  <a:cubicBezTo>
                    <a:pt x="302" y="962"/>
                    <a:pt x="302" y="962"/>
                    <a:pt x="302" y="962"/>
                  </a:cubicBezTo>
                  <a:cubicBezTo>
                    <a:pt x="302" y="962"/>
                    <a:pt x="301" y="962"/>
                    <a:pt x="301" y="962"/>
                  </a:cubicBezTo>
                  <a:cubicBezTo>
                    <a:pt x="295" y="953"/>
                    <a:pt x="287" y="946"/>
                    <a:pt x="278" y="942"/>
                  </a:cubicBezTo>
                  <a:cubicBezTo>
                    <a:pt x="276" y="941"/>
                    <a:pt x="274" y="939"/>
                    <a:pt x="272" y="938"/>
                  </a:cubicBezTo>
                  <a:cubicBezTo>
                    <a:pt x="241" y="910"/>
                    <a:pt x="209" y="882"/>
                    <a:pt x="174" y="859"/>
                  </a:cubicBezTo>
                  <a:cubicBezTo>
                    <a:pt x="174" y="859"/>
                    <a:pt x="173" y="858"/>
                    <a:pt x="173" y="858"/>
                  </a:cubicBezTo>
                  <a:cubicBezTo>
                    <a:pt x="145" y="830"/>
                    <a:pt x="113" y="808"/>
                    <a:pt x="82" y="784"/>
                  </a:cubicBezTo>
                  <a:cubicBezTo>
                    <a:pt x="28" y="742"/>
                    <a:pt x="0" y="689"/>
                    <a:pt x="1" y="620"/>
                  </a:cubicBezTo>
                  <a:cubicBezTo>
                    <a:pt x="1" y="569"/>
                    <a:pt x="22" y="523"/>
                    <a:pt x="34" y="475"/>
                  </a:cubicBezTo>
                  <a:cubicBezTo>
                    <a:pt x="47" y="425"/>
                    <a:pt x="62" y="377"/>
                    <a:pt x="76" y="328"/>
                  </a:cubicBezTo>
                  <a:cubicBezTo>
                    <a:pt x="76" y="325"/>
                    <a:pt x="77" y="322"/>
                    <a:pt x="78" y="319"/>
                  </a:cubicBezTo>
                  <a:cubicBezTo>
                    <a:pt x="83" y="315"/>
                    <a:pt x="83" y="308"/>
                    <a:pt x="85" y="302"/>
                  </a:cubicBezTo>
                  <a:cubicBezTo>
                    <a:pt x="109" y="226"/>
                    <a:pt x="132" y="149"/>
                    <a:pt x="157" y="74"/>
                  </a:cubicBezTo>
                  <a:cubicBezTo>
                    <a:pt x="174" y="19"/>
                    <a:pt x="216" y="0"/>
                    <a:pt x="270" y="21"/>
                  </a:cubicBezTo>
                  <a:cubicBezTo>
                    <a:pt x="279" y="24"/>
                    <a:pt x="288" y="31"/>
                    <a:pt x="299" y="32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300" y="33"/>
                    <a:pt x="301" y="33"/>
                    <a:pt x="301" y="33"/>
                  </a:cubicBezTo>
                  <a:cubicBezTo>
                    <a:pt x="326" y="55"/>
                    <a:pt x="354" y="75"/>
                    <a:pt x="384" y="91"/>
                  </a:cubicBezTo>
                  <a:cubicBezTo>
                    <a:pt x="385" y="93"/>
                    <a:pt x="385" y="93"/>
                    <a:pt x="385" y="93"/>
                  </a:cubicBezTo>
                  <a:cubicBezTo>
                    <a:pt x="385" y="93"/>
                    <a:pt x="387" y="93"/>
                    <a:pt x="387" y="93"/>
                  </a:cubicBezTo>
                  <a:cubicBezTo>
                    <a:pt x="388" y="97"/>
                    <a:pt x="391" y="100"/>
                    <a:pt x="396" y="99"/>
                  </a:cubicBezTo>
                  <a:close/>
                </a:path>
              </a:pathLst>
            </a:custGeom>
            <a:solidFill>
              <a:srgbClr val="0B7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FC67551-B0F0-C7C6-22A6-8411D27E9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363" y="2338388"/>
              <a:ext cx="742950" cy="922338"/>
            </a:xfrm>
            <a:custGeom>
              <a:avLst/>
              <a:gdLst>
                <a:gd name="T0" fmla="*/ 846 w 847"/>
                <a:gd name="T1" fmla="*/ 374 h 1053"/>
                <a:gd name="T2" fmla="*/ 808 w 847"/>
                <a:gd name="T3" fmla="*/ 502 h 1053"/>
                <a:gd name="T4" fmla="*/ 617 w 847"/>
                <a:gd name="T5" fmla="*/ 954 h 1053"/>
                <a:gd name="T6" fmla="*/ 579 w 847"/>
                <a:gd name="T7" fmla="*/ 1015 h 1053"/>
                <a:gd name="T8" fmla="*/ 457 w 847"/>
                <a:gd name="T9" fmla="*/ 1024 h 1053"/>
                <a:gd name="T10" fmla="*/ 202 w 847"/>
                <a:gd name="T11" fmla="*/ 849 h 1053"/>
                <a:gd name="T12" fmla="*/ 93 w 847"/>
                <a:gd name="T13" fmla="*/ 775 h 1053"/>
                <a:gd name="T14" fmla="*/ 27 w 847"/>
                <a:gd name="T15" fmla="*/ 569 h 1053"/>
                <a:gd name="T16" fmla="*/ 218 w 847"/>
                <a:gd name="T17" fmla="*/ 78 h 1053"/>
                <a:gd name="T18" fmla="*/ 309 w 847"/>
                <a:gd name="T19" fmla="*/ 2 h 1053"/>
                <a:gd name="T20" fmla="*/ 384 w 847"/>
                <a:gd name="T21" fmla="*/ 21 h 1053"/>
                <a:gd name="T22" fmla="*/ 695 w 847"/>
                <a:gd name="T23" fmla="*/ 197 h 1053"/>
                <a:gd name="T24" fmla="*/ 774 w 847"/>
                <a:gd name="T25" fmla="*/ 240 h 1053"/>
                <a:gd name="T26" fmla="*/ 846 w 847"/>
                <a:gd name="T27" fmla="*/ 374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7" h="1053">
                  <a:moveTo>
                    <a:pt x="846" y="374"/>
                  </a:moveTo>
                  <a:cubicBezTo>
                    <a:pt x="847" y="413"/>
                    <a:pt x="825" y="457"/>
                    <a:pt x="808" y="502"/>
                  </a:cubicBezTo>
                  <a:cubicBezTo>
                    <a:pt x="747" y="654"/>
                    <a:pt x="682" y="804"/>
                    <a:pt x="617" y="954"/>
                  </a:cubicBezTo>
                  <a:cubicBezTo>
                    <a:pt x="607" y="977"/>
                    <a:pt x="596" y="998"/>
                    <a:pt x="579" y="1015"/>
                  </a:cubicBezTo>
                  <a:cubicBezTo>
                    <a:pt x="545" y="1049"/>
                    <a:pt x="498" y="1053"/>
                    <a:pt x="457" y="1024"/>
                  </a:cubicBezTo>
                  <a:cubicBezTo>
                    <a:pt x="372" y="966"/>
                    <a:pt x="287" y="908"/>
                    <a:pt x="202" y="849"/>
                  </a:cubicBezTo>
                  <a:cubicBezTo>
                    <a:pt x="165" y="825"/>
                    <a:pt x="130" y="798"/>
                    <a:pt x="93" y="775"/>
                  </a:cubicBezTo>
                  <a:cubicBezTo>
                    <a:pt x="12" y="726"/>
                    <a:pt x="0" y="643"/>
                    <a:pt x="27" y="569"/>
                  </a:cubicBezTo>
                  <a:cubicBezTo>
                    <a:pt x="85" y="404"/>
                    <a:pt x="150" y="240"/>
                    <a:pt x="218" y="78"/>
                  </a:cubicBezTo>
                  <a:cubicBezTo>
                    <a:pt x="235" y="37"/>
                    <a:pt x="262" y="6"/>
                    <a:pt x="309" y="2"/>
                  </a:cubicBezTo>
                  <a:cubicBezTo>
                    <a:pt x="336" y="0"/>
                    <a:pt x="361" y="8"/>
                    <a:pt x="384" y="21"/>
                  </a:cubicBezTo>
                  <a:cubicBezTo>
                    <a:pt x="487" y="80"/>
                    <a:pt x="591" y="139"/>
                    <a:pt x="695" y="197"/>
                  </a:cubicBezTo>
                  <a:cubicBezTo>
                    <a:pt x="721" y="212"/>
                    <a:pt x="747" y="227"/>
                    <a:pt x="774" y="240"/>
                  </a:cubicBezTo>
                  <a:cubicBezTo>
                    <a:pt x="825" y="265"/>
                    <a:pt x="847" y="307"/>
                    <a:pt x="846" y="374"/>
                  </a:cubicBezTo>
                  <a:close/>
                </a:path>
              </a:pathLst>
            </a:custGeom>
            <a:solidFill>
              <a:srgbClr val="0B7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4213868-FFF1-0406-7D7F-57C1A064B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1" y="3082925"/>
              <a:ext cx="714375" cy="985838"/>
            </a:xfrm>
            <a:custGeom>
              <a:avLst/>
              <a:gdLst>
                <a:gd name="T0" fmla="*/ 814 w 815"/>
                <a:gd name="T1" fmla="*/ 417 h 1125"/>
                <a:gd name="T2" fmla="*/ 795 w 815"/>
                <a:gd name="T3" fmla="*/ 508 h 1125"/>
                <a:gd name="T4" fmla="*/ 583 w 815"/>
                <a:gd name="T5" fmla="*/ 1018 h 1125"/>
                <a:gd name="T6" fmla="*/ 552 w 815"/>
                <a:gd name="T7" fmla="*/ 1076 h 1125"/>
                <a:gd name="T8" fmla="*/ 433 w 815"/>
                <a:gd name="T9" fmla="*/ 1093 h 1125"/>
                <a:gd name="T10" fmla="*/ 74 w 815"/>
                <a:gd name="T11" fmla="*/ 809 h 1125"/>
                <a:gd name="T12" fmla="*/ 30 w 815"/>
                <a:gd name="T13" fmla="*/ 607 h 1125"/>
                <a:gd name="T14" fmla="*/ 226 w 815"/>
                <a:gd name="T15" fmla="*/ 95 h 1125"/>
                <a:gd name="T16" fmla="*/ 245 w 815"/>
                <a:gd name="T17" fmla="*/ 60 h 1125"/>
                <a:gd name="T18" fmla="*/ 371 w 815"/>
                <a:gd name="T19" fmla="*/ 34 h 1125"/>
                <a:gd name="T20" fmla="*/ 724 w 815"/>
                <a:gd name="T21" fmla="*/ 269 h 1125"/>
                <a:gd name="T22" fmla="*/ 764 w 815"/>
                <a:gd name="T23" fmla="*/ 300 h 1125"/>
                <a:gd name="T24" fmla="*/ 814 w 815"/>
                <a:gd name="T25" fmla="*/ 417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5" h="1125">
                  <a:moveTo>
                    <a:pt x="814" y="417"/>
                  </a:moveTo>
                  <a:cubicBezTo>
                    <a:pt x="814" y="447"/>
                    <a:pt x="808" y="478"/>
                    <a:pt x="795" y="508"/>
                  </a:cubicBezTo>
                  <a:cubicBezTo>
                    <a:pt x="725" y="678"/>
                    <a:pt x="654" y="848"/>
                    <a:pt x="583" y="1018"/>
                  </a:cubicBezTo>
                  <a:cubicBezTo>
                    <a:pt x="575" y="1038"/>
                    <a:pt x="566" y="1058"/>
                    <a:pt x="552" y="1076"/>
                  </a:cubicBezTo>
                  <a:cubicBezTo>
                    <a:pt x="521" y="1117"/>
                    <a:pt x="473" y="1125"/>
                    <a:pt x="433" y="1093"/>
                  </a:cubicBezTo>
                  <a:cubicBezTo>
                    <a:pt x="315" y="997"/>
                    <a:pt x="191" y="908"/>
                    <a:pt x="74" y="809"/>
                  </a:cubicBezTo>
                  <a:cubicBezTo>
                    <a:pt x="18" y="761"/>
                    <a:pt x="0" y="686"/>
                    <a:pt x="30" y="607"/>
                  </a:cubicBezTo>
                  <a:cubicBezTo>
                    <a:pt x="95" y="436"/>
                    <a:pt x="156" y="264"/>
                    <a:pt x="226" y="95"/>
                  </a:cubicBezTo>
                  <a:cubicBezTo>
                    <a:pt x="231" y="82"/>
                    <a:pt x="238" y="71"/>
                    <a:pt x="245" y="60"/>
                  </a:cubicBezTo>
                  <a:cubicBezTo>
                    <a:pt x="275" y="16"/>
                    <a:pt x="322" y="0"/>
                    <a:pt x="371" y="34"/>
                  </a:cubicBezTo>
                  <a:cubicBezTo>
                    <a:pt x="487" y="115"/>
                    <a:pt x="609" y="187"/>
                    <a:pt x="724" y="269"/>
                  </a:cubicBezTo>
                  <a:cubicBezTo>
                    <a:pt x="737" y="279"/>
                    <a:pt x="751" y="289"/>
                    <a:pt x="764" y="300"/>
                  </a:cubicBezTo>
                  <a:cubicBezTo>
                    <a:pt x="802" y="329"/>
                    <a:pt x="815" y="369"/>
                    <a:pt x="814" y="417"/>
                  </a:cubicBezTo>
                  <a:close/>
                </a:path>
              </a:pathLst>
            </a:custGeom>
            <a:solidFill>
              <a:srgbClr val="BE1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E406D55-38A6-079D-C005-D893F8AC5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3876675"/>
              <a:ext cx="649288" cy="892175"/>
            </a:xfrm>
            <a:custGeom>
              <a:avLst/>
              <a:gdLst>
                <a:gd name="T0" fmla="*/ 555 w 741"/>
                <a:gd name="T1" fmla="*/ 894 h 1017"/>
                <a:gd name="T2" fmla="*/ 528 w 741"/>
                <a:gd name="T3" fmla="*/ 948 h 1017"/>
                <a:gd name="T4" fmla="*/ 393 w 741"/>
                <a:gd name="T5" fmla="*/ 969 h 1017"/>
                <a:gd name="T6" fmla="*/ 263 w 741"/>
                <a:gd name="T7" fmla="*/ 840 h 1017"/>
                <a:gd name="T8" fmla="*/ 244 w 741"/>
                <a:gd name="T9" fmla="*/ 826 h 1017"/>
                <a:gd name="T10" fmla="*/ 75 w 741"/>
                <a:gd name="T11" fmla="*/ 658 h 1017"/>
                <a:gd name="T12" fmla="*/ 30 w 741"/>
                <a:gd name="T13" fmla="*/ 456 h 1017"/>
                <a:gd name="T14" fmla="*/ 183 w 741"/>
                <a:gd name="T15" fmla="*/ 62 h 1017"/>
                <a:gd name="T16" fmla="*/ 267 w 741"/>
                <a:gd name="T17" fmla="*/ 8 h 1017"/>
                <a:gd name="T18" fmla="*/ 319 w 741"/>
                <a:gd name="T19" fmla="*/ 34 h 1017"/>
                <a:gd name="T20" fmla="*/ 667 w 741"/>
                <a:gd name="T21" fmla="*/ 315 h 1017"/>
                <a:gd name="T22" fmla="*/ 711 w 741"/>
                <a:gd name="T23" fmla="*/ 496 h 1017"/>
                <a:gd name="T24" fmla="*/ 580 w 741"/>
                <a:gd name="T25" fmla="*/ 832 h 1017"/>
                <a:gd name="T26" fmla="*/ 555 w 741"/>
                <a:gd name="T27" fmla="*/ 894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1" h="1017">
                  <a:moveTo>
                    <a:pt x="555" y="894"/>
                  </a:moveTo>
                  <a:cubicBezTo>
                    <a:pt x="546" y="912"/>
                    <a:pt x="538" y="930"/>
                    <a:pt x="528" y="948"/>
                  </a:cubicBezTo>
                  <a:cubicBezTo>
                    <a:pt x="496" y="1008"/>
                    <a:pt x="443" y="1017"/>
                    <a:pt x="393" y="969"/>
                  </a:cubicBezTo>
                  <a:cubicBezTo>
                    <a:pt x="349" y="927"/>
                    <a:pt x="306" y="883"/>
                    <a:pt x="263" y="840"/>
                  </a:cubicBezTo>
                  <a:cubicBezTo>
                    <a:pt x="257" y="835"/>
                    <a:pt x="253" y="827"/>
                    <a:pt x="244" y="826"/>
                  </a:cubicBezTo>
                  <a:cubicBezTo>
                    <a:pt x="190" y="767"/>
                    <a:pt x="132" y="713"/>
                    <a:pt x="75" y="658"/>
                  </a:cubicBezTo>
                  <a:cubicBezTo>
                    <a:pt x="15" y="599"/>
                    <a:pt x="0" y="535"/>
                    <a:pt x="30" y="456"/>
                  </a:cubicBezTo>
                  <a:cubicBezTo>
                    <a:pt x="81" y="325"/>
                    <a:pt x="132" y="193"/>
                    <a:pt x="183" y="62"/>
                  </a:cubicBezTo>
                  <a:cubicBezTo>
                    <a:pt x="200" y="18"/>
                    <a:pt x="230" y="0"/>
                    <a:pt x="267" y="8"/>
                  </a:cubicBezTo>
                  <a:cubicBezTo>
                    <a:pt x="286" y="12"/>
                    <a:pt x="303" y="22"/>
                    <a:pt x="319" y="34"/>
                  </a:cubicBezTo>
                  <a:cubicBezTo>
                    <a:pt x="435" y="127"/>
                    <a:pt x="551" y="221"/>
                    <a:pt x="667" y="315"/>
                  </a:cubicBezTo>
                  <a:cubicBezTo>
                    <a:pt x="724" y="361"/>
                    <a:pt x="741" y="427"/>
                    <a:pt x="711" y="496"/>
                  </a:cubicBezTo>
                  <a:cubicBezTo>
                    <a:pt x="664" y="606"/>
                    <a:pt x="624" y="720"/>
                    <a:pt x="580" y="832"/>
                  </a:cubicBezTo>
                  <a:cubicBezTo>
                    <a:pt x="572" y="853"/>
                    <a:pt x="563" y="874"/>
                    <a:pt x="555" y="894"/>
                  </a:cubicBezTo>
                  <a:close/>
                </a:path>
              </a:pathLst>
            </a:custGeom>
            <a:solidFill>
              <a:srgbClr val="0B7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3412870-D706-0437-3166-1B6DEAA71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176" y="3373438"/>
              <a:ext cx="635000" cy="876300"/>
            </a:xfrm>
            <a:custGeom>
              <a:avLst/>
              <a:gdLst>
                <a:gd name="T0" fmla="*/ 2 w 724"/>
                <a:gd name="T1" fmla="*/ 458 h 1000"/>
                <a:gd name="T2" fmla="*/ 24 w 724"/>
                <a:gd name="T3" fmla="*/ 355 h 1000"/>
                <a:gd name="T4" fmla="*/ 118 w 724"/>
                <a:gd name="T5" fmla="*/ 51 h 1000"/>
                <a:gd name="T6" fmla="*/ 195 w 724"/>
                <a:gd name="T7" fmla="*/ 13 h 1000"/>
                <a:gd name="T8" fmla="*/ 247 w 724"/>
                <a:gd name="T9" fmla="*/ 42 h 1000"/>
                <a:gd name="T10" fmla="*/ 623 w 724"/>
                <a:gd name="T11" fmla="*/ 340 h 1000"/>
                <a:gd name="T12" fmla="*/ 716 w 724"/>
                <a:gd name="T13" fmla="*/ 464 h 1000"/>
                <a:gd name="T14" fmla="*/ 713 w 724"/>
                <a:gd name="T15" fmla="*/ 552 h 1000"/>
                <a:gd name="T16" fmla="*/ 570 w 724"/>
                <a:gd name="T17" fmla="*/ 929 h 1000"/>
                <a:gd name="T18" fmla="*/ 547 w 724"/>
                <a:gd name="T19" fmla="*/ 971 h 1000"/>
                <a:gd name="T20" fmla="*/ 479 w 724"/>
                <a:gd name="T21" fmla="*/ 990 h 1000"/>
                <a:gd name="T22" fmla="*/ 423 w 724"/>
                <a:gd name="T23" fmla="*/ 953 h 1000"/>
                <a:gd name="T24" fmla="*/ 119 w 724"/>
                <a:gd name="T25" fmla="*/ 653 h 1000"/>
                <a:gd name="T26" fmla="*/ 35 w 724"/>
                <a:gd name="T27" fmla="*/ 565 h 1000"/>
                <a:gd name="T28" fmla="*/ 2 w 724"/>
                <a:gd name="T29" fmla="*/ 458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4" h="1000">
                  <a:moveTo>
                    <a:pt x="2" y="458"/>
                  </a:moveTo>
                  <a:cubicBezTo>
                    <a:pt x="0" y="421"/>
                    <a:pt x="14" y="388"/>
                    <a:pt x="24" y="355"/>
                  </a:cubicBezTo>
                  <a:cubicBezTo>
                    <a:pt x="55" y="253"/>
                    <a:pt x="86" y="152"/>
                    <a:pt x="118" y="51"/>
                  </a:cubicBezTo>
                  <a:cubicBezTo>
                    <a:pt x="131" y="12"/>
                    <a:pt x="155" y="0"/>
                    <a:pt x="195" y="13"/>
                  </a:cubicBezTo>
                  <a:cubicBezTo>
                    <a:pt x="215" y="19"/>
                    <a:pt x="232" y="29"/>
                    <a:pt x="247" y="42"/>
                  </a:cubicBezTo>
                  <a:cubicBezTo>
                    <a:pt x="373" y="141"/>
                    <a:pt x="498" y="240"/>
                    <a:pt x="623" y="340"/>
                  </a:cubicBezTo>
                  <a:cubicBezTo>
                    <a:pt x="664" y="373"/>
                    <a:pt x="703" y="408"/>
                    <a:pt x="716" y="464"/>
                  </a:cubicBezTo>
                  <a:cubicBezTo>
                    <a:pt x="723" y="494"/>
                    <a:pt x="724" y="523"/>
                    <a:pt x="713" y="552"/>
                  </a:cubicBezTo>
                  <a:cubicBezTo>
                    <a:pt x="665" y="678"/>
                    <a:pt x="621" y="805"/>
                    <a:pt x="570" y="929"/>
                  </a:cubicBezTo>
                  <a:cubicBezTo>
                    <a:pt x="564" y="944"/>
                    <a:pt x="558" y="959"/>
                    <a:pt x="547" y="971"/>
                  </a:cubicBezTo>
                  <a:cubicBezTo>
                    <a:pt x="530" y="993"/>
                    <a:pt x="506" y="1000"/>
                    <a:pt x="479" y="990"/>
                  </a:cubicBezTo>
                  <a:cubicBezTo>
                    <a:pt x="458" y="982"/>
                    <a:pt x="439" y="969"/>
                    <a:pt x="423" y="953"/>
                  </a:cubicBezTo>
                  <a:cubicBezTo>
                    <a:pt x="322" y="853"/>
                    <a:pt x="220" y="753"/>
                    <a:pt x="119" y="653"/>
                  </a:cubicBezTo>
                  <a:cubicBezTo>
                    <a:pt x="90" y="624"/>
                    <a:pt x="57" y="599"/>
                    <a:pt x="35" y="565"/>
                  </a:cubicBezTo>
                  <a:cubicBezTo>
                    <a:pt x="13" y="532"/>
                    <a:pt x="1" y="497"/>
                    <a:pt x="2" y="458"/>
                  </a:cubicBezTo>
                  <a:close/>
                </a:path>
              </a:pathLst>
            </a:custGeom>
            <a:solidFill>
              <a:srgbClr val="426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8B6EF-D0A1-4808-034E-212A35024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1538287"/>
              <a:ext cx="600075" cy="822325"/>
            </a:xfrm>
            <a:custGeom>
              <a:avLst/>
              <a:gdLst>
                <a:gd name="T0" fmla="*/ 1 w 685"/>
                <a:gd name="T1" fmla="*/ 520 h 938"/>
                <a:gd name="T2" fmla="*/ 20 w 685"/>
                <a:gd name="T3" fmla="*/ 397 h 938"/>
                <a:gd name="T4" fmla="*/ 77 w 685"/>
                <a:gd name="T5" fmla="*/ 81 h 938"/>
                <a:gd name="T6" fmla="*/ 190 w 685"/>
                <a:gd name="T7" fmla="*/ 25 h 938"/>
                <a:gd name="T8" fmla="*/ 199 w 685"/>
                <a:gd name="T9" fmla="*/ 30 h 938"/>
                <a:gd name="T10" fmla="*/ 584 w 685"/>
                <a:gd name="T11" fmla="*/ 237 h 938"/>
                <a:gd name="T12" fmla="*/ 655 w 685"/>
                <a:gd name="T13" fmla="*/ 296 h 938"/>
                <a:gd name="T14" fmla="*/ 672 w 685"/>
                <a:gd name="T15" fmla="*/ 425 h 938"/>
                <a:gd name="T16" fmla="*/ 552 w 685"/>
                <a:gd name="T17" fmla="*/ 835 h 938"/>
                <a:gd name="T18" fmla="*/ 535 w 685"/>
                <a:gd name="T19" fmla="*/ 882 h 938"/>
                <a:gd name="T20" fmla="*/ 434 w 685"/>
                <a:gd name="T21" fmla="*/ 917 h 938"/>
                <a:gd name="T22" fmla="*/ 350 w 685"/>
                <a:gd name="T23" fmla="*/ 860 h 938"/>
                <a:gd name="T24" fmla="*/ 74 w 685"/>
                <a:gd name="T25" fmla="*/ 670 h 938"/>
                <a:gd name="T26" fmla="*/ 1 w 685"/>
                <a:gd name="T27" fmla="*/ 52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938">
                  <a:moveTo>
                    <a:pt x="1" y="520"/>
                  </a:moveTo>
                  <a:cubicBezTo>
                    <a:pt x="4" y="484"/>
                    <a:pt x="13" y="441"/>
                    <a:pt x="20" y="397"/>
                  </a:cubicBezTo>
                  <a:cubicBezTo>
                    <a:pt x="37" y="292"/>
                    <a:pt x="54" y="186"/>
                    <a:pt x="77" y="81"/>
                  </a:cubicBezTo>
                  <a:cubicBezTo>
                    <a:pt x="91" y="20"/>
                    <a:pt x="132" y="0"/>
                    <a:pt x="190" y="25"/>
                  </a:cubicBezTo>
                  <a:cubicBezTo>
                    <a:pt x="193" y="27"/>
                    <a:pt x="196" y="28"/>
                    <a:pt x="199" y="30"/>
                  </a:cubicBezTo>
                  <a:cubicBezTo>
                    <a:pt x="326" y="101"/>
                    <a:pt x="458" y="164"/>
                    <a:pt x="584" y="237"/>
                  </a:cubicBezTo>
                  <a:cubicBezTo>
                    <a:pt x="611" y="252"/>
                    <a:pt x="637" y="269"/>
                    <a:pt x="655" y="296"/>
                  </a:cubicBezTo>
                  <a:cubicBezTo>
                    <a:pt x="680" y="337"/>
                    <a:pt x="685" y="380"/>
                    <a:pt x="672" y="425"/>
                  </a:cubicBezTo>
                  <a:cubicBezTo>
                    <a:pt x="631" y="561"/>
                    <a:pt x="595" y="699"/>
                    <a:pt x="552" y="835"/>
                  </a:cubicBezTo>
                  <a:cubicBezTo>
                    <a:pt x="547" y="851"/>
                    <a:pt x="542" y="866"/>
                    <a:pt x="535" y="882"/>
                  </a:cubicBezTo>
                  <a:cubicBezTo>
                    <a:pt x="514" y="926"/>
                    <a:pt x="478" y="938"/>
                    <a:pt x="434" y="917"/>
                  </a:cubicBezTo>
                  <a:cubicBezTo>
                    <a:pt x="404" y="901"/>
                    <a:pt x="378" y="879"/>
                    <a:pt x="350" y="860"/>
                  </a:cubicBezTo>
                  <a:cubicBezTo>
                    <a:pt x="258" y="797"/>
                    <a:pt x="165" y="734"/>
                    <a:pt x="74" y="670"/>
                  </a:cubicBezTo>
                  <a:cubicBezTo>
                    <a:pt x="23" y="635"/>
                    <a:pt x="0" y="589"/>
                    <a:pt x="1" y="520"/>
                  </a:cubicBezTo>
                  <a:close/>
                </a:path>
              </a:pathLst>
            </a:custGeom>
            <a:solidFill>
              <a:srgbClr val="BE1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957310A-94C8-7CA5-2303-C326D33FF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6" y="2217738"/>
              <a:ext cx="533400" cy="895350"/>
            </a:xfrm>
            <a:custGeom>
              <a:avLst/>
              <a:gdLst>
                <a:gd name="T0" fmla="*/ 609 w 609"/>
                <a:gd name="T1" fmla="*/ 399 h 1021"/>
                <a:gd name="T2" fmla="*/ 579 w 609"/>
                <a:gd name="T3" fmla="*/ 530 h 1021"/>
                <a:gd name="T4" fmla="*/ 455 w 609"/>
                <a:gd name="T5" fmla="*/ 933 h 1021"/>
                <a:gd name="T6" fmla="*/ 439 w 609"/>
                <a:gd name="T7" fmla="*/ 971 h 1021"/>
                <a:gd name="T8" fmla="*/ 342 w 609"/>
                <a:gd name="T9" fmla="*/ 991 h 1021"/>
                <a:gd name="T10" fmla="*/ 171 w 609"/>
                <a:gd name="T11" fmla="*/ 856 h 1021"/>
                <a:gd name="T12" fmla="*/ 80 w 609"/>
                <a:gd name="T13" fmla="*/ 784 h 1021"/>
                <a:gd name="T14" fmla="*/ 8 w 609"/>
                <a:gd name="T15" fmla="*/ 607 h 1021"/>
                <a:gd name="T16" fmla="*/ 33 w 609"/>
                <a:gd name="T17" fmla="*/ 450 h 1021"/>
                <a:gd name="T18" fmla="*/ 93 w 609"/>
                <a:gd name="T19" fmla="*/ 114 h 1021"/>
                <a:gd name="T20" fmla="*/ 105 w 609"/>
                <a:gd name="T21" fmla="*/ 66 h 1021"/>
                <a:gd name="T22" fmla="*/ 212 w 609"/>
                <a:gd name="T23" fmla="*/ 30 h 1021"/>
                <a:gd name="T24" fmla="*/ 268 w 609"/>
                <a:gd name="T25" fmla="*/ 69 h 1021"/>
                <a:gd name="T26" fmla="*/ 542 w 609"/>
                <a:gd name="T27" fmla="*/ 258 h 1021"/>
                <a:gd name="T28" fmla="*/ 609 w 609"/>
                <a:gd name="T29" fmla="*/ 399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9" h="1021">
                  <a:moveTo>
                    <a:pt x="609" y="399"/>
                  </a:moveTo>
                  <a:cubicBezTo>
                    <a:pt x="609" y="440"/>
                    <a:pt x="592" y="485"/>
                    <a:pt x="579" y="530"/>
                  </a:cubicBezTo>
                  <a:cubicBezTo>
                    <a:pt x="539" y="665"/>
                    <a:pt x="497" y="799"/>
                    <a:pt x="455" y="933"/>
                  </a:cubicBezTo>
                  <a:cubicBezTo>
                    <a:pt x="451" y="946"/>
                    <a:pt x="446" y="959"/>
                    <a:pt x="439" y="971"/>
                  </a:cubicBezTo>
                  <a:cubicBezTo>
                    <a:pt x="416" y="1014"/>
                    <a:pt x="380" y="1021"/>
                    <a:pt x="342" y="991"/>
                  </a:cubicBezTo>
                  <a:cubicBezTo>
                    <a:pt x="285" y="946"/>
                    <a:pt x="228" y="901"/>
                    <a:pt x="171" y="856"/>
                  </a:cubicBezTo>
                  <a:cubicBezTo>
                    <a:pt x="141" y="832"/>
                    <a:pt x="111" y="807"/>
                    <a:pt x="80" y="784"/>
                  </a:cubicBezTo>
                  <a:cubicBezTo>
                    <a:pt x="18" y="740"/>
                    <a:pt x="0" y="678"/>
                    <a:pt x="8" y="607"/>
                  </a:cubicBezTo>
                  <a:cubicBezTo>
                    <a:pt x="13" y="554"/>
                    <a:pt x="24" y="502"/>
                    <a:pt x="33" y="450"/>
                  </a:cubicBezTo>
                  <a:cubicBezTo>
                    <a:pt x="52" y="338"/>
                    <a:pt x="69" y="225"/>
                    <a:pt x="93" y="114"/>
                  </a:cubicBezTo>
                  <a:cubicBezTo>
                    <a:pt x="96" y="98"/>
                    <a:pt x="100" y="81"/>
                    <a:pt x="105" y="66"/>
                  </a:cubicBezTo>
                  <a:cubicBezTo>
                    <a:pt x="124" y="15"/>
                    <a:pt x="166" y="0"/>
                    <a:pt x="212" y="30"/>
                  </a:cubicBezTo>
                  <a:cubicBezTo>
                    <a:pt x="231" y="42"/>
                    <a:pt x="249" y="56"/>
                    <a:pt x="268" y="69"/>
                  </a:cubicBezTo>
                  <a:cubicBezTo>
                    <a:pt x="359" y="132"/>
                    <a:pt x="450" y="196"/>
                    <a:pt x="542" y="258"/>
                  </a:cubicBezTo>
                  <a:cubicBezTo>
                    <a:pt x="588" y="289"/>
                    <a:pt x="607" y="331"/>
                    <a:pt x="609" y="399"/>
                  </a:cubicBezTo>
                  <a:close/>
                </a:path>
              </a:pathLst>
            </a:custGeom>
            <a:solidFill>
              <a:srgbClr val="426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A1B1110-C3A7-FB10-62F8-A47A315F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188" y="2986088"/>
              <a:ext cx="431800" cy="725488"/>
            </a:xfrm>
            <a:custGeom>
              <a:avLst/>
              <a:gdLst>
                <a:gd name="T0" fmla="*/ 0 w 493"/>
                <a:gd name="T1" fmla="*/ 446 h 827"/>
                <a:gd name="T2" fmla="*/ 16 w 493"/>
                <a:gd name="T3" fmla="*/ 343 h 827"/>
                <a:gd name="T4" fmla="*/ 60 w 493"/>
                <a:gd name="T5" fmla="*/ 84 h 827"/>
                <a:gd name="T6" fmla="*/ 65 w 493"/>
                <a:gd name="T7" fmla="*/ 60 h 827"/>
                <a:gd name="T8" fmla="*/ 152 w 493"/>
                <a:gd name="T9" fmla="*/ 30 h 827"/>
                <a:gd name="T10" fmla="*/ 316 w 493"/>
                <a:gd name="T11" fmla="*/ 161 h 827"/>
                <a:gd name="T12" fmla="*/ 422 w 493"/>
                <a:gd name="T13" fmla="*/ 245 h 827"/>
                <a:gd name="T14" fmla="*/ 476 w 493"/>
                <a:gd name="T15" fmla="*/ 401 h 827"/>
                <a:gd name="T16" fmla="*/ 382 w 493"/>
                <a:gd name="T17" fmla="*/ 733 h 827"/>
                <a:gd name="T18" fmla="*/ 363 w 493"/>
                <a:gd name="T19" fmla="*/ 781 h 827"/>
                <a:gd name="T20" fmla="*/ 278 w 493"/>
                <a:gd name="T21" fmla="*/ 796 h 827"/>
                <a:gd name="T22" fmla="*/ 167 w 493"/>
                <a:gd name="T23" fmla="*/ 690 h 827"/>
                <a:gd name="T24" fmla="*/ 51 w 493"/>
                <a:gd name="T25" fmla="*/ 577 h 827"/>
                <a:gd name="T26" fmla="*/ 0 w 493"/>
                <a:gd name="T27" fmla="*/ 446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3" h="827">
                  <a:moveTo>
                    <a:pt x="0" y="446"/>
                  </a:moveTo>
                  <a:cubicBezTo>
                    <a:pt x="5" y="416"/>
                    <a:pt x="11" y="379"/>
                    <a:pt x="16" y="343"/>
                  </a:cubicBezTo>
                  <a:cubicBezTo>
                    <a:pt x="30" y="256"/>
                    <a:pt x="41" y="169"/>
                    <a:pt x="60" y="84"/>
                  </a:cubicBezTo>
                  <a:cubicBezTo>
                    <a:pt x="62" y="76"/>
                    <a:pt x="63" y="68"/>
                    <a:pt x="65" y="60"/>
                  </a:cubicBezTo>
                  <a:cubicBezTo>
                    <a:pt x="79" y="14"/>
                    <a:pt x="114" y="0"/>
                    <a:pt x="152" y="30"/>
                  </a:cubicBezTo>
                  <a:cubicBezTo>
                    <a:pt x="207" y="74"/>
                    <a:pt x="261" y="118"/>
                    <a:pt x="316" y="161"/>
                  </a:cubicBezTo>
                  <a:cubicBezTo>
                    <a:pt x="352" y="188"/>
                    <a:pt x="386" y="218"/>
                    <a:pt x="422" y="245"/>
                  </a:cubicBezTo>
                  <a:cubicBezTo>
                    <a:pt x="475" y="285"/>
                    <a:pt x="493" y="340"/>
                    <a:pt x="476" y="401"/>
                  </a:cubicBezTo>
                  <a:cubicBezTo>
                    <a:pt x="444" y="511"/>
                    <a:pt x="418" y="624"/>
                    <a:pt x="382" y="733"/>
                  </a:cubicBezTo>
                  <a:cubicBezTo>
                    <a:pt x="376" y="749"/>
                    <a:pt x="371" y="766"/>
                    <a:pt x="363" y="781"/>
                  </a:cubicBezTo>
                  <a:cubicBezTo>
                    <a:pt x="344" y="821"/>
                    <a:pt x="310" y="827"/>
                    <a:pt x="278" y="796"/>
                  </a:cubicBezTo>
                  <a:cubicBezTo>
                    <a:pt x="240" y="761"/>
                    <a:pt x="204" y="724"/>
                    <a:pt x="167" y="690"/>
                  </a:cubicBezTo>
                  <a:cubicBezTo>
                    <a:pt x="127" y="653"/>
                    <a:pt x="89" y="615"/>
                    <a:pt x="51" y="577"/>
                  </a:cubicBezTo>
                  <a:cubicBezTo>
                    <a:pt x="15" y="543"/>
                    <a:pt x="1" y="501"/>
                    <a:pt x="0" y="446"/>
                  </a:cubicBezTo>
                  <a:close/>
                </a:path>
              </a:pathLst>
            </a:custGeom>
            <a:solidFill>
              <a:srgbClr val="C9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5AFBF693-7525-AE3B-0738-97C83854C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088" y="3822700"/>
              <a:ext cx="7938" cy="7938"/>
            </a:xfrm>
            <a:custGeom>
              <a:avLst/>
              <a:gdLst>
                <a:gd name="T0" fmla="*/ 0 w 8"/>
                <a:gd name="T1" fmla="*/ 10 h 10"/>
                <a:gd name="T2" fmla="*/ 8 w 8"/>
                <a:gd name="T3" fmla="*/ 6 h 10"/>
                <a:gd name="T4" fmla="*/ 0 w 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1" y="5"/>
                    <a:pt x="2" y="0"/>
                    <a:pt x="8" y="6"/>
                  </a:cubicBezTo>
                  <a:cubicBezTo>
                    <a:pt x="6" y="8"/>
                    <a:pt x="3" y="9"/>
                    <a:pt x="0" y="10"/>
                  </a:cubicBezTo>
                  <a:close/>
                </a:path>
              </a:pathLst>
            </a:custGeom>
            <a:solidFill>
              <a:srgbClr val="C9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6786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4"/>
          <p:cNvSpPr txBox="1">
            <a:spLocks noGrp="1"/>
          </p:cNvSpPr>
          <p:nvPr>
            <p:ph type="title"/>
          </p:nvPr>
        </p:nvSpPr>
        <p:spPr>
          <a:xfrm>
            <a:off x="129540" y="187575"/>
            <a:ext cx="2675700" cy="9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RESOURCES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846C72D-5024-4921-8C84-B621B71245AA}"/>
              </a:ext>
            </a:extLst>
          </p:cNvPr>
          <p:cNvSpPr>
            <a:spLocks noEditPoints="1"/>
          </p:cNvSpPr>
          <p:nvPr/>
        </p:nvSpPr>
        <p:spPr bwMode="auto">
          <a:xfrm>
            <a:off x="347475" y="3081087"/>
            <a:ext cx="1644650" cy="1874838"/>
          </a:xfrm>
          <a:custGeom>
            <a:avLst/>
            <a:gdLst>
              <a:gd name="T0" fmla="*/ 484 w 1422"/>
              <a:gd name="T1" fmla="*/ 1490 h 1621"/>
              <a:gd name="T2" fmla="*/ 16 w 1422"/>
              <a:gd name="T3" fmla="*/ 386 h 1621"/>
              <a:gd name="T4" fmla="*/ 555 w 1422"/>
              <a:gd name="T5" fmla="*/ 130 h 1621"/>
              <a:gd name="T6" fmla="*/ 806 w 1422"/>
              <a:gd name="T7" fmla="*/ 0 h 1621"/>
              <a:gd name="T8" fmla="*/ 963 w 1422"/>
              <a:gd name="T9" fmla="*/ 128 h 1621"/>
              <a:gd name="T10" fmla="*/ 1354 w 1422"/>
              <a:gd name="T11" fmla="*/ 204 h 1621"/>
              <a:gd name="T12" fmla="*/ 1283 w 1422"/>
              <a:gd name="T13" fmla="*/ 561 h 1621"/>
              <a:gd name="T14" fmla="*/ 1422 w 1422"/>
              <a:gd name="T15" fmla="*/ 1139 h 1621"/>
              <a:gd name="T16" fmla="*/ 886 w 1422"/>
              <a:gd name="T17" fmla="*/ 1101 h 1621"/>
              <a:gd name="T18" fmla="*/ 629 w 1422"/>
              <a:gd name="T19" fmla="*/ 1201 h 1621"/>
              <a:gd name="T20" fmla="*/ 1159 w 1422"/>
              <a:gd name="T21" fmla="*/ 937 h 1621"/>
              <a:gd name="T22" fmla="*/ 881 w 1422"/>
              <a:gd name="T23" fmla="*/ 876 h 1621"/>
              <a:gd name="T24" fmla="*/ 854 w 1422"/>
              <a:gd name="T25" fmla="*/ 810 h 1621"/>
              <a:gd name="T26" fmla="*/ 559 w 1422"/>
              <a:gd name="T27" fmla="*/ 680 h 1621"/>
              <a:gd name="T28" fmla="*/ 859 w 1422"/>
              <a:gd name="T29" fmla="*/ 538 h 1621"/>
              <a:gd name="T30" fmla="*/ 1142 w 1422"/>
              <a:gd name="T31" fmla="*/ 691 h 1621"/>
              <a:gd name="T32" fmla="*/ 923 w 1422"/>
              <a:gd name="T33" fmla="*/ 1429 h 1621"/>
              <a:gd name="T34" fmla="*/ 667 w 1422"/>
              <a:gd name="T35" fmla="*/ 1469 h 1621"/>
              <a:gd name="T36" fmla="*/ 912 w 1422"/>
              <a:gd name="T37" fmla="*/ 1160 h 1621"/>
              <a:gd name="T38" fmla="*/ 1184 w 1422"/>
              <a:gd name="T39" fmla="*/ 1286 h 1621"/>
              <a:gd name="T40" fmla="*/ 1165 w 1422"/>
              <a:gd name="T41" fmla="*/ 726 h 1621"/>
              <a:gd name="T42" fmla="*/ 1388 w 1422"/>
              <a:gd name="T43" fmla="*/ 641 h 1621"/>
              <a:gd name="T44" fmla="*/ 1349 w 1422"/>
              <a:gd name="T45" fmla="*/ 219 h 1621"/>
              <a:gd name="T46" fmla="*/ 939 w 1422"/>
              <a:gd name="T47" fmla="*/ 137 h 1621"/>
              <a:gd name="T48" fmla="*/ 1053 w 1422"/>
              <a:gd name="T49" fmla="*/ 239 h 1621"/>
              <a:gd name="T50" fmla="*/ 1362 w 1422"/>
              <a:gd name="T51" fmla="*/ 485 h 1621"/>
              <a:gd name="T52" fmla="*/ 1173 w 1422"/>
              <a:gd name="T53" fmla="*/ 537 h 1621"/>
              <a:gd name="T54" fmla="*/ 1200 w 1422"/>
              <a:gd name="T55" fmla="*/ 1249 h 1621"/>
              <a:gd name="T56" fmla="*/ 1390 w 1422"/>
              <a:gd name="T57" fmla="*/ 947 h 1621"/>
              <a:gd name="T58" fmla="*/ 590 w 1422"/>
              <a:gd name="T59" fmla="*/ 1243 h 1621"/>
              <a:gd name="T60" fmla="*/ 406 w 1422"/>
              <a:gd name="T61" fmla="*/ 868 h 1621"/>
              <a:gd name="T62" fmla="*/ 652 w 1422"/>
              <a:gd name="T63" fmla="*/ 1590 h 1621"/>
              <a:gd name="T64" fmla="*/ 447 w 1422"/>
              <a:gd name="T65" fmla="*/ 1178 h 1621"/>
              <a:gd name="T66" fmla="*/ 365 w 1422"/>
              <a:gd name="T67" fmla="*/ 573 h 1621"/>
              <a:gd name="T68" fmla="*/ 189 w 1422"/>
              <a:gd name="T69" fmla="*/ 489 h 1621"/>
              <a:gd name="T70" fmla="*/ 379 w 1422"/>
              <a:gd name="T71" fmla="*/ 825 h 1621"/>
              <a:gd name="T72" fmla="*/ 236 w 1422"/>
              <a:gd name="T73" fmla="*/ 789 h 1621"/>
              <a:gd name="T74" fmla="*/ 416 w 1422"/>
              <a:gd name="T75" fmla="*/ 1102 h 1621"/>
              <a:gd name="T76" fmla="*/ 931 w 1422"/>
              <a:gd name="T77" fmla="*/ 348 h 1621"/>
              <a:gd name="T78" fmla="*/ 832 w 1422"/>
              <a:gd name="T79" fmla="*/ 516 h 1621"/>
              <a:gd name="T80" fmla="*/ 290 w 1422"/>
              <a:gd name="T81" fmla="*/ 1077 h 1621"/>
              <a:gd name="T82" fmla="*/ 28 w 1422"/>
              <a:gd name="T83" fmla="*/ 414 h 1621"/>
              <a:gd name="T84" fmla="*/ 206 w 1422"/>
              <a:gd name="T85" fmla="*/ 742 h 1621"/>
              <a:gd name="T86" fmla="*/ 213 w 1422"/>
              <a:gd name="T87" fmla="*/ 457 h 1621"/>
              <a:gd name="T88" fmla="*/ 600 w 1422"/>
              <a:gd name="T89" fmla="*/ 450 h 1621"/>
              <a:gd name="T90" fmla="*/ 379 w 1422"/>
              <a:gd name="T91" fmla="*/ 276 h 1621"/>
              <a:gd name="T92" fmla="*/ 264 w 1422"/>
              <a:gd name="T93" fmla="*/ 186 h 1621"/>
              <a:gd name="T94" fmla="*/ 871 w 1422"/>
              <a:gd name="T95" fmla="*/ 272 h 1621"/>
              <a:gd name="T96" fmla="*/ 212 w 1422"/>
              <a:gd name="T97" fmla="*/ 776 h 1621"/>
              <a:gd name="T98" fmla="*/ 139 w 1422"/>
              <a:gd name="T99" fmla="*/ 957 h 1621"/>
              <a:gd name="T100" fmla="*/ 558 w 1422"/>
              <a:gd name="T101" fmla="*/ 619 h 1621"/>
              <a:gd name="T102" fmla="*/ 588 w 1422"/>
              <a:gd name="T103" fmla="*/ 481 h 1621"/>
              <a:gd name="T104" fmla="*/ 172 w 1422"/>
              <a:gd name="T105" fmla="*/ 1003 h 1621"/>
              <a:gd name="T106" fmla="*/ 210 w 1422"/>
              <a:gd name="T107" fmla="*/ 1228 h 1621"/>
              <a:gd name="T108" fmla="*/ 721 w 1422"/>
              <a:gd name="T109" fmla="*/ 40 h 1621"/>
              <a:gd name="T110" fmla="*/ 69 w 1422"/>
              <a:gd name="T111" fmla="*/ 392 h 1621"/>
              <a:gd name="T112" fmla="*/ 273 w 1422"/>
              <a:gd name="T113" fmla="*/ 323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22" h="1621">
                <a:moveTo>
                  <a:pt x="1422" y="1191"/>
                </a:moveTo>
                <a:cubicBezTo>
                  <a:pt x="1417" y="1196"/>
                  <a:pt x="1412" y="1202"/>
                  <a:pt x="1406" y="1205"/>
                </a:cubicBezTo>
                <a:cubicBezTo>
                  <a:pt x="1164" y="1339"/>
                  <a:pt x="921" y="1472"/>
                  <a:pt x="679" y="1605"/>
                </a:cubicBezTo>
                <a:cubicBezTo>
                  <a:pt x="676" y="1607"/>
                  <a:pt x="673" y="1608"/>
                  <a:pt x="670" y="1610"/>
                </a:cubicBezTo>
                <a:cubicBezTo>
                  <a:pt x="654" y="1621"/>
                  <a:pt x="645" y="1621"/>
                  <a:pt x="630" y="1608"/>
                </a:cubicBezTo>
                <a:cubicBezTo>
                  <a:pt x="581" y="1569"/>
                  <a:pt x="533" y="1530"/>
                  <a:pt x="484" y="1490"/>
                </a:cubicBezTo>
                <a:cubicBezTo>
                  <a:pt x="375" y="1401"/>
                  <a:pt x="266" y="1310"/>
                  <a:pt x="156" y="1221"/>
                </a:cubicBezTo>
                <a:cubicBezTo>
                  <a:pt x="146" y="1212"/>
                  <a:pt x="140" y="1203"/>
                  <a:pt x="138" y="1190"/>
                </a:cubicBezTo>
                <a:cubicBezTo>
                  <a:pt x="111" y="1037"/>
                  <a:pt x="83" y="884"/>
                  <a:pt x="56" y="732"/>
                </a:cubicBezTo>
                <a:cubicBezTo>
                  <a:pt x="38" y="630"/>
                  <a:pt x="19" y="528"/>
                  <a:pt x="2" y="425"/>
                </a:cubicBezTo>
                <a:cubicBezTo>
                  <a:pt x="0" y="415"/>
                  <a:pt x="3" y="403"/>
                  <a:pt x="6" y="393"/>
                </a:cubicBezTo>
                <a:cubicBezTo>
                  <a:pt x="6" y="390"/>
                  <a:pt x="12" y="387"/>
                  <a:pt x="16" y="386"/>
                </a:cubicBezTo>
                <a:cubicBezTo>
                  <a:pt x="87" y="362"/>
                  <a:pt x="159" y="338"/>
                  <a:pt x="230" y="315"/>
                </a:cubicBezTo>
                <a:cubicBezTo>
                  <a:pt x="239" y="312"/>
                  <a:pt x="243" y="307"/>
                  <a:pt x="243" y="298"/>
                </a:cubicBezTo>
                <a:cubicBezTo>
                  <a:pt x="245" y="261"/>
                  <a:pt x="248" y="225"/>
                  <a:pt x="251" y="189"/>
                </a:cubicBezTo>
                <a:cubicBezTo>
                  <a:pt x="252" y="179"/>
                  <a:pt x="256" y="174"/>
                  <a:pt x="266" y="172"/>
                </a:cubicBezTo>
                <a:cubicBezTo>
                  <a:pt x="357" y="157"/>
                  <a:pt x="447" y="141"/>
                  <a:pt x="537" y="126"/>
                </a:cubicBezTo>
                <a:cubicBezTo>
                  <a:pt x="543" y="125"/>
                  <a:pt x="550" y="127"/>
                  <a:pt x="555" y="130"/>
                </a:cubicBezTo>
                <a:cubicBezTo>
                  <a:pt x="573" y="142"/>
                  <a:pt x="591" y="154"/>
                  <a:pt x="610" y="167"/>
                </a:cubicBezTo>
                <a:cubicBezTo>
                  <a:pt x="616" y="135"/>
                  <a:pt x="623" y="105"/>
                  <a:pt x="627" y="75"/>
                </a:cubicBezTo>
                <a:cubicBezTo>
                  <a:pt x="629" y="66"/>
                  <a:pt x="632" y="62"/>
                  <a:pt x="640" y="59"/>
                </a:cubicBezTo>
                <a:cubicBezTo>
                  <a:pt x="689" y="41"/>
                  <a:pt x="738" y="23"/>
                  <a:pt x="787" y="5"/>
                </a:cubicBezTo>
                <a:cubicBezTo>
                  <a:pt x="791" y="3"/>
                  <a:pt x="794" y="1"/>
                  <a:pt x="797" y="0"/>
                </a:cubicBezTo>
                <a:cubicBezTo>
                  <a:pt x="800" y="0"/>
                  <a:pt x="803" y="0"/>
                  <a:pt x="806" y="0"/>
                </a:cubicBezTo>
                <a:cubicBezTo>
                  <a:pt x="808" y="1"/>
                  <a:pt x="809" y="3"/>
                  <a:pt x="810" y="4"/>
                </a:cubicBezTo>
                <a:cubicBezTo>
                  <a:pt x="844" y="34"/>
                  <a:pt x="878" y="64"/>
                  <a:pt x="912" y="94"/>
                </a:cubicBezTo>
                <a:cubicBezTo>
                  <a:pt x="919" y="101"/>
                  <a:pt x="922" y="106"/>
                  <a:pt x="916" y="115"/>
                </a:cubicBezTo>
                <a:cubicBezTo>
                  <a:pt x="912" y="121"/>
                  <a:pt x="911" y="128"/>
                  <a:pt x="908" y="136"/>
                </a:cubicBezTo>
                <a:cubicBezTo>
                  <a:pt x="919" y="133"/>
                  <a:pt x="927" y="131"/>
                  <a:pt x="934" y="127"/>
                </a:cubicBezTo>
                <a:cubicBezTo>
                  <a:pt x="944" y="122"/>
                  <a:pt x="953" y="123"/>
                  <a:pt x="963" y="128"/>
                </a:cubicBezTo>
                <a:cubicBezTo>
                  <a:pt x="998" y="146"/>
                  <a:pt x="1033" y="163"/>
                  <a:pt x="1068" y="181"/>
                </a:cubicBezTo>
                <a:cubicBezTo>
                  <a:pt x="1080" y="186"/>
                  <a:pt x="1091" y="197"/>
                  <a:pt x="1103" y="196"/>
                </a:cubicBezTo>
                <a:cubicBezTo>
                  <a:pt x="1114" y="195"/>
                  <a:pt x="1125" y="184"/>
                  <a:pt x="1137" y="178"/>
                </a:cubicBezTo>
                <a:cubicBezTo>
                  <a:pt x="1142" y="176"/>
                  <a:pt x="1149" y="174"/>
                  <a:pt x="1154" y="175"/>
                </a:cubicBezTo>
                <a:cubicBezTo>
                  <a:pt x="1172" y="176"/>
                  <a:pt x="1189" y="179"/>
                  <a:pt x="1207" y="182"/>
                </a:cubicBezTo>
                <a:cubicBezTo>
                  <a:pt x="1256" y="189"/>
                  <a:pt x="1305" y="197"/>
                  <a:pt x="1354" y="204"/>
                </a:cubicBezTo>
                <a:cubicBezTo>
                  <a:pt x="1363" y="205"/>
                  <a:pt x="1367" y="209"/>
                  <a:pt x="1366" y="219"/>
                </a:cubicBezTo>
                <a:cubicBezTo>
                  <a:pt x="1366" y="229"/>
                  <a:pt x="1367" y="239"/>
                  <a:pt x="1367" y="249"/>
                </a:cubicBezTo>
                <a:cubicBezTo>
                  <a:pt x="1369" y="329"/>
                  <a:pt x="1370" y="409"/>
                  <a:pt x="1372" y="489"/>
                </a:cubicBezTo>
                <a:cubicBezTo>
                  <a:pt x="1373" y="500"/>
                  <a:pt x="1369" y="506"/>
                  <a:pt x="1360" y="511"/>
                </a:cubicBezTo>
                <a:cubicBezTo>
                  <a:pt x="1346" y="519"/>
                  <a:pt x="1333" y="529"/>
                  <a:pt x="1319" y="538"/>
                </a:cubicBezTo>
                <a:cubicBezTo>
                  <a:pt x="1307" y="545"/>
                  <a:pt x="1296" y="553"/>
                  <a:pt x="1283" y="561"/>
                </a:cubicBezTo>
                <a:cubicBezTo>
                  <a:pt x="1288" y="563"/>
                  <a:pt x="1292" y="565"/>
                  <a:pt x="1295" y="566"/>
                </a:cubicBezTo>
                <a:cubicBezTo>
                  <a:pt x="1328" y="579"/>
                  <a:pt x="1361" y="593"/>
                  <a:pt x="1394" y="606"/>
                </a:cubicBezTo>
                <a:cubicBezTo>
                  <a:pt x="1400" y="609"/>
                  <a:pt x="1402" y="612"/>
                  <a:pt x="1402" y="619"/>
                </a:cubicBezTo>
                <a:cubicBezTo>
                  <a:pt x="1404" y="674"/>
                  <a:pt x="1406" y="729"/>
                  <a:pt x="1408" y="784"/>
                </a:cubicBezTo>
                <a:cubicBezTo>
                  <a:pt x="1412" y="898"/>
                  <a:pt x="1416" y="1013"/>
                  <a:pt x="1420" y="1127"/>
                </a:cubicBezTo>
                <a:cubicBezTo>
                  <a:pt x="1420" y="1131"/>
                  <a:pt x="1421" y="1135"/>
                  <a:pt x="1422" y="1139"/>
                </a:cubicBezTo>
                <a:cubicBezTo>
                  <a:pt x="1422" y="1156"/>
                  <a:pt x="1422" y="1174"/>
                  <a:pt x="1422" y="1191"/>
                </a:cubicBezTo>
                <a:close/>
                <a:moveTo>
                  <a:pt x="637" y="1249"/>
                </a:moveTo>
                <a:cubicBezTo>
                  <a:pt x="642" y="1247"/>
                  <a:pt x="645" y="1246"/>
                  <a:pt x="647" y="1245"/>
                </a:cubicBezTo>
                <a:cubicBezTo>
                  <a:pt x="721" y="1214"/>
                  <a:pt x="794" y="1182"/>
                  <a:pt x="867" y="1150"/>
                </a:cubicBezTo>
                <a:cubicBezTo>
                  <a:pt x="889" y="1141"/>
                  <a:pt x="889" y="1141"/>
                  <a:pt x="887" y="1117"/>
                </a:cubicBezTo>
                <a:cubicBezTo>
                  <a:pt x="887" y="1112"/>
                  <a:pt x="887" y="1107"/>
                  <a:pt x="886" y="1101"/>
                </a:cubicBezTo>
                <a:cubicBezTo>
                  <a:pt x="880" y="1043"/>
                  <a:pt x="874" y="984"/>
                  <a:pt x="867" y="925"/>
                </a:cubicBezTo>
                <a:cubicBezTo>
                  <a:pt x="864" y="899"/>
                  <a:pt x="861" y="874"/>
                  <a:pt x="857" y="846"/>
                </a:cubicBezTo>
                <a:cubicBezTo>
                  <a:pt x="835" y="855"/>
                  <a:pt x="814" y="863"/>
                  <a:pt x="793" y="872"/>
                </a:cubicBezTo>
                <a:cubicBezTo>
                  <a:pt x="730" y="897"/>
                  <a:pt x="668" y="923"/>
                  <a:pt x="606" y="949"/>
                </a:cubicBezTo>
                <a:cubicBezTo>
                  <a:pt x="601" y="951"/>
                  <a:pt x="597" y="952"/>
                  <a:pt x="598" y="960"/>
                </a:cubicBezTo>
                <a:cubicBezTo>
                  <a:pt x="609" y="1040"/>
                  <a:pt x="619" y="1120"/>
                  <a:pt x="629" y="1201"/>
                </a:cubicBezTo>
                <a:cubicBezTo>
                  <a:pt x="631" y="1217"/>
                  <a:pt x="634" y="1232"/>
                  <a:pt x="637" y="1249"/>
                </a:cubicBezTo>
                <a:close/>
                <a:moveTo>
                  <a:pt x="910" y="1130"/>
                </a:moveTo>
                <a:cubicBezTo>
                  <a:pt x="912" y="1130"/>
                  <a:pt x="913" y="1130"/>
                  <a:pt x="914" y="1130"/>
                </a:cubicBezTo>
                <a:cubicBezTo>
                  <a:pt x="995" y="1094"/>
                  <a:pt x="1075" y="1059"/>
                  <a:pt x="1156" y="1024"/>
                </a:cubicBezTo>
                <a:cubicBezTo>
                  <a:pt x="1162" y="1021"/>
                  <a:pt x="1164" y="1018"/>
                  <a:pt x="1164" y="1012"/>
                </a:cubicBezTo>
                <a:cubicBezTo>
                  <a:pt x="1162" y="987"/>
                  <a:pt x="1161" y="962"/>
                  <a:pt x="1159" y="937"/>
                </a:cubicBezTo>
                <a:cubicBezTo>
                  <a:pt x="1155" y="877"/>
                  <a:pt x="1151" y="818"/>
                  <a:pt x="1147" y="758"/>
                </a:cubicBezTo>
                <a:cubicBezTo>
                  <a:pt x="1146" y="748"/>
                  <a:pt x="1145" y="738"/>
                  <a:pt x="1144" y="727"/>
                </a:cubicBezTo>
                <a:cubicBezTo>
                  <a:pt x="1140" y="729"/>
                  <a:pt x="1138" y="729"/>
                  <a:pt x="1136" y="730"/>
                </a:cubicBezTo>
                <a:cubicBezTo>
                  <a:pt x="1057" y="763"/>
                  <a:pt x="979" y="795"/>
                  <a:pt x="901" y="827"/>
                </a:cubicBezTo>
                <a:cubicBezTo>
                  <a:pt x="878" y="837"/>
                  <a:pt x="879" y="837"/>
                  <a:pt x="880" y="861"/>
                </a:cubicBezTo>
                <a:cubicBezTo>
                  <a:pt x="881" y="866"/>
                  <a:pt x="881" y="871"/>
                  <a:pt x="881" y="876"/>
                </a:cubicBezTo>
                <a:cubicBezTo>
                  <a:pt x="887" y="930"/>
                  <a:pt x="893" y="983"/>
                  <a:pt x="899" y="1037"/>
                </a:cubicBezTo>
                <a:cubicBezTo>
                  <a:pt x="902" y="1068"/>
                  <a:pt x="906" y="1099"/>
                  <a:pt x="910" y="1130"/>
                </a:cubicBezTo>
                <a:close/>
                <a:moveTo>
                  <a:pt x="595" y="931"/>
                </a:moveTo>
                <a:cubicBezTo>
                  <a:pt x="613" y="924"/>
                  <a:pt x="630" y="917"/>
                  <a:pt x="647" y="910"/>
                </a:cubicBezTo>
                <a:cubicBezTo>
                  <a:pt x="712" y="883"/>
                  <a:pt x="777" y="856"/>
                  <a:pt x="842" y="829"/>
                </a:cubicBezTo>
                <a:cubicBezTo>
                  <a:pt x="851" y="825"/>
                  <a:pt x="855" y="820"/>
                  <a:pt x="854" y="810"/>
                </a:cubicBezTo>
                <a:cubicBezTo>
                  <a:pt x="852" y="799"/>
                  <a:pt x="852" y="788"/>
                  <a:pt x="851" y="777"/>
                </a:cubicBezTo>
                <a:cubicBezTo>
                  <a:pt x="844" y="715"/>
                  <a:pt x="838" y="653"/>
                  <a:pt x="831" y="591"/>
                </a:cubicBezTo>
                <a:cubicBezTo>
                  <a:pt x="829" y="578"/>
                  <a:pt x="828" y="566"/>
                  <a:pt x="826" y="552"/>
                </a:cubicBezTo>
                <a:cubicBezTo>
                  <a:pt x="820" y="554"/>
                  <a:pt x="815" y="555"/>
                  <a:pt x="811" y="557"/>
                </a:cubicBezTo>
                <a:cubicBezTo>
                  <a:pt x="733" y="587"/>
                  <a:pt x="656" y="616"/>
                  <a:pt x="579" y="647"/>
                </a:cubicBezTo>
                <a:cubicBezTo>
                  <a:pt x="553" y="657"/>
                  <a:pt x="556" y="652"/>
                  <a:pt x="559" y="680"/>
                </a:cubicBezTo>
                <a:cubicBezTo>
                  <a:pt x="560" y="686"/>
                  <a:pt x="560" y="691"/>
                  <a:pt x="561" y="697"/>
                </a:cubicBezTo>
                <a:cubicBezTo>
                  <a:pt x="568" y="752"/>
                  <a:pt x="576" y="808"/>
                  <a:pt x="584" y="863"/>
                </a:cubicBezTo>
                <a:cubicBezTo>
                  <a:pt x="587" y="885"/>
                  <a:pt x="591" y="907"/>
                  <a:pt x="595" y="931"/>
                </a:cubicBezTo>
                <a:close/>
                <a:moveTo>
                  <a:pt x="1123" y="439"/>
                </a:moveTo>
                <a:cubicBezTo>
                  <a:pt x="1119" y="440"/>
                  <a:pt x="1116" y="441"/>
                  <a:pt x="1113" y="442"/>
                </a:cubicBezTo>
                <a:cubicBezTo>
                  <a:pt x="1028" y="474"/>
                  <a:pt x="944" y="506"/>
                  <a:pt x="859" y="538"/>
                </a:cubicBezTo>
                <a:cubicBezTo>
                  <a:pt x="848" y="542"/>
                  <a:pt x="846" y="548"/>
                  <a:pt x="847" y="558"/>
                </a:cubicBezTo>
                <a:cubicBezTo>
                  <a:pt x="855" y="631"/>
                  <a:pt x="862" y="704"/>
                  <a:pt x="870" y="778"/>
                </a:cubicBezTo>
                <a:cubicBezTo>
                  <a:pt x="871" y="790"/>
                  <a:pt x="873" y="802"/>
                  <a:pt x="875" y="816"/>
                </a:cubicBezTo>
                <a:cubicBezTo>
                  <a:pt x="880" y="814"/>
                  <a:pt x="882" y="813"/>
                  <a:pt x="885" y="812"/>
                </a:cubicBezTo>
                <a:cubicBezTo>
                  <a:pt x="967" y="778"/>
                  <a:pt x="1048" y="744"/>
                  <a:pt x="1130" y="710"/>
                </a:cubicBezTo>
                <a:cubicBezTo>
                  <a:pt x="1140" y="706"/>
                  <a:pt x="1143" y="701"/>
                  <a:pt x="1142" y="691"/>
                </a:cubicBezTo>
                <a:cubicBezTo>
                  <a:pt x="1138" y="640"/>
                  <a:pt x="1135" y="588"/>
                  <a:pt x="1132" y="537"/>
                </a:cubicBezTo>
                <a:cubicBezTo>
                  <a:pt x="1129" y="505"/>
                  <a:pt x="1126" y="473"/>
                  <a:pt x="1123" y="439"/>
                </a:cubicBezTo>
                <a:close/>
                <a:moveTo>
                  <a:pt x="683" y="1573"/>
                </a:moveTo>
                <a:cubicBezTo>
                  <a:pt x="688" y="1570"/>
                  <a:pt x="691" y="1569"/>
                  <a:pt x="694" y="1568"/>
                </a:cubicBezTo>
                <a:cubicBezTo>
                  <a:pt x="767" y="1528"/>
                  <a:pt x="840" y="1487"/>
                  <a:pt x="914" y="1448"/>
                </a:cubicBezTo>
                <a:cubicBezTo>
                  <a:pt x="923" y="1443"/>
                  <a:pt x="924" y="1438"/>
                  <a:pt x="923" y="1429"/>
                </a:cubicBezTo>
                <a:cubicBezTo>
                  <a:pt x="915" y="1356"/>
                  <a:pt x="906" y="1282"/>
                  <a:pt x="898" y="1209"/>
                </a:cubicBezTo>
                <a:cubicBezTo>
                  <a:pt x="896" y="1193"/>
                  <a:pt x="894" y="1178"/>
                  <a:pt x="892" y="1162"/>
                </a:cubicBezTo>
                <a:cubicBezTo>
                  <a:pt x="887" y="1164"/>
                  <a:pt x="883" y="1166"/>
                  <a:pt x="879" y="1167"/>
                </a:cubicBezTo>
                <a:cubicBezTo>
                  <a:pt x="808" y="1198"/>
                  <a:pt x="736" y="1229"/>
                  <a:pt x="664" y="1260"/>
                </a:cubicBezTo>
                <a:cubicBezTo>
                  <a:pt x="639" y="1271"/>
                  <a:pt x="639" y="1271"/>
                  <a:pt x="643" y="1299"/>
                </a:cubicBezTo>
                <a:cubicBezTo>
                  <a:pt x="651" y="1355"/>
                  <a:pt x="659" y="1412"/>
                  <a:pt x="667" y="1469"/>
                </a:cubicBezTo>
                <a:cubicBezTo>
                  <a:pt x="672" y="1503"/>
                  <a:pt x="678" y="1537"/>
                  <a:pt x="683" y="1573"/>
                </a:cubicBezTo>
                <a:close/>
                <a:moveTo>
                  <a:pt x="1165" y="1044"/>
                </a:moveTo>
                <a:cubicBezTo>
                  <a:pt x="1160" y="1046"/>
                  <a:pt x="1156" y="1047"/>
                  <a:pt x="1152" y="1049"/>
                </a:cubicBezTo>
                <a:cubicBezTo>
                  <a:pt x="1126" y="1059"/>
                  <a:pt x="1101" y="1070"/>
                  <a:pt x="1076" y="1081"/>
                </a:cubicBezTo>
                <a:cubicBezTo>
                  <a:pt x="1024" y="1104"/>
                  <a:pt x="972" y="1126"/>
                  <a:pt x="921" y="1149"/>
                </a:cubicBezTo>
                <a:cubicBezTo>
                  <a:pt x="916" y="1151"/>
                  <a:pt x="911" y="1152"/>
                  <a:pt x="912" y="1160"/>
                </a:cubicBezTo>
                <a:cubicBezTo>
                  <a:pt x="915" y="1176"/>
                  <a:pt x="916" y="1192"/>
                  <a:pt x="918" y="1208"/>
                </a:cubicBezTo>
                <a:cubicBezTo>
                  <a:pt x="923" y="1260"/>
                  <a:pt x="929" y="1312"/>
                  <a:pt x="935" y="1365"/>
                </a:cubicBezTo>
                <a:cubicBezTo>
                  <a:pt x="937" y="1386"/>
                  <a:pt x="939" y="1408"/>
                  <a:pt x="941" y="1431"/>
                </a:cubicBezTo>
                <a:cubicBezTo>
                  <a:pt x="946" y="1429"/>
                  <a:pt x="950" y="1427"/>
                  <a:pt x="953" y="1425"/>
                </a:cubicBezTo>
                <a:cubicBezTo>
                  <a:pt x="1026" y="1386"/>
                  <a:pt x="1099" y="1345"/>
                  <a:pt x="1172" y="1306"/>
                </a:cubicBezTo>
                <a:cubicBezTo>
                  <a:pt x="1181" y="1301"/>
                  <a:pt x="1185" y="1296"/>
                  <a:pt x="1184" y="1286"/>
                </a:cubicBezTo>
                <a:cubicBezTo>
                  <a:pt x="1183" y="1283"/>
                  <a:pt x="1183" y="1279"/>
                  <a:pt x="1183" y="1275"/>
                </a:cubicBezTo>
                <a:cubicBezTo>
                  <a:pt x="1179" y="1225"/>
                  <a:pt x="1176" y="1174"/>
                  <a:pt x="1172" y="1124"/>
                </a:cubicBezTo>
                <a:cubicBezTo>
                  <a:pt x="1170" y="1098"/>
                  <a:pt x="1168" y="1071"/>
                  <a:pt x="1165" y="1044"/>
                </a:cubicBezTo>
                <a:close/>
                <a:moveTo>
                  <a:pt x="1386" y="627"/>
                </a:moveTo>
                <a:cubicBezTo>
                  <a:pt x="1312" y="658"/>
                  <a:pt x="1241" y="687"/>
                  <a:pt x="1170" y="717"/>
                </a:cubicBezTo>
                <a:cubicBezTo>
                  <a:pt x="1167" y="718"/>
                  <a:pt x="1165" y="723"/>
                  <a:pt x="1165" y="726"/>
                </a:cubicBezTo>
                <a:cubicBezTo>
                  <a:pt x="1170" y="812"/>
                  <a:pt x="1176" y="899"/>
                  <a:pt x="1182" y="986"/>
                </a:cubicBezTo>
                <a:cubicBezTo>
                  <a:pt x="1182" y="994"/>
                  <a:pt x="1184" y="1002"/>
                  <a:pt x="1185" y="1011"/>
                </a:cubicBezTo>
                <a:cubicBezTo>
                  <a:pt x="1189" y="1010"/>
                  <a:pt x="1192" y="1009"/>
                  <a:pt x="1195" y="1008"/>
                </a:cubicBezTo>
                <a:cubicBezTo>
                  <a:pt x="1253" y="982"/>
                  <a:pt x="1310" y="956"/>
                  <a:pt x="1369" y="932"/>
                </a:cubicBezTo>
                <a:cubicBezTo>
                  <a:pt x="1386" y="925"/>
                  <a:pt x="1391" y="916"/>
                  <a:pt x="1391" y="899"/>
                </a:cubicBezTo>
                <a:cubicBezTo>
                  <a:pt x="1389" y="813"/>
                  <a:pt x="1389" y="727"/>
                  <a:pt x="1388" y="641"/>
                </a:cubicBezTo>
                <a:cubicBezTo>
                  <a:pt x="1388" y="637"/>
                  <a:pt x="1387" y="633"/>
                  <a:pt x="1386" y="627"/>
                </a:cubicBezTo>
                <a:close/>
                <a:moveTo>
                  <a:pt x="974" y="289"/>
                </a:moveTo>
                <a:cubicBezTo>
                  <a:pt x="977" y="290"/>
                  <a:pt x="978" y="290"/>
                  <a:pt x="980" y="291"/>
                </a:cubicBezTo>
                <a:cubicBezTo>
                  <a:pt x="1036" y="303"/>
                  <a:pt x="1092" y="316"/>
                  <a:pt x="1148" y="328"/>
                </a:cubicBezTo>
                <a:cubicBezTo>
                  <a:pt x="1153" y="329"/>
                  <a:pt x="1158" y="327"/>
                  <a:pt x="1163" y="325"/>
                </a:cubicBezTo>
                <a:cubicBezTo>
                  <a:pt x="1225" y="290"/>
                  <a:pt x="1287" y="254"/>
                  <a:pt x="1349" y="219"/>
                </a:cubicBezTo>
                <a:cubicBezTo>
                  <a:pt x="1351" y="218"/>
                  <a:pt x="1353" y="216"/>
                  <a:pt x="1356" y="214"/>
                </a:cubicBezTo>
                <a:cubicBezTo>
                  <a:pt x="1299" y="205"/>
                  <a:pt x="1242" y="199"/>
                  <a:pt x="1187" y="188"/>
                </a:cubicBezTo>
                <a:cubicBezTo>
                  <a:pt x="1158" y="182"/>
                  <a:pt x="1133" y="186"/>
                  <a:pt x="1111" y="205"/>
                </a:cubicBezTo>
                <a:cubicBezTo>
                  <a:pt x="1105" y="209"/>
                  <a:pt x="1101" y="208"/>
                  <a:pt x="1095" y="206"/>
                </a:cubicBezTo>
                <a:cubicBezTo>
                  <a:pt x="1050" y="183"/>
                  <a:pt x="1004" y="160"/>
                  <a:pt x="958" y="138"/>
                </a:cubicBezTo>
                <a:cubicBezTo>
                  <a:pt x="951" y="134"/>
                  <a:pt x="946" y="134"/>
                  <a:pt x="939" y="137"/>
                </a:cubicBezTo>
                <a:cubicBezTo>
                  <a:pt x="892" y="154"/>
                  <a:pt x="846" y="171"/>
                  <a:pt x="799" y="188"/>
                </a:cubicBezTo>
                <a:cubicBezTo>
                  <a:pt x="793" y="190"/>
                  <a:pt x="786" y="193"/>
                  <a:pt x="779" y="196"/>
                </a:cubicBezTo>
                <a:cubicBezTo>
                  <a:pt x="825" y="226"/>
                  <a:pt x="869" y="256"/>
                  <a:pt x="914" y="286"/>
                </a:cubicBezTo>
                <a:cubicBezTo>
                  <a:pt x="920" y="290"/>
                  <a:pt x="925" y="290"/>
                  <a:pt x="932" y="287"/>
                </a:cubicBezTo>
                <a:cubicBezTo>
                  <a:pt x="970" y="272"/>
                  <a:pt x="1008" y="256"/>
                  <a:pt x="1046" y="241"/>
                </a:cubicBezTo>
                <a:cubicBezTo>
                  <a:pt x="1048" y="240"/>
                  <a:pt x="1051" y="239"/>
                  <a:pt x="1053" y="239"/>
                </a:cubicBezTo>
                <a:cubicBezTo>
                  <a:pt x="1054" y="239"/>
                  <a:pt x="1054" y="239"/>
                  <a:pt x="1054" y="240"/>
                </a:cubicBezTo>
                <a:cubicBezTo>
                  <a:pt x="1028" y="256"/>
                  <a:pt x="1002" y="272"/>
                  <a:pt x="974" y="289"/>
                </a:cubicBezTo>
                <a:close/>
                <a:moveTo>
                  <a:pt x="1179" y="613"/>
                </a:moveTo>
                <a:cubicBezTo>
                  <a:pt x="1183" y="611"/>
                  <a:pt x="1186" y="609"/>
                  <a:pt x="1189" y="607"/>
                </a:cubicBezTo>
                <a:cubicBezTo>
                  <a:pt x="1244" y="572"/>
                  <a:pt x="1298" y="538"/>
                  <a:pt x="1352" y="503"/>
                </a:cubicBezTo>
                <a:cubicBezTo>
                  <a:pt x="1359" y="499"/>
                  <a:pt x="1362" y="494"/>
                  <a:pt x="1362" y="485"/>
                </a:cubicBezTo>
                <a:cubicBezTo>
                  <a:pt x="1361" y="407"/>
                  <a:pt x="1360" y="328"/>
                  <a:pt x="1359" y="250"/>
                </a:cubicBezTo>
                <a:cubicBezTo>
                  <a:pt x="1359" y="247"/>
                  <a:pt x="1358" y="243"/>
                  <a:pt x="1358" y="239"/>
                </a:cubicBezTo>
                <a:cubicBezTo>
                  <a:pt x="1354" y="242"/>
                  <a:pt x="1350" y="243"/>
                  <a:pt x="1347" y="245"/>
                </a:cubicBezTo>
                <a:cubicBezTo>
                  <a:pt x="1289" y="279"/>
                  <a:pt x="1231" y="313"/>
                  <a:pt x="1172" y="346"/>
                </a:cubicBezTo>
                <a:cubicBezTo>
                  <a:pt x="1161" y="353"/>
                  <a:pt x="1158" y="361"/>
                  <a:pt x="1159" y="373"/>
                </a:cubicBezTo>
                <a:cubicBezTo>
                  <a:pt x="1164" y="428"/>
                  <a:pt x="1168" y="483"/>
                  <a:pt x="1173" y="537"/>
                </a:cubicBezTo>
                <a:cubicBezTo>
                  <a:pt x="1175" y="562"/>
                  <a:pt x="1177" y="587"/>
                  <a:pt x="1179" y="613"/>
                </a:cubicBezTo>
                <a:close/>
                <a:moveTo>
                  <a:pt x="1390" y="947"/>
                </a:moveTo>
                <a:cubicBezTo>
                  <a:pt x="1383" y="950"/>
                  <a:pt x="1376" y="951"/>
                  <a:pt x="1371" y="954"/>
                </a:cubicBezTo>
                <a:cubicBezTo>
                  <a:pt x="1314" y="978"/>
                  <a:pt x="1257" y="1003"/>
                  <a:pt x="1200" y="1027"/>
                </a:cubicBezTo>
                <a:cubicBezTo>
                  <a:pt x="1188" y="1032"/>
                  <a:pt x="1185" y="1037"/>
                  <a:pt x="1186" y="1049"/>
                </a:cubicBezTo>
                <a:cubicBezTo>
                  <a:pt x="1191" y="1116"/>
                  <a:pt x="1195" y="1182"/>
                  <a:pt x="1200" y="1249"/>
                </a:cubicBezTo>
                <a:cubicBezTo>
                  <a:pt x="1201" y="1262"/>
                  <a:pt x="1202" y="1274"/>
                  <a:pt x="1203" y="1288"/>
                </a:cubicBezTo>
                <a:cubicBezTo>
                  <a:pt x="1207" y="1286"/>
                  <a:pt x="1210" y="1285"/>
                  <a:pt x="1213" y="1284"/>
                </a:cubicBezTo>
                <a:cubicBezTo>
                  <a:pt x="1268" y="1253"/>
                  <a:pt x="1323" y="1222"/>
                  <a:pt x="1379" y="1193"/>
                </a:cubicBezTo>
                <a:cubicBezTo>
                  <a:pt x="1390" y="1186"/>
                  <a:pt x="1395" y="1178"/>
                  <a:pt x="1394" y="1165"/>
                </a:cubicBezTo>
                <a:cubicBezTo>
                  <a:pt x="1393" y="1099"/>
                  <a:pt x="1393" y="1033"/>
                  <a:pt x="1392" y="966"/>
                </a:cubicBezTo>
                <a:cubicBezTo>
                  <a:pt x="1392" y="961"/>
                  <a:pt x="1391" y="955"/>
                  <a:pt x="1390" y="947"/>
                </a:cubicBezTo>
                <a:close/>
                <a:moveTo>
                  <a:pt x="406" y="868"/>
                </a:moveTo>
                <a:cubicBezTo>
                  <a:pt x="407" y="876"/>
                  <a:pt x="407" y="882"/>
                  <a:pt x="408" y="887"/>
                </a:cubicBezTo>
                <a:cubicBezTo>
                  <a:pt x="411" y="912"/>
                  <a:pt x="414" y="937"/>
                  <a:pt x="418" y="961"/>
                </a:cubicBezTo>
                <a:cubicBezTo>
                  <a:pt x="426" y="1022"/>
                  <a:pt x="435" y="1082"/>
                  <a:pt x="443" y="1142"/>
                </a:cubicBezTo>
                <a:cubicBezTo>
                  <a:pt x="444" y="1150"/>
                  <a:pt x="448" y="1154"/>
                  <a:pt x="455" y="1158"/>
                </a:cubicBezTo>
                <a:cubicBezTo>
                  <a:pt x="500" y="1186"/>
                  <a:pt x="545" y="1215"/>
                  <a:pt x="590" y="1243"/>
                </a:cubicBezTo>
                <a:cubicBezTo>
                  <a:pt x="596" y="1247"/>
                  <a:pt x="601" y="1250"/>
                  <a:pt x="608" y="1254"/>
                </a:cubicBezTo>
                <a:cubicBezTo>
                  <a:pt x="606" y="1238"/>
                  <a:pt x="606" y="1224"/>
                  <a:pt x="604" y="1210"/>
                </a:cubicBezTo>
                <a:cubicBezTo>
                  <a:pt x="593" y="1126"/>
                  <a:pt x="582" y="1042"/>
                  <a:pt x="570" y="958"/>
                </a:cubicBezTo>
                <a:cubicBezTo>
                  <a:pt x="569" y="954"/>
                  <a:pt x="565" y="948"/>
                  <a:pt x="561" y="946"/>
                </a:cubicBezTo>
                <a:cubicBezTo>
                  <a:pt x="528" y="929"/>
                  <a:pt x="495" y="913"/>
                  <a:pt x="462" y="896"/>
                </a:cubicBezTo>
                <a:cubicBezTo>
                  <a:pt x="444" y="887"/>
                  <a:pt x="426" y="878"/>
                  <a:pt x="406" y="868"/>
                </a:cubicBezTo>
                <a:close/>
                <a:moveTo>
                  <a:pt x="447" y="1178"/>
                </a:moveTo>
                <a:cubicBezTo>
                  <a:pt x="450" y="1200"/>
                  <a:pt x="452" y="1220"/>
                  <a:pt x="455" y="1240"/>
                </a:cubicBezTo>
                <a:cubicBezTo>
                  <a:pt x="464" y="1308"/>
                  <a:pt x="473" y="1376"/>
                  <a:pt x="483" y="1444"/>
                </a:cubicBezTo>
                <a:cubicBezTo>
                  <a:pt x="484" y="1449"/>
                  <a:pt x="488" y="1456"/>
                  <a:pt x="492" y="1459"/>
                </a:cubicBezTo>
                <a:cubicBezTo>
                  <a:pt x="538" y="1498"/>
                  <a:pt x="584" y="1536"/>
                  <a:pt x="631" y="1573"/>
                </a:cubicBezTo>
                <a:cubicBezTo>
                  <a:pt x="637" y="1579"/>
                  <a:pt x="643" y="1583"/>
                  <a:pt x="652" y="1590"/>
                </a:cubicBezTo>
                <a:cubicBezTo>
                  <a:pt x="650" y="1576"/>
                  <a:pt x="650" y="1565"/>
                  <a:pt x="648" y="1553"/>
                </a:cubicBezTo>
                <a:cubicBezTo>
                  <a:pt x="643" y="1507"/>
                  <a:pt x="637" y="1460"/>
                  <a:pt x="631" y="1414"/>
                </a:cubicBezTo>
                <a:cubicBezTo>
                  <a:pt x="626" y="1373"/>
                  <a:pt x="620" y="1332"/>
                  <a:pt x="614" y="1291"/>
                </a:cubicBezTo>
                <a:cubicBezTo>
                  <a:pt x="614" y="1286"/>
                  <a:pt x="611" y="1280"/>
                  <a:pt x="607" y="1278"/>
                </a:cubicBezTo>
                <a:cubicBezTo>
                  <a:pt x="557" y="1246"/>
                  <a:pt x="507" y="1215"/>
                  <a:pt x="458" y="1184"/>
                </a:cubicBezTo>
                <a:cubicBezTo>
                  <a:pt x="455" y="1182"/>
                  <a:pt x="452" y="1181"/>
                  <a:pt x="447" y="1178"/>
                </a:cubicBezTo>
                <a:close/>
                <a:moveTo>
                  <a:pt x="567" y="926"/>
                </a:moveTo>
                <a:cubicBezTo>
                  <a:pt x="564" y="901"/>
                  <a:pt x="561" y="878"/>
                  <a:pt x="558" y="856"/>
                </a:cubicBezTo>
                <a:cubicBezTo>
                  <a:pt x="550" y="796"/>
                  <a:pt x="541" y="736"/>
                  <a:pt x="536" y="677"/>
                </a:cubicBezTo>
                <a:cubicBezTo>
                  <a:pt x="534" y="658"/>
                  <a:pt x="529" y="651"/>
                  <a:pt x="512" y="643"/>
                </a:cubicBezTo>
                <a:cubicBezTo>
                  <a:pt x="467" y="624"/>
                  <a:pt x="422" y="601"/>
                  <a:pt x="378" y="579"/>
                </a:cubicBezTo>
                <a:cubicBezTo>
                  <a:pt x="374" y="577"/>
                  <a:pt x="371" y="576"/>
                  <a:pt x="365" y="573"/>
                </a:cubicBezTo>
                <a:cubicBezTo>
                  <a:pt x="367" y="586"/>
                  <a:pt x="369" y="598"/>
                  <a:pt x="370" y="609"/>
                </a:cubicBezTo>
                <a:cubicBezTo>
                  <a:pt x="381" y="682"/>
                  <a:pt x="392" y="756"/>
                  <a:pt x="402" y="830"/>
                </a:cubicBezTo>
                <a:cubicBezTo>
                  <a:pt x="403" y="839"/>
                  <a:pt x="407" y="845"/>
                  <a:pt x="415" y="849"/>
                </a:cubicBezTo>
                <a:cubicBezTo>
                  <a:pt x="462" y="873"/>
                  <a:pt x="508" y="897"/>
                  <a:pt x="555" y="921"/>
                </a:cubicBezTo>
                <a:cubicBezTo>
                  <a:pt x="558" y="922"/>
                  <a:pt x="562" y="923"/>
                  <a:pt x="567" y="926"/>
                </a:cubicBezTo>
                <a:close/>
                <a:moveTo>
                  <a:pt x="189" y="489"/>
                </a:moveTo>
                <a:cubicBezTo>
                  <a:pt x="192" y="509"/>
                  <a:pt x="194" y="526"/>
                  <a:pt x="196" y="543"/>
                </a:cubicBezTo>
                <a:cubicBezTo>
                  <a:pt x="207" y="610"/>
                  <a:pt x="218" y="678"/>
                  <a:pt x="229" y="746"/>
                </a:cubicBezTo>
                <a:cubicBezTo>
                  <a:pt x="230" y="753"/>
                  <a:pt x="233" y="757"/>
                  <a:pt x="239" y="760"/>
                </a:cubicBezTo>
                <a:cubicBezTo>
                  <a:pt x="279" y="780"/>
                  <a:pt x="319" y="801"/>
                  <a:pt x="359" y="821"/>
                </a:cubicBezTo>
                <a:cubicBezTo>
                  <a:pt x="365" y="824"/>
                  <a:pt x="372" y="827"/>
                  <a:pt x="379" y="831"/>
                </a:cubicBezTo>
                <a:cubicBezTo>
                  <a:pt x="379" y="828"/>
                  <a:pt x="379" y="826"/>
                  <a:pt x="379" y="825"/>
                </a:cubicBezTo>
                <a:cubicBezTo>
                  <a:pt x="374" y="783"/>
                  <a:pt x="369" y="742"/>
                  <a:pt x="364" y="700"/>
                </a:cubicBezTo>
                <a:cubicBezTo>
                  <a:pt x="358" y="658"/>
                  <a:pt x="353" y="615"/>
                  <a:pt x="347" y="572"/>
                </a:cubicBezTo>
                <a:cubicBezTo>
                  <a:pt x="347" y="568"/>
                  <a:pt x="344" y="563"/>
                  <a:pt x="340" y="561"/>
                </a:cubicBezTo>
                <a:cubicBezTo>
                  <a:pt x="291" y="537"/>
                  <a:pt x="241" y="514"/>
                  <a:pt x="189" y="489"/>
                </a:cubicBezTo>
                <a:close/>
                <a:moveTo>
                  <a:pt x="235" y="781"/>
                </a:moveTo>
                <a:cubicBezTo>
                  <a:pt x="236" y="785"/>
                  <a:pt x="235" y="787"/>
                  <a:pt x="236" y="789"/>
                </a:cubicBezTo>
                <a:cubicBezTo>
                  <a:pt x="241" y="824"/>
                  <a:pt x="246" y="860"/>
                  <a:pt x="252" y="895"/>
                </a:cubicBezTo>
                <a:cubicBezTo>
                  <a:pt x="259" y="941"/>
                  <a:pt x="266" y="987"/>
                  <a:pt x="275" y="1033"/>
                </a:cubicBezTo>
                <a:cubicBezTo>
                  <a:pt x="276" y="1040"/>
                  <a:pt x="281" y="1047"/>
                  <a:pt x="287" y="1050"/>
                </a:cubicBezTo>
                <a:cubicBezTo>
                  <a:pt x="328" y="1077"/>
                  <a:pt x="369" y="1103"/>
                  <a:pt x="410" y="1130"/>
                </a:cubicBezTo>
                <a:cubicBezTo>
                  <a:pt x="413" y="1131"/>
                  <a:pt x="416" y="1133"/>
                  <a:pt x="420" y="1135"/>
                </a:cubicBezTo>
                <a:cubicBezTo>
                  <a:pt x="418" y="1123"/>
                  <a:pt x="417" y="1113"/>
                  <a:pt x="416" y="1102"/>
                </a:cubicBezTo>
                <a:cubicBezTo>
                  <a:pt x="406" y="1023"/>
                  <a:pt x="396" y="944"/>
                  <a:pt x="386" y="865"/>
                </a:cubicBezTo>
                <a:cubicBezTo>
                  <a:pt x="385" y="861"/>
                  <a:pt x="382" y="856"/>
                  <a:pt x="379" y="854"/>
                </a:cubicBezTo>
                <a:cubicBezTo>
                  <a:pt x="332" y="830"/>
                  <a:pt x="285" y="806"/>
                  <a:pt x="235" y="781"/>
                </a:cubicBezTo>
                <a:close/>
                <a:moveTo>
                  <a:pt x="1100" y="414"/>
                </a:moveTo>
                <a:cubicBezTo>
                  <a:pt x="1096" y="412"/>
                  <a:pt x="1094" y="410"/>
                  <a:pt x="1092" y="410"/>
                </a:cubicBezTo>
                <a:cubicBezTo>
                  <a:pt x="1039" y="389"/>
                  <a:pt x="985" y="368"/>
                  <a:pt x="931" y="348"/>
                </a:cubicBezTo>
                <a:cubicBezTo>
                  <a:pt x="927" y="346"/>
                  <a:pt x="921" y="347"/>
                  <a:pt x="917" y="349"/>
                </a:cubicBezTo>
                <a:cubicBezTo>
                  <a:pt x="858" y="373"/>
                  <a:pt x="800" y="396"/>
                  <a:pt x="741" y="420"/>
                </a:cubicBezTo>
                <a:cubicBezTo>
                  <a:pt x="716" y="430"/>
                  <a:pt x="690" y="441"/>
                  <a:pt x="664" y="452"/>
                </a:cubicBezTo>
                <a:cubicBezTo>
                  <a:pt x="666" y="454"/>
                  <a:pt x="667" y="455"/>
                  <a:pt x="669" y="455"/>
                </a:cubicBezTo>
                <a:cubicBezTo>
                  <a:pt x="720" y="476"/>
                  <a:pt x="770" y="496"/>
                  <a:pt x="822" y="516"/>
                </a:cubicBezTo>
                <a:cubicBezTo>
                  <a:pt x="825" y="517"/>
                  <a:pt x="829" y="517"/>
                  <a:pt x="832" y="516"/>
                </a:cubicBezTo>
                <a:cubicBezTo>
                  <a:pt x="921" y="482"/>
                  <a:pt x="1009" y="449"/>
                  <a:pt x="1100" y="414"/>
                </a:cubicBezTo>
                <a:close/>
                <a:moveTo>
                  <a:pt x="459" y="1433"/>
                </a:moveTo>
                <a:cubicBezTo>
                  <a:pt x="456" y="1404"/>
                  <a:pt x="454" y="1377"/>
                  <a:pt x="451" y="1351"/>
                </a:cubicBezTo>
                <a:cubicBezTo>
                  <a:pt x="443" y="1291"/>
                  <a:pt x="435" y="1232"/>
                  <a:pt x="426" y="1172"/>
                </a:cubicBezTo>
                <a:cubicBezTo>
                  <a:pt x="426" y="1167"/>
                  <a:pt x="421" y="1161"/>
                  <a:pt x="417" y="1158"/>
                </a:cubicBezTo>
                <a:cubicBezTo>
                  <a:pt x="375" y="1130"/>
                  <a:pt x="333" y="1104"/>
                  <a:pt x="290" y="1077"/>
                </a:cubicBezTo>
                <a:cubicBezTo>
                  <a:pt x="288" y="1076"/>
                  <a:pt x="285" y="1074"/>
                  <a:pt x="283" y="1073"/>
                </a:cubicBezTo>
                <a:cubicBezTo>
                  <a:pt x="282" y="1075"/>
                  <a:pt x="282" y="1076"/>
                  <a:pt x="282" y="1076"/>
                </a:cubicBezTo>
                <a:cubicBezTo>
                  <a:pt x="293" y="1146"/>
                  <a:pt x="304" y="1216"/>
                  <a:pt x="313" y="1287"/>
                </a:cubicBezTo>
                <a:cubicBezTo>
                  <a:pt x="316" y="1310"/>
                  <a:pt x="326" y="1326"/>
                  <a:pt x="344" y="1340"/>
                </a:cubicBezTo>
                <a:cubicBezTo>
                  <a:pt x="383" y="1369"/>
                  <a:pt x="419" y="1400"/>
                  <a:pt x="459" y="1433"/>
                </a:cubicBezTo>
                <a:close/>
                <a:moveTo>
                  <a:pt x="28" y="414"/>
                </a:moveTo>
                <a:cubicBezTo>
                  <a:pt x="29" y="420"/>
                  <a:pt x="30" y="424"/>
                  <a:pt x="30" y="428"/>
                </a:cubicBezTo>
                <a:cubicBezTo>
                  <a:pt x="35" y="456"/>
                  <a:pt x="40" y="485"/>
                  <a:pt x="45" y="513"/>
                </a:cubicBezTo>
                <a:cubicBezTo>
                  <a:pt x="54" y="563"/>
                  <a:pt x="64" y="613"/>
                  <a:pt x="73" y="664"/>
                </a:cubicBezTo>
                <a:cubicBezTo>
                  <a:pt x="75" y="673"/>
                  <a:pt x="80" y="679"/>
                  <a:pt x="88" y="683"/>
                </a:cubicBezTo>
                <a:cubicBezTo>
                  <a:pt x="124" y="701"/>
                  <a:pt x="160" y="720"/>
                  <a:pt x="196" y="738"/>
                </a:cubicBezTo>
                <a:cubicBezTo>
                  <a:pt x="199" y="740"/>
                  <a:pt x="202" y="741"/>
                  <a:pt x="206" y="742"/>
                </a:cubicBezTo>
                <a:cubicBezTo>
                  <a:pt x="206" y="739"/>
                  <a:pt x="207" y="738"/>
                  <a:pt x="206" y="736"/>
                </a:cubicBezTo>
                <a:cubicBezTo>
                  <a:pt x="194" y="655"/>
                  <a:pt x="181" y="574"/>
                  <a:pt x="170" y="493"/>
                </a:cubicBezTo>
                <a:cubicBezTo>
                  <a:pt x="168" y="484"/>
                  <a:pt x="164" y="479"/>
                  <a:pt x="156" y="475"/>
                </a:cubicBezTo>
                <a:cubicBezTo>
                  <a:pt x="138" y="467"/>
                  <a:pt x="120" y="457"/>
                  <a:pt x="102" y="448"/>
                </a:cubicBezTo>
                <a:cubicBezTo>
                  <a:pt x="78" y="437"/>
                  <a:pt x="54" y="426"/>
                  <a:pt x="28" y="414"/>
                </a:cubicBezTo>
                <a:close/>
                <a:moveTo>
                  <a:pt x="213" y="457"/>
                </a:moveTo>
                <a:cubicBezTo>
                  <a:pt x="215" y="459"/>
                  <a:pt x="215" y="460"/>
                  <a:pt x="216" y="461"/>
                </a:cubicBezTo>
                <a:cubicBezTo>
                  <a:pt x="270" y="487"/>
                  <a:pt x="324" y="514"/>
                  <a:pt x="378" y="540"/>
                </a:cubicBezTo>
                <a:cubicBezTo>
                  <a:pt x="381" y="541"/>
                  <a:pt x="386" y="541"/>
                  <a:pt x="390" y="539"/>
                </a:cubicBezTo>
                <a:cubicBezTo>
                  <a:pt x="454" y="514"/>
                  <a:pt x="519" y="487"/>
                  <a:pt x="584" y="461"/>
                </a:cubicBezTo>
                <a:cubicBezTo>
                  <a:pt x="589" y="459"/>
                  <a:pt x="594" y="456"/>
                  <a:pt x="600" y="453"/>
                </a:cubicBezTo>
                <a:cubicBezTo>
                  <a:pt x="600" y="452"/>
                  <a:pt x="600" y="451"/>
                  <a:pt x="600" y="450"/>
                </a:cubicBezTo>
                <a:cubicBezTo>
                  <a:pt x="542" y="428"/>
                  <a:pt x="484" y="406"/>
                  <a:pt x="426" y="385"/>
                </a:cubicBezTo>
                <a:cubicBezTo>
                  <a:pt x="422" y="384"/>
                  <a:pt x="417" y="384"/>
                  <a:pt x="413" y="386"/>
                </a:cubicBezTo>
                <a:cubicBezTo>
                  <a:pt x="347" y="409"/>
                  <a:pt x="280" y="433"/>
                  <a:pt x="213" y="457"/>
                </a:cubicBezTo>
                <a:close/>
                <a:moveTo>
                  <a:pt x="264" y="186"/>
                </a:moveTo>
                <a:cubicBezTo>
                  <a:pt x="267" y="188"/>
                  <a:pt x="269" y="190"/>
                  <a:pt x="270" y="191"/>
                </a:cubicBezTo>
                <a:cubicBezTo>
                  <a:pt x="306" y="220"/>
                  <a:pt x="342" y="248"/>
                  <a:pt x="379" y="276"/>
                </a:cubicBezTo>
                <a:cubicBezTo>
                  <a:pt x="383" y="279"/>
                  <a:pt x="390" y="280"/>
                  <a:pt x="395" y="279"/>
                </a:cubicBezTo>
                <a:cubicBezTo>
                  <a:pt x="459" y="265"/>
                  <a:pt x="522" y="250"/>
                  <a:pt x="586" y="236"/>
                </a:cubicBezTo>
                <a:cubicBezTo>
                  <a:pt x="609" y="231"/>
                  <a:pt x="631" y="225"/>
                  <a:pt x="656" y="219"/>
                </a:cubicBezTo>
                <a:cubicBezTo>
                  <a:pt x="620" y="193"/>
                  <a:pt x="586" y="169"/>
                  <a:pt x="553" y="144"/>
                </a:cubicBezTo>
                <a:cubicBezTo>
                  <a:pt x="546" y="139"/>
                  <a:pt x="541" y="138"/>
                  <a:pt x="533" y="139"/>
                </a:cubicBezTo>
                <a:cubicBezTo>
                  <a:pt x="444" y="155"/>
                  <a:pt x="355" y="170"/>
                  <a:pt x="264" y="186"/>
                </a:cubicBezTo>
                <a:close/>
                <a:moveTo>
                  <a:pt x="485" y="354"/>
                </a:moveTo>
                <a:cubicBezTo>
                  <a:pt x="489" y="356"/>
                  <a:pt x="490" y="356"/>
                  <a:pt x="491" y="357"/>
                </a:cubicBezTo>
                <a:cubicBezTo>
                  <a:pt x="549" y="371"/>
                  <a:pt x="607" y="386"/>
                  <a:pt x="665" y="400"/>
                </a:cubicBezTo>
                <a:cubicBezTo>
                  <a:pt x="673" y="403"/>
                  <a:pt x="679" y="402"/>
                  <a:pt x="686" y="397"/>
                </a:cubicBezTo>
                <a:cubicBezTo>
                  <a:pt x="745" y="357"/>
                  <a:pt x="805" y="318"/>
                  <a:pt x="864" y="278"/>
                </a:cubicBezTo>
                <a:cubicBezTo>
                  <a:pt x="866" y="277"/>
                  <a:pt x="868" y="275"/>
                  <a:pt x="871" y="272"/>
                </a:cubicBezTo>
                <a:cubicBezTo>
                  <a:pt x="808" y="264"/>
                  <a:pt x="747" y="256"/>
                  <a:pt x="685" y="249"/>
                </a:cubicBezTo>
                <a:cubicBezTo>
                  <a:pt x="682" y="248"/>
                  <a:pt x="677" y="248"/>
                  <a:pt x="674" y="250"/>
                </a:cubicBezTo>
                <a:cubicBezTo>
                  <a:pt x="612" y="284"/>
                  <a:pt x="550" y="319"/>
                  <a:pt x="485" y="354"/>
                </a:cubicBezTo>
                <a:close/>
                <a:moveTo>
                  <a:pt x="250" y="1028"/>
                </a:moveTo>
                <a:cubicBezTo>
                  <a:pt x="251" y="1027"/>
                  <a:pt x="251" y="1026"/>
                  <a:pt x="251" y="1026"/>
                </a:cubicBezTo>
                <a:cubicBezTo>
                  <a:pt x="238" y="943"/>
                  <a:pt x="226" y="859"/>
                  <a:pt x="212" y="776"/>
                </a:cubicBezTo>
                <a:cubicBezTo>
                  <a:pt x="212" y="772"/>
                  <a:pt x="207" y="767"/>
                  <a:pt x="204" y="765"/>
                </a:cubicBezTo>
                <a:cubicBezTo>
                  <a:pt x="170" y="747"/>
                  <a:pt x="136" y="730"/>
                  <a:pt x="102" y="713"/>
                </a:cubicBezTo>
                <a:cubicBezTo>
                  <a:pt x="96" y="710"/>
                  <a:pt x="89" y="708"/>
                  <a:pt x="83" y="705"/>
                </a:cubicBezTo>
                <a:cubicBezTo>
                  <a:pt x="82" y="707"/>
                  <a:pt x="82" y="708"/>
                  <a:pt x="82" y="709"/>
                </a:cubicBezTo>
                <a:cubicBezTo>
                  <a:pt x="95" y="782"/>
                  <a:pt x="108" y="856"/>
                  <a:pt x="120" y="929"/>
                </a:cubicBezTo>
                <a:cubicBezTo>
                  <a:pt x="122" y="942"/>
                  <a:pt x="129" y="950"/>
                  <a:pt x="139" y="957"/>
                </a:cubicBezTo>
                <a:cubicBezTo>
                  <a:pt x="172" y="978"/>
                  <a:pt x="205" y="999"/>
                  <a:pt x="238" y="1020"/>
                </a:cubicBezTo>
                <a:cubicBezTo>
                  <a:pt x="242" y="1023"/>
                  <a:pt x="246" y="1025"/>
                  <a:pt x="250" y="1028"/>
                </a:cubicBezTo>
                <a:close/>
                <a:moveTo>
                  <a:pt x="412" y="553"/>
                </a:moveTo>
                <a:cubicBezTo>
                  <a:pt x="413" y="555"/>
                  <a:pt x="413" y="556"/>
                  <a:pt x="414" y="556"/>
                </a:cubicBezTo>
                <a:cubicBezTo>
                  <a:pt x="457" y="578"/>
                  <a:pt x="501" y="599"/>
                  <a:pt x="545" y="619"/>
                </a:cubicBezTo>
                <a:cubicBezTo>
                  <a:pt x="548" y="621"/>
                  <a:pt x="554" y="620"/>
                  <a:pt x="558" y="619"/>
                </a:cubicBezTo>
                <a:cubicBezTo>
                  <a:pt x="581" y="611"/>
                  <a:pt x="605" y="602"/>
                  <a:pt x="628" y="593"/>
                </a:cubicBezTo>
                <a:cubicBezTo>
                  <a:pt x="683" y="572"/>
                  <a:pt x="739" y="551"/>
                  <a:pt x="796" y="529"/>
                </a:cubicBezTo>
                <a:cubicBezTo>
                  <a:pt x="791" y="526"/>
                  <a:pt x="788" y="525"/>
                  <a:pt x="784" y="523"/>
                </a:cubicBezTo>
                <a:cubicBezTo>
                  <a:pt x="749" y="509"/>
                  <a:pt x="713" y="495"/>
                  <a:pt x="677" y="481"/>
                </a:cubicBezTo>
                <a:cubicBezTo>
                  <a:pt x="662" y="475"/>
                  <a:pt x="647" y="465"/>
                  <a:pt x="632" y="465"/>
                </a:cubicBezTo>
                <a:cubicBezTo>
                  <a:pt x="617" y="465"/>
                  <a:pt x="602" y="475"/>
                  <a:pt x="588" y="481"/>
                </a:cubicBezTo>
                <a:cubicBezTo>
                  <a:pt x="529" y="505"/>
                  <a:pt x="471" y="529"/>
                  <a:pt x="412" y="553"/>
                </a:cubicBezTo>
                <a:close/>
                <a:moveTo>
                  <a:pt x="292" y="1296"/>
                </a:moveTo>
                <a:cubicBezTo>
                  <a:pt x="292" y="1292"/>
                  <a:pt x="292" y="1290"/>
                  <a:pt x="292" y="1289"/>
                </a:cubicBezTo>
                <a:cubicBezTo>
                  <a:pt x="280" y="1214"/>
                  <a:pt x="269" y="1139"/>
                  <a:pt x="257" y="1064"/>
                </a:cubicBezTo>
                <a:cubicBezTo>
                  <a:pt x="257" y="1059"/>
                  <a:pt x="252" y="1053"/>
                  <a:pt x="248" y="1050"/>
                </a:cubicBezTo>
                <a:cubicBezTo>
                  <a:pt x="223" y="1034"/>
                  <a:pt x="197" y="1018"/>
                  <a:pt x="172" y="1003"/>
                </a:cubicBezTo>
                <a:cubicBezTo>
                  <a:pt x="159" y="994"/>
                  <a:pt x="145" y="987"/>
                  <a:pt x="130" y="978"/>
                </a:cubicBezTo>
                <a:cubicBezTo>
                  <a:pt x="130" y="983"/>
                  <a:pt x="130" y="986"/>
                  <a:pt x="131" y="989"/>
                </a:cubicBezTo>
                <a:cubicBezTo>
                  <a:pt x="140" y="1040"/>
                  <a:pt x="149" y="1091"/>
                  <a:pt x="158" y="1141"/>
                </a:cubicBezTo>
                <a:cubicBezTo>
                  <a:pt x="161" y="1158"/>
                  <a:pt x="160" y="1178"/>
                  <a:pt x="168" y="1191"/>
                </a:cubicBezTo>
                <a:cubicBezTo>
                  <a:pt x="176" y="1206"/>
                  <a:pt x="194" y="1215"/>
                  <a:pt x="207" y="1226"/>
                </a:cubicBezTo>
                <a:cubicBezTo>
                  <a:pt x="208" y="1227"/>
                  <a:pt x="209" y="1228"/>
                  <a:pt x="210" y="1228"/>
                </a:cubicBezTo>
                <a:cubicBezTo>
                  <a:pt x="236" y="1250"/>
                  <a:pt x="263" y="1272"/>
                  <a:pt x="292" y="1296"/>
                </a:cubicBezTo>
                <a:close/>
                <a:moveTo>
                  <a:pt x="908" y="107"/>
                </a:moveTo>
                <a:cubicBezTo>
                  <a:pt x="908" y="105"/>
                  <a:pt x="907" y="104"/>
                  <a:pt x="907" y="104"/>
                </a:cubicBezTo>
                <a:cubicBezTo>
                  <a:pt x="873" y="74"/>
                  <a:pt x="840" y="44"/>
                  <a:pt x="806" y="15"/>
                </a:cubicBezTo>
                <a:cubicBezTo>
                  <a:pt x="803" y="12"/>
                  <a:pt x="797" y="12"/>
                  <a:pt x="793" y="13"/>
                </a:cubicBezTo>
                <a:cubicBezTo>
                  <a:pt x="769" y="22"/>
                  <a:pt x="745" y="31"/>
                  <a:pt x="721" y="40"/>
                </a:cubicBezTo>
                <a:cubicBezTo>
                  <a:pt x="694" y="50"/>
                  <a:pt x="666" y="60"/>
                  <a:pt x="638" y="70"/>
                </a:cubicBezTo>
                <a:cubicBezTo>
                  <a:pt x="674" y="99"/>
                  <a:pt x="709" y="127"/>
                  <a:pt x="744" y="155"/>
                </a:cubicBezTo>
                <a:cubicBezTo>
                  <a:pt x="747" y="157"/>
                  <a:pt x="753" y="157"/>
                  <a:pt x="757" y="156"/>
                </a:cubicBezTo>
                <a:cubicBezTo>
                  <a:pt x="807" y="140"/>
                  <a:pt x="857" y="123"/>
                  <a:pt x="908" y="107"/>
                </a:cubicBezTo>
                <a:close/>
                <a:moveTo>
                  <a:pt x="61" y="387"/>
                </a:moveTo>
                <a:cubicBezTo>
                  <a:pt x="65" y="390"/>
                  <a:pt x="67" y="391"/>
                  <a:pt x="69" y="392"/>
                </a:cubicBezTo>
                <a:cubicBezTo>
                  <a:pt x="104" y="409"/>
                  <a:pt x="138" y="425"/>
                  <a:pt x="173" y="441"/>
                </a:cubicBezTo>
                <a:cubicBezTo>
                  <a:pt x="179" y="443"/>
                  <a:pt x="188" y="444"/>
                  <a:pt x="195" y="442"/>
                </a:cubicBezTo>
                <a:cubicBezTo>
                  <a:pt x="256" y="421"/>
                  <a:pt x="317" y="399"/>
                  <a:pt x="378" y="377"/>
                </a:cubicBezTo>
                <a:cubicBezTo>
                  <a:pt x="382" y="375"/>
                  <a:pt x="386" y="373"/>
                  <a:pt x="391" y="371"/>
                </a:cubicBezTo>
                <a:cubicBezTo>
                  <a:pt x="388" y="369"/>
                  <a:pt x="387" y="369"/>
                  <a:pt x="385" y="368"/>
                </a:cubicBezTo>
                <a:cubicBezTo>
                  <a:pt x="348" y="353"/>
                  <a:pt x="311" y="338"/>
                  <a:pt x="273" y="323"/>
                </a:cubicBezTo>
                <a:cubicBezTo>
                  <a:pt x="270" y="321"/>
                  <a:pt x="265" y="322"/>
                  <a:pt x="261" y="323"/>
                </a:cubicBezTo>
                <a:cubicBezTo>
                  <a:pt x="216" y="337"/>
                  <a:pt x="171" y="352"/>
                  <a:pt x="126" y="366"/>
                </a:cubicBezTo>
                <a:cubicBezTo>
                  <a:pt x="105" y="372"/>
                  <a:pt x="84" y="379"/>
                  <a:pt x="61" y="3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C3A16564-9956-4EEC-A000-CDA6638802B5}"/>
              </a:ext>
            </a:extLst>
          </p:cNvPr>
          <p:cNvSpPr>
            <a:spLocks noEditPoints="1"/>
          </p:cNvSpPr>
          <p:nvPr/>
        </p:nvSpPr>
        <p:spPr bwMode="auto">
          <a:xfrm>
            <a:off x="347475" y="1015515"/>
            <a:ext cx="1943100" cy="1873250"/>
          </a:xfrm>
          <a:custGeom>
            <a:avLst/>
            <a:gdLst>
              <a:gd name="T0" fmla="*/ 32 w 1681"/>
              <a:gd name="T1" fmla="*/ 250 h 1619"/>
              <a:gd name="T2" fmla="*/ 611 w 1681"/>
              <a:gd name="T3" fmla="*/ 112 h 1619"/>
              <a:gd name="T4" fmla="*/ 1033 w 1681"/>
              <a:gd name="T5" fmla="*/ 83 h 1619"/>
              <a:gd name="T6" fmla="*/ 1169 w 1681"/>
              <a:gd name="T7" fmla="*/ 2 h 1619"/>
              <a:gd name="T8" fmla="*/ 1459 w 1681"/>
              <a:gd name="T9" fmla="*/ 92 h 1619"/>
              <a:gd name="T10" fmla="*/ 1679 w 1681"/>
              <a:gd name="T11" fmla="*/ 959 h 1619"/>
              <a:gd name="T12" fmla="*/ 1486 w 1681"/>
              <a:gd name="T13" fmla="*/ 1198 h 1619"/>
              <a:gd name="T14" fmla="*/ 1388 w 1681"/>
              <a:gd name="T15" fmla="*/ 1311 h 1619"/>
              <a:gd name="T16" fmla="*/ 1311 w 1681"/>
              <a:gd name="T17" fmla="*/ 1401 h 1619"/>
              <a:gd name="T18" fmla="*/ 817 w 1681"/>
              <a:gd name="T19" fmla="*/ 1566 h 1619"/>
              <a:gd name="T20" fmla="*/ 764 w 1681"/>
              <a:gd name="T21" fmla="*/ 1468 h 1619"/>
              <a:gd name="T22" fmla="*/ 236 w 1681"/>
              <a:gd name="T23" fmla="*/ 1415 h 1619"/>
              <a:gd name="T24" fmla="*/ 12 w 1681"/>
              <a:gd name="T25" fmla="*/ 964 h 1619"/>
              <a:gd name="T26" fmla="*/ 536 w 1681"/>
              <a:gd name="T27" fmla="*/ 1135 h 1619"/>
              <a:gd name="T28" fmla="*/ 328 w 1681"/>
              <a:gd name="T29" fmla="*/ 759 h 1619"/>
              <a:gd name="T30" fmla="*/ 287 w 1681"/>
              <a:gd name="T31" fmla="*/ 1052 h 1619"/>
              <a:gd name="T32" fmla="*/ 1229 w 1681"/>
              <a:gd name="T33" fmla="*/ 318 h 1619"/>
              <a:gd name="T34" fmla="*/ 1120 w 1681"/>
              <a:gd name="T35" fmla="*/ 766 h 1619"/>
              <a:gd name="T36" fmla="*/ 28 w 1681"/>
              <a:gd name="T37" fmla="*/ 642 h 1619"/>
              <a:gd name="T38" fmla="*/ 242 w 1681"/>
              <a:gd name="T39" fmla="*/ 1029 h 1619"/>
              <a:gd name="T40" fmla="*/ 38 w 1681"/>
              <a:gd name="T41" fmla="*/ 638 h 1619"/>
              <a:gd name="T42" fmla="*/ 724 w 1681"/>
              <a:gd name="T43" fmla="*/ 487 h 1619"/>
              <a:gd name="T44" fmla="*/ 795 w 1681"/>
              <a:gd name="T45" fmla="*/ 741 h 1619"/>
              <a:gd name="T46" fmla="*/ 240 w 1681"/>
              <a:gd name="T47" fmla="*/ 677 h 1619"/>
              <a:gd name="T48" fmla="*/ 202 w 1681"/>
              <a:gd name="T49" fmla="*/ 354 h 1619"/>
              <a:gd name="T50" fmla="*/ 35 w 1681"/>
              <a:gd name="T51" fmla="*/ 595 h 1619"/>
              <a:gd name="T52" fmla="*/ 35 w 1681"/>
              <a:gd name="T53" fmla="*/ 1009 h 1619"/>
              <a:gd name="T54" fmla="*/ 245 w 1681"/>
              <a:gd name="T55" fmla="*/ 1389 h 1619"/>
              <a:gd name="T56" fmla="*/ 162 w 1681"/>
              <a:gd name="T57" fmla="*/ 1048 h 1619"/>
              <a:gd name="T58" fmla="*/ 721 w 1681"/>
              <a:gd name="T59" fmla="*/ 1252 h 1619"/>
              <a:gd name="T60" fmla="*/ 1003 w 1681"/>
              <a:gd name="T61" fmla="*/ 1309 h 1619"/>
              <a:gd name="T62" fmla="*/ 643 w 1681"/>
              <a:gd name="T63" fmla="*/ 1019 h 1619"/>
              <a:gd name="T64" fmla="*/ 632 w 1681"/>
              <a:gd name="T65" fmla="*/ 970 h 1619"/>
              <a:gd name="T66" fmla="*/ 821 w 1681"/>
              <a:gd name="T67" fmla="*/ 777 h 1619"/>
              <a:gd name="T68" fmla="*/ 1201 w 1681"/>
              <a:gd name="T69" fmla="*/ 309 h 1619"/>
              <a:gd name="T70" fmla="*/ 749 w 1681"/>
              <a:gd name="T71" fmla="*/ 456 h 1619"/>
              <a:gd name="T72" fmla="*/ 1120 w 1681"/>
              <a:gd name="T73" fmla="*/ 395 h 1619"/>
              <a:gd name="T74" fmla="*/ 1504 w 1681"/>
              <a:gd name="T75" fmla="*/ 377 h 1619"/>
              <a:gd name="T76" fmla="*/ 1430 w 1681"/>
              <a:gd name="T77" fmla="*/ 108 h 1619"/>
              <a:gd name="T78" fmla="*/ 1324 w 1681"/>
              <a:gd name="T79" fmla="*/ 557 h 1619"/>
              <a:gd name="T80" fmla="*/ 944 w 1681"/>
              <a:gd name="T81" fmla="*/ 1053 h 1619"/>
              <a:gd name="T82" fmla="*/ 1186 w 1681"/>
              <a:gd name="T83" fmla="*/ 1121 h 1619"/>
              <a:gd name="T84" fmla="*/ 1202 w 1681"/>
              <a:gd name="T85" fmla="*/ 1140 h 1619"/>
              <a:gd name="T86" fmla="*/ 1131 w 1681"/>
              <a:gd name="T87" fmla="*/ 1568 h 1619"/>
              <a:gd name="T88" fmla="*/ 1209 w 1681"/>
              <a:gd name="T89" fmla="*/ 1132 h 1619"/>
              <a:gd name="T90" fmla="*/ 1241 w 1681"/>
              <a:gd name="T91" fmla="*/ 1091 h 1619"/>
              <a:gd name="T92" fmla="*/ 1313 w 1681"/>
              <a:gd name="T93" fmla="*/ 1352 h 1619"/>
              <a:gd name="T94" fmla="*/ 1401 w 1681"/>
              <a:gd name="T95" fmla="*/ 919 h 1619"/>
              <a:gd name="T96" fmla="*/ 759 w 1681"/>
              <a:gd name="T97" fmla="*/ 1429 h 1619"/>
              <a:gd name="T98" fmla="*/ 574 w 1681"/>
              <a:gd name="T99" fmla="*/ 1181 h 1619"/>
              <a:gd name="T100" fmla="*/ 560 w 1681"/>
              <a:gd name="T101" fmla="*/ 284 h 1619"/>
              <a:gd name="T102" fmla="*/ 590 w 1681"/>
              <a:gd name="T103" fmla="*/ 416 h 1619"/>
              <a:gd name="T104" fmla="*/ 273 w 1681"/>
              <a:gd name="T105" fmla="*/ 334 h 1619"/>
              <a:gd name="T106" fmla="*/ 516 w 1681"/>
              <a:gd name="T107" fmla="*/ 272 h 1619"/>
              <a:gd name="T108" fmla="*/ 53 w 1681"/>
              <a:gd name="T109" fmla="*/ 264 h 1619"/>
              <a:gd name="T110" fmla="*/ 781 w 1681"/>
              <a:gd name="T111" fmla="*/ 87 h 1619"/>
              <a:gd name="T112" fmla="*/ 885 w 1681"/>
              <a:gd name="T113" fmla="*/ 189 h 1619"/>
              <a:gd name="T114" fmla="*/ 928 w 1681"/>
              <a:gd name="T115" fmla="*/ 228 h 1619"/>
              <a:gd name="T116" fmla="*/ 617 w 1681"/>
              <a:gd name="T117" fmla="*/ 272 h 1619"/>
              <a:gd name="T118" fmla="*/ 577 w 1681"/>
              <a:gd name="T119" fmla="*/ 461 h 1619"/>
              <a:gd name="T120" fmla="*/ 577 w 1681"/>
              <a:gd name="T121" fmla="*/ 461 h 1619"/>
              <a:gd name="T122" fmla="*/ 611 w 1681"/>
              <a:gd name="T123" fmla="*/ 995 h 1619"/>
              <a:gd name="T124" fmla="*/ 946 w 1681"/>
              <a:gd name="T125" fmla="*/ 199 h 1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1" h="1619">
                <a:moveTo>
                  <a:pt x="0" y="604"/>
                </a:moveTo>
                <a:cubicBezTo>
                  <a:pt x="0" y="489"/>
                  <a:pt x="0" y="373"/>
                  <a:pt x="0" y="258"/>
                </a:cubicBezTo>
                <a:cubicBezTo>
                  <a:pt x="6" y="256"/>
                  <a:pt x="11" y="253"/>
                  <a:pt x="17" y="251"/>
                </a:cubicBezTo>
                <a:cubicBezTo>
                  <a:pt x="22" y="250"/>
                  <a:pt x="27" y="251"/>
                  <a:pt x="32" y="250"/>
                </a:cubicBezTo>
                <a:cubicBezTo>
                  <a:pt x="123" y="226"/>
                  <a:pt x="214" y="202"/>
                  <a:pt x="305" y="179"/>
                </a:cubicBezTo>
                <a:cubicBezTo>
                  <a:pt x="391" y="157"/>
                  <a:pt x="477" y="136"/>
                  <a:pt x="563" y="114"/>
                </a:cubicBezTo>
                <a:cubicBezTo>
                  <a:pt x="575" y="111"/>
                  <a:pt x="586" y="110"/>
                  <a:pt x="598" y="114"/>
                </a:cubicBezTo>
                <a:cubicBezTo>
                  <a:pt x="602" y="116"/>
                  <a:pt x="606" y="113"/>
                  <a:pt x="611" y="112"/>
                </a:cubicBezTo>
                <a:cubicBezTo>
                  <a:pt x="614" y="111"/>
                  <a:pt x="618" y="109"/>
                  <a:pt x="622" y="108"/>
                </a:cubicBezTo>
                <a:cubicBezTo>
                  <a:pt x="710" y="86"/>
                  <a:pt x="798" y="64"/>
                  <a:pt x="885" y="42"/>
                </a:cubicBezTo>
                <a:cubicBezTo>
                  <a:pt x="892" y="41"/>
                  <a:pt x="900" y="41"/>
                  <a:pt x="907" y="43"/>
                </a:cubicBezTo>
                <a:cubicBezTo>
                  <a:pt x="949" y="56"/>
                  <a:pt x="992" y="68"/>
                  <a:pt x="1033" y="83"/>
                </a:cubicBezTo>
                <a:cubicBezTo>
                  <a:pt x="1056" y="91"/>
                  <a:pt x="1070" y="88"/>
                  <a:pt x="1085" y="69"/>
                </a:cubicBezTo>
                <a:cubicBezTo>
                  <a:pt x="1105" y="44"/>
                  <a:pt x="1129" y="22"/>
                  <a:pt x="1151" y="0"/>
                </a:cubicBezTo>
                <a:cubicBezTo>
                  <a:pt x="1154" y="0"/>
                  <a:pt x="1158" y="0"/>
                  <a:pt x="1162" y="0"/>
                </a:cubicBezTo>
                <a:cubicBezTo>
                  <a:pt x="1164" y="0"/>
                  <a:pt x="1167" y="2"/>
                  <a:pt x="1169" y="2"/>
                </a:cubicBezTo>
                <a:cubicBezTo>
                  <a:pt x="1231" y="15"/>
                  <a:pt x="1292" y="27"/>
                  <a:pt x="1354" y="40"/>
                </a:cubicBezTo>
                <a:cubicBezTo>
                  <a:pt x="1384" y="46"/>
                  <a:pt x="1415" y="52"/>
                  <a:pt x="1445" y="59"/>
                </a:cubicBezTo>
                <a:cubicBezTo>
                  <a:pt x="1457" y="61"/>
                  <a:pt x="1461" y="67"/>
                  <a:pt x="1459" y="76"/>
                </a:cubicBezTo>
                <a:cubicBezTo>
                  <a:pt x="1458" y="81"/>
                  <a:pt x="1457" y="87"/>
                  <a:pt x="1459" y="92"/>
                </a:cubicBezTo>
                <a:cubicBezTo>
                  <a:pt x="1486" y="196"/>
                  <a:pt x="1515" y="300"/>
                  <a:pt x="1542" y="403"/>
                </a:cubicBezTo>
                <a:cubicBezTo>
                  <a:pt x="1555" y="453"/>
                  <a:pt x="1569" y="502"/>
                  <a:pt x="1580" y="551"/>
                </a:cubicBezTo>
                <a:cubicBezTo>
                  <a:pt x="1591" y="601"/>
                  <a:pt x="1611" y="649"/>
                  <a:pt x="1612" y="700"/>
                </a:cubicBezTo>
                <a:cubicBezTo>
                  <a:pt x="1634" y="787"/>
                  <a:pt x="1656" y="873"/>
                  <a:pt x="1679" y="959"/>
                </a:cubicBezTo>
                <a:cubicBezTo>
                  <a:pt x="1681" y="970"/>
                  <a:pt x="1680" y="978"/>
                  <a:pt x="1672" y="986"/>
                </a:cubicBezTo>
                <a:cubicBezTo>
                  <a:pt x="1617" y="1045"/>
                  <a:pt x="1563" y="1104"/>
                  <a:pt x="1509" y="1163"/>
                </a:cubicBezTo>
                <a:cubicBezTo>
                  <a:pt x="1506" y="1166"/>
                  <a:pt x="1502" y="1169"/>
                  <a:pt x="1502" y="1171"/>
                </a:cubicBezTo>
                <a:cubicBezTo>
                  <a:pt x="1502" y="1184"/>
                  <a:pt x="1493" y="1192"/>
                  <a:pt x="1486" y="1198"/>
                </a:cubicBezTo>
                <a:cubicBezTo>
                  <a:pt x="1461" y="1219"/>
                  <a:pt x="1448" y="1245"/>
                  <a:pt x="1454" y="1278"/>
                </a:cubicBezTo>
                <a:cubicBezTo>
                  <a:pt x="1454" y="1278"/>
                  <a:pt x="1454" y="1278"/>
                  <a:pt x="1454" y="1279"/>
                </a:cubicBezTo>
                <a:cubicBezTo>
                  <a:pt x="1455" y="1288"/>
                  <a:pt x="1450" y="1294"/>
                  <a:pt x="1441" y="1296"/>
                </a:cubicBezTo>
                <a:cubicBezTo>
                  <a:pt x="1423" y="1301"/>
                  <a:pt x="1406" y="1306"/>
                  <a:pt x="1388" y="1311"/>
                </a:cubicBezTo>
                <a:cubicBezTo>
                  <a:pt x="1384" y="1313"/>
                  <a:pt x="1379" y="1315"/>
                  <a:pt x="1376" y="1319"/>
                </a:cubicBezTo>
                <a:cubicBezTo>
                  <a:pt x="1359" y="1337"/>
                  <a:pt x="1342" y="1355"/>
                  <a:pt x="1325" y="1374"/>
                </a:cubicBezTo>
                <a:cubicBezTo>
                  <a:pt x="1323" y="1376"/>
                  <a:pt x="1322" y="1379"/>
                  <a:pt x="1320" y="1381"/>
                </a:cubicBezTo>
                <a:cubicBezTo>
                  <a:pt x="1317" y="1388"/>
                  <a:pt x="1316" y="1395"/>
                  <a:pt x="1311" y="1401"/>
                </a:cubicBezTo>
                <a:cubicBezTo>
                  <a:pt x="1255" y="1465"/>
                  <a:pt x="1198" y="1530"/>
                  <a:pt x="1141" y="1595"/>
                </a:cubicBezTo>
                <a:cubicBezTo>
                  <a:pt x="1138" y="1598"/>
                  <a:pt x="1135" y="1602"/>
                  <a:pt x="1134" y="1606"/>
                </a:cubicBezTo>
                <a:cubicBezTo>
                  <a:pt x="1131" y="1616"/>
                  <a:pt x="1125" y="1619"/>
                  <a:pt x="1115" y="1617"/>
                </a:cubicBezTo>
                <a:cubicBezTo>
                  <a:pt x="1016" y="1600"/>
                  <a:pt x="916" y="1583"/>
                  <a:pt x="817" y="1566"/>
                </a:cubicBezTo>
                <a:cubicBezTo>
                  <a:pt x="808" y="1564"/>
                  <a:pt x="803" y="1561"/>
                  <a:pt x="801" y="1553"/>
                </a:cubicBezTo>
                <a:cubicBezTo>
                  <a:pt x="796" y="1539"/>
                  <a:pt x="791" y="1526"/>
                  <a:pt x="787" y="1512"/>
                </a:cubicBezTo>
                <a:cubicBezTo>
                  <a:pt x="782" y="1497"/>
                  <a:pt x="777" y="1482"/>
                  <a:pt x="771" y="1467"/>
                </a:cubicBezTo>
                <a:cubicBezTo>
                  <a:pt x="768" y="1467"/>
                  <a:pt x="766" y="1468"/>
                  <a:pt x="764" y="1468"/>
                </a:cubicBezTo>
                <a:cubicBezTo>
                  <a:pt x="700" y="1485"/>
                  <a:pt x="636" y="1502"/>
                  <a:pt x="572" y="1518"/>
                </a:cubicBezTo>
                <a:cubicBezTo>
                  <a:pt x="561" y="1520"/>
                  <a:pt x="548" y="1524"/>
                  <a:pt x="538" y="1521"/>
                </a:cubicBezTo>
                <a:cubicBezTo>
                  <a:pt x="487" y="1506"/>
                  <a:pt x="436" y="1489"/>
                  <a:pt x="386" y="1470"/>
                </a:cubicBezTo>
                <a:cubicBezTo>
                  <a:pt x="336" y="1452"/>
                  <a:pt x="285" y="1439"/>
                  <a:pt x="236" y="1415"/>
                </a:cubicBezTo>
                <a:cubicBezTo>
                  <a:pt x="168" y="1382"/>
                  <a:pt x="96" y="1357"/>
                  <a:pt x="25" y="1329"/>
                </a:cubicBezTo>
                <a:cubicBezTo>
                  <a:pt x="13" y="1324"/>
                  <a:pt x="9" y="1318"/>
                  <a:pt x="9" y="1305"/>
                </a:cubicBezTo>
                <a:cubicBezTo>
                  <a:pt x="9" y="1199"/>
                  <a:pt x="9" y="1093"/>
                  <a:pt x="9" y="987"/>
                </a:cubicBezTo>
                <a:cubicBezTo>
                  <a:pt x="9" y="980"/>
                  <a:pt x="11" y="972"/>
                  <a:pt x="12" y="964"/>
                </a:cubicBezTo>
                <a:cubicBezTo>
                  <a:pt x="5" y="962"/>
                  <a:pt x="2" y="955"/>
                  <a:pt x="2" y="946"/>
                </a:cubicBezTo>
                <a:cubicBezTo>
                  <a:pt x="3" y="834"/>
                  <a:pt x="3" y="722"/>
                  <a:pt x="3" y="611"/>
                </a:cubicBezTo>
                <a:cubicBezTo>
                  <a:pt x="3" y="609"/>
                  <a:pt x="1" y="606"/>
                  <a:pt x="0" y="604"/>
                </a:cubicBezTo>
                <a:close/>
                <a:moveTo>
                  <a:pt x="536" y="1135"/>
                </a:moveTo>
                <a:cubicBezTo>
                  <a:pt x="536" y="1132"/>
                  <a:pt x="537" y="1130"/>
                  <a:pt x="537" y="1128"/>
                </a:cubicBezTo>
                <a:cubicBezTo>
                  <a:pt x="537" y="1031"/>
                  <a:pt x="537" y="935"/>
                  <a:pt x="537" y="838"/>
                </a:cubicBezTo>
                <a:cubicBezTo>
                  <a:pt x="537" y="831"/>
                  <a:pt x="534" y="829"/>
                  <a:pt x="528" y="827"/>
                </a:cubicBezTo>
                <a:cubicBezTo>
                  <a:pt x="461" y="804"/>
                  <a:pt x="395" y="782"/>
                  <a:pt x="328" y="759"/>
                </a:cubicBezTo>
                <a:cubicBezTo>
                  <a:pt x="312" y="754"/>
                  <a:pt x="296" y="748"/>
                  <a:pt x="279" y="742"/>
                </a:cubicBezTo>
                <a:cubicBezTo>
                  <a:pt x="279" y="746"/>
                  <a:pt x="278" y="748"/>
                  <a:pt x="278" y="750"/>
                </a:cubicBezTo>
                <a:cubicBezTo>
                  <a:pt x="278" y="847"/>
                  <a:pt x="278" y="944"/>
                  <a:pt x="278" y="1040"/>
                </a:cubicBezTo>
                <a:cubicBezTo>
                  <a:pt x="278" y="1047"/>
                  <a:pt x="281" y="1050"/>
                  <a:pt x="287" y="1052"/>
                </a:cubicBezTo>
                <a:cubicBezTo>
                  <a:pt x="366" y="1078"/>
                  <a:pt x="446" y="1105"/>
                  <a:pt x="525" y="1132"/>
                </a:cubicBezTo>
                <a:cubicBezTo>
                  <a:pt x="528" y="1133"/>
                  <a:pt x="532" y="1134"/>
                  <a:pt x="536" y="1135"/>
                </a:cubicBezTo>
                <a:close/>
                <a:moveTo>
                  <a:pt x="1309" y="595"/>
                </a:moveTo>
                <a:cubicBezTo>
                  <a:pt x="1282" y="502"/>
                  <a:pt x="1255" y="410"/>
                  <a:pt x="1229" y="318"/>
                </a:cubicBezTo>
                <a:cubicBezTo>
                  <a:pt x="1226" y="320"/>
                  <a:pt x="1225" y="320"/>
                  <a:pt x="1224" y="321"/>
                </a:cubicBezTo>
                <a:cubicBezTo>
                  <a:pt x="1166" y="383"/>
                  <a:pt x="1108" y="445"/>
                  <a:pt x="1049" y="507"/>
                </a:cubicBezTo>
                <a:cubicBezTo>
                  <a:pt x="1045" y="512"/>
                  <a:pt x="1045" y="517"/>
                  <a:pt x="1047" y="523"/>
                </a:cubicBezTo>
                <a:cubicBezTo>
                  <a:pt x="1071" y="604"/>
                  <a:pt x="1096" y="685"/>
                  <a:pt x="1120" y="766"/>
                </a:cubicBezTo>
                <a:cubicBezTo>
                  <a:pt x="1123" y="773"/>
                  <a:pt x="1125" y="781"/>
                  <a:pt x="1128" y="790"/>
                </a:cubicBezTo>
                <a:cubicBezTo>
                  <a:pt x="1189" y="724"/>
                  <a:pt x="1250" y="659"/>
                  <a:pt x="1309" y="595"/>
                </a:cubicBezTo>
                <a:close/>
                <a:moveTo>
                  <a:pt x="29" y="635"/>
                </a:moveTo>
                <a:cubicBezTo>
                  <a:pt x="28" y="638"/>
                  <a:pt x="28" y="640"/>
                  <a:pt x="28" y="642"/>
                </a:cubicBezTo>
                <a:cubicBezTo>
                  <a:pt x="28" y="740"/>
                  <a:pt x="28" y="837"/>
                  <a:pt x="28" y="934"/>
                </a:cubicBezTo>
                <a:cubicBezTo>
                  <a:pt x="28" y="942"/>
                  <a:pt x="31" y="944"/>
                  <a:pt x="37" y="946"/>
                </a:cubicBezTo>
                <a:cubicBezTo>
                  <a:pt x="100" y="971"/>
                  <a:pt x="163" y="997"/>
                  <a:pt x="226" y="1022"/>
                </a:cubicBezTo>
                <a:cubicBezTo>
                  <a:pt x="231" y="1025"/>
                  <a:pt x="237" y="1027"/>
                  <a:pt x="242" y="1029"/>
                </a:cubicBezTo>
                <a:cubicBezTo>
                  <a:pt x="243" y="1026"/>
                  <a:pt x="243" y="1025"/>
                  <a:pt x="243" y="1024"/>
                </a:cubicBezTo>
                <a:cubicBezTo>
                  <a:pt x="243" y="926"/>
                  <a:pt x="243" y="827"/>
                  <a:pt x="243" y="729"/>
                </a:cubicBezTo>
                <a:cubicBezTo>
                  <a:pt x="243" y="722"/>
                  <a:pt x="241" y="720"/>
                  <a:pt x="235" y="718"/>
                </a:cubicBezTo>
                <a:cubicBezTo>
                  <a:pt x="169" y="691"/>
                  <a:pt x="104" y="664"/>
                  <a:pt x="38" y="638"/>
                </a:cubicBezTo>
                <a:cubicBezTo>
                  <a:pt x="35" y="637"/>
                  <a:pt x="32" y="636"/>
                  <a:pt x="29" y="635"/>
                </a:cubicBezTo>
                <a:close/>
                <a:moveTo>
                  <a:pt x="994" y="536"/>
                </a:moveTo>
                <a:cubicBezTo>
                  <a:pt x="908" y="518"/>
                  <a:pt x="824" y="500"/>
                  <a:pt x="740" y="482"/>
                </a:cubicBezTo>
                <a:cubicBezTo>
                  <a:pt x="733" y="481"/>
                  <a:pt x="729" y="482"/>
                  <a:pt x="724" y="487"/>
                </a:cubicBezTo>
                <a:cubicBezTo>
                  <a:pt x="679" y="537"/>
                  <a:pt x="633" y="587"/>
                  <a:pt x="588" y="637"/>
                </a:cubicBezTo>
                <a:cubicBezTo>
                  <a:pt x="571" y="655"/>
                  <a:pt x="554" y="674"/>
                  <a:pt x="537" y="693"/>
                </a:cubicBezTo>
                <a:cubicBezTo>
                  <a:pt x="541" y="694"/>
                  <a:pt x="543" y="695"/>
                  <a:pt x="546" y="696"/>
                </a:cubicBezTo>
                <a:cubicBezTo>
                  <a:pt x="629" y="711"/>
                  <a:pt x="712" y="726"/>
                  <a:pt x="795" y="741"/>
                </a:cubicBezTo>
                <a:cubicBezTo>
                  <a:pt x="803" y="743"/>
                  <a:pt x="807" y="741"/>
                  <a:pt x="812" y="735"/>
                </a:cubicBezTo>
                <a:cubicBezTo>
                  <a:pt x="846" y="697"/>
                  <a:pt x="881" y="659"/>
                  <a:pt x="916" y="622"/>
                </a:cubicBezTo>
                <a:cubicBezTo>
                  <a:pt x="941" y="593"/>
                  <a:pt x="967" y="565"/>
                  <a:pt x="994" y="536"/>
                </a:cubicBezTo>
                <a:close/>
                <a:moveTo>
                  <a:pt x="240" y="677"/>
                </a:moveTo>
                <a:cubicBezTo>
                  <a:pt x="240" y="676"/>
                  <a:pt x="240" y="675"/>
                  <a:pt x="240" y="675"/>
                </a:cubicBezTo>
                <a:cubicBezTo>
                  <a:pt x="241" y="575"/>
                  <a:pt x="241" y="475"/>
                  <a:pt x="241" y="375"/>
                </a:cubicBezTo>
                <a:cubicBezTo>
                  <a:pt x="240" y="372"/>
                  <a:pt x="237" y="368"/>
                  <a:pt x="234" y="367"/>
                </a:cubicBezTo>
                <a:cubicBezTo>
                  <a:pt x="224" y="362"/>
                  <a:pt x="213" y="358"/>
                  <a:pt x="202" y="354"/>
                </a:cubicBezTo>
                <a:cubicBezTo>
                  <a:pt x="144" y="330"/>
                  <a:pt x="86" y="307"/>
                  <a:pt x="27" y="283"/>
                </a:cubicBezTo>
                <a:cubicBezTo>
                  <a:pt x="27" y="286"/>
                  <a:pt x="26" y="289"/>
                  <a:pt x="26" y="291"/>
                </a:cubicBezTo>
                <a:cubicBezTo>
                  <a:pt x="26" y="388"/>
                  <a:pt x="26" y="485"/>
                  <a:pt x="26" y="582"/>
                </a:cubicBezTo>
                <a:cubicBezTo>
                  <a:pt x="26" y="589"/>
                  <a:pt x="29" y="592"/>
                  <a:pt x="35" y="595"/>
                </a:cubicBezTo>
                <a:cubicBezTo>
                  <a:pt x="90" y="617"/>
                  <a:pt x="145" y="639"/>
                  <a:pt x="199" y="661"/>
                </a:cubicBezTo>
                <a:cubicBezTo>
                  <a:pt x="213" y="666"/>
                  <a:pt x="226" y="672"/>
                  <a:pt x="240" y="677"/>
                </a:cubicBezTo>
                <a:close/>
                <a:moveTo>
                  <a:pt x="35" y="996"/>
                </a:moveTo>
                <a:cubicBezTo>
                  <a:pt x="35" y="1002"/>
                  <a:pt x="35" y="1005"/>
                  <a:pt x="35" y="1009"/>
                </a:cubicBezTo>
                <a:cubicBezTo>
                  <a:pt x="35" y="1104"/>
                  <a:pt x="35" y="1199"/>
                  <a:pt x="35" y="1293"/>
                </a:cubicBezTo>
                <a:cubicBezTo>
                  <a:pt x="35" y="1302"/>
                  <a:pt x="38" y="1306"/>
                  <a:pt x="46" y="1309"/>
                </a:cubicBezTo>
                <a:cubicBezTo>
                  <a:pt x="102" y="1332"/>
                  <a:pt x="159" y="1355"/>
                  <a:pt x="215" y="1377"/>
                </a:cubicBezTo>
                <a:cubicBezTo>
                  <a:pt x="225" y="1381"/>
                  <a:pt x="234" y="1385"/>
                  <a:pt x="245" y="1389"/>
                </a:cubicBezTo>
                <a:cubicBezTo>
                  <a:pt x="245" y="1386"/>
                  <a:pt x="246" y="1385"/>
                  <a:pt x="246" y="1383"/>
                </a:cubicBezTo>
                <a:cubicBezTo>
                  <a:pt x="246" y="1285"/>
                  <a:pt x="246" y="1187"/>
                  <a:pt x="245" y="1089"/>
                </a:cubicBezTo>
                <a:cubicBezTo>
                  <a:pt x="245" y="1085"/>
                  <a:pt x="241" y="1080"/>
                  <a:pt x="238" y="1079"/>
                </a:cubicBezTo>
                <a:cubicBezTo>
                  <a:pt x="213" y="1068"/>
                  <a:pt x="188" y="1058"/>
                  <a:pt x="162" y="1048"/>
                </a:cubicBezTo>
                <a:cubicBezTo>
                  <a:pt x="121" y="1031"/>
                  <a:pt x="79" y="1014"/>
                  <a:pt x="35" y="996"/>
                </a:cubicBezTo>
                <a:close/>
                <a:moveTo>
                  <a:pt x="643" y="1019"/>
                </a:moveTo>
                <a:cubicBezTo>
                  <a:pt x="645" y="1024"/>
                  <a:pt x="646" y="1027"/>
                  <a:pt x="647" y="1030"/>
                </a:cubicBezTo>
                <a:cubicBezTo>
                  <a:pt x="672" y="1104"/>
                  <a:pt x="697" y="1178"/>
                  <a:pt x="721" y="1252"/>
                </a:cubicBezTo>
                <a:cubicBezTo>
                  <a:pt x="725" y="1262"/>
                  <a:pt x="730" y="1265"/>
                  <a:pt x="740" y="1267"/>
                </a:cubicBezTo>
                <a:cubicBezTo>
                  <a:pt x="807" y="1278"/>
                  <a:pt x="875" y="1290"/>
                  <a:pt x="943" y="1302"/>
                </a:cubicBezTo>
                <a:cubicBezTo>
                  <a:pt x="963" y="1306"/>
                  <a:pt x="983" y="1309"/>
                  <a:pt x="1004" y="1312"/>
                </a:cubicBezTo>
                <a:cubicBezTo>
                  <a:pt x="1003" y="1310"/>
                  <a:pt x="1003" y="1310"/>
                  <a:pt x="1003" y="1309"/>
                </a:cubicBezTo>
                <a:cubicBezTo>
                  <a:pt x="977" y="1230"/>
                  <a:pt x="950" y="1152"/>
                  <a:pt x="923" y="1073"/>
                </a:cubicBezTo>
                <a:cubicBezTo>
                  <a:pt x="922" y="1070"/>
                  <a:pt x="916" y="1066"/>
                  <a:pt x="911" y="1065"/>
                </a:cubicBezTo>
                <a:cubicBezTo>
                  <a:pt x="852" y="1055"/>
                  <a:pt x="793" y="1044"/>
                  <a:pt x="734" y="1034"/>
                </a:cubicBezTo>
                <a:cubicBezTo>
                  <a:pt x="705" y="1029"/>
                  <a:pt x="675" y="1024"/>
                  <a:pt x="643" y="1019"/>
                </a:cubicBezTo>
                <a:close/>
                <a:moveTo>
                  <a:pt x="541" y="723"/>
                </a:moveTo>
                <a:cubicBezTo>
                  <a:pt x="542" y="726"/>
                  <a:pt x="542" y="729"/>
                  <a:pt x="543" y="731"/>
                </a:cubicBezTo>
                <a:cubicBezTo>
                  <a:pt x="569" y="808"/>
                  <a:pt x="595" y="885"/>
                  <a:pt x="621" y="962"/>
                </a:cubicBezTo>
                <a:cubicBezTo>
                  <a:pt x="622" y="965"/>
                  <a:pt x="628" y="970"/>
                  <a:pt x="632" y="970"/>
                </a:cubicBezTo>
                <a:cubicBezTo>
                  <a:pt x="690" y="981"/>
                  <a:pt x="749" y="991"/>
                  <a:pt x="808" y="1001"/>
                </a:cubicBezTo>
                <a:cubicBezTo>
                  <a:pt x="839" y="1007"/>
                  <a:pt x="870" y="1012"/>
                  <a:pt x="901" y="1017"/>
                </a:cubicBezTo>
                <a:cubicBezTo>
                  <a:pt x="901" y="1016"/>
                  <a:pt x="901" y="1015"/>
                  <a:pt x="901" y="1015"/>
                </a:cubicBezTo>
                <a:cubicBezTo>
                  <a:pt x="874" y="936"/>
                  <a:pt x="848" y="857"/>
                  <a:pt x="821" y="777"/>
                </a:cubicBezTo>
                <a:cubicBezTo>
                  <a:pt x="820" y="774"/>
                  <a:pt x="815" y="771"/>
                  <a:pt x="811" y="770"/>
                </a:cubicBezTo>
                <a:cubicBezTo>
                  <a:pt x="775" y="764"/>
                  <a:pt x="738" y="758"/>
                  <a:pt x="702" y="751"/>
                </a:cubicBezTo>
                <a:cubicBezTo>
                  <a:pt x="649" y="742"/>
                  <a:pt x="596" y="733"/>
                  <a:pt x="541" y="723"/>
                </a:cubicBezTo>
                <a:close/>
                <a:moveTo>
                  <a:pt x="1201" y="309"/>
                </a:moveTo>
                <a:cubicBezTo>
                  <a:pt x="1114" y="291"/>
                  <a:pt x="1029" y="274"/>
                  <a:pt x="945" y="257"/>
                </a:cubicBezTo>
                <a:cubicBezTo>
                  <a:pt x="941" y="256"/>
                  <a:pt x="934" y="259"/>
                  <a:pt x="931" y="262"/>
                </a:cubicBezTo>
                <a:cubicBezTo>
                  <a:pt x="876" y="321"/>
                  <a:pt x="821" y="379"/>
                  <a:pt x="766" y="438"/>
                </a:cubicBezTo>
                <a:cubicBezTo>
                  <a:pt x="760" y="444"/>
                  <a:pt x="754" y="450"/>
                  <a:pt x="749" y="456"/>
                </a:cubicBezTo>
                <a:cubicBezTo>
                  <a:pt x="750" y="457"/>
                  <a:pt x="751" y="458"/>
                  <a:pt x="751" y="458"/>
                </a:cubicBezTo>
                <a:cubicBezTo>
                  <a:pt x="835" y="475"/>
                  <a:pt x="919" y="492"/>
                  <a:pt x="1003" y="509"/>
                </a:cubicBezTo>
                <a:cubicBezTo>
                  <a:pt x="1010" y="511"/>
                  <a:pt x="1014" y="508"/>
                  <a:pt x="1018" y="504"/>
                </a:cubicBezTo>
                <a:cubicBezTo>
                  <a:pt x="1052" y="467"/>
                  <a:pt x="1086" y="431"/>
                  <a:pt x="1120" y="395"/>
                </a:cubicBezTo>
                <a:cubicBezTo>
                  <a:pt x="1147" y="366"/>
                  <a:pt x="1173" y="338"/>
                  <a:pt x="1201" y="309"/>
                </a:cubicBezTo>
                <a:close/>
                <a:moveTo>
                  <a:pt x="1324" y="557"/>
                </a:moveTo>
                <a:cubicBezTo>
                  <a:pt x="1326" y="555"/>
                  <a:pt x="1328" y="554"/>
                  <a:pt x="1330" y="552"/>
                </a:cubicBezTo>
                <a:cubicBezTo>
                  <a:pt x="1388" y="494"/>
                  <a:pt x="1446" y="436"/>
                  <a:pt x="1504" y="377"/>
                </a:cubicBezTo>
                <a:cubicBezTo>
                  <a:pt x="1510" y="372"/>
                  <a:pt x="1509" y="367"/>
                  <a:pt x="1507" y="361"/>
                </a:cubicBezTo>
                <a:cubicBezTo>
                  <a:pt x="1492" y="306"/>
                  <a:pt x="1476" y="250"/>
                  <a:pt x="1461" y="194"/>
                </a:cubicBezTo>
                <a:cubicBezTo>
                  <a:pt x="1452" y="165"/>
                  <a:pt x="1444" y="135"/>
                  <a:pt x="1435" y="104"/>
                </a:cubicBezTo>
                <a:cubicBezTo>
                  <a:pt x="1433" y="106"/>
                  <a:pt x="1432" y="107"/>
                  <a:pt x="1430" y="108"/>
                </a:cubicBezTo>
                <a:cubicBezTo>
                  <a:pt x="1373" y="170"/>
                  <a:pt x="1315" y="231"/>
                  <a:pt x="1257" y="293"/>
                </a:cubicBezTo>
                <a:cubicBezTo>
                  <a:pt x="1252" y="298"/>
                  <a:pt x="1253" y="303"/>
                  <a:pt x="1255" y="309"/>
                </a:cubicBezTo>
                <a:cubicBezTo>
                  <a:pt x="1269" y="360"/>
                  <a:pt x="1283" y="411"/>
                  <a:pt x="1297" y="463"/>
                </a:cubicBezTo>
                <a:cubicBezTo>
                  <a:pt x="1306" y="494"/>
                  <a:pt x="1315" y="525"/>
                  <a:pt x="1324" y="557"/>
                </a:cubicBezTo>
                <a:close/>
                <a:moveTo>
                  <a:pt x="1107" y="860"/>
                </a:moveTo>
                <a:cubicBezTo>
                  <a:pt x="1105" y="862"/>
                  <a:pt x="1104" y="863"/>
                  <a:pt x="1103" y="864"/>
                </a:cubicBezTo>
                <a:cubicBezTo>
                  <a:pt x="1051" y="923"/>
                  <a:pt x="998" y="983"/>
                  <a:pt x="946" y="1043"/>
                </a:cubicBezTo>
                <a:cubicBezTo>
                  <a:pt x="944" y="1045"/>
                  <a:pt x="943" y="1050"/>
                  <a:pt x="944" y="1053"/>
                </a:cubicBezTo>
                <a:cubicBezTo>
                  <a:pt x="964" y="1112"/>
                  <a:pt x="984" y="1171"/>
                  <a:pt x="1004" y="1230"/>
                </a:cubicBezTo>
                <a:cubicBezTo>
                  <a:pt x="1012" y="1253"/>
                  <a:pt x="1019" y="1277"/>
                  <a:pt x="1028" y="1303"/>
                </a:cubicBezTo>
                <a:cubicBezTo>
                  <a:pt x="1030" y="1299"/>
                  <a:pt x="1031" y="1298"/>
                  <a:pt x="1032" y="1297"/>
                </a:cubicBezTo>
                <a:cubicBezTo>
                  <a:pt x="1083" y="1238"/>
                  <a:pt x="1135" y="1180"/>
                  <a:pt x="1186" y="1121"/>
                </a:cubicBezTo>
                <a:cubicBezTo>
                  <a:pt x="1191" y="1116"/>
                  <a:pt x="1192" y="1111"/>
                  <a:pt x="1190" y="1104"/>
                </a:cubicBezTo>
                <a:cubicBezTo>
                  <a:pt x="1162" y="1023"/>
                  <a:pt x="1135" y="942"/>
                  <a:pt x="1107" y="860"/>
                </a:cubicBezTo>
                <a:close/>
                <a:moveTo>
                  <a:pt x="1209" y="1132"/>
                </a:moveTo>
                <a:cubicBezTo>
                  <a:pt x="1205" y="1136"/>
                  <a:pt x="1203" y="1138"/>
                  <a:pt x="1202" y="1140"/>
                </a:cubicBezTo>
                <a:cubicBezTo>
                  <a:pt x="1151" y="1197"/>
                  <a:pt x="1101" y="1254"/>
                  <a:pt x="1051" y="1311"/>
                </a:cubicBezTo>
                <a:cubicBezTo>
                  <a:pt x="1046" y="1317"/>
                  <a:pt x="1045" y="1322"/>
                  <a:pt x="1047" y="1329"/>
                </a:cubicBezTo>
                <a:cubicBezTo>
                  <a:pt x="1074" y="1406"/>
                  <a:pt x="1101" y="1483"/>
                  <a:pt x="1128" y="1560"/>
                </a:cubicBezTo>
                <a:cubicBezTo>
                  <a:pt x="1129" y="1563"/>
                  <a:pt x="1130" y="1565"/>
                  <a:pt x="1131" y="1568"/>
                </a:cubicBezTo>
                <a:cubicBezTo>
                  <a:pt x="1133" y="1567"/>
                  <a:pt x="1134" y="1566"/>
                  <a:pt x="1134" y="1566"/>
                </a:cubicBezTo>
                <a:cubicBezTo>
                  <a:pt x="1186" y="1507"/>
                  <a:pt x="1237" y="1449"/>
                  <a:pt x="1288" y="1390"/>
                </a:cubicBezTo>
                <a:cubicBezTo>
                  <a:pt x="1291" y="1388"/>
                  <a:pt x="1292" y="1381"/>
                  <a:pt x="1290" y="1378"/>
                </a:cubicBezTo>
                <a:cubicBezTo>
                  <a:pt x="1264" y="1296"/>
                  <a:pt x="1237" y="1215"/>
                  <a:pt x="1209" y="1132"/>
                </a:cubicBezTo>
                <a:close/>
                <a:moveTo>
                  <a:pt x="1401" y="919"/>
                </a:moveTo>
                <a:cubicBezTo>
                  <a:pt x="1400" y="919"/>
                  <a:pt x="1399" y="918"/>
                  <a:pt x="1398" y="917"/>
                </a:cubicBezTo>
                <a:cubicBezTo>
                  <a:pt x="1397" y="919"/>
                  <a:pt x="1396" y="922"/>
                  <a:pt x="1394" y="924"/>
                </a:cubicBezTo>
                <a:cubicBezTo>
                  <a:pt x="1343" y="980"/>
                  <a:pt x="1292" y="1036"/>
                  <a:pt x="1241" y="1091"/>
                </a:cubicBezTo>
                <a:cubicBezTo>
                  <a:pt x="1236" y="1097"/>
                  <a:pt x="1234" y="1102"/>
                  <a:pt x="1237" y="1110"/>
                </a:cubicBezTo>
                <a:cubicBezTo>
                  <a:pt x="1250" y="1155"/>
                  <a:pt x="1264" y="1201"/>
                  <a:pt x="1277" y="1246"/>
                </a:cubicBezTo>
                <a:cubicBezTo>
                  <a:pt x="1288" y="1282"/>
                  <a:pt x="1298" y="1318"/>
                  <a:pt x="1309" y="1355"/>
                </a:cubicBezTo>
                <a:cubicBezTo>
                  <a:pt x="1311" y="1353"/>
                  <a:pt x="1312" y="1353"/>
                  <a:pt x="1313" y="1352"/>
                </a:cubicBezTo>
                <a:cubicBezTo>
                  <a:pt x="1365" y="1294"/>
                  <a:pt x="1418" y="1237"/>
                  <a:pt x="1471" y="1179"/>
                </a:cubicBezTo>
                <a:cubicBezTo>
                  <a:pt x="1474" y="1176"/>
                  <a:pt x="1475" y="1169"/>
                  <a:pt x="1473" y="1165"/>
                </a:cubicBezTo>
                <a:cubicBezTo>
                  <a:pt x="1462" y="1125"/>
                  <a:pt x="1450" y="1085"/>
                  <a:pt x="1438" y="1045"/>
                </a:cubicBezTo>
                <a:cubicBezTo>
                  <a:pt x="1426" y="1003"/>
                  <a:pt x="1413" y="961"/>
                  <a:pt x="1401" y="919"/>
                </a:cubicBezTo>
                <a:close/>
                <a:moveTo>
                  <a:pt x="574" y="1181"/>
                </a:moveTo>
                <a:cubicBezTo>
                  <a:pt x="574" y="1284"/>
                  <a:pt x="574" y="1385"/>
                  <a:pt x="574" y="1487"/>
                </a:cubicBezTo>
                <a:cubicBezTo>
                  <a:pt x="637" y="1471"/>
                  <a:pt x="699" y="1455"/>
                  <a:pt x="762" y="1439"/>
                </a:cubicBezTo>
                <a:cubicBezTo>
                  <a:pt x="760" y="1435"/>
                  <a:pt x="760" y="1432"/>
                  <a:pt x="759" y="1429"/>
                </a:cubicBezTo>
                <a:cubicBezTo>
                  <a:pt x="739" y="1376"/>
                  <a:pt x="719" y="1322"/>
                  <a:pt x="700" y="1269"/>
                </a:cubicBezTo>
                <a:cubicBezTo>
                  <a:pt x="693" y="1248"/>
                  <a:pt x="686" y="1226"/>
                  <a:pt x="679" y="1205"/>
                </a:cubicBezTo>
                <a:cubicBezTo>
                  <a:pt x="674" y="1190"/>
                  <a:pt x="668" y="1174"/>
                  <a:pt x="663" y="1158"/>
                </a:cubicBezTo>
                <a:cubicBezTo>
                  <a:pt x="632" y="1166"/>
                  <a:pt x="603" y="1174"/>
                  <a:pt x="574" y="1181"/>
                </a:cubicBezTo>
                <a:close/>
                <a:moveTo>
                  <a:pt x="796" y="363"/>
                </a:moveTo>
                <a:cubicBezTo>
                  <a:pt x="794" y="362"/>
                  <a:pt x="794" y="361"/>
                  <a:pt x="793" y="361"/>
                </a:cubicBezTo>
                <a:cubicBezTo>
                  <a:pt x="718" y="335"/>
                  <a:pt x="643" y="309"/>
                  <a:pt x="568" y="284"/>
                </a:cubicBezTo>
                <a:cubicBezTo>
                  <a:pt x="566" y="283"/>
                  <a:pt x="563" y="283"/>
                  <a:pt x="560" y="284"/>
                </a:cubicBezTo>
                <a:cubicBezTo>
                  <a:pt x="486" y="302"/>
                  <a:pt x="412" y="321"/>
                  <a:pt x="338" y="339"/>
                </a:cubicBezTo>
                <a:cubicBezTo>
                  <a:pt x="330" y="341"/>
                  <a:pt x="322" y="344"/>
                  <a:pt x="311" y="347"/>
                </a:cubicBezTo>
                <a:cubicBezTo>
                  <a:pt x="376" y="369"/>
                  <a:pt x="438" y="388"/>
                  <a:pt x="499" y="412"/>
                </a:cubicBezTo>
                <a:cubicBezTo>
                  <a:pt x="530" y="423"/>
                  <a:pt x="558" y="425"/>
                  <a:pt x="590" y="416"/>
                </a:cubicBezTo>
                <a:cubicBezTo>
                  <a:pt x="657" y="397"/>
                  <a:pt x="726" y="381"/>
                  <a:pt x="796" y="363"/>
                </a:cubicBezTo>
                <a:close/>
                <a:moveTo>
                  <a:pt x="53" y="264"/>
                </a:moveTo>
                <a:cubicBezTo>
                  <a:pt x="53" y="264"/>
                  <a:pt x="53" y="265"/>
                  <a:pt x="53" y="266"/>
                </a:cubicBezTo>
                <a:cubicBezTo>
                  <a:pt x="126" y="289"/>
                  <a:pt x="200" y="312"/>
                  <a:pt x="273" y="334"/>
                </a:cubicBezTo>
                <a:cubicBezTo>
                  <a:pt x="277" y="335"/>
                  <a:pt x="282" y="334"/>
                  <a:pt x="286" y="333"/>
                </a:cubicBezTo>
                <a:cubicBezTo>
                  <a:pt x="309" y="328"/>
                  <a:pt x="331" y="322"/>
                  <a:pt x="354" y="316"/>
                </a:cubicBezTo>
                <a:cubicBezTo>
                  <a:pt x="409" y="303"/>
                  <a:pt x="464" y="289"/>
                  <a:pt x="521" y="275"/>
                </a:cubicBezTo>
                <a:cubicBezTo>
                  <a:pt x="518" y="273"/>
                  <a:pt x="517" y="272"/>
                  <a:pt x="516" y="272"/>
                </a:cubicBezTo>
                <a:cubicBezTo>
                  <a:pt x="444" y="250"/>
                  <a:pt x="372" y="228"/>
                  <a:pt x="301" y="206"/>
                </a:cubicBezTo>
                <a:cubicBezTo>
                  <a:pt x="296" y="204"/>
                  <a:pt x="291" y="205"/>
                  <a:pt x="287" y="206"/>
                </a:cubicBezTo>
                <a:cubicBezTo>
                  <a:pt x="261" y="212"/>
                  <a:pt x="236" y="218"/>
                  <a:pt x="210" y="224"/>
                </a:cubicBezTo>
                <a:cubicBezTo>
                  <a:pt x="158" y="237"/>
                  <a:pt x="106" y="251"/>
                  <a:pt x="53" y="264"/>
                </a:cubicBezTo>
                <a:close/>
                <a:moveTo>
                  <a:pt x="1049" y="106"/>
                </a:moveTo>
                <a:cubicBezTo>
                  <a:pt x="1000" y="91"/>
                  <a:pt x="953" y="76"/>
                  <a:pt x="905" y="62"/>
                </a:cubicBezTo>
                <a:cubicBezTo>
                  <a:pt x="899" y="60"/>
                  <a:pt x="892" y="60"/>
                  <a:pt x="886" y="61"/>
                </a:cubicBezTo>
                <a:cubicBezTo>
                  <a:pt x="851" y="69"/>
                  <a:pt x="816" y="79"/>
                  <a:pt x="781" y="87"/>
                </a:cubicBezTo>
                <a:cubicBezTo>
                  <a:pt x="738" y="98"/>
                  <a:pt x="696" y="108"/>
                  <a:pt x="652" y="120"/>
                </a:cubicBezTo>
                <a:cubicBezTo>
                  <a:pt x="655" y="121"/>
                  <a:pt x="657" y="122"/>
                  <a:pt x="659" y="123"/>
                </a:cubicBezTo>
                <a:cubicBezTo>
                  <a:pt x="730" y="145"/>
                  <a:pt x="802" y="167"/>
                  <a:pt x="874" y="189"/>
                </a:cubicBezTo>
                <a:cubicBezTo>
                  <a:pt x="877" y="190"/>
                  <a:pt x="881" y="190"/>
                  <a:pt x="885" y="189"/>
                </a:cubicBezTo>
                <a:cubicBezTo>
                  <a:pt x="920" y="180"/>
                  <a:pt x="955" y="172"/>
                  <a:pt x="990" y="163"/>
                </a:cubicBezTo>
                <a:cubicBezTo>
                  <a:pt x="994" y="162"/>
                  <a:pt x="998" y="160"/>
                  <a:pt x="1001" y="158"/>
                </a:cubicBezTo>
                <a:cubicBezTo>
                  <a:pt x="1017" y="141"/>
                  <a:pt x="1032" y="124"/>
                  <a:pt x="1049" y="106"/>
                </a:cubicBezTo>
                <a:close/>
                <a:moveTo>
                  <a:pt x="928" y="228"/>
                </a:moveTo>
                <a:cubicBezTo>
                  <a:pt x="911" y="222"/>
                  <a:pt x="895" y="216"/>
                  <a:pt x="879" y="211"/>
                </a:cubicBezTo>
                <a:cubicBezTo>
                  <a:pt x="874" y="209"/>
                  <a:pt x="868" y="209"/>
                  <a:pt x="863" y="210"/>
                </a:cubicBezTo>
                <a:cubicBezTo>
                  <a:pt x="807" y="224"/>
                  <a:pt x="751" y="238"/>
                  <a:pt x="696" y="252"/>
                </a:cubicBezTo>
                <a:cubicBezTo>
                  <a:pt x="670" y="258"/>
                  <a:pt x="645" y="265"/>
                  <a:pt x="617" y="272"/>
                </a:cubicBezTo>
                <a:cubicBezTo>
                  <a:pt x="685" y="295"/>
                  <a:pt x="751" y="318"/>
                  <a:pt x="816" y="340"/>
                </a:cubicBezTo>
                <a:cubicBezTo>
                  <a:pt x="819" y="341"/>
                  <a:pt x="823" y="339"/>
                  <a:pt x="825" y="338"/>
                </a:cubicBezTo>
                <a:cubicBezTo>
                  <a:pt x="859" y="301"/>
                  <a:pt x="893" y="265"/>
                  <a:pt x="928" y="228"/>
                </a:cubicBezTo>
                <a:close/>
                <a:moveTo>
                  <a:pt x="577" y="461"/>
                </a:moveTo>
                <a:cubicBezTo>
                  <a:pt x="577" y="511"/>
                  <a:pt x="577" y="560"/>
                  <a:pt x="577" y="612"/>
                </a:cubicBezTo>
                <a:cubicBezTo>
                  <a:pt x="635" y="547"/>
                  <a:pt x="692" y="483"/>
                  <a:pt x="749" y="420"/>
                </a:cubicBezTo>
                <a:cubicBezTo>
                  <a:pt x="749" y="419"/>
                  <a:pt x="748" y="418"/>
                  <a:pt x="747" y="417"/>
                </a:cubicBezTo>
                <a:cubicBezTo>
                  <a:pt x="690" y="431"/>
                  <a:pt x="633" y="446"/>
                  <a:pt x="577" y="461"/>
                </a:cubicBezTo>
                <a:close/>
                <a:moveTo>
                  <a:pt x="583" y="1126"/>
                </a:moveTo>
                <a:cubicBezTo>
                  <a:pt x="604" y="1120"/>
                  <a:pt x="625" y="1115"/>
                  <a:pt x="646" y="1109"/>
                </a:cubicBezTo>
                <a:cubicBezTo>
                  <a:pt x="635" y="1076"/>
                  <a:pt x="625" y="1045"/>
                  <a:pt x="614" y="1014"/>
                </a:cubicBezTo>
                <a:cubicBezTo>
                  <a:pt x="612" y="1008"/>
                  <a:pt x="612" y="1001"/>
                  <a:pt x="611" y="995"/>
                </a:cubicBezTo>
                <a:cubicBezTo>
                  <a:pt x="593" y="980"/>
                  <a:pt x="595" y="954"/>
                  <a:pt x="583" y="934"/>
                </a:cubicBezTo>
                <a:cubicBezTo>
                  <a:pt x="583" y="999"/>
                  <a:pt x="583" y="1062"/>
                  <a:pt x="583" y="1126"/>
                </a:cubicBezTo>
                <a:close/>
                <a:moveTo>
                  <a:pt x="965" y="194"/>
                </a:moveTo>
                <a:cubicBezTo>
                  <a:pt x="957" y="196"/>
                  <a:pt x="951" y="197"/>
                  <a:pt x="946" y="199"/>
                </a:cubicBezTo>
                <a:cubicBezTo>
                  <a:pt x="940" y="200"/>
                  <a:pt x="935" y="201"/>
                  <a:pt x="929" y="203"/>
                </a:cubicBezTo>
                <a:cubicBezTo>
                  <a:pt x="950" y="214"/>
                  <a:pt x="951" y="213"/>
                  <a:pt x="965" y="1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6A2ACB7-D8B5-4A01-B876-F05EA2BE2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005" y="855617"/>
            <a:ext cx="1806222" cy="18626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EC0F47E-A4B4-46DD-AD21-B9AA50157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833" y="2888765"/>
            <a:ext cx="1906566" cy="19356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967A14A-6BDB-47B0-91AD-91368D44D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07" y="3544086"/>
            <a:ext cx="3684524" cy="128027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75D32F7-0A59-4776-82E3-22638CA00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360" y="787104"/>
            <a:ext cx="2269067" cy="226906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DB04FF7-ECEA-42B0-9BEF-1AA224BC5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0658" y="1335003"/>
            <a:ext cx="1724862" cy="17211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4"/>
          <p:cNvSpPr txBox="1">
            <a:spLocks noGrp="1"/>
          </p:cNvSpPr>
          <p:nvPr>
            <p:ph type="title"/>
          </p:nvPr>
        </p:nvSpPr>
        <p:spPr>
          <a:xfrm>
            <a:off x="129540" y="187575"/>
            <a:ext cx="2675700" cy="9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RESOURCES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35" name="Imagen 234">
            <a:extLst>
              <a:ext uri="{FF2B5EF4-FFF2-40B4-BE49-F238E27FC236}">
                <a16:creationId xmlns:a16="http://schemas.microsoft.com/office/drawing/2014/main" id="{1C4C19A1-B6A4-42C0-B30C-D875CEFC7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75" y="3468718"/>
            <a:ext cx="1428725" cy="14752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0F51AB-E451-4959-9DEC-F47031B59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244" y="663525"/>
            <a:ext cx="3956800" cy="39719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D5EE475-CF93-439B-89FA-418B9434F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118" y="860500"/>
            <a:ext cx="2305584" cy="262468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CB38BD7-EA75-4383-B897-C7C3A5F6E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40" y="1139475"/>
            <a:ext cx="1607806" cy="1654007"/>
          </a:xfrm>
          <a:prstGeom prst="rect">
            <a:avLst/>
          </a:prstGeom>
        </p:spPr>
      </p:pic>
      <p:pic>
        <p:nvPicPr>
          <p:cNvPr id="244" name="Imagen 243">
            <a:extLst>
              <a:ext uri="{FF2B5EF4-FFF2-40B4-BE49-F238E27FC236}">
                <a16:creationId xmlns:a16="http://schemas.microsoft.com/office/drawing/2014/main" id="{09CC17BB-FB43-4885-91BF-8EC95F8BD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40" y="2957792"/>
            <a:ext cx="1761067" cy="19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79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4"/>
          <p:cNvSpPr txBox="1">
            <a:spLocks noGrp="1"/>
          </p:cNvSpPr>
          <p:nvPr>
            <p:ph type="title"/>
          </p:nvPr>
        </p:nvSpPr>
        <p:spPr>
          <a:xfrm>
            <a:off x="129540" y="187575"/>
            <a:ext cx="2675700" cy="9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RESOURCES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06CA6AE-3466-4A96-8049-2A341981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94" y="1139475"/>
            <a:ext cx="2013792" cy="36730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458EFE8-6BB2-4E58-8992-972F877A2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053" y="944428"/>
            <a:ext cx="1153410" cy="16273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9E1CFA7-9516-4F39-95BE-BCA3446F5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035" y="663525"/>
            <a:ext cx="2459682" cy="26646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FB9F306-C8E1-4E65-90D7-46D0E45EB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5867" y="996785"/>
            <a:ext cx="1693333" cy="19981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01C3EB5-2579-4E5C-BA59-38133C0C36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5966" y="3106192"/>
            <a:ext cx="1501615" cy="170638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0ADF0F3-4564-41A3-B905-6AEFE92CD9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2533" y="3521080"/>
            <a:ext cx="1236719" cy="125126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45432B0-8C16-4DF9-A2D4-2C0C5BD527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9714" y="3655379"/>
            <a:ext cx="1280793" cy="111697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EA917A8-AE41-4CAA-8045-0DBB2AA5D6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4508" y="3655379"/>
            <a:ext cx="1031581" cy="118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7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84052" y="1119114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954987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85617" y="3390154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950269" y="3481431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09057" y="2731879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97775" y="2700424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118" y="1139037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03263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107445" y="3464237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56413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00880" y="2658935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82176" y="3460062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7595019" y="1154510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99615" y="1154560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122" name="Google Shape;6000;p67"/>
          <p:cNvSpPr/>
          <p:nvPr/>
        </p:nvSpPr>
        <p:spPr>
          <a:xfrm>
            <a:off x="3263396" y="1109077"/>
            <a:ext cx="453184" cy="46235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7025860" y="4064924"/>
            <a:ext cx="303110" cy="420181"/>
            <a:chOff x="-38860325" y="3221750"/>
            <a:chExt cx="228425" cy="316650"/>
          </a:xfrm>
          <a:solidFill>
            <a:schemeClr val="tx1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3235350" y="1800670"/>
            <a:ext cx="483152" cy="480761"/>
            <a:chOff x="-38538975" y="3954250"/>
            <a:chExt cx="318225" cy="316650"/>
          </a:xfrm>
          <a:solidFill>
            <a:schemeClr val="tx1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3299914" y="4214192"/>
            <a:ext cx="371546" cy="331550"/>
            <a:chOff x="-42996150" y="3612600"/>
            <a:chExt cx="323750" cy="288900"/>
          </a:xfrm>
          <a:solidFill>
            <a:schemeClr val="tx1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6324528" y="4126469"/>
            <a:ext cx="372406" cy="364373"/>
            <a:chOff x="-41117650" y="3605525"/>
            <a:chExt cx="324500" cy="317500"/>
          </a:xfrm>
          <a:solidFill>
            <a:schemeClr val="tx1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3964162" y="4157040"/>
            <a:ext cx="352265" cy="356769"/>
            <a:chOff x="-42617300" y="3587775"/>
            <a:chExt cx="306950" cy="310875"/>
          </a:xfrm>
          <a:solidFill>
            <a:schemeClr val="tx1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7665927" y="4173509"/>
            <a:ext cx="365204" cy="332669"/>
            <a:chOff x="-40745125" y="3632900"/>
            <a:chExt cx="318225" cy="289875"/>
          </a:xfrm>
          <a:solidFill>
            <a:schemeClr val="tx1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4558099" y="4157701"/>
            <a:ext cx="309172" cy="36520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8328945" y="4140814"/>
            <a:ext cx="357086" cy="363398"/>
            <a:chOff x="-40372575" y="3604550"/>
            <a:chExt cx="311150" cy="316650"/>
          </a:xfrm>
          <a:solidFill>
            <a:schemeClr val="tx1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5126250" y="4158603"/>
            <a:ext cx="365204" cy="363398"/>
            <a:chOff x="-41893475" y="3584850"/>
            <a:chExt cx="318225" cy="316650"/>
          </a:xfrm>
          <a:solidFill>
            <a:schemeClr val="tx1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5733037" y="4193491"/>
            <a:ext cx="362507" cy="283867"/>
            <a:chOff x="-41526450" y="3653375"/>
            <a:chExt cx="315875" cy="247350"/>
          </a:xfrm>
          <a:solidFill>
            <a:schemeClr val="tx1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3923617" y="1891744"/>
            <a:ext cx="360504" cy="414709"/>
            <a:chOff x="-42971725" y="3217825"/>
            <a:chExt cx="275675" cy="317125"/>
          </a:xfrm>
          <a:solidFill>
            <a:schemeClr val="tx1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6993480" y="1888680"/>
            <a:ext cx="416114" cy="415100"/>
            <a:chOff x="-41111350" y="3239100"/>
            <a:chExt cx="318200" cy="317425"/>
          </a:xfrm>
          <a:solidFill>
            <a:schemeClr val="tx1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4569812" y="1891744"/>
            <a:ext cx="480716" cy="415100"/>
            <a:chOff x="-42651700" y="3217825"/>
            <a:chExt cx="367600" cy="317425"/>
          </a:xfrm>
          <a:solidFill>
            <a:schemeClr val="tx1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7585153" y="1867513"/>
            <a:ext cx="421868" cy="414479"/>
            <a:chOff x="-40748275" y="3238700"/>
            <a:chExt cx="322600" cy="316950"/>
          </a:xfrm>
          <a:solidFill>
            <a:schemeClr val="tx1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5201841" y="1892561"/>
            <a:ext cx="407908" cy="413466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8230417" y="1867735"/>
            <a:ext cx="415100" cy="378027"/>
            <a:chOff x="-40378075" y="3267450"/>
            <a:chExt cx="317425" cy="289075"/>
          </a:xfrm>
          <a:solidFill>
            <a:schemeClr val="tx1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5776495" y="1872349"/>
            <a:ext cx="415134" cy="414872"/>
            <a:chOff x="-41895050" y="3217225"/>
            <a:chExt cx="317450" cy="317250"/>
          </a:xfrm>
          <a:solidFill>
            <a:schemeClr val="tx1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6397010" y="1856362"/>
            <a:ext cx="418206" cy="413074"/>
            <a:chOff x="-41530375" y="3218800"/>
            <a:chExt cx="319800" cy="315875"/>
          </a:xfrm>
          <a:solidFill>
            <a:schemeClr val="tx1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3885546" y="2599751"/>
            <a:ext cx="501820" cy="501820"/>
            <a:chOff x="5049725" y="249400"/>
            <a:chExt cx="481825" cy="481825"/>
          </a:xfrm>
          <a:solidFill>
            <a:schemeClr val="tx1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5180757" y="2670650"/>
            <a:ext cx="395025" cy="395025"/>
            <a:chOff x="5660400" y="238125"/>
            <a:chExt cx="481825" cy="481825"/>
          </a:xfrm>
          <a:solidFill>
            <a:schemeClr val="tx1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7593278" y="2726921"/>
            <a:ext cx="441296" cy="284451"/>
            <a:chOff x="1492675" y="1520750"/>
            <a:chExt cx="481825" cy="310575"/>
          </a:xfrm>
          <a:solidFill>
            <a:schemeClr val="tx1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6432407" y="2748310"/>
            <a:ext cx="338933" cy="317742"/>
            <a:chOff x="4456875" y="2635825"/>
            <a:chExt cx="481825" cy="451700"/>
          </a:xfrm>
          <a:solidFill>
            <a:schemeClr val="tx1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Fully Editable Icon Sets: B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128870" y="1179620"/>
            <a:ext cx="5793674" cy="3359816"/>
            <a:chOff x="4171826" y="1572826"/>
            <a:chExt cx="8233076" cy="4479755"/>
          </a:xfrm>
          <a:solidFill>
            <a:schemeClr val="tx1"/>
          </a:solidFill>
        </p:grpSpPr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164041" y="1656593"/>
              <a:ext cx="590309" cy="65229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E3D5639C-49CF-43D9-965F-7653D69F451F}"/>
                </a:ext>
              </a:extLst>
            </p:cNvPr>
            <p:cNvSpPr/>
            <p:nvPr/>
          </p:nvSpPr>
          <p:spPr>
            <a:xfrm>
              <a:off x="7148965" y="1671110"/>
              <a:ext cx="620063" cy="62326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5178360" y="1656593"/>
              <a:ext cx="590309" cy="652294"/>
              <a:chOff x="4835382" y="73243"/>
              <a:chExt cx="2920830" cy="3227535"/>
            </a:xfrm>
            <a:grpFill/>
          </p:grpSpPr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id="{8025BC4E-7A4E-42D9-9569-8844F8906CE5}"/>
                </a:ext>
              </a:extLst>
            </p:cNvPr>
            <p:cNvSpPr/>
            <p:nvPr/>
          </p:nvSpPr>
          <p:spPr>
            <a:xfrm>
              <a:off x="4212742" y="1691988"/>
              <a:ext cx="529020" cy="581503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1710" y="1671144"/>
              <a:ext cx="623192" cy="6231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97" name="Rounded Rectangle 2">
              <a:extLst>
                <a:ext uri="{FF2B5EF4-FFF2-40B4-BE49-F238E27FC236}">
                  <a16:creationId xmlns:a16="http://schemas.microsoft.com/office/drawing/2014/main" id="{2CB3F902-7F51-468E-928D-DF8ED92CA432}"/>
                </a:ext>
              </a:extLst>
            </p:cNvPr>
            <p:cNvSpPr/>
            <p:nvPr/>
          </p:nvSpPr>
          <p:spPr>
            <a:xfrm>
              <a:off x="5168121" y="5441795"/>
              <a:ext cx="610786" cy="61078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id="{CF999092-51D0-4040-A441-EE93FB3BE0AB}"/>
                </a:ext>
              </a:extLst>
            </p:cNvPr>
            <p:cNvSpPr/>
            <p:nvPr/>
          </p:nvSpPr>
          <p:spPr>
            <a:xfrm>
              <a:off x="4171826" y="5441795"/>
              <a:ext cx="610854" cy="61078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5394194E-40CF-4800-82F4-DA12261F9012}"/>
                </a:ext>
              </a:extLst>
            </p:cNvPr>
            <p:cNvSpPr/>
            <p:nvPr/>
          </p:nvSpPr>
          <p:spPr>
            <a:xfrm>
              <a:off x="7153603" y="5441795"/>
              <a:ext cx="610786" cy="61078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3">
              <a:extLst>
                <a:ext uri="{FF2B5EF4-FFF2-40B4-BE49-F238E27FC236}">
                  <a16:creationId xmlns:a16="http://schemas.microsoft.com/office/drawing/2014/main" id="{C2FE4DD9-BD0F-42FA-8558-1E2788EAC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3802" y="5441795"/>
              <a:ext cx="610786" cy="61078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10">
              <a:extLst>
                <a:ext uri="{FF2B5EF4-FFF2-40B4-BE49-F238E27FC236}">
                  <a16:creationId xmlns:a16="http://schemas.microsoft.com/office/drawing/2014/main" id="{798E328E-1056-4BD6-8D0A-FEC675AE6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1512" y="5429389"/>
              <a:ext cx="612962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02" name="Block Arc 6">
              <a:extLst>
                <a:ext uri="{FF2B5EF4-FFF2-40B4-BE49-F238E27FC236}">
                  <a16:creationId xmlns:a16="http://schemas.microsoft.com/office/drawing/2014/main" id="{62965521-2EFF-4BE9-866C-3D9369FA5C74}"/>
                </a:ext>
              </a:extLst>
            </p:cNvPr>
            <p:cNvSpPr/>
            <p:nvPr/>
          </p:nvSpPr>
          <p:spPr>
            <a:xfrm>
              <a:off x="9120000" y="5472311"/>
              <a:ext cx="574617" cy="580270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06" name="Google Shape;10001;p74"/>
            <p:cNvGrpSpPr/>
            <p:nvPr/>
          </p:nvGrpSpPr>
          <p:grpSpPr>
            <a:xfrm>
              <a:off x="10882933" y="5417608"/>
              <a:ext cx="583830" cy="583829"/>
              <a:chOff x="-65145700" y="3727425"/>
              <a:chExt cx="317425" cy="317425"/>
            </a:xfrm>
            <a:grpFill/>
          </p:grpSpPr>
          <p:sp>
            <p:nvSpPr>
              <p:cNvPr id="107" name="Google Shape;10002;p74"/>
              <p:cNvSpPr/>
              <p:nvPr/>
            </p:nvSpPr>
            <p:spPr>
              <a:xfrm>
                <a:off x="-65145700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8" name="Google Shape;10003;p74"/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32" name="Google Shape;10027;p74"/>
            <p:cNvGrpSpPr/>
            <p:nvPr/>
          </p:nvGrpSpPr>
          <p:grpSpPr>
            <a:xfrm>
              <a:off x="5386424" y="3702820"/>
              <a:ext cx="558124" cy="508110"/>
              <a:chOff x="-61354875" y="3751050"/>
              <a:chExt cx="316650" cy="288275"/>
            </a:xfrm>
            <a:grpFill/>
          </p:grpSpPr>
          <p:sp>
            <p:nvSpPr>
              <p:cNvPr id="133" name="Google Shape;10028;p74"/>
              <p:cNvSpPr/>
              <p:nvPr/>
            </p:nvSpPr>
            <p:spPr>
              <a:xfrm>
                <a:off x="-61200500" y="3875475"/>
                <a:ext cx="417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40" extrusionOk="0">
                    <a:moveTo>
                      <a:pt x="820" y="1"/>
                    </a:moveTo>
                    <a:cubicBezTo>
                      <a:pt x="379" y="1"/>
                      <a:pt x="1" y="348"/>
                      <a:pt x="1" y="820"/>
                    </a:cubicBezTo>
                    <a:cubicBezTo>
                      <a:pt x="1" y="1261"/>
                      <a:pt x="379" y="1639"/>
                      <a:pt x="820" y="1639"/>
                    </a:cubicBezTo>
                    <a:cubicBezTo>
                      <a:pt x="1292" y="1639"/>
                      <a:pt x="1670" y="1261"/>
                      <a:pt x="1670" y="820"/>
                    </a:cubicBezTo>
                    <a:cubicBezTo>
                      <a:pt x="1670" y="348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4" name="Google Shape;10029;p74"/>
              <p:cNvSpPr/>
              <p:nvPr/>
            </p:nvSpPr>
            <p:spPr>
              <a:xfrm>
                <a:off x="-61293425" y="3813275"/>
                <a:ext cx="19297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6617" extrusionOk="0">
                    <a:moveTo>
                      <a:pt x="6191" y="1260"/>
                    </a:moveTo>
                    <a:cubicBezTo>
                      <a:pt x="6301" y="1260"/>
                      <a:pt x="6411" y="1292"/>
                      <a:pt x="6490" y="1355"/>
                    </a:cubicBezTo>
                    <a:cubicBezTo>
                      <a:pt x="6648" y="1512"/>
                      <a:pt x="6648" y="1796"/>
                      <a:pt x="6490" y="1953"/>
                    </a:cubicBezTo>
                    <a:lnTo>
                      <a:pt x="5954" y="2457"/>
                    </a:lnTo>
                    <a:cubicBezTo>
                      <a:pt x="6112" y="2709"/>
                      <a:pt x="6207" y="3025"/>
                      <a:pt x="6207" y="3308"/>
                    </a:cubicBezTo>
                    <a:cubicBezTo>
                      <a:pt x="6207" y="3592"/>
                      <a:pt x="6112" y="3907"/>
                      <a:pt x="5954" y="4127"/>
                    </a:cubicBezTo>
                    <a:lnTo>
                      <a:pt x="6490" y="4631"/>
                    </a:lnTo>
                    <a:cubicBezTo>
                      <a:pt x="6648" y="4789"/>
                      <a:pt x="6648" y="5072"/>
                      <a:pt x="6490" y="5230"/>
                    </a:cubicBezTo>
                    <a:cubicBezTo>
                      <a:pt x="6396" y="5324"/>
                      <a:pt x="6270" y="5356"/>
                      <a:pt x="6207" y="5356"/>
                    </a:cubicBezTo>
                    <a:cubicBezTo>
                      <a:pt x="6080" y="5356"/>
                      <a:pt x="6017" y="5324"/>
                      <a:pt x="5923" y="5230"/>
                    </a:cubicBezTo>
                    <a:lnTo>
                      <a:pt x="5419" y="4726"/>
                    </a:lnTo>
                    <a:cubicBezTo>
                      <a:pt x="5167" y="4883"/>
                      <a:pt x="4852" y="4946"/>
                      <a:pt x="4600" y="4946"/>
                    </a:cubicBezTo>
                    <a:cubicBezTo>
                      <a:pt x="4316" y="4946"/>
                      <a:pt x="4001" y="4883"/>
                      <a:pt x="3749" y="4726"/>
                    </a:cubicBezTo>
                    <a:lnTo>
                      <a:pt x="3245" y="5230"/>
                    </a:lnTo>
                    <a:cubicBezTo>
                      <a:pt x="3182" y="5324"/>
                      <a:pt x="3056" y="5356"/>
                      <a:pt x="2961" y="5356"/>
                    </a:cubicBezTo>
                    <a:cubicBezTo>
                      <a:pt x="2835" y="5356"/>
                      <a:pt x="2772" y="5324"/>
                      <a:pt x="2709" y="5230"/>
                    </a:cubicBezTo>
                    <a:cubicBezTo>
                      <a:pt x="2552" y="5072"/>
                      <a:pt x="2552" y="4789"/>
                      <a:pt x="2709" y="4631"/>
                    </a:cubicBezTo>
                    <a:lnTo>
                      <a:pt x="3214" y="4127"/>
                    </a:lnTo>
                    <a:cubicBezTo>
                      <a:pt x="2961" y="3907"/>
                      <a:pt x="2898" y="3623"/>
                      <a:pt x="2898" y="3308"/>
                    </a:cubicBezTo>
                    <a:cubicBezTo>
                      <a:pt x="2898" y="2993"/>
                      <a:pt x="2961" y="2709"/>
                      <a:pt x="3119" y="2457"/>
                    </a:cubicBezTo>
                    <a:lnTo>
                      <a:pt x="2615" y="1953"/>
                    </a:lnTo>
                    <a:cubicBezTo>
                      <a:pt x="2457" y="1796"/>
                      <a:pt x="2457" y="1512"/>
                      <a:pt x="2615" y="1355"/>
                    </a:cubicBezTo>
                    <a:cubicBezTo>
                      <a:pt x="2694" y="1292"/>
                      <a:pt x="2804" y="1260"/>
                      <a:pt x="2914" y="1260"/>
                    </a:cubicBezTo>
                    <a:cubicBezTo>
                      <a:pt x="3025" y="1260"/>
                      <a:pt x="3135" y="1292"/>
                      <a:pt x="3214" y="1355"/>
                    </a:cubicBezTo>
                    <a:lnTo>
                      <a:pt x="3718" y="1890"/>
                    </a:lnTo>
                    <a:cubicBezTo>
                      <a:pt x="3970" y="1733"/>
                      <a:pt x="4253" y="1638"/>
                      <a:pt x="4537" y="1638"/>
                    </a:cubicBezTo>
                    <a:cubicBezTo>
                      <a:pt x="4820" y="1638"/>
                      <a:pt x="5135" y="1733"/>
                      <a:pt x="5387" y="1890"/>
                    </a:cubicBezTo>
                    <a:lnTo>
                      <a:pt x="5891" y="1355"/>
                    </a:lnTo>
                    <a:cubicBezTo>
                      <a:pt x="5970" y="1292"/>
                      <a:pt x="6080" y="1260"/>
                      <a:pt x="6191" y="1260"/>
                    </a:cubicBezTo>
                    <a:close/>
                    <a:moveTo>
                      <a:pt x="0" y="0"/>
                    </a:moveTo>
                    <a:lnTo>
                      <a:pt x="0" y="1260"/>
                    </a:lnTo>
                    <a:lnTo>
                      <a:pt x="851" y="1260"/>
                    </a:lnTo>
                    <a:cubicBezTo>
                      <a:pt x="1071" y="1260"/>
                      <a:pt x="1260" y="1449"/>
                      <a:pt x="1260" y="1638"/>
                    </a:cubicBezTo>
                    <a:cubicBezTo>
                      <a:pt x="1260" y="1859"/>
                      <a:pt x="1071" y="2079"/>
                      <a:pt x="851" y="2079"/>
                    </a:cubicBezTo>
                    <a:lnTo>
                      <a:pt x="0" y="2079"/>
                    </a:lnTo>
                    <a:lnTo>
                      <a:pt x="0" y="4568"/>
                    </a:lnTo>
                    <a:lnTo>
                      <a:pt x="851" y="4568"/>
                    </a:lnTo>
                    <a:cubicBezTo>
                      <a:pt x="1071" y="4568"/>
                      <a:pt x="1260" y="4757"/>
                      <a:pt x="1260" y="4946"/>
                    </a:cubicBezTo>
                    <a:cubicBezTo>
                      <a:pt x="1260" y="5198"/>
                      <a:pt x="1071" y="5387"/>
                      <a:pt x="851" y="5387"/>
                    </a:cubicBezTo>
                    <a:lnTo>
                      <a:pt x="0" y="5387"/>
                    </a:lnTo>
                    <a:lnTo>
                      <a:pt x="0" y="6616"/>
                    </a:lnTo>
                    <a:lnTo>
                      <a:pt x="7719" y="6616"/>
                    </a:lnTo>
                    <a:lnTo>
                      <a:pt x="7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5" name="Google Shape;10030;p74"/>
              <p:cNvSpPr/>
              <p:nvPr/>
            </p:nvSpPr>
            <p:spPr>
              <a:xfrm>
                <a:off x="-61354875" y="3751050"/>
                <a:ext cx="3166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1531" extrusionOk="0">
                    <a:moveTo>
                      <a:pt x="10618" y="1701"/>
                    </a:moveTo>
                    <a:cubicBezTo>
                      <a:pt x="10870" y="1701"/>
                      <a:pt x="11027" y="1890"/>
                      <a:pt x="11027" y="2080"/>
                    </a:cubicBezTo>
                    <a:lnTo>
                      <a:pt x="11027" y="9546"/>
                    </a:lnTo>
                    <a:cubicBezTo>
                      <a:pt x="11027" y="9767"/>
                      <a:pt x="10807" y="9956"/>
                      <a:pt x="10618" y="9956"/>
                    </a:cubicBezTo>
                    <a:lnTo>
                      <a:pt x="2080" y="9956"/>
                    </a:lnTo>
                    <a:cubicBezTo>
                      <a:pt x="1828" y="9956"/>
                      <a:pt x="1670" y="9767"/>
                      <a:pt x="1670" y="9546"/>
                    </a:cubicBezTo>
                    <a:lnTo>
                      <a:pt x="1670" y="2080"/>
                    </a:lnTo>
                    <a:cubicBezTo>
                      <a:pt x="1670" y="1859"/>
                      <a:pt x="1891" y="1701"/>
                      <a:pt x="2080" y="1701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7"/>
                      <a:pt x="1" y="1229"/>
                    </a:cubicBezTo>
                    <a:lnTo>
                      <a:pt x="1" y="10334"/>
                    </a:lnTo>
                    <a:cubicBezTo>
                      <a:pt x="1" y="10995"/>
                      <a:pt x="536" y="11531"/>
                      <a:pt x="1198" y="11531"/>
                    </a:cubicBezTo>
                    <a:lnTo>
                      <a:pt x="11405" y="11531"/>
                    </a:lnTo>
                    <a:cubicBezTo>
                      <a:pt x="12067" y="11531"/>
                      <a:pt x="12666" y="10995"/>
                      <a:pt x="12666" y="10334"/>
                    </a:cubicBezTo>
                    <a:lnTo>
                      <a:pt x="12666" y="1260"/>
                    </a:lnTo>
                    <a:cubicBezTo>
                      <a:pt x="12666" y="567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79" name="Google Shape;10074;p74"/>
            <p:cNvGrpSpPr/>
            <p:nvPr/>
          </p:nvGrpSpPr>
          <p:grpSpPr>
            <a:xfrm>
              <a:off x="6231395" y="3669063"/>
              <a:ext cx="558124" cy="547020"/>
              <a:chOff x="-60988625" y="3740800"/>
              <a:chExt cx="316650" cy="310350"/>
            </a:xfrm>
            <a:grpFill/>
          </p:grpSpPr>
          <p:sp>
            <p:nvSpPr>
              <p:cNvPr id="180" name="Google Shape;10075;p74"/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1" name="Google Shape;10076;p74"/>
              <p:cNvSpPr/>
              <p:nvPr/>
            </p:nvSpPr>
            <p:spPr>
              <a:xfrm>
                <a:off x="-60742100" y="3920375"/>
                <a:ext cx="68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2" name="Google Shape;10077;p74"/>
              <p:cNvSpPr/>
              <p:nvPr/>
            </p:nvSpPr>
            <p:spPr>
              <a:xfrm>
                <a:off x="-60740525" y="3741600"/>
                <a:ext cx="68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89" name="Google Shape;10084;p74"/>
            <p:cNvGrpSpPr/>
            <p:nvPr/>
          </p:nvGrpSpPr>
          <p:grpSpPr>
            <a:xfrm>
              <a:off x="9857793" y="3681088"/>
              <a:ext cx="511097" cy="494716"/>
              <a:chOff x="-59447250" y="3706150"/>
              <a:chExt cx="319000" cy="308775"/>
            </a:xfrm>
            <a:grpFill/>
          </p:grpSpPr>
          <p:sp>
            <p:nvSpPr>
              <p:cNvPr id="190" name="Google Shape;10085;p74"/>
              <p:cNvSpPr/>
              <p:nvPr/>
            </p:nvSpPr>
            <p:spPr>
              <a:xfrm>
                <a:off x="-59381875" y="3922750"/>
                <a:ext cx="795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36"/>
                      <a:pt x="2363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1" name="Google Shape;10086;p74"/>
              <p:cNvSpPr/>
              <p:nvPr/>
            </p:nvSpPr>
            <p:spPr>
              <a:xfrm>
                <a:off x="-59364550" y="3861525"/>
                <a:ext cx="433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636" extrusionOk="0">
                    <a:moveTo>
                      <a:pt x="858" y="0"/>
                    </a:moveTo>
                    <a:cubicBezTo>
                      <a:pt x="784" y="0"/>
                      <a:pt x="707" y="8"/>
                      <a:pt x="631" y="23"/>
                    </a:cubicBezTo>
                    <a:cubicBezTo>
                      <a:pt x="347" y="118"/>
                      <a:pt x="127" y="307"/>
                      <a:pt x="95" y="590"/>
                    </a:cubicBezTo>
                    <a:cubicBezTo>
                      <a:pt x="1" y="906"/>
                      <a:pt x="95" y="1189"/>
                      <a:pt x="284" y="1410"/>
                    </a:cubicBezTo>
                    <a:cubicBezTo>
                      <a:pt x="446" y="1548"/>
                      <a:pt x="658" y="1636"/>
                      <a:pt x="871" y="1636"/>
                    </a:cubicBezTo>
                    <a:cubicBezTo>
                      <a:pt x="949" y="1636"/>
                      <a:pt x="1027" y="1624"/>
                      <a:pt x="1103" y="1599"/>
                    </a:cubicBezTo>
                    <a:cubicBezTo>
                      <a:pt x="1387" y="1536"/>
                      <a:pt x="1607" y="1347"/>
                      <a:pt x="1670" y="1063"/>
                    </a:cubicBezTo>
                    <a:cubicBezTo>
                      <a:pt x="1733" y="748"/>
                      <a:pt x="1670" y="464"/>
                      <a:pt x="1450" y="244"/>
                    </a:cubicBezTo>
                    <a:cubicBezTo>
                      <a:pt x="1307" y="77"/>
                      <a:pt x="1091" y="0"/>
                      <a:pt x="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2" name="Google Shape;10087;p74"/>
              <p:cNvSpPr/>
              <p:nvPr/>
            </p:nvSpPr>
            <p:spPr>
              <a:xfrm>
                <a:off x="-59447250" y="3706150"/>
                <a:ext cx="31900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51" extrusionOk="0">
                    <a:moveTo>
                      <a:pt x="6428" y="820"/>
                    </a:moveTo>
                    <a:cubicBezTo>
                      <a:pt x="6900" y="820"/>
                      <a:pt x="7247" y="1166"/>
                      <a:pt x="7247" y="1639"/>
                    </a:cubicBezTo>
                    <a:lnTo>
                      <a:pt x="7247" y="4128"/>
                    </a:lnTo>
                    <a:lnTo>
                      <a:pt x="5609" y="4128"/>
                    </a:lnTo>
                    <a:lnTo>
                      <a:pt x="5609" y="1639"/>
                    </a:lnTo>
                    <a:cubicBezTo>
                      <a:pt x="5609" y="1166"/>
                      <a:pt x="5955" y="820"/>
                      <a:pt x="6428" y="820"/>
                    </a:cubicBezTo>
                    <a:close/>
                    <a:moveTo>
                      <a:pt x="10681" y="6616"/>
                    </a:moveTo>
                    <a:cubicBezTo>
                      <a:pt x="10901" y="6616"/>
                      <a:pt x="11059" y="6805"/>
                      <a:pt x="11059" y="6994"/>
                    </a:cubicBezTo>
                    <a:cubicBezTo>
                      <a:pt x="11122" y="7247"/>
                      <a:pt x="10901" y="7436"/>
                      <a:pt x="10681" y="7436"/>
                    </a:cubicBezTo>
                    <a:lnTo>
                      <a:pt x="8192" y="7436"/>
                    </a:lnTo>
                    <a:cubicBezTo>
                      <a:pt x="7971" y="7436"/>
                      <a:pt x="7751" y="7247"/>
                      <a:pt x="7751" y="6994"/>
                    </a:cubicBezTo>
                    <a:cubicBezTo>
                      <a:pt x="7751" y="6742"/>
                      <a:pt x="7971" y="6616"/>
                      <a:pt x="8192" y="6616"/>
                    </a:cubicBezTo>
                    <a:close/>
                    <a:moveTo>
                      <a:pt x="10681" y="8255"/>
                    </a:moveTo>
                    <a:cubicBezTo>
                      <a:pt x="10901" y="8255"/>
                      <a:pt x="11059" y="8444"/>
                      <a:pt x="11059" y="8696"/>
                    </a:cubicBezTo>
                    <a:cubicBezTo>
                      <a:pt x="11122" y="8885"/>
                      <a:pt x="10901" y="9074"/>
                      <a:pt x="10681" y="9074"/>
                    </a:cubicBezTo>
                    <a:lnTo>
                      <a:pt x="8192" y="9074"/>
                    </a:lnTo>
                    <a:cubicBezTo>
                      <a:pt x="7971" y="9074"/>
                      <a:pt x="7751" y="8885"/>
                      <a:pt x="7751" y="8696"/>
                    </a:cubicBezTo>
                    <a:cubicBezTo>
                      <a:pt x="7751" y="8444"/>
                      <a:pt x="7971" y="8255"/>
                      <a:pt x="8192" y="8255"/>
                    </a:cubicBezTo>
                    <a:close/>
                    <a:moveTo>
                      <a:pt x="4233" y="5360"/>
                    </a:moveTo>
                    <a:cubicBezTo>
                      <a:pt x="4671" y="5360"/>
                      <a:pt x="5082" y="5531"/>
                      <a:pt x="5388" y="5860"/>
                    </a:cubicBezTo>
                    <a:cubicBezTo>
                      <a:pt x="5829" y="6301"/>
                      <a:pt x="5987" y="6868"/>
                      <a:pt x="5829" y="7467"/>
                    </a:cubicBezTo>
                    <a:cubicBezTo>
                      <a:pt x="5766" y="7751"/>
                      <a:pt x="5640" y="7971"/>
                      <a:pt x="5451" y="8192"/>
                    </a:cubicBezTo>
                    <a:cubicBezTo>
                      <a:pt x="6176" y="8601"/>
                      <a:pt x="6711" y="9389"/>
                      <a:pt x="6711" y="10334"/>
                    </a:cubicBezTo>
                    <a:cubicBezTo>
                      <a:pt x="6711" y="10555"/>
                      <a:pt x="6491" y="10744"/>
                      <a:pt x="6270" y="10744"/>
                    </a:cubicBezTo>
                    <a:lnTo>
                      <a:pt x="2143" y="10744"/>
                    </a:lnTo>
                    <a:cubicBezTo>
                      <a:pt x="1891" y="10744"/>
                      <a:pt x="1733" y="10555"/>
                      <a:pt x="1733" y="10303"/>
                    </a:cubicBezTo>
                    <a:cubicBezTo>
                      <a:pt x="1733" y="9357"/>
                      <a:pt x="2238" y="8570"/>
                      <a:pt x="3025" y="8129"/>
                    </a:cubicBezTo>
                    <a:cubicBezTo>
                      <a:pt x="2647" y="7688"/>
                      <a:pt x="2490" y="7121"/>
                      <a:pt x="2647" y="6553"/>
                    </a:cubicBezTo>
                    <a:cubicBezTo>
                      <a:pt x="2805" y="6018"/>
                      <a:pt x="3246" y="5577"/>
                      <a:pt x="3781" y="5419"/>
                    </a:cubicBezTo>
                    <a:cubicBezTo>
                      <a:pt x="3933" y="5379"/>
                      <a:pt x="4084" y="5360"/>
                      <a:pt x="4233" y="5360"/>
                    </a:cubicBezTo>
                    <a:close/>
                    <a:moveTo>
                      <a:pt x="10681" y="9893"/>
                    </a:moveTo>
                    <a:cubicBezTo>
                      <a:pt x="10901" y="9893"/>
                      <a:pt x="11059" y="10113"/>
                      <a:pt x="11059" y="10303"/>
                    </a:cubicBezTo>
                    <a:cubicBezTo>
                      <a:pt x="11122" y="10555"/>
                      <a:pt x="10901" y="10744"/>
                      <a:pt x="10681" y="10744"/>
                    </a:cubicBezTo>
                    <a:lnTo>
                      <a:pt x="8192" y="10744"/>
                    </a:lnTo>
                    <a:cubicBezTo>
                      <a:pt x="7971" y="10744"/>
                      <a:pt x="7751" y="10555"/>
                      <a:pt x="7751" y="10303"/>
                    </a:cubicBezTo>
                    <a:cubicBezTo>
                      <a:pt x="7751" y="10050"/>
                      <a:pt x="7971" y="9893"/>
                      <a:pt x="8192" y="9893"/>
                    </a:cubicBezTo>
                    <a:close/>
                    <a:moveTo>
                      <a:pt x="6396" y="0"/>
                    </a:moveTo>
                    <a:cubicBezTo>
                      <a:pt x="5483" y="0"/>
                      <a:pt x="4726" y="725"/>
                      <a:pt x="4726" y="1639"/>
                    </a:cubicBezTo>
                    <a:lnTo>
                      <a:pt x="4726" y="2458"/>
                    </a:lnTo>
                    <a:lnTo>
                      <a:pt x="1261" y="2458"/>
                    </a:lnTo>
                    <a:cubicBezTo>
                      <a:pt x="599" y="2458"/>
                      <a:pt x="1" y="3025"/>
                      <a:pt x="1" y="3686"/>
                    </a:cubicBezTo>
                    <a:lnTo>
                      <a:pt x="1" y="11122"/>
                    </a:lnTo>
                    <a:cubicBezTo>
                      <a:pt x="1" y="11815"/>
                      <a:pt x="568" y="12350"/>
                      <a:pt x="1261" y="12350"/>
                    </a:cubicBezTo>
                    <a:lnTo>
                      <a:pt x="11468" y="12350"/>
                    </a:lnTo>
                    <a:cubicBezTo>
                      <a:pt x="12130" y="12350"/>
                      <a:pt x="12697" y="11815"/>
                      <a:pt x="12697" y="11122"/>
                    </a:cubicBezTo>
                    <a:lnTo>
                      <a:pt x="12697" y="3686"/>
                    </a:lnTo>
                    <a:cubicBezTo>
                      <a:pt x="12760" y="3025"/>
                      <a:pt x="12162" y="2458"/>
                      <a:pt x="11500" y="2458"/>
                    </a:cubicBezTo>
                    <a:lnTo>
                      <a:pt x="8034" y="2458"/>
                    </a:lnTo>
                    <a:lnTo>
                      <a:pt x="8034" y="1639"/>
                    </a:lnTo>
                    <a:cubicBezTo>
                      <a:pt x="8034" y="725"/>
                      <a:pt x="7278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3" name="Google Shape;10088;p74"/>
              <p:cNvSpPr/>
              <p:nvPr/>
            </p:nvSpPr>
            <p:spPr>
              <a:xfrm>
                <a:off x="-59293650" y="3740025"/>
                <a:ext cx="14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68" extrusionOk="0">
                    <a:moveTo>
                      <a:pt x="284" y="0"/>
                    </a:moveTo>
                    <a:cubicBezTo>
                      <a:pt x="126" y="0"/>
                      <a:pt x="0" y="126"/>
                      <a:pt x="0" y="284"/>
                    </a:cubicBezTo>
                    <a:cubicBezTo>
                      <a:pt x="0" y="441"/>
                      <a:pt x="126" y="567"/>
                      <a:pt x="284" y="567"/>
                    </a:cubicBezTo>
                    <a:cubicBezTo>
                      <a:pt x="441" y="567"/>
                      <a:pt x="567" y="441"/>
                      <a:pt x="567" y="284"/>
                    </a:cubicBezTo>
                    <a:cubicBezTo>
                      <a:pt x="567" y="126"/>
                      <a:pt x="441" y="0"/>
                      <a:pt x="2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94" name="Google Shape;10089;p74"/>
            <p:cNvGrpSpPr/>
            <p:nvPr/>
          </p:nvGrpSpPr>
          <p:grpSpPr>
            <a:xfrm>
              <a:off x="8825251" y="1572826"/>
              <a:ext cx="732560" cy="724676"/>
              <a:chOff x="-64406125" y="3362225"/>
              <a:chExt cx="318225" cy="314800"/>
            </a:xfrm>
            <a:grpFill/>
          </p:grpSpPr>
          <p:sp>
            <p:nvSpPr>
              <p:cNvPr id="195" name="Google Shape;10090;p74"/>
              <p:cNvSpPr/>
              <p:nvPr/>
            </p:nvSpPr>
            <p:spPr>
              <a:xfrm>
                <a:off x="-64332100" y="3362225"/>
                <a:ext cx="170150" cy="1990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6" name="Google Shape;10091;p74"/>
              <p:cNvSpPr/>
              <p:nvPr/>
            </p:nvSpPr>
            <p:spPr>
              <a:xfrm>
                <a:off x="-64406125" y="3559050"/>
                <a:ext cx="318225" cy="1179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18" name="Google Shape;10113;p74"/>
            <p:cNvSpPr/>
            <p:nvPr/>
          </p:nvSpPr>
          <p:spPr>
            <a:xfrm>
              <a:off x="7156894" y="3640883"/>
              <a:ext cx="562265" cy="556052"/>
            </a:xfrm>
            <a:custGeom>
              <a:avLst/>
              <a:gdLst/>
              <a:ahLst/>
              <a:cxnLst/>
              <a:rect l="l" t="t" r="r" b="b"/>
              <a:pathLst>
                <a:path w="12760" h="12619" extrusionOk="0">
                  <a:moveTo>
                    <a:pt x="10082" y="2190"/>
                  </a:moveTo>
                  <a:lnTo>
                    <a:pt x="11027" y="2726"/>
                  </a:lnTo>
                  <a:lnTo>
                    <a:pt x="8948" y="6317"/>
                  </a:lnTo>
                  <a:lnTo>
                    <a:pt x="8003" y="5781"/>
                  </a:lnTo>
                  <a:cubicBezTo>
                    <a:pt x="8349" y="5151"/>
                    <a:pt x="9704" y="2820"/>
                    <a:pt x="10082" y="2190"/>
                  </a:cubicBezTo>
                  <a:close/>
                  <a:moveTo>
                    <a:pt x="7813" y="6601"/>
                  </a:moveTo>
                  <a:lnTo>
                    <a:pt x="8318" y="6916"/>
                  </a:lnTo>
                  <a:lnTo>
                    <a:pt x="7782" y="7262"/>
                  </a:lnTo>
                  <a:lnTo>
                    <a:pt x="7813" y="6601"/>
                  </a:lnTo>
                  <a:close/>
                  <a:moveTo>
                    <a:pt x="10554" y="8522"/>
                  </a:moveTo>
                  <a:cubicBezTo>
                    <a:pt x="10806" y="8522"/>
                    <a:pt x="10964" y="8711"/>
                    <a:pt x="10964" y="8900"/>
                  </a:cubicBezTo>
                  <a:cubicBezTo>
                    <a:pt x="10964" y="9153"/>
                    <a:pt x="10806" y="9342"/>
                    <a:pt x="10554" y="9342"/>
                  </a:cubicBezTo>
                  <a:lnTo>
                    <a:pt x="5608" y="9342"/>
                  </a:lnTo>
                  <a:cubicBezTo>
                    <a:pt x="5356" y="9342"/>
                    <a:pt x="5167" y="9153"/>
                    <a:pt x="5167" y="8900"/>
                  </a:cubicBezTo>
                  <a:cubicBezTo>
                    <a:pt x="5167" y="8680"/>
                    <a:pt x="5356" y="8522"/>
                    <a:pt x="5608" y="8522"/>
                  </a:cubicBezTo>
                  <a:close/>
                  <a:moveTo>
                    <a:pt x="3088" y="5592"/>
                  </a:moveTo>
                  <a:cubicBezTo>
                    <a:pt x="3308" y="5592"/>
                    <a:pt x="3497" y="5813"/>
                    <a:pt x="3497" y="6002"/>
                  </a:cubicBezTo>
                  <a:lnTo>
                    <a:pt x="3497" y="6286"/>
                  </a:lnTo>
                  <a:cubicBezTo>
                    <a:pt x="3970" y="6443"/>
                    <a:pt x="4348" y="6916"/>
                    <a:pt x="4348" y="7451"/>
                  </a:cubicBezTo>
                  <a:cubicBezTo>
                    <a:pt x="4348" y="7703"/>
                    <a:pt x="4159" y="7861"/>
                    <a:pt x="3907" y="7861"/>
                  </a:cubicBezTo>
                  <a:cubicBezTo>
                    <a:pt x="3655" y="7861"/>
                    <a:pt x="3497" y="7640"/>
                    <a:pt x="3497" y="7451"/>
                  </a:cubicBezTo>
                  <a:cubicBezTo>
                    <a:pt x="3497" y="7231"/>
                    <a:pt x="3308" y="7010"/>
                    <a:pt x="3088" y="7010"/>
                  </a:cubicBezTo>
                  <a:cubicBezTo>
                    <a:pt x="2836" y="7010"/>
                    <a:pt x="2678" y="7231"/>
                    <a:pt x="2678" y="7451"/>
                  </a:cubicBezTo>
                  <a:cubicBezTo>
                    <a:pt x="2678" y="7703"/>
                    <a:pt x="3025" y="7924"/>
                    <a:pt x="3340" y="8176"/>
                  </a:cubicBezTo>
                  <a:cubicBezTo>
                    <a:pt x="3781" y="8491"/>
                    <a:pt x="4348" y="8869"/>
                    <a:pt x="4348" y="9531"/>
                  </a:cubicBezTo>
                  <a:cubicBezTo>
                    <a:pt x="4348" y="10098"/>
                    <a:pt x="3970" y="10539"/>
                    <a:pt x="3497" y="10728"/>
                  </a:cubicBezTo>
                  <a:lnTo>
                    <a:pt x="3497" y="11011"/>
                  </a:lnTo>
                  <a:cubicBezTo>
                    <a:pt x="3497" y="11232"/>
                    <a:pt x="3308" y="11452"/>
                    <a:pt x="3088" y="11452"/>
                  </a:cubicBezTo>
                  <a:cubicBezTo>
                    <a:pt x="2836" y="11452"/>
                    <a:pt x="2678" y="11232"/>
                    <a:pt x="2678" y="11011"/>
                  </a:cubicBezTo>
                  <a:lnTo>
                    <a:pt x="2678" y="10728"/>
                  </a:lnTo>
                  <a:cubicBezTo>
                    <a:pt x="2206" y="10570"/>
                    <a:pt x="1859" y="10098"/>
                    <a:pt x="1859" y="9531"/>
                  </a:cubicBezTo>
                  <a:cubicBezTo>
                    <a:pt x="1859" y="9310"/>
                    <a:pt x="2048" y="9121"/>
                    <a:pt x="2300" y="9121"/>
                  </a:cubicBezTo>
                  <a:cubicBezTo>
                    <a:pt x="2521" y="9121"/>
                    <a:pt x="2678" y="9310"/>
                    <a:pt x="2678" y="9531"/>
                  </a:cubicBezTo>
                  <a:cubicBezTo>
                    <a:pt x="2678" y="9783"/>
                    <a:pt x="2867" y="9940"/>
                    <a:pt x="3088" y="9940"/>
                  </a:cubicBezTo>
                  <a:cubicBezTo>
                    <a:pt x="3308" y="9940"/>
                    <a:pt x="3497" y="9751"/>
                    <a:pt x="3497" y="9531"/>
                  </a:cubicBezTo>
                  <a:cubicBezTo>
                    <a:pt x="3497" y="9310"/>
                    <a:pt x="3182" y="9089"/>
                    <a:pt x="2836" y="8837"/>
                  </a:cubicBezTo>
                  <a:cubicBezTo>
                    <a:pt x="2395" y="8522"/>
                    <a:pt x="1859" y="8113"/>
                    <a:pt x="1859" y="7451"/>
                  </a:cubicBezTo>
                  <a:cubicBezTo>
                    <a:pt x="1859" y="6916"/>
                    <a:pt x="2206" y="6475"/>
                    <a:pt x="2678" y="6286"/>
                  </a:cubicBezTo>
                  <a:lnTo>
                    <a:pt x="2678" y="6002"/>
                  </a:lnTo>
                  <a:cubicBezTo>
                    <a:pt x="2678" y="5750"/>
                    <a:pt x="2867" y="5592"/>
                    <a:pt x="3088" y="5592"/>
                  </a:cubicBezTo>
                  <a:close/>
                  <a:moveTo>
                    <a:pt x="10554" y="11011"/>
                  </a:moveTo>
                  <a:cubicBezTo>
                    <a:pt x="10806" y="11011"/>
                    <a:pt x="10964" y="11200"/>
                    <a:pt x="10964" y="11452"/>
                  </a:cubicBezTo>
                  <a:cubicBezTo>
                    <a:pt x="10964" y="11641"/>
                    <a:pt x="10806" y="11830"/>
                    <a:pt x="10554" y="11830"/>
                  </a:cubicBezTo>
                  <a:lnTo>
                    <a:pt x="5608" y="11830"/>
                  </a:lnTo>
                  <a:cubicBezTo>
                    <a:pt x="5356" y="11830"/>
                    <a:pt x="5167" y="11641"/>
                    <a:pt x="5167" y="11452"/>
                  </a:cubicBezTo>
                  <a:cubicBezTo>
                    <a:pt x="5167" y="11200"/>
                    <a:pt x="5356" y="11011"/>
                    <a:pt x="5608" y="11011"/>
                  </a:cubicBezTo>
                  <a:close/>
                  <a:moveTo>
                    <a:pt x="10933" y="1"/>
                  </a:moveTo>
                  <a:cubicBezTo>
                    <a:pt x="10599" y="1"/>
                    <a:pt x="10280" y="176"/>
                    <a:pt x="10113" y="489"/>
                  </a:cubicBez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1"/>
                    <a:pt x="0" y="5592"/>
                  </a:cubicBezTo>
                  <a:lnTo>
                    <a:pt x="0" y="11389"/>
                  </a:lnTo>
                  <a:cubicBezTo>
                    <a:pt x="0" y="12051"/>
                    <a:pt x="567" y="12618"/>
                    <a:pt x="1229" y="12618"/>
                  </a:cubicBezTo>
                  <a:lnTo>
                    <a:pt x="11437" y="12618"/>
                  </a:lnTo>
                  <a:cubicBezTo>
                    <a:pt x="12098" y="12618"/>
                    <a:pt x="12697" y="12082"/>
                    <a:pt x="12697" y="11389"/>
                  </a:cubicBezTo>
                  <a:lnTo>
                    <a:pt x="12697" y="5592"/>
                  </a:lnTo>
                  <a:cubicBezTo>
                    <a:pt x="12602" y="4931"/>
                    <a:pt x="12067" y="4395"/>
                    <a:pt x="11374" y="4395"/>
                  </a:cubicBezTo>
                  <a:lnTo>
                    <a:pt x="11027" y="4395"/>
                  </a:lnTo>
                  <a:lnTo>
                    <a:pt x="12476" y="1875"/>
                  </a:lnTo>
                  <a:cubicBezTo>
                    <a:pt x="12760" y="1402"/>
                    <a:pt x="12602" y="804"/>
                    <a:pt x="12130" y="583"/>
                  </a:cubicBezTo>
                  <a:lnTo>
                    <a:pt x="11437" y="142"/>
                  </a:lnTo>
                  <a:cubicBezTo>
                    <a:pt x="11277" y="46"/>
                    <a:pt x="11103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23" name="Google Shape;10118;p74"/>
            <p:cNvGrpSpPr/>
            <p:nvPr/>
          </p:nvGrpSpPr>
          <p:grpSpPr>
            <a:xfrm>
              <a:off x="11767951" y="2764178"/>
              <a:ext cx="498284" cy="505891"/>
              <a:chOff x="-59400775" y="4084200"/>
              <a:chExt cx="311125" cy="315875"/>
            </a:xfrm>
            <a:grpFill/>
          </p:grpSpPr>
          <p:sp>
            <p:nvSpPr>
              <p:cNvPr id="224" name="Google Shape;10119;p74"/>
              <p:cNvSpPr/>
              <p:nvPr/>
            </p:nvSpPr>
            <p:spPr>
              <a:xfrm>
                <a:off x="-5940077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5" name="Google Shape;10120;p74"/>
              <p:cNvSpPr/>
              <p:nvPr/>
            </p:nvSpPr>
            <p:spPr>
              <a:xfrm>
                <a:off x="-59400000" y="4084200"/>
                <a:ext cx="8982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6" name="Google Shape;10121;p74"/>
              <p:cNvSpPr/>
              <p:nvPr/>
            </p:nvSpPr>
            <p:spPr>
              <a:xfrm>
                <a:off x="-59290500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7" name="Google Shape;10122;p74"/>
              <p:cNvSpPr/>
              <p:nvPr/>
            </p:nvSpPr>
            <p:spPr>
              <a:xfrm>
                <a:off x="-5929050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8" name="Google Shape;10123;p74"/>
              <p:cNvSpPr/>
              <p:nvPr/>
            </p:nvSpPr>
            <p:spPr>
              <a:xfrm>
                <a:off x="-5918102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9" name="Google Shape;10124;p74"/>
              <p:cNvSpPr/>
              <p:nvPr/>
            </p:nvSpPr>
            <p:spPr>
              <a:xfrm>
                <a:off x="-5917945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34" name="Google Shape;10129;p74"/>
            <p:cNvGrpSpPr/>
            <p:nvPr/>
          </p:nvGrpSpPr>
          <p:grpSpPr>
            <a:xfrm>
              <a:off x="8061811" y="1613794"/>
              <a:ext cx="607772" cy="714064"/>
              <a:chOff x="-64022550" y="3727425"/>
              <a:chExt cx="270175" cy="317425"/>
            </a:xfrm>
            <a:grpFill/>
          </p:grpSpPr>
          <p:sp>
            <p:nvSpPr>
              <p:cNvPr id="235" name="Google Shape;10130;p74"/>
              <p:cNvSpPr/>
              <p:nvPr/>
            </p:nvSpPr>
            <p:spPr>
              <a:xfrm>
                <a:off x="-64022550" y="3912500"/>
                <a:ext cx="270175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624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36" name="Google Shape;10131;p74"/>
              <p:cNvSpPr/>
              <p:nvPr/>
            </p:nvSpPr>
            <p:spPr>
              <a:xfrm>
                <a:off x="-64000500" y="4023550"/>
                <a:ext cx="227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37" name="Google Shape;10132;p74"/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59" name="Google Shape;10154;p74"/>
            <p:cNvGrpSpPr/>
            <p:nvPr/>
          </p:nvGrpSpPr>
          <p:grpSpPr>
            <a:xfrm>
              <a:off x="8171512" y="3640450"/>
              <a:ext cx="558124" cy="557947"/>
              <a:chOff x="-60255350" y="3733825"/>
              <a:chExt cx="316650" cy="316550"/>
            </a:xfrm>
            <a:grpFill/>
          </p:grpSpPr>
          <p:sp>
            <p:nvSpPr>
              <p:cNvPr id="260" name="Google Shape;10155;p74"/>
              <p:cNvSpPr/>
              <p:nvPr/>
            </p:nvSpPr>
            <p:spPr>
              <a:xfrm>
                <a:off x="-60218325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1" name="Google Shape;10156;p74"/>
              <p:cNvSpPr/>
              <p:nvPr/>
            </p:nvSpPr>
            <p:spPr>
              <a:xfrm>
                <a:off x="-60255350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2" name="Google Shape;10157;p74"/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3" name="Google Shape;10158;p74"/>
              <p:cNvSpPr/>
              <p:nvPr/>
            </p:nvSpPr>
            <p:spPr>
              <a:xfrm>
                <a:off x="-60212825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4" name="Google Shape;10159;p74"/>
              <p:cNvSpPr/>
              <p:nvPr/>
            </p:nvSpPr>
            <p:spPr>
              <a:xfrm>
                <a:off x="-60012750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5" name="Google Shape;10160;p74"/>
              <p:cNvSpPr/>
              <p:nvPr/>
            </p:nvSpPr>
            <p:spPr>
              <a:xfrm>
                <a:off x="-60012750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66" name="Google Shape;10161;p74"/>
              <p:cNvSpPr/>
              <p:nvPr/>
            </p:nvSpPr>
            <p:spPr>
              <a:xfrm>
                <a:off x="-60212825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77" name="Google Shape;10172;p74"/>
            <p:cNvGrpSpPr/>
            <p:nvPr/>
          </p:nvGrpSpPr>
          <p:grpSpPr>
            <a:xfrm>
              <a:off x="9770540" y="1631794"/>
              <a:ext cx="728986" cy="722278"/>
              <a:chOff x="-63679950" y="4093450"/>
              <a:chExt cx="320600" cy="317650"/>
            </a:xfrm>
            <a:grpFill/>
          </p:grpSpPr>
          <p:sp>
            <p:nvSpPr>
              <p:cNvPr id="278" name="Google Shape;10173;p74"/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79" name="Google Shape;10174;p74"/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80" name="Google Shape;10175;p74"/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89" name="Google Shape;10184;p74"/>
            <p:cNvGrpSpPr/>
            <p:nvPr/>
          </p:nvGrpSpPr>
          <p:grpSpPr>
            <a:xfrm>
              <a:off x="4282682" y="3638745"/>
              <a:ext cx="558124" cy="559534"/>
              <a:chOff x="-61783350" y="3743950"/>
              <a:chExt cx="316650" cy="317450"/>
            </a:xfrm>
            <a:grpFill/>
          </p:grpSpPr>
          <p:sp>
            <p:nvSpPr>
              <p:cNvPr id="290" name="Google Shape;10185;p74"/>
              <p:cNvSpPr/>
              <p:nvPr/>
            </p:nvSpPr>
            <p:spPr>
              <a:xfrm>
                <a:off x="-61783350" y="3743950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1" name="Google Shape;10186;p74"/>
              <p:cNvSpPr/>
              <p:nvPr/>
            </p:nvSpPr>
            <p:spPr>
              <a:xfrm>
                <a:off x="-61739225" y="3833750"/>
                <a:ext cx="2725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94" name="Google Shape;10189;p74"/>
            <p:cNvSpPr/>
            <p:nvPr/>
          </p:nvSpPr>
          <p:spPr>
            <a:xfrm>
              <a:off x="9048985" y="3717609"/>
              <a:ext cx="560900" cy="437343"/>
            </a:xfrm>
            <a:custGeom>
              <a:avLst/>
              <a:gdLst/>
              <a:ahLst/>
              <a:cxnLst/>
              <a:rect l="l" t="t" r="r" b="b"/>
              <a:pathLst>
                <a:path w="12729" h="9925" extrusionOk="0">
                  <a:moveTo>
                    <a:pt x="925" y="3644"/>
                  </a:moveTo>
                  <a:cubicBezTo>
                    <a:pt x="944" y="3644"/>
                    <a:pt x="963" y="3648"/>
                    <a:pt x="978" y="3655"/>
                  </a:cubicBezTo>
                  <a:lnTo>
                    <a:pt x="1608" y="3970"/>
                  </a:lnTo>
                  <a:lnTo>
                    <a:pt x="1608" y="5924"/>
                  </a:lnTo>
                  <a:lnTo>
                    <a:pt x="978" y="6239"/>
                  </a:lnTo>
                  <a:cubicBezTo>
                    <a:pt x="960" y="6256"/>
                    <a:pt x="937" y="6264"/>
                    <a:pt x="914" y="6264"/>
                  </a:cubicBezTo>
                  <a:cubicBezTo>
                    <a:pt x="854" y="6264"/>
                    <a:pt x="788" y="6212"/>
                    <a:pt x="788" y="6144"/>
                  </a:cubicBezTo>
                  <a:lnTo>
                    <a:pt x="788" y="3781"/>
                  </a:lnTo>
                  <a:cubicBezTo>
                    <a:pt x="788" y="3685"/>
                    <a:pt x="862" y="3644"/>
                    <a:pt x="925" y="3644"/>
                  </a:cubicBezTo>
                  <a:close/>
                  <a:moveTo>
                    <a:pt x="4128" y="7184"/>
                  </a:moveTo>
                  <a:lnTo>
                    <a:pt x="6963" y="8035"/>
                  </a:lnTo>
                  <a:cubicBezTo>
                    <a:pt x="6648" y="8507"/>
                    <a:pt x="6176" y="8759"/>
                    <a:pt x="5640" y="8759"/>
                  </a:cubicBezTo>
                  <a:cubicBezTo>
                    <a:pt x="4821" y="8759"/>
                    <a:pt x="4097" y="8066"/>
                    <a:pt x="4128" y="7184"/>
                  </a:cubicBezTo>
                  <a:close/>
                  <a:moveTo>
                    <a:pt x="11374" y="820"/>
                  </a:moveTo>
                  <a:cubicBezTo>
                    <a:pt x="11626" y="820"/>
                    <a:pt x="11815" y="1009"/>
                    <a:pt x="11815" y="1198"/>
                  </a:cubicBezTo>
                  <a:lnTo>
                    <a:pt x="11815" y="8665"/>
                  </a:lnTo>
                  <a:cubicBezTo>
                    <a:pt x="11815" y="8885"/>
                    <a:pt x="11626" y="9043"/>
                    <a:pt x="11374" y="9043"/>
                  </a:cubicBezTo>
                  <a:cubicBezTo>
                    <a:pt x="11154" y="9043"/>
                    <a:pt x="10996" y="8854"/>
                    <a:pt x="10996" y="8665"/>
                  </a:cubicBezTo>
                  <a:lnTo>
                    <a:pt x="10996" y="1198"/>
                  </a:lnTo>
                  <a:cubicBezTo>
                    <a:pt x="10996" y="977"/>
                    <a:pt x="11185" y="820"/>
                    <a:pt x="11374" y="820"/>
                  </a:cubicBezTo>
                  <a:close/>
                  <a:moveTo>
                    <a:pt x="11437" y="1"/>
                  </a:moveTo>
                  <a:cubicBezTo>
                    <a:pt x="10870" y="1"/>
                    <a:pt x="10366" y="379"/>
                    <a:pt x="10240" y="883"/>
                  </a:cubicBezTo>
                  <a:lnTo>
                    <a:pt x="2080" y="3246"/>
                  </a:lnTo>
                  <a:lnTo>
                    <a:pt x="1387" y="2899"/>
                  </a:lnTo>
                  <a:cubicBezTo>
                    <a:pt x="1251" y="2831"/>
                    <a:pt x="1109" y="2800"/>
                    <a:pt x="970" y="2800"/>
                  </a:cubicBezTo>
                  <a:cubicBezTo>
                    <a:pt x="466" y="2800"/>
                    <a:pt x="1" y="3213"/>
                    <a:pt x="1" y="3781"/>
                  </a:cubicBezTo>
                  <a:lnTo>
                    <a:pt x="1" y="6144"/>
                  </a:lnTo>
                  <a:cubicBezTo>
                    <a:pt x="1" y="6687"/>
                    <a:pt x="465" y="7095"/>
                    <a:pt x="983" y="7095"/>
                  </a:cubicBezTo>
                  <a:cubicBezTo>
                    <a:pt x="1127" y="7095"/>
                    <a:pt x="1275" y="7063"/>
                    <a:pt x="1419" y="6995"/>
                  </a:cubicBezTo>
                  <a:lnTo>
                    <a:pt x="2143" y="6648"/>
                  </a:lnTo>
                  <a:lnTo>
                    <a:pt x="3340" y="6995"/>
                  </a:lnTo>
                  <a:cubicBezTo>
                    <a:pt x="3151" y="8444"/>
                    <a:pt x="4286" y="9641"/>
                    <a:pt x="5672" y="9641"/>
                  </a:cubicBezTo>
                  <a:cubicBezTo>
                    <a:pt x="6585" y="9641"/>
                    <a:pt x="7405" y="9074"/>
                    <a:pt x="7814" y="8287"/>
                  </a:cubicBezTo>
                  <a:lnTo>
                    <a:pt x="10271" y="9011"/>
                  </a:lnTo>
                  <a:cubicBezTo>
                    <a:pt x="10429" y="9515"/>
                    <a:pt x="10902" y="9925"/>
                    <a:pt x="11469" y="9925"/>
                  </a:cubicBezTo>
                  <a:cubicBezTo>
                    <a:pt x="12130" y="9925"/>
                    <a:pt x="12729" y="9358"/>
                    <a:pt x="12729" y="8696"/>
                  </a:cubicBezTo>
                  <a:lnTo>
                    <a:pt x="12729" y="1261"/>
                  </a:lnTo>
                  <a:cubicBezTo>
                    <a:pt x="12634" y="536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95" name="Google Shape;10190;p74"/>
            <p:cNvGrpSpPr/>
            <p:nvPr/>
          </p:nvGrpSpPr>
          <p:grpSpPr>
            <a:xfrm>
              <a:off x="10898037" y="3656980"/>
              <a:ext cx="511138" cy="504969"/>
              <a:chOff x="-59869425" y="4102225"/>
              <a:chExt cx="319025" cy="315175"/>
            </a:xfrm>
            <a:grpFill/>
          </p:grpSpPr>
          <p:sp>
            <p:nvSpPr>
              <p:cNvPr id="296" name="Google Shape;10191;p74"/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7" name="Google Shape;10192;p74"/>
              <p:cNvSpPr/>
              <p:nvPr/>
            </p:nvSpPr>
            <p:spPr>
              <a:xfrm>
                <a:off x="-59811125" y="4322075"/>
                <a:ext cx="201650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3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8" name="Google Shape;10193;p74"/>
              <p:cNvSpPr/>
              <p:nvPr/>
            </p:nvSpPr>
            <p:spPr>
              <a:xfrm>
                <a:off x="-59700075" y="4102225"/>
                <a:ext cx="14967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99" name="Google Shape;10194;p74"/>
              <p:cNvSpPr/>
              <p:nvPr/>
            </p:nvSpPr>
            <p:spPr>
              <a:xfrm>
                <a:off x="-59742600" y="4187375"/>
                <a:ext cx="630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26" name="Google Shape;10221;p74"/>
            <p:cNvGrpSpPr/>
            <p:nvPr/>
          </p:nvGrpSpPr>
          <p:grpSpPr>
            <a:xfrm>
              <a:off x="5175939" y="4622596"/>
              <a:ext cx="450426" cy="511209"/>
              <a:chOff x="2423775" y="3226875"/>
              <a:chExt cx="259925" cy="295000"/>
            </a:xfrm>
            <a:grpFill/>
          </p:grpSpPr>
          <p:sp>
            <p:nvSpPr>
              <p:cNvPr id="327" name="Google Shape;10222;p74"/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28" name="Google Shape;10223;p74"/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29" name="Google Shape;10224;p74"/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45" name="Google Shape;10240;p74"/>
            <p:cNvGrpSpPr/>
            <p:nvPr/>
          </p:nvGrpSpPr>
          <p:grpSpPr>
            <a:xfrm>
              <a:off x="7149309" y="4627475"/>
              <a:ext cx="518704" cy="480494"/>
              <a:chOff x="4266025" y="3609275"/>
              <a:chExt cx="299325" cy="277275"/>
            </a:xfrm>
            <a:grpFill/>
          </p:grpSpPr>
          <p:sp>
            <p:nvSpPr>
              <p:cNvPr id="346" name="Google Shape;10241;p74"/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347" name="Google Shape;10242;p74"/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08" name="Google Shape;10303;p74"/>
            <p:cNvGrpSpPr/>
            <p:nvPr/>
          </p:nvGrpSpPr>
          <p:grpSpPr>
            <a:xfrm>
              <a:off x="8144669" y="4585628"/>
              <a:ext cx="511903" cy="511859"/>
              <a:chOff x="4628325" y="3599825"/>
              <a:chExt cx="295400" cy="295375"/>
            </a:xfrm>
            <a:grpFill/>
          </p:grpSpPr>
          <p:sp>
            <p:nvSpPr>
              <p:cNvPr id="409" name="Google Shape;10304;p74"/>
              <p:cNvSpPr/>
              <p:nvPr/>
            </p:nvSpPr>
            <p:spPr>
              <a:xfrm>
                <a:off x="4679525" y="3686450"/>
                <a:ext cx="173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694" y="3466"/>
                    </a:lnTo>
                    <a:lnTo>
                      <a:pt x="69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0" name="Google Shape;10305;p74"/>
              <p:cNvSpPr/>
              <p:nvPr/>
            </p:nvSpPr>
            <p:spPr>
              <a:xfrm>
                <a:off x="4854375" y="3686450"/>
                <a:ext cx="181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25" y="3466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1" name="Google Shape;10306;p74"/>
              <p:cNvSpPr/>
              <p:nvPr/>
            </p:nvSpPr>
            <p:spPr>
              <a:xfrm>
                <a:off x="4679525" y="3790425"/>
                <a:ext cx="173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694" y="4159"/>
                    </a:ln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2" name="Google Shape;10307;p74"/>
              <p:cNvSpPr/>
              <p:nvPr/>
            </p:nvSpPr>
            <p:spPr>
              <a:xfrm>
                <a:off x="4854375" y="3790425"/>
                <a:ext cx="181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160" extrusionOk="0">
                    <a:moveTo>
                      <a:pt x="1" y="0"/>
                    </a:moveTo>
                    <a:lnTo>
                      <a:pt x="1" y="4159"/>
                    </a:lnTo>
                    <a:lnTo>
                      <a:pt x="725" y="4159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3" name="Google Shape;10308;p74"/>
              <p:cNvSpPr/>
              <p:nvPr/>
            </p:nvSpPr>
            <p:spPr>
              <a:xfrm>
                <a:off x="4628325" y="3686450"/>
                <a:ext cx="34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467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2049"/>
                    </a:lnTo>
                    <a:cubicBezTo>
                      <a:pt x="1" y="2427"/>
                      <a:pt x="158" y="2773"/>
                      <a:pt x="442" y="3025"/>
                    </a:cubicBezTo>
                    <a:cubicBezTo>
                      <a:pt x="662" y="3340"/>
                      <a:pt x="1009" y="3466"/>
                      <a:pt x="1387" y="3466"/>
                    </a:cubicBez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4" name="Google Shape;10309;p74"/>
              <p:cNvSpPr/>
              <p:nvPr/>
            </p:nvSpPr>
            <p:spPr>
              <a:xfrm>
                <a:off x="4714975" y="3686450"/>
                <a:ext cx="1221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4883" y="3466"/>
                    </a:lnTo>
                    <a:lnTo>
                      <a:pt x="4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5" name="Google Shape;10310;p74"/>
              <p:cNvSpPr/>
              <p:nvPr/>
            </p:nvSpPr>
            <p:spPr>
              <a:xfrm>
                <a:off x="4889025" y="3777825"/>
                <a:ext cx="34700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4695" extrusionOk="0">
                    <a:moveTo>
                      <a:pt x="1387" y="0"/>
                    </a:moveTo>
                    <a:cubicBezTo>
                      <a:pt x="977" y="315"/>
                      <a:pt x="505" y="504"/>
                      <a:pt x="1" y="504"/>
                    </a:cubicBezTo>
                    <a:lnTo>
                      <a:pt x="1" y="4695"/>
                    </a:lnTo>
                    <a:lnTo>
                      <a:pt x="347" y="4695"/>
                    </a:lnTo>
                    <a:cubicBezTo>
                      <a:pt x="946" y="4695"/>
                      <a:pt x="1387" y="4222"/>
                      <a:pt x="1387" y="3655"/>
                    </a:cubicBez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6" name="Google Shape;10311;p74"/>
              <p:cNvSpPr/>
              <p:nvPr/>
            </p:nvSpPr>
            <p:spPr>
              <a:xfrm>
                <a:off x="4628325" y="3777825"/>
                <a:ext cx="346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664" extrusionOk="0">
                    <a:moveTo>
                      <a:pt x="1" y="0"/>
                    </a:moveTo>
                    <a:lnTo>
                      <a:pt x="1" y="3655"/>
                    </a:lnTo>
                    <a:cubicBezTo>
                      <a:pt x="1" y="4222"/>
                      <a:pt x="442" y="4663"/>
                      <a:pt x="1009" y="4663"/>
                    </a:cubicBezTo>
                    <a:lnTo>
                      <a:pt x="1387" y="4663"/>
                    </a:lnTo>
                    <a:lnTo>
                      <a:pt x="1387" y="504"/>
                    </a:lnTo>
                    <a:cubicBezTo>
                      <a:pt x="851" y="504"/>
                      <a:pt x="379" y="31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7" name="Google Shape;10312;p74"/>
              <p:cNvSpPr/>
              <p:nvPr/>
            </p:nvSpPr>
            <p:spPr>
              <a:xfrm>
                <a:off x="4766950" y="37904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568"/>
                      <a:pt x="158" y="725"/>
                      <a:pt x="347" y="725"/>
                    </a:cubicBezTo>
                    <a:cubicBezTo>
                      <a:pt x="568" y="725"/>
                      <a:pt x="694" y="568"/>
                      <a:pt x="694" y="347"/>
                    </a:cubicBez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8" name="Google Shape;10313;p74"/>
              <p:cNvSpPr/>
              <p:nvPr/>
            </p:nvSpPr>
            <p:spPr>
              <a:xfrm>
                <a:off x="4889025" y="3686450"/>
                <a:ext cx="347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3467" extrusionOk="0">
                    <a:moveTo>
                      <a:pt x="1" y="1"/>
                    </a:moveTo>
                    <a:lnTo>
                      <a:pt x="1" y="3466"/>
                    </a:lnTo>
                    <a:cubicBezTo>
                      <a:pt x="347" y="3466"/>
                      <a:pt x="662" y="3340"/>
                      <a:pt x="946" y="3088"/>
                    </a:cubicBezTo>
                    <a:cubicBezTo>
                      <a:pt x="1229" y="2836"/>
                      <a:pt x="1387" y="2458"/>
                      <a:pt x="1387" y="2080"/>
                    </a:cubicBezTo>
                    <a:lnTo>
                      <a:pt x="1387" y="1040"/>
                    </a:lnTo>
                    <a:cubicBezTo>
                      <a:pt x="1387" y="442"/>
                      <a:pt x="914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19" name="Google Shape;10314;p74"/>
              <p:cNvSpPr/>
              <p:nvPr/>
            </p:nvSpPr>
            <p:spPr>
              <a:xfrm>
                <a:off x="4714975" y="3790425"/>
                <a:ext cx="122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4883" y="4159"/>
                    </a:lnTo>
                    <a:lnTo>
                      <a:pt x="4883" y="0"/>
                    </a:lnTo>
                    <a:lnTo>
                      <a:pt x="3466" y="0"/>
                    </a:lnTo>
                    <a:lnTo>
                      <a:pt x="3466" y="347"/>
                    </a:lnTo>
                    <a:cubicBezTo>
                      <a:pt x="3466" y="946"/>
                      <a:pt x="2993" y="1387"/>
                      <a:pt x="2426" y="1387"/>
                    </a:cubicBezTo>
                    <a:cubicBezTo>
                      <a:pt x="1827" y="1387"/>
                      <a:pt x="1418" y="914"/>
                      <a:pt x="1418" y="347"/>
                    </a:cubicBez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20" name="Google Shape;10315;p74"/>
              <p:cNvSpPr/>
              <p:nvPr/>
            </p:nvSpPr>
            <p:spPr>
              <a:xfrm>
                <a:off x="4714175" y="3599825"/>
                <a:ext cx="1221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77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lnTo>
                      <a:pt x="1" y="2773"/>
                    </a:lnTo>
                    <a:lnTo>
                      <a:pt x="1355" y="2773"/>
                    </a:lnTo>
                    <a:lnTo>
                      <a:pt x="1355" y="2426"/>
                    </a:lnTo>
                    <a:cubicBezTo>
                      <a:pt x="1355" y="1828"/>
                      <a:pt x="1828" y="1418"/>
                      <a:pt x="2395" y="1418"/>
                    </a:cubicBezTo>
                    <a:cubicBezTo>
                      <a:pt x="2994" y="1418"/>
                      <a:pt x="3403" y="1891"/>
                      <a:pt x="3403" y="2426"/>
                    </a:cubicBezTo>
                    <a:lnTo>
                      <a:pt x="3403" y="2773"/>
                    </a:lnTo>
                    <a:lnTo>
                      <a:pt x="4884" y="2773"/>
                    </a:lnTo>
                    <a:lnTo>
                      <a:pt x="4884" y="2426"/>
                    </a:ln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38" name="Google Shape;10341;p74"/>
            <p:cNvGrpSpPr/>
            <p:nvPr/>
          </p:nvGrpSpPr>
          <p:grpSpPr>
            <a:xfrm>
              <a:off x="11843807" y="3665355"/>
              <a:ext cx="368772" cy="483471"/>
              <a:chOff x="3167275" y="3227275"/>
              <a:chExt cx="225300" cy="295375"/>
            </a:xfrm>
            <a:grpFill/>
          </p:grpSpPr>
          <p:sp>
            <p:nvSpPr>
              <p:cNvPr id="439" name="Google Shape;10342;p74"/>
              <p:cNvSpPr/>
              <p:nvPr/>
            </p:nvSpPr>
            <p:spPr>
              <a:xfrm>
                <a:off x="3167275" y="3227275"/>
                <a:ext cx="2253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8318" extrusionOk="0">
                    <a:moveTo>
                      <a:pt x="4538" y="1"/>
                    </a:moveTo>
                    <a:cubicBezTo>
                      <a:pt x="2112" y="1"/>
                      <a:pt x="1" y="1985"/>
                      <a:pt x="32" y="4537"/>
                    </a:cubicBezTo>
                    <a:cubicBezTo>
                      <a:pt x="32" y="5860"/>
                      <a:pt x="631" y="7184"/>
                      <a:pt x="1797" y="8066"/>
                    </a:cubicBezTo>
                    <a:cubicBezTo>
                      <a:pt x="1923" y="8192"/>
                      <a:pt x="2017" y="8223"/>
                      <a:pt x="2049" y="8318"/>
                    </a:cubicBezTo>
                    <a:lnTo>
                      <a:pt x="4160" y="8318"/>
                    </a:lnTo>
                    <a:lnTo>
                      <a:pt x="4160" y="6900"/>
                    </a:lnTo>
                    <a:lnTo>
                      <a:pt x="2427" y="6900"/>
                    </a:lnTo>
                    <a:cubicBezTo>
                      <a:pt x="2238" y="6900"/>
                      <a:pt x="2080" y="6743"/>
                      <a:pt x="2080" y="6554"/>
                    </a:cubicBezTo>
                    <a:lnTo>
                      <a:pt x="2080" y="5829"/>
                    </a:lnTo>
                    <a:cubicBezTo>
                      <a:pt x="2080" y="4852"/>
                      <a:pt x="2679" y="4033"/>
                      <a:pt x="3498" y="3624"/>
                    </a:cubicBezTo>
                    <a:cubicBezTo>
                      <a:pt x="3277" y="3403"/>
                      <a:pt x="3151" y="3088"/>
                      <a:pt x="3151" y="2678"/>
                    </a:cubicBezTo>
                    <a:cubicBezTo>
                      <a:pt x="3151" y="1922"/>
                      <a:pt x="3782" y="1292"/>
                      <a:pt x="4538" y="1292"/>
                    </a:cubicBezTo>
                    <a:cubicBezTo>
                      <a:pt x="5262" y="1292"/>
                      <a:pt x="5892" y="1922"/>
                      <a:pt x="5892" y="2678"/>
                    </a:cubicBezTo>
                    <a:cubicBezTo>
                      <a:pt x="5892" y="3025"/>
                      <a:pt x="5735" y="3340"/>
                      <a:pt x="5546" y="3624"/>
                    </a:cubicBezTo>
                    <a:cubicBezTo>
                      <a:pt x="6365" y="4033"/>
                      <a:pt x="6964" y="4852"/>
                      <a:pt x="6964" y="5829"/>
                    </a:cubicBezTo>
                    <a:lnTo>
                      <a:pt x="6964" y="6554"/>
                    </a:lnTo>
                    <a:cubicBezTo>
                      <a:pt x="6964" y="6743"/>
                      <a:pt x="6806" y="6900"/>
                      <a:pt x="6617" y="6900"/>
                    </a:cubicBezTo>
                    <a:lnTo>
                      <a:pt x="4884" y="6900"/>
                    </a:lnTo>
                    <a:lnTo>
                      <a:pt x="4884" y="8318"/>
                    </a:lnTo>
                    <a:lnTo>
                      <a:pt x="6995" y="8318"/>
                    </a:lnTo>
                    <a:cubicBezTo>
                      <a:pt x="7027" y="8286"/>
                      <a:pt x="7121" y="8192"/>
                      <a:pt x="7247" y="8129"/>
                    </a:cubicBezTo>
                    <a:cubicBezTo>
                      <a:pt x="8413" y="7184"/>
                      <a:pt x="9011" y="5829"/>
                      <a:pt x="9011" y="4506"/>
                    </a:cubicBezTo>
                    <a:cubicBezTo>
                      <a:pt x="9011" y="2017"/>
                      <a:pt x="6995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0" name="Google Shape;10343;p74"/>
              <p:cNvSpPr/>
              <p:nvPr/>
            </p:nvSpPr>
            <p:spPr>
              <a:xfrm>
                <a:off x="3262600" y="3278475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1" name="Google Shape;10344;p74"/>
              <p:cNvSpPr/>
              <p:nvPr/>
            </p:nvSpPr>
            <p:spPr>
              <a:xfrm>
                <a:off x="3220050" y="3452525"/>
                <a:ext cx="1213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141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46"/>
                      <a:pt x="473" y="1419"/>
                      <a:pt x="1040" y="1419"/>
                    </a:cubicBezTo>
                    <a:lnTo>
                      <a:pt x="3781" y="1419"/>
                    </a:lnTo>
                    <a:cubicBezTo>
                      <a:pt x="4380" y="1419"/>
                      <a:pt x="4853" y="946"/>
                      <a:pt x="4853" y="347"/>
                    </a:cubicBezTo>
                    <a:lnTo>
                      <a:pt x="4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2" name="Google Shape;10345;p74"/>
              <p:cNvSpPr/>
              <p:nvPr/>
            </p:nvSpPr>
            <p:spPr>
              <a:xfrm>
                <a:off x="3237375" y="3332025"/>
                <a:ext cx="8667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080" extrusionOk="0">
                    <a:moveTo>
                      <a:pt x="1734" y="1"/>
                    </a:moveTo>
                    <a:cubicBezTo>
                      <a:pt x="789" y="1"/>
                      <a:pt x="1" y="725"/>
                      <a:pt x="1" y="1733"/>
                    </a:cubicBezTo>
                    <a:lnTo>
                      <a:pt x="1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43" name="Google Shape;10346;p74"/>
              <p:cNvSpPr/>
              <p:nvPr/>
            </p:nvSpPr>
            <p:spPr>
              <a:xfrm>
                <a:off x="3237375" y="3505300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2" y="1"/>
                    </a:moveTo>
                    <a:cubicBezTo>
                      <a:pt x="1" y="379"/>
                      <a:pt x="284" y="694"/>
                      <a:pt x="694" y="694"/>
                    </a:cubicBezTo>
                    <a:lnTo>
                      <a:pt x="2773" y="694"/>
                    </a:lnTo>
                    <a:cubicBezTo>
                      <a:pt x="3183" y="694"/>
                      <a:pt x="3498" y="379"/>
                      <a:pt x="34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51" name="Google Shape;10359;p74"/>
            <p:cNvGrpSpPr/>
            <p:nvPr/>
          </p:nvGrpSpPr>
          <p:grpSpPr>
            <a:xfrm>
              <a:off x="9082787" y="4641757"/>
              <a:ext cx="513246" cy="451814"/>
              <a:chOff x="4991425" y="3617150"/>
              <a:chExt cx="296175" cy="260725"/>
            </a:xfrm>
            <a:grpFill/>
          </p:grpSpPr>
          <p:sp>
            <p:nvSpPr>
              <p:cNvPr id="452" name="Google Shape;10360;p74"/>
              <p:cNvSpPr/>
              <p:nvPr/>
            </p:nvSpPr>
            <p:spPr>
              <a:xfrm>
                <a:off x="5069400" y="3738450"/>
                <a:ext cx="13942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5577" extrusionOk="0">
                    <a:moveTo>
                      <a:pt x="2804" y="0"/>
                    </a:moveTo>
                    <a:cubicBezTo>
                      <a:pt x="1607" y="0"/>
                      <a:pt x="1450" y="725"/>
                      <a:pt x="1009" y="3308"/>
                    </a:cubicBezTo>
                    <a:cubicBezTo>
                      <a:pt x="946" y="3749"/>
                      <a:pt x="851" y="4285"/>
                      <a:pt x="757" y="4883"/>
                    </a:cubicBezTo>
                    <a:lnTo>
                      <a:pt x="347" y="4883"/>
                    </a:lnTo>
                    <a:cubicBezTo>
                      <a:pt x="158" y="4883"/>
                      <a:pt x="0" y="5041"/>
                      <a:pt x="0" y="5230"/>
                    </a:cubicBezTo>
                    <a:cubicBezTo>
                      <a:pt x="0" y="5419"/>
                      <a:pt x="158" y="5576"/>
                      <a:pt x="347" y="5576"/>
                    </a:cubicBezTo>
                    <a:lnTo>
                      <a:pt x="5230" y="5576"/>
                    </a:lnTo>
                    <a:cubicBezTo>
                      <a:pt x="5419" y="5545"/>
                      <a:pt x="5577" y="5387"/>
                      <a:pt x="5577" y="5198"/>
                    </a:cubicBezTo>
                    <a:cubicBezTo>
                      <a:pt x="5577" y="5009"/>
                      <a:pt x="5419" y="4852"/>
                      <a:pt x="5230" y="4852"/>
                    </a:cubicBezTo>
                    <a:lnTo>
                      <a:pt x="4852" y="4852"/>
                    </a:lnTo>
                    <a:cubicBezTo>
                      <a:pt x="4726" y="4253"/>
                      <a:pt x="4632" y="3749"/>
                      <a:pt x="4569" y="3277"/>
                    </a:cubicBezTo>
                    <a:cubicBezTo>
                      <a:pt x="4128" y="756"/>
                      <a:pt x="3970" y="0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3" name="Google Shape;10361;p74"/>
              <p:cNvSpPr/>
              <p:nvPr/>
            </p:nvSpPr>
            <p:spPr>
              <a:xfrm>
                <a:off x="5200150" y="3617150"/>
                <a:ext cx="693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3" extrusionOk="0">
                    <a:moveTo>
                      <a:pt x="1386" y="0"/>
                    </a:moveTo>
                    <a:cubicBezTo>
                      <a:pt x="630" y="0"/>
                      <a:pt x="0" y="630"/>
                      <a:pt x="0" y="1387"/>
                    </a:cubicBezTo>
                    <a:cubicBezTo>
                      <a:pt x="0" y="2111"/>
                      <a:pt x="630" y="2773"/>
                      <a:pt x="1386" y="2773"/>
                    </a:cubicBezTo>
                    <a:cubicBezTo>
                      <a:pt x="2143" y="2773"/>
                      <a:pt x="2773" y="2111"/>
                      <a:pt x="2773" y="1387"/>
                    </a:cubicBezTo>
                    <a:cubicBezTo>
                      <a:pt x="2773" y="630"/>
                      <a:pt x="2143" y="0"/>
                      <a:pt x="1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4" name="Google Shape;10362;p74"/>
              <p:cNvSpPr/>
              <p:nvPr/>
            </p:nvSpPr>
            <p:spPr>
              <a:xfrm>
                <a:off x="5009550" y="3617150"/>
                <a:ext cx="685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73" extrusionOk="0">
                    <a:moveTo>
                      <a:pt x="1355" y="0"/>
                    </a:moveTo>
                    <a:cubicBezTo>
                      <a:pt x="599" y="0"/>
                      <a:pt x="0" y="630"/>
                      <a:pt x="0" y="1387"/>
                    </a:cubicBezTo>
                    <a:cubicBezTo>
                      <a:pt x="0" y="2143"/>
                      <a:pt x="599" y="2773"/>
                      <a:pt x="1355" y="2773"/>
                    </a:cubicBezTo>
                    <a:cubicBezTo>
                      <a:pt x="2111" y="2773"/>
                      <a:pt x="2741" y="2143"/>
                      <a:pt x="2741" y="1387"/>
                    </a:cubicBezTo>
                    <a:cubicBezTo>
                      <a:pt x="2741" y="630"/>
                      <a:pt x="2111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5" name="Google Shape;10363;p74"/>
              <p:cNvSpPr/>
              <p:nvPr/>
            </p:nvSpPr>
            <p:spPr>
              <a:xfrm>
                <a:off x="4991425" y="3686450"/>
                <a:ext cx="1047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81" extrusionOk="0">
                    <a:moveTo>
                      <a:pt x="568" y="1"/>
                    </a:moveTo>
                    <a:cubicBezTo>
                      <a:pt x="252" y="347"/>
                      <a:pt x="0" y="851"/>
                      <a:pt x="0" y="1356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33" y="2080"/>
                      <a:pt x="4191" y="1923"/>
                      <a:pt x="4191" y="1734"/>
                    </a:cubicBezTo>
                    <a:lnTo>
                      <a:pt x="4191" y="1356"/>
                    </a:lnTo>
                    <a:cubicBezTo>
                      <a:pt x="4191" y="820"/>
                      <a:pt x="3970" y="347"/>
                      <a:pt x="3624" y="1"/>
                    </a:cubicBezTo>
                    <a:cubicBezTo>
                      <a:pt x="3245" y="410"/>
                      <a:pt x="2678" y="694"/>
                      <a:pt x="2080" y="694"/>
                    </a:cubicBezTo>
                    <a:cubicBezTo>
                      <a:pt x="1513" y="694"/>
                      <a:pt x="946" y="410"/>
                      <a:pt x="5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6" name="Google Shape;10364;p74"/>
              <p:cNvSpPr/>
              <p:nvPr/>
            </p:nvSpPr>
            <p:spPr>
              <a:xfrm>
                <a:off x="5183600" y="3686450"/>
                <a:ext cx="1040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081" extrusionOk="0">
                    <a:moveTo>
                      <a:pt x="536" y="1"/>
                    </a:moveTo>
                    <a:cubicBezTo>
                      <a:pt x="221" y="347"/>
                      <a:pt x="1" y="851"/>
                      <a:pt x="1" y="1356"/>
                    </a:cubicBezTo>
                    <a:lnTo>
                      <a:pt x="1" y="1702"/>
                    </a:lnTo>
                    <a:cubicBezTo>
                      <a:pt x="1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02" y="2080"/>
                      <a:pt x="4159" y="1923"/>
                      <a:pt x="4159" y="1702"/>
                    </a:cubicBezTo>
                    <a:lnTo>
                      <a:pt x="4159" y="1356"/>
                    </a:lnTo>
                    <a:cubicBezTo>
                      <a:pt x="4159" y="820"/>
                      <a:pt x="3970" y="347"/>
                      <a:pt x="3624" y="1"/>
                    </a:cubicBezTo>
                    <a:cubicBezTo>
                      <a:pt x="3214" y="410"/>
                      <a:pt x="2679" y="694"/>
                      <a:pt x="2080" y="694"/>
                    </a:cubicBezTo>
                    <a:cubicBezTo>
                      <a:pt x="1450" y="694"/>
                      <a:pt x="946" y="410"/>
                      <a:pt x="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7" name="Google Shape;10365;p74"/>
              <p:cNvSpPr/>
              <p:nvPr/>
            </p:nvSpPr>
            <p:spPr>
              <a:xfrm>
                <a:off x="5187550" y="3755775"/>
                <a:ext cx="1000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112" extrusionOk="0">
                    <a:moveTo>
                      <a:pt x="0" y="0"/>
                    </a:moveTo>
                    <a:cubicBezTo>
                      <a:pt x="189" y="567"/>
                      <a:pt x="315" y="1229"/>
                      <a:pt x="473" y="2111"/>
                    </a:cubicBezTo>
                    <a:lnTo>
                      <a:pt x="3655" y="2111"/>
                    </a:lnTo>
                    <a:cubicBezTo>
                      <a:pt x="3844" y="2111"/>
                      <a:pt x="4001" y="1954"/>
                      <a:pt x="4001" y="1733"/>
                    </a:cubicBezTo>
                    <a:lnTo>
                      <a:pt x="4001" y="378"/>
                    </a:lnTo>
                    <a:cubicBezTo>
                      <a:pt x="3970" y="158"/>
                      <a:pt x="3844" y="0"/>
                      <a:pt x="3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58" name="Google Shape;10366;p74"/>
              <p:cNvSpPr/>
              <p:nvPr/>
            </p:nvSpPr>
            <p:spPr>
              <a:xfrm>
                <a:off x="4991425" y="3755775"/>
                <a:ext cx="1008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080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54"/>
                      <a:pt x="158" y="2080"/>
                      <a:pt x="347" y="2080"/>
                    </a:cubicBezTo>
                    <a:lnTo>
                      <a:pt x="3561" y="2080"/>
                    </a:lnTo>
                    <a:cubicBezTo>
                      <a:pt x="3718" y="1229"/>
                      <a:pt x="3813" y="567"/>
                      <a:pt x="4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84" name="Google Shape;10399;p74"/>
            <p:cNvGrpSpPr/>
            <p:nvPr/>
          </p:nvGrpSpPr>
          <p:grpSpPr>
            <a:xfrm>
              <a:off x="4176693" y="4547342"/>
              <a:ext cx="511859" cy="509131"/>
              <a:chOff x="3497300" y="3591950"/>
              <a:chExt cx="295375" cy="293800"/>
            </a:xfrm>
            <a:grpFill/>
          </p:grpSpPr>
          <p:sp>
            <p:nvSpPr>
              <p:cNvPr id="485" name="Google Shape;10400;p74"/>
              <p:cNvSpPr/>
              <p:nvPr/>
            </p:nvSpPr>
            <p:spPr>
              <a:xfrm>
                <a:off x="3628825" y="3724275"/>
                <a:ext cx="181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62" extrusionOk="0">
                    <a:moveTo>
                      <a:pt x="375" y="0"/>
                    </a:moveTo>
                    <a:cubicBezTo>
                      <a:pt x="292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cubicBezTo>
                      <a:pt x="190" y="630"/>
                      <a:pt x="277" y="662"/>
                      <a:pt x="363" y="662"/>
                    </a:cubicBezTo>
                    <a:cubicBezTo>
                      <a:pt x="450" y="662"/>
                      <a:pt x="536" y="630"/>
                      <a:pt x="599" y="567"/>
                    </a:cubicBezTo>
                    <a:cubicBezTo>
                      <a:pt x="725" y="441"/>
                      <a:pt x="725" y="221"/>
                      <a:pt x="599" y="95"/>
                    </a:cubicBezTo>
                    <a:cubicBezTo>
                      <a:pt x="536" y="32"/>
                      <a:pt x="458" y="0"/>
                      <a:pt x="3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6" name="Google Shape;10401;p74"/>
              <p:cNvSpPr/>
              <p:nvPr/>
            </p:nvSpPr>
            <p:spPr>
              <a:xfrm>
                <a:off x="3590250" y="3689400"/>
                <a:ext cx="945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467" extrusionOk="0">
                    <a:moveTo>
                      <a:pt x="1922" y="710"/>
                    </a:moveTo>
                    <a:cubicBezTo>
                      <a:pt x="2190" y="710"/>
                      <a:pt x="2458" y="812"/>
                      <a:pt x="2647" y="1017"/>
                    </a:cubicBezTo>
                    <a:cubicBezTo>
                      <a:pt x="3088" y="1395"/>
                      <a:pt x="3088" y="2088"/>
                      <a:pt x="2647" y="2466"/>
                    </a:cubicBezTo>
                    <a:cubicBezTo>
                      <a:pt x="2458" y="2671"/>
                      <a:pt x="2190" y="2773"/>
                      <a:pt x="1922" y="2773"/>
                    </a:cubicBezTo>
                    <a:cubicBezTo>
                      <a:pt x="1654" y="2773"/>
                      <a:pt x="1386" y="2671"/>
                      <a:pt x="1197" y="2466"/>
                    </a:cubicBezTo>
                    <a:cubicBezTo>
                      <a:pt x="788" y="2088"/>
                      <a:pt x="788" y="1395"/>
                      <a:pt x="1197" y="1017"/>
                    </a:cubicBezTo>
                    <a:cubicBezTo>
                      <a:pt x="1386" y="812"/>
                      <a:pt x="1654" y="710"/>
                      <a:pt x="1922" y="710"/>
                    </a:cubicBezTo>
                    <a:close/>
                    <a:moveTo>
                      <a:pt x="1930" y="1"/>
                    </a:moveTo>
                    <a:cubicBezTo>
                      <a:pt x="1489" y="1"/>
                      <a:pt x="1040" y="182"/>
                      <a:pt x="693" y="544"/>
                    </a:cubicBezTo>
                    <a:cubicBezTo>
                      <a:pt x="0" y="1206"/>
                      <a:pt x="0" y="2309"/>
                      <a:pt x="693" y="2970"/>
                    </a:cubicBezTo>
                    <a:cubicBezTo>
                      <a:pt x="1024" y="3301"/>
                      <a:pt x="1473" y="3466"/>
                      <a:pt x="1918" y="3466"/>
                    </a:cubicBezTo>
                    <a:cubicBezTo>
                      <a:pt x="2363" y="3466"/>
                      <a:pt x="2804" y="3301"/>
                      <a:pt x="3119" y="2970"/>
                    </a:cubicBezTo>
                    <a:cubicBezTo>
                      <a:pt x="3781" y="2309"/>
                      <a:pt x="3781" y="1206"/>
                      <a:pt x="3119" y="544"/>
                    </a:cubicBezTo>
                    <a:cubicBezTo>
                      <a:pt x="2804" y="182"/>
                      <a:pt x="2371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7" name="Google Shape;10402;p74"/>
              <p:cNvSpPr/>
              <p:nvPr/>
            </p:nvSpPr>
            <p:spPr>
              <a:xfrm>
                <a:off x="3674525" y="3601400"/>
                <a:ext cx="1181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758" extrusionOk="0">
                    <a:moveTo>
                      <a:pt x="3533" y="0"/>
                    </a:moveTo>
                    <a:cubicBezTo>
                      <a:pt x="3442" y="0"/>
                      <a:pt x="3355" y="32"/>
                      <a:pt x="3308" y="95"/>
                    </a:cubicBezTo>
                    <a:lnTo>
                      <a:pt x="0" y="3308"/>
                    </a:lnTo>
                    <a:cubicBezTo>
                      <a:pt x="410" y="3623"/>
                      <a:pt x="788" y="4127"/>
                      <a:pt x="1953" y="4758"/>
                    </a:cubicBezTo>
                    <a:lnTo>
                      <a:pt x="4600" y="2678"/>
                    </a:lnTo>
                    <a:cubicBezTo>
                      <a:pt x="4663" y="2615"/>
                      <a:pt x="4726" y="2521"/>
                      <a:pt x="4726" y="2395"/>
                    </a:cubicBezTo>
                    <a:cubicBezTo>
                      <a:pt x="4726" y="1544"/>
                      <a:pt x="4348" y="693"/>
                      <a:pt x="3781" y="95"/>
                    </a:cubicBezTo>
                    <a:cubicBezTo>
                      <a:pt x="3718" y="32"/>
                      <a:pt x="3623" y="0"/>
                      <a:pt x="35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8" name="Google Shape;10403;p74"/>
              <p:cNvSpPr/>
              <p:nvPr/>
            </p:nvSpPr>
            <p:spPr>
              <a:xfrm>
                <a:off x="3631200" y="3774675"/>
                <a:ext cx="1032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96" extrusionOk="0">
                    <a:moveTo>
                      <a:pt x="2048" y="0"/>
                    </a:moveTo>
                    <a:cubicBezTo>
                      <a:pt x="1985" y="32"/>
                      <a:pt x="1985" y="63"/>
                      <a:pt x="1954" y="126"/>
                    </a:cubicBezTo>
                    <a:cubicBezTo>
                      <a:pt x="1506" y="546"/>
                      <a:pt x="859" y="767"/>
                      <a:pt x="235" y="767"/>
                    </a:cubicBezTo>
                    <a:cubicBezTo>
                      <a:pt x="156" y="767"/>
                      <a:pt x="78" y="764"/>
                      <a:pt x="0" y="756"/>
                    </a:cubicBezTo>
                    <a:lnTo>
                      <a:pt x="0" y="756"/>
                    </a:lnTo>
                    <a:cubicBezTo>
                      <a:pt x="567" y="1670"/>
                      <a:pt x="1355" y="3749"/>
                      <a:pt x="1418" y="3875"/>
                    </a:cubicBezTo>
                    <a:cubicBezTo>
                      <a:pt x="1450" y="4001"/>
                      <a:pt x="1607" y="4096"/>
                      <a:pt x="1733" y="4096"/>
                    </a:cubicBezTo>
                    <a:cubicBezTo>
                      <a:pt x="1891" y="4096"/>
                      <a:pt x="1985" y="4033"/>
                      <a:pt x="2048" y="3875"/>
                    </a:cubicBezTo>
                    <a:lnTo>
                      <a:pt x="2426" y="2647"/>
                    </a:lnTo>
                    <a:lnTo>
                      <a:pt x="3182" y="2647"/>
                    </a:lnTo>
                    <a:cubicBezTo>
                      <a:pt x="4128" y="2647"/>
                      <a:pt x="2710" y="630"/>
                      <a:pt x="2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89" name="Google Shape;10404;p74"/>
              <p:cNvSpPr/>
              <p:nvPr/>
            </p:nvSpPr>
            <p:spPr>
              <a:xfrm>
                <a:off x="3691850" y="3726625"/>
                <a:ext cx="898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62" extrusionOk="0">
                    <a:moveTo>
                      <a:pt x="252" y="1"/>
                    </a:moveTo>
                    <a:cubicBezTo>
                      <a:pt x="284" y="410"/>
                      <a:pt x="189" y="883"/>
                      <a:pt x="0" y="1292"/>
                    </a:cubicBezTo>
                    <a:cubicBezTo>
                      <a:pt x="630" y="1922"/>
                      <a:pt x="1134" y="2615"/>
                      <a:pt x="1544" y="3466"/>
                    </a:cubicBezTo>
                    <a:cubicBezTo>
                      <a:pt x="1565" y="3530"/>
                      <a:pt x="1634" y="3562"/>
                      <a:pt x="1715" y="3562"/>
                    </a:cubicBezTo>
                    <a:cubicBezTo>
                      <a:pt x="1874" y="3562"/>
                      <a:pt x="2080" y="3443"/>
                      <a:pt x="2080" y="3214"/>
                    </a:cubicBezTo>
                    <a:lnTo>
                      <a:pt x="2080" y="2458"/>
                    </a:lnTo>
                    <a:lnTo>
                      <a:pt x="3308" y="2080"/>
                    </a:lnTo>
                    <a:cubicBezTo>
                      <a:pt x="3497" y="1985"/>
                      <a:pt x="3592" y="1891"/>
                      <a:pt x="3592" y="1733"/>
                    </a:cubicBezTo>
                    <a:cubicBezTo>
                      <a:pt x="3592" y="1576"/>
                      <a:pt x="3497" y="1450"/>
                      <a:pt x="3340" y="1418"/>
                    </a:cubicBezTo>
                    <a:cubicBezTo>
                      <a:pt x="3182" y="1355"/>
                      <a:pt x="1134" y="568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90" name="Google Shape;10405;p74"/>
              <p:cNvSpPr/>
              <p:nvPr/>
            </p:nvSpPr>
            <p:spPr>
              <a:xfrm>
                <a:off x="3505175" y="3767575"/>
                <a:ext cx="1205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727" extrusionOk="0">
                    <a:moveTo>
                      <a:pt x="3372" y="1"/>
                    </a:moveTo>
                    <a:lnTo>
                      <a:pt x="95" y="3277"/>
                    </a:lnTo>
                    <a:cubicBezTo>
                      <a:pt x="1" y="3435"/>
                      <a:pt x="1" y="3687"/>
                      <a:pt x="158" y="3781"/>
                    </a:cubicBezTo>
                    <a:cubicBezTo>
                      <a:pt x="788" y="4411"/>
                      <a:pt x="1607" y="4727"/>
                      <a:pt x="2458" y="4727"/>
                    </a:cubicBezTo>
                    <a:cubicBezTo>
                      <a:pt x="2584" y="4727"/>
                      <a:pt x="2679" y="4695"/>
                      <a:pt x="2742" y="4632"/>
                    </a:cubicBezTo>
                    <a:lnTo>
                      <a:pt x="4821" y="1986"/>
                    </a:lnTo>
                    <a:cubicBezTo>
                      <a:pt x="4254" y="851"/>
                      <a:pt x="3718" y="442"/>
                      <a:pt x="3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91" name="Google Shape;10406;p74"/>
              <p:cNvSpPr/>
              <p:nvPr/>
            </p:nvSpPr>
            <p:spPr>
              <a:xfrm>
                <a:off x="3631200" y="3591950"/>
                <a:ext cx="1040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372" extrusionOk="0">
                    <a:moveTo>
                      <a:pt x="2836" y="0"/>
                    </a:moveTo>
                    <a:cubicBezTo>
                      <a:pt x="2678" y="0"/>
                      <a:pt x="2584" y="32"/>
                      <a:pt x="2521" y="95"/>
                    </a:cubicBezTo>
                    <a:lnTo>
                      <a:pt x="0" y="3245"/>
                    </a:lnTo>
                    <a:cubicBezTo>
                      <a:pt x="90" y="3238"/>
                      <a:pt x="181" y="3234"/>
                      <a:pt x="272" y="3234"/>
                    </a:cubicBezTo>
                    <a:cubicBezTo>
                      <a:pt x="568" y="3234"/>
                      <a:pt x="870" y="3275"/>
                      <a:pt x="1135" y="3371"/>
                    </a:cubicBezTo>
                    <a:cubicBezTo>
                      <a:pt x="1324" y="3119"/>
                      <a:pt x="3939" y="567"/>
                      <a:pt x="4159" y="347"/>
                    </a:cubicBezTo>
                    <a:cubicBezTo>
                      <a:pt x="3718" y="158"/>
                      <a:pt x="3308" y="0"/>
                      <a:pt x="2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492" name="Google Shape;10407;p74"/>
              <p:cNvSpPr/>
              <p:nvPr/>
            </p:nvSpPr>
            <p:spPr>
              <a:xfrm>
                <a:off x="3497300" y="3721900"/>
                <a:ext cx="84300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286" extrusionOk="0">
                    <a:moveTo>
                      <a:pt x="3246" y="1"/>
                    </a:moveTo>
                    <a:lnTo>
                      <a:pt x="95" y="2552"/>
                    </a:lnTo>
                    <a:cubicBezTo>
                      <a:pt x="32" y="2615"/>
                      <a:pt x="1" y="2710"/>
                      <a:pt x="1" y="2836"/>
                    </a:cubicBezTo>
                    <a:cubicBezTo>
                      <a:pt x="1" y="3340"/>
                      <a:pt x="95" y="3844"/>
                      <a:pt x="347" y="4285"/>
                    </a:cubicBezTo>
                    <a:lnTo>
                      <a:pt x="3372" y="1261"/>
                    </a:lnTo>
                    <a:cubicBezTo>
                      <a:pt x="3214" y="851"/>
                      <a:pt x="3183" y="410"/>
                      <a:pt x="32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06" name="Google Shape;10421;p74"/>
            <p:cNvGrpSpPr/>
            <p:nvPr/>
          </p:nvGrpSpPr>
          <p:grpSpPr>
            <a:xfrm>
              <a:off x="9866876" y="4559054"/>
              <a:ext cx="514631" cy="515974"/>
              <a:chOff x="5355300" y="3598250"/>
              <a:chExt cx="296975" cy="297750"/>
            </a:xfrm>
            <a:grpFill/>
          </p:grpSpPr>
          <p:sp>
            <p:nvSpPr>
              <p:cNvPr id="507" name="Google Shape;10422;p74"/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08" name="Google Shape;10423;p74"/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09" name="Google Shape;10424;p74"/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0" name="Google Shape;10425;p74"/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1" name="Google Shape;10426;p74"/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2" name="Google Shape;10427;p74"/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3" name="Google Shape;10428;p74"/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4" name="Google Shape;10429;p74"/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20" name="Google Shape;10435;p74"/>
            <p:cNvGrpSpPr/>
            <p:nvPr/>
          </p:nvGrpSpPr>
          <p:grpSpPr>
            <a:xfrm>
              <a:off x="9836626" y="5286301"/>
              <a:ext cx="756325" cy="701253"/>
              <a:chOff x="6543825" y="3202075"/>
              <a:chExt cx="296975" cy="275350"/>
            </a:xfrm>
            <a:grpFill/>
          </p:grpSpPr>
          <p:sp>
            <p:nvSpPr>
              <p:cNvPr id="521" name="Google Shape;10436;p74"/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2" name="Google Shape;10437;p74"/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3" name="Google Shape;10438;p74"/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4" name="Google Shape;10439;p74"/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5" name="Google Shape;10440;p74"/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6" name="Google Shape;10441;p74"/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7" name="Google Shape;10442;p74"/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28" name="Google Shape;10443;p74"/>
            <p:cNvGrpSpPr/>
            <p:nvPr/>
          </p:nvGrpSpPr>
          <p:grpSpPr>
            <a:xfrm>
              <a:off x="11784256" y="4449565"/>
              <a:ext cx="587394" cy="587394"/>
              <a:chOff x="2037825" y="3254050"/>
              <a:chExt cx="296175" cy="296175"/>
            </a:xfrm>
            <a:grpFill/>
          </p:grpSpPr>
          <p:sp>
            <p:nvSpPr>
              <p:cNvPr id="529" name="Google Shape;10444;p74"/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0" name="Google Shape;10445;p74"/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1" name="Google Shape;10446;p74"/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2" name="Google Shape;10447;p74"/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3" name="Google Shape;10448;p74"/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4" name="Google Shape;10449;p74"/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53" name="Google Shape;10468;p74"/>
            <p:cNvGrpSpPr/>
            <p:nvPr/>
          </p:nvGrpSpPr>
          <p:grpSpPr>
            <a:xfrm>
              <a:off x="6146576" y="4673825"/>
              <a:ext cx="514632" cy="513246"/>
              <a:chOff x="3859600" y="3591950"/>
              <a:chExt cx="296975" cy="296175"/>
            </a:xfrm>
            <a:grpFill/>
          </p:grpSpPr>
          <p:sp>
            <p:nvSpPr>
              <p:cNvPr id="554" name="Google Shape;10469;p74"/>
              <p:cNvSpPr/>
              <p:nvPr/>
            </p:nvSpPr>
            <p:spPr>
              <a:xfrm>
                <a:off x="4034450" y="3766000"/>
                <a:ext cx="122125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85" extrusionOk="0">
                    <a:moveTo>
                      <a:pt x="2395" y="1324"/>
                    </a:moveTo>
                    <a:cubicBezTo>
                      <a:pt x="2616" y="1324"/>
                      <a:pt x="2773" y="1482"/>
                      <a:pt x="2773" y="1702"/>
                    </a:cubicBezTo>
                    <a:lnTo>
                      <a:pt x="2773" y="2049"/>
                    </a:lnTo>
                    <a:lnTo>
                      <a:pt x="3120" y="2049"/>
                    </a:lnTo>
                    <a:cubicBezTo>
                      <a:pt x="3309" y="2049"/>
                      <a:pt x="3466" y="2206"/>
                      <a:pt x="3466" y="2395"/>
                    </a:cubicBezTo>
                    <a:cubicBezTo>
                      <a:pt x="3466" y="2584"/>
                      <a:pt x="3309" y="2742"/>
                      <a:pt x="3120" y="2742"/>
                    </a:cubicBezTo>
                    <a:lnTo>
                      <a:pt x="2395" y="2742"/>
                    </a:lnTo>
                    <a:cubicBezTo>
                      <a:pt x="2206" y="2742"/>
                      <a:pt x="2049" y="2584"/>
                      <a:pt x="2049" y="2395"/>
                    </a:cubicBezTo>
                    <a:lnTo>
                      <a:pt x="2049" y="1702"/>
                    </a:lnTo>
                    <a:cubicBezTo>
                      <a:pt x="2049" y="1482"/>
                      <a:pt x="2206" y="1324"/>
                      <a:pt x="2395" y="1324"/>
                    </a:cubicBezTo>
                    <a:close/>
                    <a:moveTo>
                      <a:pt x="2458" y="1"/>
                    </a:moveTo>
                    <a:cubicBezTo>
                      <a:pt x="1104" y="1"/>
                      <a:pt x="1" y="1103"/>
                      <a:pt x="1" y="2427"/>
                    </a:cubicBezTo>
                    <a:cubicBezTo>
                      <a:pt x="1" y="3781"/>
                      <a:pt x="1104" y="4884"/>
                      <a:pt x="2458" y="4884"/>
                    </a:cubicBezTo>
                    <a:cubicBezTo>
                      <a:pt x="3782" y="4884"/>
                      <a:pt x="4884" y="3781"/>
                      <a:pt x="4884" y="2427"/>
                    </a:cubicBezTo>
                    <a:cubicBezTo>
                      <a:pt x="4853" y="1072"/>
                      <a:pt x="3782" y="1"/>
                      <a:pt x="2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5" name="Google Shape;10470;p74"/>
              <p:cNvSpPr/>
              <p:nvPr/>
            </p:nvSpPr>
            <p:spPr>
              <a:xfrm>
                <a:off x="3860400" y="3679375"/>
                <a:ext cx="2607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6932" extrusionOk="0">
                    <a:moveTo>
                      <a:pt x="2426" y="662"/>
                    </a:moveTo>
                    <a:cubicBezTo>
                      <a:pt x="2647" y="662"/>
                      <a:pt x="2804" y="819"/>
                      <a:pt x="2804" y="1008"/>
                    </a:cubicBezTo>
                    <a:cubicBezTo>
                      <a:pt x="2804" y="1197"/>
                      <a:pt x="2647" y="1355"/>
                      <a:pt x="2426" y="1355"/>
                    </a:cubicBezTo>
                    <a:lnTo>
                      <a:pt x="1733" y="1355"/>
                    </a:lnTo>
                    <a:cubicBezTo>
                      <a:pt x="1544" y="1355"/>
                      <a:pt x="1387" y="1197"/>
                      <a:pt x="1387" y="1008"/>
                    </a:cubicBezTo>
                    <a:cubicBezTo>
                      <a:pt x="1387" y="819"/>
                      <a:pt x="1544" y="662"/>
                      <a:pt x="1733" y="662"/>
                    </a:cubicBezTo>
                    <a:close/>
                    <a:moveTo>
                      <a:pt x="4537" y="662"/>
                    </a:moveTo>
                    <a:cubicBezTo>
                      <a:pt x="4726" y="662"/>
                      <a:pt x="4884" y="819"/>
                      <a:pt x="4884" y="1008"/>
                    </a:cubicBezTo>
                    <a:cubicBezTo>
                      <a:pt x="4884" y="1197"/>
                      <a:pt x="4695" y="1355"/>
                      <a:pt x="4537" y="1355"/>
                    </a:cubicBezTo>
                    <a:lnTo>
                      <a:pt x="3812" y="1355"/>
                    </a:lnTo>
                    <a:cubicBezTo>
                      <a:pt x="3623" y="1355"/>
                      <a:pt x="3466" y="1197"/>
                      <a:pt x="3466" y="1008"/>
                    </a:cubicBezTo>
                    <a:cubicBezTo>
                      <a:pt x="3466" y="819"/>
                      <a:pt x="3623" y="662"/>
                      <a:pt x="3812" y="662"/>
                    </a:cubicBezTo>
                    <a:close/>
                    <a:moveTo>
                      <a:pt x="6648" y="662"/>
                    </a:moveTo>
                    <a:cubicBezTo>
                      <a:pt x="6837" y="662"/>
                      <a:pt x="6994" y="819"/>
                      <a:pt x="6994" y="1008"/>
                    </a:cubicBezTo>
                    <a:cubicBezTo>
                      <a:pt x="6994" y="1197"/>
                      <a:pt x="6837" y="1355"/>
                      <a:pt x="6648" y="1355"/>
                    </a:cubicBezTo>
                    <a:lnTo>
                      <a:pt x="5955" y="1355"/>
                    </a:lnTo>
                    <a:cubicBezTo>
                      <a:pt x="5734" y="1355"/>
                      <a:pt x="5577" y="1197"/>
                      <a:pt x="5577" y="1008"/>
                    </a:cubicBezTo>
                    <a:cubicBezTo>
                      <a:pt x="5577" y="819"/>
                      <a:pt x="5734" y="662"/>
                      <a:pt x="5955" y="662"/>
                    </a:cubicBezTo>
                    <a:close/>
                    <a:moveTo>
                      <a:pt x="8727" y="662"/>
                    </a:moveTo>
                    <a:cubicBezTo>
                      <a:pt x="8948" y="662"/>
                      <a:pt x="9105" y="819"/>
                      <a:pt x="9105" y="1008"/>
                    </a:cubicBezTo>
                    <a:cubicBezTo>
                      <a:pt x="9105" y="1197"/>
                      <a:pt x="8948" y="1355"/>
                      <a:pt x="8727" y="1355"/>
                    </a:cubicBezTo>
                    <a:lnTo>
                      <a:pt x="8034" y="1355"/>
                    </a:lnTo>
                    <a:cubicBezTo>
                      <a:pt x="7845" y="1355"/>
                      <a:pt x="7688" y="1197"/>
                      <a:pt x="7688" y="1008"/>
                    </a:cubicBezTo>
                    <a:cubicBezTo>
                      <a:pt x="7688" y="819"/>
                      <a:pt x="7845" y="662"/>
                      <a:pt x="8034" y="662"/>
                    </a:cubicBezTo>
                    <a:close/>
                    <a:moveTo>
                      <a:pt x="2426" y="2080"/>
                    </a:moveTo>
                    <a:cubicBezTo>
                      <a:pt x="2647" y="2080"/>
                      <a:pt x="2804" y="2237"/>
                      <a:pt x="2804" y="2426"/>
                    </a:cubicBezTo>
                    <a:cubicBezTo>
                      <a:pt x="2804" y="2647"/>
                      <a:pt x="2647" y="2773"/>
                      <a:pt x="2426" y="2773"/>
                    </a:cubicBezTo>
                    <a:lnTo>
                      <a:pt x="1733" y="2773"/>
                    </a:lnTo>
                    <a:cubicBezTo>
                      <a:pt x="1544" y="2773"/>
                      <a:pt x="1387" y="2647"/>
                      <a:pt x="1387" y="2426"/>
                    </a:cubicBezTo>
                    <a:cubicBezTo>
                      <a:pt x="1387" y="2206"/>
                      <a:pt x="1544" y="2080"/>
                      <a:pt x="1733" y="2080"/>
                    </a:cubicBezTo>
                    <a:close/>
                    <a:moveTo>
                      <a:pt x="4537" y="2080"/>
                    </a:moveTo>
                    <a:cubicBezTo>
                      <a:pt x="4726" y="2080"/>
                      <a:pt x="4884" y="2237"/>
                      <a:pt x="4884" y="2426"/>
                    </a:cubicBezTo>
                    <a:cubicBezTo>
                      <a:pt x="4884" y="2647"/>
                      <a:pt x="4695" y="2773"/>
                      <a:pt x="4537" y="2773"/>
                    </a:cubicBezTo>
                    <a:lnTo>
                      <a:pt x="3812" y="2773"/>
                    </a:lnTo>
                    <a:cubicBezTo>
                      <a:pt x="3623" y="2773"/>
                      <a:pt x="3466" y="2647"/>
                      <a:pt x="3466" y="2426"/>
                    </a:cubicBezTo>
                    <a:cubicBezTo>
                      <a:pt x="3466" y="2206"/>
                      <a:pt x="3623" y="2080"/>
                      <a:pt x="3812" y="2080"/>
                    </a:cubicBezTo>
                    <a:close/>
                    <a:moveTo>
                      <a:pt x="6648" y="2080"/>
                    </a:moveTo>
                    <a:cubicBezTo>
                      <a:pt x="6837" y="2080"/>
                      <a:pt x="6994" y="2237"/>
                      <a:pt x="6994" y="2426"/>
                    </a:cubicBezTo>
                    <a:cubicBezTo>
                      <a:pt x="6994" y="2647"/>
                      <a:pt x="6837" y="2773"/>
                      <a:pt x="6648" y="2773"/>
                    </a:cubicBezTo>
                    <a:lnTo>
                      <a:pt x="5955" y="2773"/>
                    </a:lnTo>
                    <a:cubicBezTo>
                      <a:pt x="5734" y="2773"/>
                      <a:pt x="5577" y="2647"/>
                      <a:pt x="5577" y="2426"/>
                    </a:cubicBezTo>
                    <a:cubicBezTo>
                      <a:pt x="5577" y="2206"/>
                      <a:pt x="5734" y="2080"/>
                      <a:pt x="5955" y="2080"/>
                    </a:cubicBezTo>
                    <a:close/>
                    <a:moveTo>
                      <a:pt x="8727" y="2080"/>
                    </a:moveTo>
                    <a:cubicBezTo>
                      <a:pt x="8948" y="2080"/>
                      <a:pt x="9105" y="2237"/>
                      <a:pt x="9105" y="2426"/>
                    </a:cubicBezTo>
                    <a:cubicBezTo>
                      <a:pt x="9105" y="2647"/>
                      <a:pt x="8948" y="2773"/>
                      <a:pt x="8727" y="2773"/>
                    </a:cubicBezTo>
                    <a:lnTo>
                      <a:pt x="8034" y="2773"/>
                    </a:lnTo>
                    <a:cubicBezTo>
                      <a:pt x="7845" y="2773"/>
                      <a:pt x="7688" y="2647"/>
                      <a:pt x="7688" y="2426"/>
                    </a:cubicBezTo>
                    <a:cubicBezTo>
                      <a:pt x="7688" y="2206"/>
                      <a:pt x="7845" y="2080"/>
                      <a:pt x="8034" y="2080"/>
                    </a:cubicBezTo>
                    <a:close/>
                    <a:moveTo>
                      <a:pt x="2426" y="3466"/>
                    </a:moveTo>
                    <a:cubicBezTo>
                      <a:pt x="2647" y="3466"/>
                      <a:pt x="2804" y="3623"/>
                      <a:pt x="2804" y="3812"/>
                    </a:cubicBezTo>
                    <a:cubicBezTo>
                      <a:pt x="2804" y="4001"/>
                      <a:pt x="2647" y="4159"/>
                      <a:pt x="2426" y="4159"/>
                    </a:cubicBezTo>
                    <a:lnTo>
                      <a:pt x="1733" y="4159"/>
                    </a:lnTo>
                    <a:cubicBezTo>
                      <a:pt x="1544" y="4159"/>
                      <a:pt x="1387" y="4001"/>
                      <a:pt x="1387" y="3812"/>
                    </a:cubicBezTo>
                    <a:cubicBezTo>
                      <a:pt x="1387" y="3623"/>
                      <a:pt x="1544" y="3466"/>
                      <a:pt x="1733" y="3466"/>
                    </a:cubicBezTo>
                    <a:close/>
                    <a:moveTo>
                      <a:pt x="4537" y="3466"/>
                    </a:moveTo>
                    <a:cubicBezTo>
                      <a:pt x="4726" y="3466"/>
                      <a:pt x="4884" y="3623"/>
                      <a:pt x="4884" y="3812"/>
                    </a:cubicBezTo>
                    <a:cubicBezTo>
                      <a:pt x="4884" y="4001"/>
                      <a:pt x="4695" y="4159"/>
                      <a:pt x="4537" y="4159"/>
                    </a:cubicBezTo>
                    <a:lnTo>
                      <a:pt x="3812" y="4159"/>
                    </a:lnTo>
                    <a:cubicBezTo>
                      <a:pt x="3623" y="4159"/>
                      <a:pt x="3466" y="4001"/>
                      <a:pt x="3466" y="3812"/>
                    </a:cubicBezTo>
                    <a:cubicBezTo>
                      <a:pt x="3466" y="3623"/>
                      <a:pt x="3623" y="3466"/>
                      <a:pt x="3812" y="3466"/>
                    </a:cubicBezTo>
                    <a:close/>
                    <a:moveTo>
                      <a:pt x="6648" y="3466"/>
                    </a:moveTo>
                    <a:cubicBezTo>
                      <a:pt x="6837" y="3466"/>
                      <a:pt x="6994" y="3623"/>
                      <a:pt x="6994" y="3812"/>
                    </a:cubicBezTo>
                    <a:cubicBezTo>
                      <a:pt x="6994" y="4001"/>
                      <a:pt x="6837" y="4159"/>
                      <a:pt x="6648" y="4159"/>
                    </a:cubicBezTo>
                    <a:lnTo>
                      <a:pt x="5955" y="4159"/>
                    </a:lnTo>
                    <a:cubicBezTo>
                      <a:pt x="5734" y="4159"/>
                      <a:pt x="5577" y="4001"/>
                      <a:pt x="5577" y="3812"/>
                    </a:cubicBezTo>
                    <a:cubicBezTo>
                      <a:pt x="5577" y="3623"/>
                      <a:pt x="5734" y="3466"/>
                      <a:pt x="5955" y="3466"/>
                    </a:cubicBezTo>
                    <a:close/>
                    <a:moveTo>
                      <a:pt x="2426" y="4852"/>
                    </a:moveTo>
                    <a:cubicBezTo>
                      <a:pt x="2647" y="4852"/>
                      <a:pt x="2804" y="5010"/>
                      <a:pt x="2804" y="5199"/>
                    </a:cubicBezTo>
                    <a:cubicBezTo>
                      <a:pt x="2804" y="5388"/>
                      <a:pt x="2647" y="5545"/>
                      <a:pt x="2426" y="5545"/>
                    </a:cubicBezTo>
                    <a:lnTo>
                      <a:pt x="1733" y="5545"/>
                    </a:lnTo>
                    <a:cubicBezTo>
                      <a:pt x="1544" y="5545"/>
                      <a:pt x="1387" y="5388"/>
                      <a:pt x="1387" y="5199"/>
                    </a:cubicBezTo>
                    <a:cubicBezTo>
                      <a:pt x="1387" y="5010"/>
                      <a:pt x="1544" y="4852"/>
                      <a:pt x="1733" y="4852"/>
                    </a:cubicBezTo>
                    <a:close/>
                    <a:moveTo>
                      <a:pt x="4537" y="4852"/>
                    </a:moveTo>
                    <a:cubicBezTo>
                      <a:pt x="4726" y="4852"/>
                      <a:pt x="4884" y="5010"/>
                      <a:pt x="4884" y="5199"/>
                    </a:cubicBezTo>
                    <a:cubicBezTo>
                      <a:pt x="4884" y="5388"/>
                      <a:pt x="4695" y="5545"/>
                      <a:pt x="4537" y="5545"/>
                    </a:cubicBezTo>
                    <a:lnTo>
                      <a:pt x="3812" y="5545"/>
                    </a:lnTo>
                    <a:cubicBezTo>
                      <a:pt x="3623" y="5545"/>
                      <a:pt x="3466" y="5388"/>
                      <a:pt x="3466" y="5199"/>
                    </a:cubicBezTo>
                    <a:cubicBezTo>
                      <a:pt x="3466" y="5010"/>
                      <a:pt x="3623" y="4852"/>
                      <a:pt x="3812" y="4852"/>
                    </a:cubicBezTo>
                    <a:close/>
                    <a:moveTo>
                      <a:pt x="0" y="0"/>
                    </a:moveTo>
                    <a:lnTo>
                      <a:pt x="0" y="5892"/>
                    </a:lnTo>
                    <a:cubicBezTo>
                      <a:pt x="0" y="6459"/>
                      <a:pt x="473" y="6931"/>
                      <a:pt x="1071" y="6931"/>
                    </a:cubicBezTo>
                    <a:lnTo>
                      <a:pt x="6490" y="6931"/>
                    </a:lnTo>
                    <a:cubicBezTo>
                      <a:pt x="6364" y="6616"/>
                      <a:pt x="6301" y="6270"/>
                      <a:pt x="6301" y="5892"/>
                    </a:cubicBezTo>
                    <a:cubicBezTo>
                      <a:pt x="6301" y="5797"/>
                      <a:pt x="6333" y="5671"/>
                      <a:pt x="6333" y="5545"/>
                    </a:cubicBezTo>
                    <a:lnTo>
                      <a:pt x="5955" y="5545"/>
                    </a:lnTo>
                    <a:cubicBezTo>
                      <a:pt x="5734" y="5545"/>
                      <a:pt x="5577" y="5388"/>
                      <a:pt x="5577" y="5199"/>
                    </a:cubicBezTo>
                    <a:cubicBezTo>
                      <a:pt x="5577" y="5010"/>
                      <a:pt x="5734" y="4852"/>
                      <a:pt x="5955" y="4852"/>
                    </a:cubicBezTo>
                    <a:lnTo>
                      <a:pt x="6490" y="4852"/>
                    </a:lnTo>
                    <a:cubicBezTo>
                      <a:pt x="6931" y="3623"/>
                      <a:pt x="8066" y="2741"/>
                      <a:pt x="9420" y="2741"/>
                    </a:cubicBezTo>
                    <a:cubicBezTo>
                      <a:pt x="9767" y="2741"/>
                      <a:pt x="10113" y="2836"/>
                      <a:pt x="10428" y="2962"/>
                    </a:cubicBezTo>
                    <a:lnTo>
                      <a:pt x="104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6" name="Google Shape;10471;p74"/>
              <p:cNvSpPr/>
              <p:nvPr/>
            </p:nvSpPr>
            <p:spPr>
              <a:xfrm>
                <a:off x="3859600" y="3591950"/>
                <a:ext cx="26152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0461" h="2836" extrusionOk="0">
                    <a:moveTo>
                      <a:pt x="1734" y="0"/>
                    </a:moveTo>
                    <a:cubicBezTo>
                      <a:pt x="1513" y="0"/>
                      <a:pt x="1356" y="158"/>
                      <a:pt x="1356" y="347"/>
                    </a:cubicBezTo>
                    <a:lnTo>
                      <a:pt x="1356" y="693"/>
                    </a:lnTo>
                    <a:lnTo>
                      <a:pt x="1009" y="693"/>
                    </a:lnTo>
                    <a:cubicBezTo>
                      <a:pt x="410" y="693"/>
                      <a:pt x="1" y="1166"/>
                      <a:pt x="1" y="1733"/>
                    </a:cubicBezTo>
                    <a:lnTo>
                      <a:pt x="1" y="2836"/>
                    </a:lnTo>
                    <a:lnTo>
                      <a:pt x="10429" y="2836"/>
                    </a:lnTo>
                    <a:lnTo>
                      <a:pt x="10429" y="1733"/>
                    </a:lnTo>
                    <a:lnTo>
                      <a:pt x="10460" y="1733"/>
                    </a:lnTo>
                    <a:cubicBezTo>
                      <a:pt x="10460" y="1134"/>
                      <a:pt x="9988" y="693"/>
                      <a:pt x="9421" y="693"/>
                    </a:cubicBezTo>
                    <a:lnTo>
                      <a:pt x="9074" y="693"/>
                    </a:lnTo>
                    <a:lnTo>
                      <a:pt x="9074" y="347"/>
                    </a:lnTo>
                    <a:cubicBezTo>
                      <a:pt x="9074" y="158"/>
                      <a:pt x="8917" y="0"/>
                      <a:pt x="8728" y="0"/>
                    </a:cubicBezTo>
                    <a:cubicBezTo>
                      <a:pt x="8539" y="0"/>
                      <a:pt x="8381" y="158"/>
                      <a:pt x="8381" y="347"/>
                    </a:cubicBezTo>
                    <a:lnTo>
                      <a:pt x="8381" y="693"/>
                    </a:lnTo>
                    <a:lnTo>
                      <a:pt x="6995" y="693"/>
                    </a:lnTo>
                    <a:lnTo>
                      <a:pt x="6995" y="347"/>
                    </a:lnTo>
                    <a:cubicBezTo>
                      <a:pt x="6995" y="158"/>
                      <a:pt x="6837" y="0"/>
                      <a:pt x="6648" y="0"/>
                    </a:cubicBezTo>
                    <a:cubicBezTo>
                      <a:pt x="6459" y="0"/>
                      <a:pt x="6302" y="158"/>
                      <a:pt x="6302" y="347"/>
                    </a:cubicBezTo>
                    <a:lnTo>
                      <a:pt x="6302" y="693"/>
                    </a:lnTo>
                    <a:lnTo>
                      <a:pt x="4159" y="693"/>
                    </a:lnTo>
                    <a:lnTo>
                      <a:pt x="4159" y="347"/>
                    </a:lnTo>
                    <a:cubicBezTo>
                      <a:pt x="4159" y="158"/>
                      <a:pt x="4002" y="0"/>
                      <a:pt x="3813" y="0"/>
                    </a:cubicBezTo>
                    <a:cubicBezTo>
                      <a:pt x="3624" y="0"/>
                      <a:pt x="3466" y="158"/>
                      <a:pt x="3466" y="347"/>
                    </a:cubicBezTo>
                    <a:lnTo>
                      <a:pt x="3466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68" name="Google Shape;10483;p74"/>
            <p:cNvGrpSpPr/>
            <p:nvPr/>
          </p:nvGrpSpPr>
          <p:grpSpPr>
            <a:xfrm>
              <a:off x="10897117" y="4540369"/>
              <a:ext cx="483224" cy="480494"/>
              <a:chOff x="5727850" y="3609275"/>
              <a:chExt cx="278850" cy="277275"/>
            </a:xfrm>
            <a:grpFill/>
          </p:grpSpPr>
          <p:sp>
            <p:nvSpPr>
              <p:cNvPr id="569" name="Google Shape;10484;p74"/>
              <p:cNvSpPr/>
              <p:nvPr/>
            </p:nvSpPr>
            <p:spPr>
              <a:xfrm>
                <a:off x="5884600" y="3765225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6" y="662"/>
                    </a:moveTo>
                    <a:cubicBezTo>
                      <a:pt x="2646" y="662"/>
                      <a:pt x="2804" y="819"/>
                      <a:pt x="2804" y="1008"/>
                    </a:cubicBezTo>
                    <a:cubicBezTo>
                      <a:pt x="2804" y="1197"/>
                      <a:pt x="2646" y="1355"/>
                      <a:pt x="2426" y="1355"/>
                    </a:cubicBezTo>
                    <a:cubicBezTo>
                      <a:pt x="2237" y="1355"/>
                      <a:pt x="2079" y="1197"/>
                      <a:pt x="2079" y="1008"/>
                    </a:cubicBezTo>
                    <a:cubicBezTo>
                      <a:pt x="2079" y="819"/>
                      <a:pt x="2237" y="662"/>
                      <a:pt x="2426" y="662"/>
                    </a:cubicBezTo>
                    <a:close/>
                    <a:moveTo>
                      <a:pt x="2426" y="1670"/>
                    </a:moveTo>
                    <a:cubicBezTo>
                      <a:pt x="2646" y="1670"/>
                      <a:pt x="2804" y="1828"/>
                      <a:pt x="2804" y="2048"/>
                    </a:cubicBezTo>
                    <a:lnTo>
                      <a:pt x="2804" y="3781"/>
                    </a:lnTo>
                    <a:cubicBezTo>
                      <a:pt x="2804" y="3970"/>
                      <a:pt x="2646" y="4127"/>
                      <a:pt x="2426" y="4127"/>
                    </a:cubicBezTo>
                    <a:cubicBezTo>
                      <a:pt x="2237" y="4127"/>
                      <a:pt x="2079" y="3970"/>
                      <a:pt x="2079" y="3781"/>
                    </a:cubicBezTo>
                    <a:lnTo>
                      <a:pt x="2079" y="2048"/>
                    </a:lnTo>
                    <a:cubicBezTo>
                      <a:pt x="2079" y="1828"/>
                      <a:pt x="2237" y="1670"/>
                      <a:pt x="2426" y="1670"/>
                    </a:cubicBezTo>
                    <a:close/>
                    <a:moveTo>
                      <a:pt x="2426" y="0"/>
                    </a:moveTo>
                    <a:cubicBezTo>
                      <a:pt x="1103" y="0"/>
                      <a:pt x="0" y="1103"/>
                      <a:pt x="0" y="2426"/>
                    </a:cubicBezTo>
                    <a:cubicBezTo>
                      <a:pt x="0" y="3749"/>
                      <a:pt x="1103" y="4852"/>
                      <a:pt x="2426" y="4852"/>
                    </a:cubicBezTo>
                    <a:cubicBezTo>
                      <a:pt x="3781" y="4852"/>
                      <a:pt x="4883" y="3749"/>
                      <a:pt x="4883" y="2426"/>
                    </a:cubicBezTo>
                    <a:cubicBezTo>
                      <a:pt x="4883" y="1040"/>
                      <a:pt x="3781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0" name="Google Shape;10485;p74"/>
              <p:cNvSpPr/>
              <p:nvPr/>
            </p:nvSpPr>
            <p:spPr>
              <a:xfrm>
                <a:off x="5727850" y="3669125"/>
                <a:ext cx="3547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665" extrusionOk="0">
                    <a:moveTo>
                      <a:pt x="32" y="1"/>
                    </a:moveTo>
                    <a:lnTo>
                      <a:pt x="32" y="7310"/>
                    </a:lnTo>
                    <a:cubicBezTo>
                      <a:pt x="1" y="8034"/>
                      <a:pt x="631" y="8665"/>
                      <a:pt x="1418" y="8665"/>
                    </a:cubicBezTo>
                    <a:lnTo>
                      <a:pt x="1418" y="347"/>
                    </a:lnTo>
                    <a:lnTo>
                      <a:pt x="1072" y="347"/>
                    </a:lnTo>
                    <a:cubicBezTo>
                      <a:pt x="662" y="347"/>
                      <a:pt x="316" y="25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1" name="Google Shape;10486;p74"/>
              <p:cNvSpPr/>
              <p:nvPr/>
            </p:nvSpPr>
            <p:spPr>
              <a:xfrm>
                <a:off x="5779825" y="3677800"/>
                <a:ext cx="1749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318" extrusionOk="0">
                    <a:moveTo>
                      <a:pt x="5262" y="693"/>
                    </a:moveTo>
                    <a:cubicBezTo>
                      <a:pt x="5451" y="693"/>
                      <a:pt x="5609" y="851"/>
                      <a:pt x="5609" y="1040"/>
                    </a:cubicBezTo>
                    <a:cubicBezTo>
                      <a:pt x="5609" y="1229"/>
                      <a:pt x="5451" y="1386"/>
                      <a:pt x="5262" y="1386"/>
                    </a:cubicBezTo>
                    <a:lnTo>
                      <a:pt x="1072" y="1386"/>
                    </a:lnTo>
                    <a:cubicBezTo>
                      <a:pt x="883" y="1386"/>
                      <a:pt x="726" y="1229"/>
                      <a:pt x="726" y="1040"/>
                    </a:cubicBezTo>
                    <a:cubicBezTo>
                      <a:pt x="726" y="851"/>
                      <a:pt x="883" y="693"/>
                      <a:pt x="1072" y="693"/>
                    </a:cubicBezTo>
                    <a:close/>
                    <a:moveTo>
                      <a:pt x="5262" y="2080"/>
                    </a:moveTo>
                    <a:cubicBezTo>
                      <a:pt x="5451" y="2080"/>
                      <a:pt x="5609" y="2237"/>
                      <a:pt x="5609" y="2426"/>
                    </a:cubicBezTo>
                    <a:cubicBezTo>
                      <a:pt x="5609" y="2615"/>
                      <a:pt x="5451" y="2773"/>
                      <a:pt x="5262" y="2773"/>
                    </a:cubicBezTo>
                    <a:lnTo>
                      <a:pt x="1072" y="2773"/>
                    </a:lnTo>
                    <a:cubicBezTo>
                      <a:pt x="883" y="2773"/>
                      <a:pt x="726" y="2615"/>
                      <a:pt x="726" y="2426"/>
                    </a:cubicBezTo>
                    <a:cubicBezTo>
                      <a:pt x="726" y="2237"/>
                      <a:pt x="883" y="2080"/>
                      <a:pt x="1072" y="2080"/>
                    </a:cubicBezTo>
                    <a:close/>
                    <a:moveTo>
                      <a:pt x="1" y="0"/>
                    </a:moveTo>
                    <a:lnTo>
                      <a:pt x="1" y="8318"/>
                    </a:lnTo>
                    <a:lnTo>
                      <a:pt x="4695" y="8318"/>
                    </a:lnTo>
                    <a:cubicBezTo>
                      <a:pt x="4002" y="7750"/>
                      <a:pt x="3498" y="6868"/>
                      <a:pt x="3498" y="5892"/>
                    </a:cubicBezTo>
                    <a:cubicBezTo>
                      <a:pt x="3498" y="5766"/>
                      <a:pt x="3561" y="5640"/>
                      <a:pt x="3561" y="5545"/>
                    </a:cubicBezTo>
                    <a:lnTo>
                      <a:pt x="1072" y="5545"/>
                    </a:lnTo>
                    <a:cubicBezTo>
                      <a:pt x="883" y="5545"/>
                      <a:pt x="726" y="5388"/>
                      <a:pt x="726" y="5167"/>
                    </a:cubicBezTo>
                    <a:lnTo>
                      <a:pt x="726" y="3812"/>
                    </a:lnTo>
                    <a:cubicBezTo>
                      <a:pt x="726" y="3592"/>
                      <a:pt x="883" y="3434"/>
                      <a:pt x="1072" y="3434"/>
                    </a:cubicBezTo>
                    <a:lnTo>
                      <a:pt x="4695" y="3434"/>
                    </a:lnTo>
                    <a:cubicBezTo>
                      <a:pt x="5199" y="3056"/>
                      <a:pt x="5861" y="2773"/>
                      <a:pt x="6617" y="2773"/>
                    </a:cubicBezTo>
                    <a:cubicBezTo>
                      <a:pt x="6743" y="2773"/>
                      <a:pt x="6869" y="2804"/>
                      <a:pt x="6995" y="2804"/>
                    </a:cubicBezTo>
                    <a:lnTo>
                      <a:pt x="69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2" name="Google Shape;10487;p74"/>
              <p:cNvSpPr/>
              <p:nvPr/>
            </p:nvSpPr>
            <p:spPr>
              <a:xfrm>
                <a:off x="5815275" y="3781750"/>
                <a:ext cx="662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2301" y="694"/>
                    </a:lnTo>
                    <a:cubicBezTo>
                      <a:pt x="2364" y="473"/>
                      <a:pt x="2490" y="221"/>
                      <a:pt x="2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73" name="Google Shape;10488;p74"/>
              <p:cNvSpPr/>
              <p:nvPr/>
            </p:nvSpPr>
            <p:spPr>
              <a:xfrm>
                <a:off x="5727850" y="3609275"/>
                <a:ext cx="22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2049" extrusionOk="0">
                    <a:moveTo>
                      <a:pt x="1072" y="0"/>
                    </a:moveTo>
                    <a:cubicBezTo>
                      <a:pt x="473" y="0"/>
                      <a:pt x="32" y="473"/>
                      <a:pt x="32" y="1040"/>
                    </a:cubicBezTo>
                    <a:cubicBezTo>
                      <a:pt x="1" y="1576"/>
                      <a:pt x="473" y="2048"/>
                      <a:pt x="1072" y="2048"/>
                    </a:cubicBezTo>
                    <a:lnTo>
                      <a:pt x="9043" y="2048"/>
                    </a:lnTo>
                    <a:cubicBezTo>
                      <a:pt x="8475" y="2048"/>
                      <a:pt x="8034" y="1576"/>
                      <a:pt x="8034" y="1040"/>
                    </a:cubicBezTo>
                    <a:cubicBezTo>
                      <a:pt x="8034" y="441"/>
                      <a:pt x="8507" y="0"/>
                      <a:pt x="9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82" name="Google Shape;10497;p74"/>
            <p:cNvGrpSpPr/>
            <p:nvPr/>
          </p:nvGrpSpPr>
          <p:grpSpPr>
            <a:xfrm>
              <a:off x="10782129" y="2606104"/>
              <a:ext cx="671873" cy="670064"/>
              <a:chOff x="6553275" y="3604550"/>
              <a:chExt cx="296975" cy="296175"/>
            </a:xfrm>
            <a:grpFill/>
          </p:grpSpPr>
          <p:sp>
            <p:nvSpPr>
              <p:cNvPr id="583" name="Google Shape;10498;p74"/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4" name="Google Shape;10499;p74"/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5" name="Google Shape;10500;p74"/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6" name="Google Shape;10501;p74"/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7" name="Google Shape;10502;p74"/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8" name="Google Shape;10503;p74"/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89" name="Google Shape;10234;p74"/>
            <p:cNvGrpSpPr/>
            <p:nvPr/>
          </p:nvGrpSpPr>
          <p:grpSpPr>
            <a:xfrm>
              <a:off x="5106979" y="2654319"/>
              <a:ext cx="668310" cy="670064"/>
              <a:chOff x="4263650" y="3235150"/>
              <a:chExt cx="295400" cy="296175"/>
            </a:xfrm>
            <a:grpFill/>
          </p:grpSpPr>
          <p:sp>
            <p:nvSpPr>
              <p:cNvPr id="590" name="Google Shape;10235;p74"/>
              <p:cNvSpPr/>
              <p:nvPr/>
            </p:nvSpPr>
            <p:spPr>
              <a:xfrm>
                <a:off x="4393625" y="339110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63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1" name="Google Shape;10236;p74"/>
              <p:cNvSpPr/>
              <p:nvPr/>
            </p:nvSpPr>
            <p:spPr>
              <a:xfrm>
                <a:off x="4377075" y="3443875"/>
                <a:ext cx="701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805" y="1387"/>
                    </a:lnTo>
                    <a:cubicBezTo>
                      <a:pt x="2805" y="630"/>
                      <a:pt x="2174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2" name="Google Shape;10237;p74"/>
              <p:cNvSpPr/>
              <p:nvPr/>
            </p:nvSpPr>
            <p:spPr>
              <a:xfrm>
                <a:off x="4333750" y="3357225"/>
                <a:ext cx="1567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964" extrusionOk="0">
                    <a:moveTo>
                      <a:pt x="3088" y="725"/>
                    </a:moveTo>
                    <a:cubicBezTo>
                      <a:pt x="3813" y="725"/>
                      <a:pt x="4506" y="1356"/>
                      <a:pt x="4506" y="2080"/>
                    </a:cubicBezTo>
                    <a:cubicBezTo>
                      <a:pt x="4506" y="2458"/>
                      <a:pt x="4348" y="2805"/>
                      <a:pt x="4096" y="3025"/>
                    </a:cubicBezTo>
                    <a:cubicBezTo>
                      <a:pt x="4727" y="3372"/>
                      <a:pt x="5168" y="4065"/>
                      <a:pt x="5168" y="4853"/>
                    </a:cubicBezTo>
                    <a:lnTo>
                      <a:pt x="5168" y="5199"/>
                    </a:lnTo>
                    <a:cubicBezTo>
                      <a:pt x="5168" y="5388"/>
                      <a:pt x="5010" y="5546"/>
                      <a:pt x="4821" y="5546"/>
                    </a:cubicBezTo>
                    <a:lnTo>
                      <a:pt x="1293" y="5546"/>
                    </a:lnTo>
                    <a:cubicBezTo>
                      <a:pt x="1103" y="5546"/>
                      <a:pt x="946" y="5388"/>
                      <a:pt x="946" y="5199"/>
                    </a:cubicBezTo>
                    <a:lnTo>
                      <a:pt x="946" y="4853"/>
                    </a:lnTo>
                    <a:lnTo>
                      <a:pt x="1040" y="4853"/>
                    </a:lnTo>
                    <a:cubicBezTo>
                      <a:pt x="1040" y="4065"/>
                      <a:pt x="1450" y="3403"/>
                      <a:pt x="2080" y="3025"/>
                    </a:cubicBezTo>
                    <a:cubicBezTo>
                      <a:pt x="1860" y="2805"/>
                      <a:pt x="1702" y="2458"/>
                      <a:pt x="1702" y="2080"/>
                    </a:cubicBezTo>
                    <a:cubicBezTo>
                      <a:pt x="1702" y="1356"/>
                      <a:pt x="2332" y="725"/>
                      <a:pt x="3088" y="725"/>
                    </a:cubicBezTo>
                    <a:close/>
                    <a:moveTo>
                      <a:pt x="1" y="1"/>
                    </a:moveTo>
                    <a:lnTo>
                      <a:pt x="1" y="6617"/>
                    </a:lnTo>
                    <a:cubicBezTo>
                      <a:pt x="1" y="6806"/>
                      <a:pt x="158" y="6963"/>
                      <a:pt x="347" y="6963"/>
                    </a:cubicBezTo>
                    <a:lnTo>
                      <a:pt x="5924" y="6963"/>
                    </a:lnTo>
                    <a:cubicBezTo>
                      <a:pt x="6113" y="6963"/>
                      <a:pt x="6270" y="6806"/>
                      <a:pt x="6270" y="6617"/>
                    </a:cubicBezTo>
                    <a:lnTo>
                      <a:pt x="62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3" name="Google Shape;10238;p74"/>
              <p:cNvSpPr/>
              <p:nvPr/>
            </p:nvSpPr>
            <p:spPr>
              <a:xfrm>
                <a:off x="4316425" y="3235150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418"/>
                    </a:lnTo>
                    <a:lnTo>
                      <a:pt x="7625" y="1418"/>
                    </a:lnTo>
                    <a:lnTo>
                      <a:pt x="7625" y="347"/>
                    </a:lnTo>
                    <a:lnTo>
                      <a:pt x="7656" y="347"/>
                    </a:lnTo>
                    <a:cubicBezTo>
                      <a:pt x="7656" y="158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4" name="Google Shape;10239;p74"/>
              <p:cNvSpPr/>
              <p:nvPr/>
            </p:nvSpPr>
            <p:spPr>
              <a:xfrm>
                <a:off x="4263650" y="3288700"/>
                <a:ext cx="2954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515" extrusionOk="0">
                    <a:moveTo>
                      <a:pt x="10082" y="662"/>
                    </a:moveTo>
                    <a:cubicBezTo>
                      <a:pt x="10303" y="662"/>
                      <a:pt x="10461" y="820"/>
                      <a:pt x="10461" y="1009"/>
                    </a:cubicBezTo>
                    <a:cubicBezTo>
                      <a:pt x="10461" y="1198"/>
                      <a:pt x="10303" y="1356"/>
                      <a:pt x="10082" y="1356"/>
                    </a:cubicBezTo>
                    <a:cubicBezTo>
                      <a:pt x="9893" y="1356"/>
                      <a:pt x="9736" y="1198"/>
                      <a:pt x="9736" y="1009"/>
                    </a:cubicBezTo>
                    <a:cubicBezTo>
                      <a:pt x="9767" y="820"/>
                      <a:pt x="9893" y="662"/>
                      <a:pt x="10082" y="662"/>
                    </a:cubicBezTo>
                    <a:close/>
                    <a:moveTo>
                      <a:pt x="1041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4475"/>
                    </a:lnTo>
                    <a:cubicBezTo>
                      <a:pt x="1" y="5073"/>
                      <a:pt x="473" y="5514"/>
                      <a:pt x="1041" y="5514"/>
                    </a:cubicBezTo>
                    <a:lnTo>
                      <a:pt x="2112" y="5514"/>
                    </a:lnTo>
                    <a:lnTo>
                      <a:pt x="2112" y="2395"/>
                    </a:lnTo>
                    <a:cubicBezTo>
                      <a:pt x="2112" y="2206"/>
                      <a:pt x="2269" y="2049"/>
                      <a:pt x="2458" y="2049"/>
                    </a:cubicBezTo>
                    <a:lnTo>
                      <a:pt x="9421" y="2049"/>
                    </a:lnTo>
                    <a:cubicBezTo>
                      <a:pt x="9610" y="2049"/>
                      <a:pt x="9767" y="2206"/>
                      <a:pt x="9767" y="2395"/>
                    </a:cubicBezTo>
                    <a:lnTo>
                      <a:pt x="9767" y="5514"/>
                    </a:lnTo>
                    <a:lnTo>
                      <a:pt x="10807" y="5514"/>
                    </a:lnTo>
                    <a:cubicBezTo>
                      <a:pt x="11406" y="5514"/>
                      <a:pt x="11815" y="5042"/>
                      <a:pt x="11815" y="4475"/>
                    </a:cubicBezTo>
                    <a:lnTo>
                      <a:pt x="11815" y="1009"/>
                    </a:lnTo>
                    <a:cubicBezTo>
                      <a:pt x="11815" y="410"/>
                      <a:pt x="11343" y="1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95" name="Google Shape;10251;p74"/>
            <p:cNvGrpSpPr/>
            <p:nvPr/>
          </p:nvGrpSpPr>
          <p:grpSpPr>
            <a:xfrm>
              <a:off x="9851053" y="2659875"/>
              <a:ext cx="433078" cy="670064"/>
              <a:chOff x="6164975" y="3211525"/>
              <a:chExt cx="191425" cy="296175"/>
            </a:xfrm>
            <a:grpFill/>
          </p:grpSpPr>
          <p:sp>
            <p:nvSpPr>
              <p:cNvPr id="596" name="Google Shape;10252;p74"/>
              <p:cNvSpPr/>
              <p:nvPr/>
            </p:nvSpPr>
            <p:spPr>
              <a:xfrm>
                <a:off x="6269750" y="3371400"/>
                <a:ext cx="6852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372" extrusionOk="0">
                    <a:moveTo>
                      <a:pt x="1670" y="1"/>
                    </a:moveTo>
                    <a:cubicBezTo>
                      <a:pt x="1166" y="316"/>
                      <a:pt x="599" y="505"/>
                      <a:pt x="0" y="568"/>
                    </a:cubicBezTo>
                    <a:lnTo>
                      <a:pt x="0" y="1482"/>
                    </a:lnTo>
                    <a:lnTo>
                      <a:pt x="1890" y="3372"/>
                    </a:lnTo>
                    <a:lnTo>
                      <a:pt x="2741" y="3372"/>
                    </a:lnTo>
                    <a:lnTo>
                      <a:pt x="2741" y="3340"/>
                    </a:lnTo>
                    <a:lnTo>
                      <a:pt x="2741" y="2301"/>
                    </a:lnTo>
                    <a:cubicBezTo>
                      <a:pt x="2741" y="1356"/>
                      <a:pt x="2300" y="536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7" name="Google Shape;10253;p74"/>
              <p:cNvSpPr/>
              <p:nvPr/>
            </p:nvSpPr>
            <p:spPr>
              <a:xfrm>
                <a:off x="6228775" y="3424175"/>
                <a:ext cx="622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230" extrusionOk="0">
                    <a:moveTo>
                      <a:pt x="1229" y="1"/>
                    </a:moveTo>
                    <a:lnTo>
                      <a:pt x="1" y="1229"/>
                    </a:lnTo>
                    <a:lnTo>
                      <a:pt x="2490" y="1229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8" name="Google Shape;10254;p74"/>
              <p:cNvSpPr/>
              <p:nvPr/>
            </p:nvSpPr>
            <p:spPr>
              <a:xfrm>
                <a:off x="6182300" y="3369825"/>
                <a:ext cx="6935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404" extrusionOk="0">
                    <a:moveTo>
                      <a:pt x="1072" y="1"/>
                    </a:moveTo>
                    <a:cubicBezTo>
                      <a:pt x="411" y="599"/>
                      <a:pt x="1" y="1419"/>
                      <a:pt x="1" y="2332"/>
                    </a:cubicBezTo>
                    <a:lnTo>
                      <a:pt x="1" y="3403"/>
                    </a:lnTo>
                    <a:lnTo>
                      <a:pt x="883" y="3403"/>
                    </a:lnTo>
                    <a:lnTo>
                      <a:pt x="2773" y="1513"/>
                    </a:lnTo>
                    <a:lnTo>
                      <a:pt x="2773" y="599"/>
                    </a:lnTo>
                    <a:cubicBezTo>
                      <a:pt x="2143" y="568"/>
                      <a:pt x="1576" y="316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9" name="Google Shape;10255;p74"/>
              <p:cNvSpPr/>
              <p:nvPr/>
            </p:nvSpPr>
            <p:spPr>
              <a:xfrm>
                <a:off x="6164975" y="34722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316"/>
                      <a:pt x="7278" y="1"/>
                      <a:pt x="69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0" name="Google Shape;10256;p74"/>
              <p:cNvSpPr/>
              <p:nvPr/>
            </p:nvSpPr>
            <p:spPr>
              <a:xfrm>
                <a:off x="6164975" y="32115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0"/>
                    </a:moveTo>
                    <a:cubicBezTo>
                      <a:pt x="316" y="0"/>
                      <a:pt x="1" y="315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284"/>
                      <a:pt x="7278" y="0"/>
                      <a:pt x="6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1" name="Google Shape;10257;p74"/>
              <p:cNvSpPr/>
              <p:nvPr/>
            </p:nvSpPr>
            <p:spPr>
              <a:xfrm>
                <a:off x="6183100" y="3262725"/>
                <a:ext cx="1551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1426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568" y="788"/>
                    </a:lnTo>
                    <a:cubicBezTo>
                      <a:pt x="1355" y="1213"/>
                      <a:pt x="2237" y="1426"/>
                      <a:pt x="3112" y="1426"/>
                    </a:cubicBezTo>
                    <a:cubicBezTo>
                      <a:pt x="3986" y="1426"/>
                      <a:pt x="4852" y="1213"/>
                      <a:pt x="5608" y="788"/>
                    </a:cubicBezTo>
                    <a:lnTo>
                      <a:pt x="6207" y="441"/>
                    </a:lnTo>
                    <a:lnTo>
                      <a:pt x="6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2" name="Google Shape;10258;p74"/>
              <p:cNvSpPr/>
              <p:nvPr/>
            </p:nvSpPr>
            <p:spPr>
              <a:xfrm>
                <a:off x="6181525" y="3294225"/>
                <a:ext cx="1559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62" extrusionOk="0">
                    <a:moveTo>
                      <a:pt x="0" y="0"/>
                    </a:moveTo>
                    <a:cubicBezTo>
                      <a:pt x="126" y="1607"/>
                      <a:pt x="1481" y="2962"/>
                      <a:pt x="3119" y="2962"/>
                    </a:cubicBezTo>
                    <a:cubicBezTo>
                      <a:pt x="4758" y="2962"/>
                      <a:pt x="6112" y="1607"/>
                      <a:pt x="6238" y="0"/>
                    </a:cubicBezTo>
                    <a:lnTo>
                      <a:pt x="6238" y="0"/>
                    </a:lnTo>
                    <a:lnTo>
                      <a:pt x="5986" y="126"/>
                    </a:lnTo>
                    <a:cubicBezTo>
                      <a:pt x="5136" y="631"/>
                      <a:pt x="4096" y="883"/>
                      <a:pt x="3119" y="883"/>
                    </a:cubicBezTo>
                    <a:cubicBezTo>
                      <a:pt x="2143" y="883"/>
                      <a:pt x="1166" y="631"/>
                      <a:pt x="252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03" name="Google Shape;10297;p74"/>
            <p:cNvGrpSpPr/>
            <p:nvPr/>
          </p:nvGrpSpPr>
          <p:grpSpPr>
            <a:xfrm>
              <a:off x="6139658" y="2642088"/>
              <a:ext cx="668254" cy="666500"/>
              <a:chOff x="4629125" y="3235150"/>
              <a:chExt cx="295375" cy="294600"/>
            </a:xfrm>
            <a:grpFill/>
          </p:grpSpPr>
          <p:sp>
            <p:nvSpPr>
              <p:cNvPr id="604" name="Google Shape;10298;p74"/>
              <p:cNvSpPr/>
              <p:nvPr/>
            </p:nvSpPr>
            <p:spPr>
              <a:xfrm>
                <a:off x="4696850" y="33911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64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5" name="Google Shape;10299;p74"/>
              <p:cNvSpPr/>
              <p:nvPr/>
            </p:nvSpPr>
            <p:spPr>
              <a:xfrm>
                <a:off x="4680300" y="3443875"/>
                <a:ext cx="693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773" y="1387"/>
                    </a:lnTo>
                    <a:cubicBezTo>
                      <a:pt x="2773" y="630"/>
                      <a:pt x="2175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6" name="Google Shape;10300;p74"/>
              <p:cNvSpPr/>
              <p:nvPr/>
            </p:nvSpPr>
            <p:spPr>
              <a:xfrm>
                <a:off x="4629125" y="3339900"/>
                <a:ext cx="295375" cy="1898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7594" extrusionOk="0">
                    <a:moveTo>
                      <a:pt x="10050" y="2080"/>
                    </a:moveTo>
                    <a:cubicBezTo>
                      <a:pt x="10239" y="2080"/>
                      <a:pt x="10397" y="2238"/>
                      <a:pt x="10397" y="2427"/>
                    </a:cubicBezTo>
                    <a:cubicBezTo>
                      <a:pt x="10397" y="2616"/>
                      <a:pt x="10239" y="2773"/>
                      <a:pt x="10050" y="2773"/>
                    </a:cubicBezTo>
                    <a:lnTo>
                      <a:pt x="6553" y="2773"/>
                    </a:lnTo>
                    <a:cubicBezTo>
                      <a:pt x="6333" y="2773"/>
                      <a:pt x="6175" y="2616"/>
                      <a:pt x="6175" y="2427"/>
                    </a:cubicBezTo>
                    <a:cubicBezTo>
                      <a:pt x="6175" y="2238"/>
                      <a:pt x="6333" y="2080"/>
                      <a:pt x="6553" y="2080"/>
                    </a:cubicBezTo>
                    <a:close/>
                    <a:moveTo>
                      <a:pt x="10050" y="3466"/>
                    </a:moveTo>
                    <a:cubicBezTo>
                      <a:pt x="10239" y="3466"/>
                      <a:pt x="10397" y="3624"/>
                      <a:pt x="10397" y="3813"/>
                    </a:cubicBezTo>
                    <a:cubicBezTo>
                      <a:pt x="10397" y="4002"/>
                      <a:pt x="10239" y="4159"/>
                      <a:pt x="10050" y="4159"/>
                    </a:cubicBezTo>
                    <a:lnTo>
                      <a:pt x="6553" y="4159"/>
                    </a:lnTo>
                    <a:cubicBezTo>
                      <a:pt x="6333" y="4159"/>
                      <a:pt x="6175" y="4002"/>
                      <a:pt x="6175" y="3813"/>
                    </a:cubicBezTo>
                    <a:cubicBezTo>
                      <a:pt x="6175" y="3624"/>
                      <a:pt x="6333" y="3466"/>
                      <a:pt x="6553" y="3466"/>
                    </a:cubicBezTo>
                    <a:close/>
                    <a:moveTo>
                      <a:pt x="10050" y="4821"/>
                    </a:moveTo>
                    <a:cubicBezTo>
                      <a:pt x="10239" y="4821"/>
                      <a:pt x="10397" y="4978"/>
                      <a:pt x="10397" y="5199"/>
                    </a:cubicBezTo>
                    <a:cubicBezTo>
                      <a:pt x="10397" y="5388"/>
                      <a:pt x="10239" y="5546"/>
                      <a:pt x="10050" y="5546"/>
                    </a:cubicBezTo>
                    <a:lnTo>
                      <a:pt x="6553" y="5546"/>
                    </a:lnTo>
                    <a:cubicBezTo>
                      <a:pt x="6333" y="5546"/>
                      <a:pt x="6175" y="5388"/>
                      <a:pt x="6175" y="5199"/>
                    </a:cubicBezTo>
                    <a:cubicBezTo>
                      <a:pt x="6175" y="4978"/>
                      <a:pt x="6333" y="4821"/>
                      <a:pt x="6553" y="4821"/>
                    </a:cubicBezTo>
                    <a:close/>
                    <a:moveTo>
                      <a:pt x="3403" y="1418"/>
                    </a:moveTo>
                    <a:cubicBezTo>
                      <a:pt x="4127" y="1418"/>
                      <a:pt x="4757" y="2049"/>
                      <a:pt x="4757" y="2773"/>
                    </a:cubicBezTo>
                    <a:cubicBezTo>
                      <a:pt x="4757" y="3151"/>
                      <a:pt x="4600" y="3498"/>
                      <a:pt x="4379" y="3718"/>
                    </a:cubicBezTo>
                    <a:cubicBezTo>
                      <a:pt x="5009" y="4065"/>
                      <a:pt x="5451" y="4758"/>
                      <a:pt x="5451" y="5546"/>
                    </a:cubicBezTo>
                    <a:lnTo>
                      <a:pt x="5451" y="5892"/>
                    </a:lnTo>
                    <a:lnTo>
                      <a:pt x="5514" y="5892"/>
                    </a:lnTo>
                    <a:cubicBezTo>
                      <a:pt x="5514" y="6081"/>
                      <a:pt x="5356" y="6239"/>
                      <a:pt x="5167" y="6239"/>
                    </a:cubicBezTo>
                    <a:lnTo>
                      <a:pt x="1701" y="6239"/>
                    </a:lnTo>
                    <a:cubicBezTo>
                      <a:pt x="1512" y="6239"/>
                      <a:pt x="1355" y="6081"/>
                      <a:pt x="1355" y="5892"/>
                    </a:cubicBezTo>
                    <a:lnTo>
                      <a:pt x="1355" y="5546"/>
                    </a:lnTo>
                    <a:cubicBezTo>
                      <a:pt x="1355" y="4758"/>
                      <a:pt x="1764" y="4096"/>
                      <a:pt x="2395" y="3718"/>
                    </a:cubicBezTo>
                    <a:cubicBezTo>
                      <a:pt x="2174" y="3498"/>
                      <a:pt x="2016" y="3151"/>
                      <a:pt x="2016" y="2773"/>
                    </a:cubicBezTo>
                    <a:cubicBezTo>
                      <a:pt x="2016" y="2049"/>
                      <a:pt x="2647" y="1418"/>
                      <a:pt x="3403" y="1418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6554"/>
                    </a:lnTo>
                    <a:cubicBezTo>
                      <a:pt x="0" y="7152"/>
                      <a:pt x="473" y="7593"/>
                      <a:pt x="1040" y="7593"/>
                    </a:cubicBezTo>
                    <a:lnTo>
                      <a:pt x="10806" y="7593"/>
                    </a:lnTo>
                    <a:cubicBezTo>
                      <a:pt x="11373" y="7593"/>
                      <a:pt x="11815" y="7121"/>
                      <a:pt x="11815" y="6554"/>
                    </a:cubicBezTo>
                    <a:lnTo>
                      <a:pt x="11815" y="1009"/>
                    </a:lnTo>
                    <a:cubicBezTo>
                      <a:pt x="11783" y="473"/>
                      <a:pt x="11310" y="1"/>
                      <a:pt x="10743" y="1"/>
                    </a:cubicBezTo>
                    <a:lnTo>
                      <a:pt x="7593" y="1"/>
                    </a:lnTo>
                    <a:lnTo>
                      <a:pt x="7593" y="347"/>
                    </a:lnTo>
                    <a:cubicBezTo>
                      <a:pt x="7593" y="946"/>
                      <a:pt x="7120" y="1355"/>
                      <a:pt x="6585" y="1355"/>
                    </a:cubicBezTo>
                    <a:lnTo>
                      <a:pt x="5198" y="1355"/>
                    </a:lnTo>
                    <a:cubicBezTo>
                      <a:pt x="4600" y="1355"/>
                      <a:pt x="4190" y="883"/>
                      <a:pt x="4190" y="347"/>
                    </a:cubicBezTo>
                    <a:lnTo>
                      <a:pt x="41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7" name="Google Shape;10301;p74"/>
              <p:cNvSpPr/>
              <p:nvPr/>
            </p:nvSpPr>
            <p:spPr>
              <a:xfrm>
                <a:off x="4714975" y="3287125"/>
                <a:ext cx="1221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05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4"/>
                      <a:pt x="315" y="1419"/>
                      <a:pt x="693" y="1419"/>
                    </a:cubicBezTo>
                    <a:lnTo>
                      <a:pt x="1418" y="1419"/>
                    </a:lnTo>
                    <a:lnTo>
                      <a:pt x="1418" y="2458"/>
                    </a:lnTo>
                    <a:cubicBezTo>
                      <a:pt x="1386" y="2647"/>
                      <a:pt x="1544" y="2805"/>
                      <a:pt x="1733" y="2805"/>
                    </a:cubicBezTo>
                    <a:lnTo>
                      <a:pt x="3119" y="2805"/>
                    </a:lnTo>
                    <a:cubicBezTo>
                      <a:pt x="3308" y="2805"/>
                      <a:pt x="3466" y="2647"/>
                      <a:pt x="3466" y="2458"/>
                    </a:cubicBezTo>
                    <a:lnTo>
                      <a:pt x="3466" y="1419"/>
                    </a:lnTo>
                    <a:lnTo>
                      <a:pt x="4159" y="1419"/>
                    </a:lnTo>
                    <a:cubicBezTo>
                      <a:pt x="4568" y="1419"/>
                      <a:pt x="4883" y="1104"/>
                      <a:pt x="4883" y="725"/>
                    </a:cubicBezTo>
                    <a:cubicBezTo>
                      <a:pt x="4883" y="316"/>
                      <a:pt x="4568" y="1"/>
                      <a:pt x="41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8" name="Google Shape;10302;p74"/>
              <p:cNvSpPr/>
              <p:nvPr/>
            </p:nvSpPr>
            <p:spPr>
              <a:xfrm>
                <a:off x="4732300" y="3235150"/>
                <a:ext cx="866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41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lnTo>
                      <a:pt x="3466" y="1418"/>
                    </a:lnTo>
                    <a:lnTo>
                      <a:pt x="3466" y="347"/>
                    </a:lnTo>
                    <a:cubicBezTo>
                      <a:pt x="3466" y="158"/>
                      <a:pt x="3308" y="1"/>
                      <a:pt x="3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09" name="Google Shape;10352;p74"/>
            <p:cNvGrpSpPr/>
            <p:nvPr/>
          </p:nvGrpSpPr>
          <p:grpSpPr>
            <a:xfrm>
              <a:off x="7091248" y="2653393"/>
              <a:ext cx="670064" cy="672439"/>
              <a:chOff x="4991425" y="3234750"/>
              <a:chExt cx="296175" cy="297225"/>
            </a:xfrm>
            <a:grpFill/>
          </p:grpSpPr>
          <p:sp>
            <p:nvSpPr>
              <p:cNvPr id="610" name="Google Shape;10353;p74"/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1" name="Google Shape;10354;p74"/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2" name="Google Shape;10355;p74"/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3" name="Google Shape;10356;p74"/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4" name="Google Shape;10357;p74"/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5" name="Google Shape;10358;p74"/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16" name="Google Shape;10390;p74"/>
            <p:cNvGrpSpPr/>
            <p:nvPr/>
          </p:nvGrpSpPr>
          <p:grpSpPr>
            <a:xfrm>
              <a:off x="4171826" y="2668927"/>
              <a:ext cx="670064" cy="670064"/>
              <a:chOff x="3497300" y="3227275"/>
              <a:chExt cx="296175" cy="296175"/>
            </a:xfrm>
            <a:grpFill/>
          </p:grpSpPr>
          <p:sp>
            <p:nvSpPr>
              <p:cNvPr id="617" name="Google Shape;10391;p74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8" name="Google Shape;10392;p74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19" name="Google Shape;10393;p74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0" name="Google Shape;10394;p74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1" name="Google Shape;10395;p74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2" name="Google Shape;10396;p74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3" name="Google Shape;10397;p74"/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4" name="Google Shape;10398;p74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25" name="Google Shape;10412;p74"/>
            <p:cNvGrpSpPr/>
            <p:nvPr/>
          </p:nvGrpSpPr>
          <p:grpSpPr>
            <a:xfrm>
              <a:off x="8102331" y="2653873"/>
              <a:ext cx="627305" cy="667293"/>
              <a:chOff x="5364750" y="3235150"/>
              <a:chExt cx="277275" cy="294950"/>
            </a:xfrm>
            <a:grpFill/>
          </p:grpSpPr>
          <p:sp>
            <p:nvSpPr>
              <p:cNvPr id="626" name="Google Shape;10413;p74"/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7" name="Google Shape;10414;p74"/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8" name="Google Shape;10415;p74"/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9" name="Google Shape;10416;p74"/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0" name="Google Shape;10417;p74"/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1" name="Google Shape;10418;p74"/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2" name="Google Shape;10419;p74"/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3" name="Google Shape;10420;p74"/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42" name="Google Shape;10478;p74"/>
            <p:cNvGrpSpPr/>
            <p:nvPr/>
          </p:nvGrpSpPr>
          <p:grpSpPr>
            <a:xfrm>
              <a:off x="8893927" y="2653654"/>
              <a:ext cx="680754" cy="668254"/>
              <a:chOff x="5716825" y="3235950"/>
              <a:chExt cx="300900" cy="295375"/>
            </a:xfrm>
            <a:grpFill/>
          </p:grpSpPr>
          <p:sp>
            <p:nvSpPr>
              <p:cNvPr id="643" name="Google Shape;10479;p74"/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4" name="Google Shape;10480;p74"/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5" name="Google Shape;10481;p74"/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6" name="Google Shape;10482;p74"/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47" name="Google Shape;10101;p74"/>
            <p:cNvGrpSpPr/>
            <p:nvPr/>
          </p:nvGrpSpPr>
          <p:grpSpPr>
            <a:xfrm>
              <a:off x="11859078" y="5555346"/>
              <a:ext cx="466003" cy="432208"/>
              <a:chOff x="-62511900" y="4129100"/>
              <a:chExt cx="304050" cy="282000"/>
            </a:xfrm>
            <a:grpFill/>
          </p:grpSpPr>
          <p:sp>
            <p:nvSpPr>
              <p:cNvPr id="648" name="Google Shape;10102;p74"/>
              <p:cNvSpPr/>
              <p:nvPr/>
            </p:nvSpPr>
            <p:spPr>
              <a:xfrm>
                <a:off x="-62414225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9" name="Google Shape;10103;p74"/>
              <p:cNvSpPr/>
              <p:nvPr/>
            </p:nvSpPr>
            <p:spPr>
              <a:xfrm>
                <a:off x="-62511100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0" name="Google Shape;10104;p74"/>
              <p:cNvSpPr/>
              <p:nvPr/>
            </p:nvSpPr>
            <p:spPr>
              <a:xfrm>
                <a:off x="-62511100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1" name="Google Shape;10105;p74"/>
              <p:cNvSpPr/>
              <p:nvPr/>
            </p:nvSpPr>
            <p:spPr>
              <a:xfrm>
                <a:off x="-62511100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2" name="Google Shape;10106;p74"/>
              <p:cNvSpPr/>
              <p:nvPr/>
            </p:nvSpPr>
            <p:spPr>
              <a:xfrm>
                <a:off x="-62511900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657" name="Google Shape;10125;p74"/>
            <p:cNvGrpSpPr/>
            <p:nvPr/>
          </p:nvGrpSpPr>
          <p:grpSpPr>
            <a:xfrm>
              <a:off x="10823979" y="1752179"/>
              <a:ext cx="633089" cy="634693"/>
              <a:chOff x="-64044600" y="3360375"/>
              <a:chExt cx="315850" cy="316650"/>
            </a:xfrm>
            <a:grpFill/>
          </p:grpSpPr>
          <p:sp>
            <p:nvSpPr>
              <p:cNvPr id="658" name="Google Shape;10126;p74"/>
              <p:cNvSpPr/>
              <p:nvPr/>
            </p:nvSpPr>
            <p:spPr>
              <a:xfrm>
                <a:off x="-63980025" y="3532875"/>
                <a:ext cx="1859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5766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20"/>
                      <a:pt x="410" y="820"/>
                    </a:cubicBezTo>
                    <a:lnTo>
                      <a:pt x="883" y="820"/>
                    </a:lnTo>
                    <a:lnTo>
                      <a:pt x="1670" y="5419"/>
                    </a:lnTo>
                    <a:cubicBezTo>
                      <a:pt x="1702" y="5608"/>
                      <a:pt x="1859" y="5766"/>
                      <a:pt x="2048" y="5766"/>
                    </a:cubicBezTo>
                    <a:lnTo>
                      <a:pt x="5356" y="5766"/>
                    </a:lnTo>
                    <a:cubicBezTo>
                      <a:pt x="5545" y="5766"/>
                      <a:pt x="5766" y="5608"/>
                      <a:pt x="5766" y="5419"/>
                    </a:cubicBezTo>
                    <a:lnTo>
                      <a:pt x="6554" y="820"/>
                    </a:lnTo>
                    <a:lnTo>
                      <a:pt x="7026" y="820"/>
                    </a:lnTo>
                    <a:cubicBezTo>
                      <a:pt x="7247" y="820"/>
                      <a:pt x="7404" y="630"/>
                      <a:pt x="7404" y="410"/>
                    </a:cubicBezTo>
                    <a:cubicBezTo>
                      <a:pt x="7436" y="189"/>
                      <a:pt x="7247" y="0"/>
                      <a:pt x="7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9" name="Google Shape;10127;p74"/>
              <p:cNvSpPr/>
              <p:nvPr/>
            </p:nvSpPr>
            <p:spPr>
              <a:xfrm>
                <a:off x="-64044600" y="3360375"/>
                <a:ext cx="3158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6113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442"/>
                    </a:cubicBezTo>
                    <a:lnTo>
                      <a:pt x="0" y="5672"/>
                    </a:lnTo>
                    <a:cubicBezTo>
                      <a:pt x="0" y="5892"/>
                      <a:pt x="189" y="6113"/>
                      <a:pt x="378" y="6113"/>
                    </a:cubicBezTo>
                    <a:lnTo>
                      <a:pt x="3088" y="6113"/>
                    </a:lnTo>
                    <a:cubicBezTo>
                      <a:pt x="3245" y="5514"/>
                      <a:pt x="3560" y="4947"/>
                      <a:pt x="4001" y="4569"/>
                    </a:cubicBezTo>
                    <a:cubicBezTo>
                      <a:pt x="3875" y="4285"/>
                      <a:pt x="3812" y="3970"/>
                      <a:pt x="3812" y="3624"/>
                    </a:cubicBezTo>
                    <a:cubicBezTo>
                      <a:pt x="3812" y="2238"/>
                      <a:pt x="4915" y="1135"/>
                      <a:pt x="6301" y="1135"/>
                    </a:cubicBezTo>
                    <a:cubicBezTo>
                      <a:pt x="7656" y="1135"/>
                      <a:pt x="8759" y="2238"/>
                      <a:pt x="8759" y="3624"/>
                    </a:cubicBezTo>
                    <a:cubicBezTo>
                      <a:pt x="8759" y="3939"/>
                      <a:pt x="8696" y="4254"/>
                      <a:pt x="8570" y="4569"/>
                    </a:cubicBezTo>
                    <a:cubicBezTo>
                      <a:pt x="9011" y="5010"/>
                      <a:pt x="9326" y="5514"/>
                      <a:pt x="9483" y="6113"/>
                    </a:cubicBezTo>
                    <a:lnTo>
                      <a:pt x="12193" y="6113"/>
                    </a:lnTo>
                    <a:cubicBezTo>
                      <a:pt x="12445" y="6113"/>
                      <a:pt x="12602" y="5892"/>
                      <a:pt x="12602" y="5672"/>
                    </a:cubicBezTo>
                    <a:lnTo>
                      <a:pt x="12602" y="442"/>
                    </a:lnTo>
                    <a:cubicBezTo>
                      <a:pt x="12634" y="190"/>
                      <a:pt x="12445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60" name="Google Shape;10128;p74"/>
              <p:cNvSpPr/>
              <p:nvPr/>
            </p:nvSpPr>
            <p:spPr>
              <a:xfrm>
                <a:off x="-63945375" y="3408425"/>
                <a:ext cx="1173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128" extrusionOk="0">
                    <a:moveTo>
                      <a:pt x="2364" y="1"/>
                    </a:moveTo>
                    <a:cubicBezTo>
                      <a:pt x="1450" y="1"/>
                      <a:pt x="694" y="757"/>
                      <a:pt x="694" y="1670"/>
                    </a:cubicBezTo>
                    <a:cubicBezTo>
                      <a:pt x="694" y="2080"/>
                      <a:pt x="851" y="2489"/>
                      <a:pt x="1167" y="2805"/>
                    </a:cubicBezTo>
                    <a:cubicBezTo>
                      <a:pt x="599" y="3120"/>
                      <a:pt x="190" y="3592"/>
                      <a:pt x="1" y="4128"/>
                    </a:cubicBezTo>
                    <a:lnTo>
                      <a:pt x="4695" y="4128"/>
                    </a:lnTo>
                    <a:cubicBezTo>
                      <a:pt x="4475" y="3561"/>
                      <a:pt x="4065" y="3088"/>
                      <a:pt x="3529" y="2805"/>
                    </a:cubicBezTo>
                    <a:cubicBezTo>
                      <a:pt x="3813" y="2489"/>
                      <a:pt x="4002" y="2080"/>
                      <a:pt x="4002" y="1670"/>
                    </a:cubicBezTo>
                    <a:cubicBezTo>
                      <a:pt x="4002" y="757"/>
                      <a:pt x="3277" y="1"/>
                      <a:pt x="23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386" y="124702"/>
            <a:ext cx="8679898" cy="543185"/>
          </a:xfrm>
        </p:spPr>
        <p:txBody>
          <a:bodyPr/>
          <a:lstStyle/>
          <a:p>
            <a:r>
              <a:rPr lang="en-US" sz="48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295509" y="3369518"/>
            <a:ext cx="187282" cy="58322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773768" y="3436854"/>
            <a:ext cx="449288" cy="44855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190367" y="3486042"/>
            <a:ext cx="433895" cy="35018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234289" y="4387110"/>
            <a:ext cx="498092" cy="36502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3138976" y="3416941"/>
            <a:ext cx="488381" cy="4883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003404" y="4227352"/>
            <a:ext cx="411494" cy="52915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31481" y="4355127"/>
            <a:ext cx="431039" cy="42652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847655" y="4275685"/>
            <a:ext cx="296552" cy="42842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265996" y="4307386"/>
            <a:ext cx="386912" cy="42842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561147" y="4333710"/>
            <a:ext cx="423999" cy="43472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3746681" y="3514832"/>
            <a:ext cx="521466" cy="35321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288876" y="4161204"/>
            <a:ext cx="268285" cy="65739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6820425" y="4333709"/>
            <a:ext cx="491581" cy="3886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4424338" y="4314273"/>
            <a:ext cx="404708" cy="4080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14032" y="3429336"/>
            <a:ext cx="385358" cy="4635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8211049" y="926483"/>
            <a:ext cx="425141" cy="424850"/>
            <a:chOff x="-34004625" y="3585850"/>
            <a:chExt cx="292225" cy="292025"/>
          </a:xfrm>
          <a:solidFill>
            <a:schemeClr val="tx1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7495164" y="1728545"/>
            <a:ext cx="414065" cy="412966"/>
            <a:chOff x="-30345325" y="3184750"/>
            <a:chExt cx="292225" cy="291450"/>
          </a:xfrm>
          <a:solidFill>
            <a:schemeClr val="tx1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4435183" y="3483023"/>
            <a:ext cx="381641" cy="422300"/>
            <a:chOff x="-30354000" y="3569100"/>
            <a:chExt cx="292250" cy="292225"/>
          </a:xfrm>
          <a:solidFill>
            <a:schemeClr val="tx1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3730946" y="986055"/>
            <a:ext cx="373566" cy="372830"/>
            <a:chOff x="-31094350" y="3194000"/>
            <a:chExt cx="292225" cy="291650"/>
          </a:xfrm>
          <a:solidFill>
            <a:schemeClr val="tx1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8189635" y="2558378"/>
            <a:ext cx="453661" cy="454361"/>
            <a:chOff x="-31093575" y="3552550"/>
            <a:chExt cx="291450" cy="291900"/>
          </a:xfrm>
          <a:solidFill>
            <a:schemeClr val="tx1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3152160" y="935257"/>
            <a:ext cx="374965" cy="450422"/>
            <a:chOff x="-35814600" y="3202075"/>
            <a:chExt cx="242625" cy="291450"/>
          </a:xfrm>
          <a:solidFill>
            <a:schemeClr val="tx1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6127723" y="908463"/>
            <a:ext cx="450421" cy="450422"/>
            <a:chOff x="-34003850" y="3227275"/>
            <a:chExt cx="291450" cy="291450"/>
          </a:xfrm>
          <a:solidFill>
            <a:schemeClr val="tx1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6694940" y="916355"/>
            <a:ext cx="455290" cy="449186"/>
            <a:chOff x="-33645475" y="3228075"/>
            <a:chExt cx="294600" cy="290650"/>
          </a:xfrm>
          <a:solidFill>
            <a:schemeClr val="tx1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4395120" y="916891"/>
            <a:ext cx="435778" cy="450422"/>
            <a:chOff x="-35118325" y="3202075"/>
            <a:chExt cx="281975" cy="291450"/>
          </a:xfrm>
          <a:solidFill>
            <a:schemeClr val="tx1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7495164" y="916355"/>
            <a:ext cx="428514" cy="451040"/>
            <a:chOff x="-33277650" y="3226875"/>
            <a:chExt cx="277275" cy="291850"/>
          </a:xfrm>
          <a:solidFill>
            <a:schemeClr val="tx1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4970683" y="916891"/>
            <a:ext cx="423608" cy="450422"/>
            <a:chOff x="-34755225" y="3202075"/>
            <a:chExt cx="274100" cy="291450"/>
          </a:xfrm>
          <a:solidFill>
            <a:schemeClr val="tx1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5515288" y="916564"/>
            <a:ext cx="456488" cy="451079"/>
            <a:chOff x="-34408675" y="3202075"/>
            <a:chExt cx="295375" cy="291875"/>
          </a:xfrm>
          <a:solidFill>
            <a:schemeClr val="tx1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8170800" y="1679595"/>
            <a:ext cx="498608" cy="496390"/>
            <a:chOff x="-30735200" y="3552550"/>
            <a:chExt cx="292225" cy="290925"/>
          </a:xfrm>
          <a:solidFill>
            <a:schemeClr val="tx1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4346600" y="1707901"/>
            <a:ext cx="445214" cy="446398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4907683" y="1706388"/>
            <a:ext cx="460833" cy="449225"/>
            <a:chOff x="-31817400" y="3910025"/>
            <a:chExt cx="301675" cy="294075"/>
          </a:xfrm>
          <a:solidFill>
            <a:schemeClr val="tx1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5475368" y="1706598"/>
            <a:ext cx="450026" cy="448804"/>
            <a:chOff x="-31455100" y="3909350"/>
            <a:chExt cx="294600" cy="293800"/>
          </a:xfrm>
          <a:solidFill>
            <a:schemeClr val="tx1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3147850" y="1725784"/>
            <a:ext cx="446398" cy="447620"/>
            <a:chOff x="-32927950" y="3944800"/>
            <a:chExt cx="292225" cy="293025"/>
          </a:xfrm>
          <a:solidFill>
            <a:schemeClr val="tx1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6107748" y="1700219"/>
            <a:ext cx="445214" cy="445176"/>
            <a:chOff x="-31093575" y="3911725"/>
            <a:chExt cx="291450" cy="291425"/>
          </a:xfrm>
          <a:solidFill>
            <a:schemeClr val="tx1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3781530" y="1707952"/>
            <a:ext cx="469273" cy="446093"/>
            <a:chOff x="-32576675" y="3944600"/>
            <a:chExt cx="307200" cy="292025"/>
          </a:xfrm>
          <a:solidFill>
            <a:schemeClr val="tx1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6730347" y="1707237"/>
            <a:ext cx="446398" cy="445214"/>
            <a:chOff x="-30735200" y="3910925"/>
            <a:chExt cx="292225" cy="291450"/>
          </a:xfrm>
          <a:solidFill>
            <a:schemeClr val="tx1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4339772" y="2577096"/>
            <a:ext cx="451033" cy="463173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chemeClr val="tx1"/>
              </a:solidFill>
            </a:endParaRPr>
          </a:p>
        </p:txBody>
      </p:sp>
      <p:sp>
        <p:nvSpPr>
          <p:cNvPr id="356" name="Google Shape;5955;p86"/>
          <p:cNvSpPr/>
          <p:nvPr/>
        </p:nvSpPr>
        <p:spPr>
          <a:xfrm>
            <a:off x="4879373" y="2649496"/>
            <a:ext cx="459005" cy="390768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chemeClr val="tx1"/>
              </a:solidFill>
            </a:endParaRPr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5526833" y="2589233"/>
            <a:ext cx="461288" cy="462005"/>
            <a:chOff x="-38538975" y="3954250"/>
            <a:chExt cx="318225" cy="316650"/>
          </a:xfrm>
          <a:solidFill>
            <a:schemeClr val="tx1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7353853" y="2571604"/>
            <a:ext cx="465818" cy="464303"/>
            <a:chOff x="-37385100" y="3949908"/>
            <a:chExt cx="321350" cy="318225"/>
          </a:xfrm>
          <a:solidFill>
            <a:schemeClr val="tx1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4901347" y="3495290"/>
            <a:ext cx="406289" cy="408912"/>
            <a:chOff x="-40011050" y="3972375"/>
            <a:chExt cx="316650" cy="316625"/>
          </a:xfrm>
          <a:solidFill>
            <a:schemeClr val="tx1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6148311" y="2583008"/>
            <a:ext cx="272918" cy="462005"/>
            <a:chOff x="-38109725" y="3955025"/>
            <a:chExt cx="188275" cy="316650"/>
          </a:xfrm>
          <a:solidFill>
            <a:schemeClr val="tx1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3796054" y="2604495"/>
            <a:ext cx="454439" cy="462589"/>
            <a:chOff x="-39647175" y="3972000"/>
            <a:chExt cx="313500" cy="317050"/>
          </a:xfrm>
          <a:solidFill>
            <a:schemeClr val="tx1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6705282" y="2576275"/>
            <a:ext cx="456722" cy="464303"/>
            <a:chOff x="-37804925" y="3953450"/>
            <a:chExt cx="315075" cy="318225"/>
          </a:xfrm>
          <a:solidFill>
            <a:schemeClr val="tx1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5567841" y="3523546"/>
            <a:ext cx="492364" cy="387939"/>
            <a:chOff x="5629975" y="3255775"/>
            <a:chExt cx="504500" cy="397500"/>
          </a:xfrm>
          <a:solidFill>
            <a:schemeClr val="tx1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3077944" y="2595842"/>
            <a:ext cx="556457" cy="457373"/>
            <a:chOff x="6234950" y="3255925"/>
            <a:chExt cx="483250" cy="397200"/>
          </a:xfrm>
          <a:solidFill>
            <a:schemeClr val="tx1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7E754-E864-4E05-BFFA-25A817DB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5400000">
            <a:off x="-506122" y="1894051"/>
            <a:ext cx="4045200" cy="14823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CUBE RUBIK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41" name="Google Shape;241;p39"/>
          <p:cNvSpPr txBox="1">
            <a:spLocks noGrp="1"/>
          </p:cNvSpPr>
          <p:nvPr>
            <p:ph type="subTitle" idx="1"/>
          </p:nvPr>
        </p:nvSpPr>
        <p:spPr>
          <a:xfrm>
            <a:off x="3457138" y="3431387"/>
            <a:ext cx="4045200" cy="7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Here you can describe the company’s mission. A clear message is a good way to get down to business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34" name="Google Shape;883;p71"/>
          <p:cNvSpPr/>
          <p:nvPr/>
        </p:nvSpPr>
        <p:spPr>
          <a:xfrm>
            <a:off x="-70563" y="-30975"/>
            <a:ext cx="1272346" cy="5213700"/>
          </a:xfrm>
          <a:prstGeom prst="rect">
            <a:avLst/>
          </a:prstGeom>
          <a:solidFill>
            <a:schemeClr val="tx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17440A80-0BCC-488B-80B2-C37851395136}"/>
              </a:ext>
            </a:extLst>
          </p:cNvPr>
          <p:cNvGrpSpPr/>
          <p:nvPr/>
        </p:nvGrpSpPr>
        <p:grpSpPr>
          <a:xfrm rot="5400000" flipH="1">
            <a:off x="7415880" y="-250200"/>
            <a:ext cx="1483395" cy="1983795"/>
            <a:chOff x="7651312" y="33453"/>
            <a:chExt cx="1459235" cy="1951485"/>
          </a:xfrm>
          <a:solidFill>
            <a:srgbClr val="92D050"/>
          </a:solidFill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D0A2884A-A16D-42D1-B808-3AA5DFBD91BE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ABDCEDF7-49E3-4B57-9FEE-13BD42F0BF9E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B7E3BAFB-8EE3-476F-88A1-EECB37E0BB32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00AB9F79-3155-4730-B991-7F7C74E46E5F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2ED01C86-D91F-406C-B190-B6E91EB2BCCD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22A01561-8A3F-46AA-B0BC-F9AFBF2ED406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0C3CFF7D-C844-40EF-BC7F-9541B146CBB6}"/>
                </a:ext>
              </a:extLst>
            </p:cNvPr>
            <p:cNvSpPr/>
            <p:nvPr/>
          </p:nvSpPr>
          <p:spPr>
            <a:xfrm rot="10800000">
              <a:off x="8629069" y="1503462"/>
              <a:ext cx="481477" cy="481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7469ED3-9FF6-49AF-B430-851092306B7F}"/>
              </a:ext>
            </a:extLst>
          </p:cNvPr>
          <p:cNvGrpSpPr/>
          <p:nvPr/>
        </p:nvGrpSpPr>
        <p:grpSpPr>
          <a:xfrm rot="18000000">
            <a:off x="4296007" y="631648"/>
            <a:ext cx="2317695" cy="2657541"/>
            <a:chOff x="3978143" y="617581"/>
            <a:chExt cx="2317695" cy="2657541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0376DFF-30DB-44CA-8D5F-24CEB3E00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143" y="1333009"/>
              <a:ext cx="2317695" cy="1942113"/>
            </a:xfrm>
            <a:custGeom>
              <a:avLst/>
              <a:gdLst>
                <a:gd name="T0" fmla="*/ 435 w 437"/>
                <a:gd name="T1" fmla="*/ 10 h 375"/>
                <a:gd name="T2" fmla="*/ 435 w 437"/>
                <a:gd name="T3" fmla="*/ 16 h 375"/>
                <a:gd name="T4" fmla="*/ 432 w 437"/>
                <a:gd name="T5" fmla="*/ 168 h 375"/>
                <a:gd name="T6" fmla="*/ 430 w 437"/>
                <a:gd name="T7" fmla="*/ 233 h 375"/>
                <a:gd name="T8" fmla="*/ 426 w 437"/>
                <a:gd name="T9" fmla="*/ 240 h 375"/>
                <a:gd name="T10" fmla="*/ 214 w 437"/>
                <a:gd name="T11" fmla="*/ 373 h 375"/>
                <a:gd name="T12" fmla="*/ 205 w 437"/>
                <a:gd name="T13" fmla="*/ 371 h 375"/>
                <a:gd name="T14" fmla="*/ 61 w 437"/>
                <a:gd name="T15" fmla="*/ 269 h 375"/>
                <a:gd name="T16" fmla="*/ 4 w 437"/>
                <a:gd name="T17" fmla="*/ 229 h 375"/>
                <a:gd name="T18" fmla="*/ 0 w 437"/>
                <a:gd name="T19" fmla="*/ 219 h 375"/>
                <a:gd name="T20" fmla="*/ 5 w 437"/>
                <a:gd name="T21" fmla="*/ 5 h 375"/>
                <a:gd name="T22" fmla="*/ 5 w 437"/>
                <a:gd name="T23" fmla="*/ 0 h 375"/>
                <a:gd name="T24" fmla="*/ 26 w 437"/>
                <a:gd name="T25" fmla="*/ 14 h 375"/>
                <a:gd name="T26" fmla="*/ 98 w 437"/>
                <a:gd name="T27" fmla="*/ 65 h 375"/>
                <a:gd name="T28" fmla="*/ 164 w 437"/>
                <a:gd name="T29" fmla="*/ 111 h 375"/>
                <a:gd name="T30" fmla="*/ 211 w 437"/>
                <a:gd name="T31" fmla="*/ 145 h 375"/>
                <a:gd name="T32" fmla="*/ 220 w 437"/>
                <a:gd name="T33" fmla="*/ 146 h 375"/>
                <a:gd name="T34" fmla="*/ 314 w 437"/>
                <a:gd name="T35" fmla="*/ 87 h 375"/>
                <a:gd name="T36" fmla="*/ 426 w 437"/>
                <a:gd name="T37" fmla="*/ 17 h 375"/>
                <a:gd name="T38" fmla="*/ 435 w 437"/>
                <a:gd name="T39" fmla="*/ 1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7" h="375">
                  <a:moveTo>
                    <a:pt x="435" y="10"/>
                  </a:moveTo>
                  <a:cubicBezTo>
                    <a:pt x="437" y="12"/>
                    <a:pt x="435" y="14"/>
                    <a:pt x="435" y="16"/>
                  </a:cubicBezTo>
                  <a:cubicBezTo>
                    <a:pt x="434" y="67"/>
                    <a:pt x="433" y="117"/>
                    <a:pt x="432" y="168"/>
                  </a:cubicBezTo>
                  <a:cubicBezTo>
                    <a:pt x="431" y="190"/>
                    <a:pt x="431" y="211"/>
                    <a:pt x="430" y="233"/>
                  </a:cubicBezTo>
                  <a:cubicBezTo>
                    <a:pt x="430" y="237"/>
                    <a:pt x="429" y="238"/>
                    <a:pt x="426" y="240"/>
                  </a:cubicBezTo>
                  <a:cubicBezTo>
                    <a:pt x="356" y="284"/>
                    <a:pt x="285" y="328"/>
                    <a:pt x="214" y="373"/>
                  </a:cubicBezTo>
                  <a:cubicBezTo>
                    <a:pt x="210" y="375"/>
                    <a:pt x="207" y="373"/>
                    <a:pt x="205" y="371"/>
                  </a:cubicBezTo>
                  <a:cubicBezTo>
                    <a:pt x="157" y="337"/>
                    <a:pt x="109" y="303"/>
                    <a:pt x="61" y="269"/>
                  </a:cubicBezTo>
                  <a:cubicBezTo>
                    <a:pt x="42" y="255"/>
                    <a:pt x="23" y="242"/>
                    <a:pt x="4" y="229"/>
                  </a:cubicBezTo>
                  <a:cubicBezTo>
                    <a:pt x="1" y="226"/>
                    <a:pt x="0" y="224"/>
                    <a:pt x="0" y="219"/>
                  </a:cubicBezTo>
                  <a:cubicBezTo>
                    <a:pt x="1" y="148"/>
                    <a:pt x="3" y="76"/>
                    <a:pt x="5" y="5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13" y="3"/>
                    <a:pt x="19" y="9"/>
                    <a:pt x="26" y="14"/>
                  </a:cubicBezTo>
                  <a:cubicBezTo>
                    <a:pt x="50" y="30"/>
                    <a:pt x="74" y="48"/>
                    <a:pt x="98" y="65"/>
                  </a:cubicBezTo>
                  <a:cubicBezTo>
                    <a:pt x="119" y="80"/>
                    <a:pt x="142" y="96"/>
                    <a:pt x="164" y="111"/>
                  </a:cubicBezTo>
                  <a:cubicBezTo>
                    <a:pt x="179" y="123"/>
                    <a:pt x="195" y="134"/>
                    <a:pt x="211" y="145"/>
                  </a:cubicBezTo>
                  <a:cubicBezTo>
                    <a:pt x="214" y="147"/>
                    <a:pt x="216" y="148"/>
                    <a:pt x="220" y="146"/>
                  </a:cubicBezTo>
                  <a:cubicBezTo>
                    <a:pt x="251" y="126"/>
                    <a:pt x="283" y="107"/>
                    <a:pt x="314" y="87"/>
                  </a:cubicBezTo>
                  <a:cubicBezTo>
                    <a:pt x="352" y="64"/>
                    <a:pt x="389" y="40"/>
                    <a:pt x="426" y="17"/>
                  </a:cubicBezTo>
                  <a:cubicBezTo>
                    <a:pt x="429" y="15"/>
                    <a:pt x="433" y="14"/>
                    <a:pt x="435" y="1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3CF4229-0A3B-4331-9689-5AD98790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841" y="617581"/>
              <a:ext cx="2280984" cy="1482314"/>
            </a:xfrm>
            <a:custGeom>
              <a:avLst/>
              <a:gdLst>
                <a:gd name="T0" fmla="*/ 430 w 430"/>
                <a:gd name="T1" fmla="*/ 148 h 286"/>
                <a:gd name="T2" fmla="*/ 421 w 430"/>
                <a:gd name="T3" fmla="*/ 155 h 286"/>
                <a:gd name="T4" fmla="*/ 309 w 430"/>
                <a:gd name="T5" fmla="*/ 225 h 286"/>
                <a:gd name="T6" fmla="*/ 215 w 430"/>
                <a:gd name="T7" fmla="*/ 284 h 286"/>
                <a:gd name="T8" fmla="*/ 206 w 430"/>
                <a:gd name="T9" fmla="*/ 283 h 286"/>
                <a:gd name="T10" fmla="*/ 159 w 430"/>
                <a:gd name="T11" fmla="*/ 249 h 286"/>
                <a:gd name="T12" fmla="*/ 93 w 430"/>
                <a:gd name="T13" fmla="*/ 203 h 286"/>
                <a:gd name="T14" fmla="*/ 21 w 430"/>
                <a:gd name="T15" fmla="*/ 152 h 286"/>
                <a:gd name="T16" fmla="*/ 0 w 430"/>
                <a:gd name="T17" fmla="*/ 138 h 286"/>
                <a:gd name="T18" fmla="*/ 4 w 430"/>
                <a:gd name="T19" fmla="*/ 134 h 286"/>
                <a:gd name="T20" fmla="*/ 215 w 430"/>
                <a:gd name="T21" fmla="*/ 2 h 286"/>
                <a:gd name="T22" fmla="*/ 225 w 430"/>
                <a:gd name="T23" fmla="*/ 3 h 286"/>
                <a:gd name="T24" fmla="*/ 430 w 430"/>
                <a:gd name="T25" fmla="*/ 14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286">
                  <a:moveTo>
                    <a:pt x="430" y="148"/>
                  </a:moveTo>
                  <a:cubicBezTo>
                    <a:pt x="428" y="152"/>
                    <a:pt x="424" y="153"/>
                    <a:pt x="421" y="155"/>
                  </a:cubicBezTo>
                  <a:cubicBezTo>
                    <a:pt x="384" y="178"/>
                    <a:pt x="347" y="202"/>
                    <a:pt x="309" y="225"/>
                  </a:cubicBezTo>
                  <a:cubicBezTo>
                    <a:pt x="278" y="245"/>
                    <a:pt x="246" y="264"/>
                    <a:pt x="215" y="284"/>
                  </a:cubicBezTo>
                  <a:cubicBezTo>
                    <a:pt x="211" y="286"/>
                    <a:pt x="209" y="285"/>
                    <a:pt x="206" y="283"/>
                  </a:cubicBezTo>
                  <a:cubicBezTo>
                    <a:pt x="190" y="272"/>
                    <a:pt x="174" y="261"/>
                    <a:pt x="159" y="249"/>
                  </a:cubicBezTo>
                  <a:cubicBezTo>
                    <a:pt x="137" y="234"/>
                    <a:pt x="114" y="218"/>
                    <a:pt x="93" y="203"/>
                  </a:cubicBezTo>
                  <a:cubicBezTo>
                    <a:pt x="69" y="186"/>
                    <a:pt x="45" y="168"/>
                    <a:pt x="21" y="152"/>
                  </a:cubicBezTo>
                  <a:cubicBezTo>
                    <a:pt x="14" y="147"/>
                    <a:pt x="8" y="141"/>
                    <a:pt x="0" y="138"/>
                  </a:cubicBezTo>
                  <a:cubicBezTo>
                    <a:pt x="0" y="135"/>
                    <a:pt x="3" y="135"/>
                    <a:pt x="4" y="134"/>
                  </a:cubicBezTo>
                  <a:cubicBezTo>
                    <a:pt x="75" y="90"/>
                    <a:pt x="145" y="46"/>
                    <a:pt x="215" y="2"/>
                  </a:cubicBezTo>
                  <a:cubicBezTo>
                    <a:pt x="219" y="0"/>
                    <a:pt x="222" y="0"/>
                    <a:pt x="225" y="3"/>
                  </a:cubicBezTo>
                  <a:cubicBezTo>
                    <a:pt x="293" y="51"/>
                    <a:pt x="362" y="100"/>
                    <a:pt x="430" y="1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2271145" y="261059"/>
            <a:ext cx="462278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Real Estate Infographics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327" name="Google Shape;327;p19"/>
          <p:cNvGrpSpPr/>
          <p:nvPr/>
        </p:nvGrpSpPr>
        <p:grpSpPr>
          <a:xfrm>
            <a:off x="2649647" y="2184799"/>
            <a:ext cx="3846672" cy="1678303"/>
            <a:chOff x="2812947" y="2184794"/>
            <a:chExt cx="3519693" cy="1678303"/>
          </a:xfrm>
        </p:grpSpPr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5625216" y="3841988"/>
              <a:ext cx="682457" cy="17"/>
            </a:xfrm>
            <a:custGeom>
              <a:avLst/>
              <a:gdLst/>
              <a:ahLst/>
              <a:cxnLst/>
              <a:rect l="l" t="t" r="r" b="b"/>
              <a:pathLst>
                <a:path w="73620" h="1" fill="none" extrusionOk="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334;p19">
            <a:extLst>
              <a:ext uri="{FF2B5EF4-FFF2-40B4-BE49-F238E27FC236}">
                <a16:creationId xmlns:a16="http://schemas.microsoft.com/office/drawing/2014/main" id="{7CEF6A30-B34A-479E-BC77-F0BD8414B6F2}"/>
              </a:ext>
            </a:extLst>
          </p:cNvPr>
          <p:cNvSpPr/>
          <p:nvPr/>
        </p:nvSpPr>
        <p:spPr>
          <a:xfrm>
            <a:off x="2686849" y="3828825"/>
            <a:ext cx="745857" cy="17"/>
          </a:xfrm>
          <a:custGeom>
            <a:avLst/>
            <a:gdLst/>
            <a:ahLst/>
            <a:cxnLst/>
            <a:rect l="l" t="t" r="r" b="b"/>
            <a:pathLst>
              <a:path w="73620" h="1" fill="none" extrusionOk="0">
                <a:moveTo>
                  <a:pt x="73619" y="1"/>
                </a:moveTo>
                <a:lnTo>
                  <a:pt x="0" y="1"/>
                </a:lnTo>
              </a:path>
            </a:pathLst>
          </a:custGeom>
          <a:solidFill>
            <a:schemeClr val="accent1"/>
          </a:solidFill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2" name="Google Shape;334;p19">
            <a:extLst>
              <a:ext uri="{FF2B5EF4-FFF2-40B4-BE49-F238E27FC236}">
                <a16:creationId xmlns:a16="http://schemas.microsoft.com/office/drawing/2014/main" id="{281253B7-2779-4408-BA98-CA9257FB82AE}"/>
              </a:ext>
            </a:extLst>
          </p:cNvPr>
          <p:cNvSpPr/>
          <p:nvPr/>
        </p:nvSpPr>
        <p:spPr>
          <a:xfrm>
            <a:off x="2649647" y="2198064"/>
            <a:ext cx="745857" cy="17"/>
          </a:xfrm>
          <a:custGeom>
            <a:avLst/>
            <a:gdLst/>
            <a:ahLst/>
            <a:cxnLst/>
            <a:rect l="l" t="t" r="r" b="b"/>
            <a:pathLst>
              <a:path w="73620" h="1" fill="none" extrusionOk="0">
                <a:moveTo>
                  <a:pt x="73619" y="1"/>
                </a:moveTo>
                <a:lnTo>
                  <a:pt x="0" y="1"/>
                </a:lnTo>
              </a:path>
            </a:pathLst>
          </a:custGeom>
          <a:solidFill>
            <a:schemeClr val="accent1"/>
          </a:solidFill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3" name="Google Shape;334;p19">
            <a:extLst>
              <a:ext uri="{FF2B5EF4-FFF2-40B4-BE49-F238E27FC236}">
                <a16:creationId xmlns:a16="http://schemas.microsoft.com/office/drawing/2014/main" id="{B3A92E76-5784-4757-86BE-650FD24CB6C4}"/>
              </a:ext>
            </a:extLst>
          </p:cNvPr>
          <p:cNvSpPr/>
          <p:nvPr/>
        </p:nvSpPr>
        <p:spPr>
          <a:xfrm>
            <a:off x="5723175" y="2209245"/>
            <a:ext cx="745857" cy="17"/>
          </a:xfrm>
          <a:custGeom>
            <a:avLst/>
            <a:gdLst/>
            <a:ahLst/>
            <a:cxnLst/>
            <a:rect l="l" t="t" r="r" b="b"/>
            <a:pathLst>
              <a:path w="73620" h="1" fill="none" extrusionOk="0">
                <a:moveTo>
                  <a:pt x="73619" y="1"/>
                </a:moveTo>
                <a:lnTo>
                  <a:pt x="0" y="1"/>
                </a:lnTo>
              </a:path>
            </a:pathLst>
          </a:custGeom>
          <a:solidFill>
            <a:schemeClr val="accent1"/>
          </a:solidFill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F2F941B-E32E-402B-8A0E-E1B5AA949B5E}"/>
              </a:ext>
            </a:extLst>
          </p:cNvPr>
          <p:cNvSpPr>
            <a:spLocks/>
          </p:cNvSpPr>
          <p:nvPr/>
        </p:nvSpPr>
        <p:spPr bwMode="auto">
          <a:xfrm>
            <a:off x="3446463" y="1919288"/>
            <a:ext cx="2239963" cy="2101850"/>
          </a:xfrm>
          <a:custGeom>
            <a:avLst/>
            <a:gdLst>
              <a:gd name="T0" fmla="*/ 443 w 443"/>
              <a:gd name="T1" fmla="*/ 249 h 416"/>
              <a:gd name="T2" fmla="*/ 423 w 443"/>
              <a:gd name="T3" fmla="*/ 283 h 416"/>
              <a:gd name="T4" fmla="*/ 353 w 443"/>
              <a:gd name="T5" fmla="*/ 396 h 416"/>
              <a:gd name="T6" fmla="*/ 345 w 443"/>
              <a:gd name="T7" fmla="*/ 401 h 416"/>
              <a:gd name="T8" fmla="*/ 181 w 443"/>
              <a:gd name="T9" fmla="*/ 410 h 416"/>
              <a:gd name="T10" fmla="*/ 73 w 443"/>
              <a:gd name="T11" fmla="*/ 416 h 416"/>
              <a:gd name="T12" fmla="*/ 68 w 443"/>
              <a:gd name="T13" fmla="*/ 410 h 416"/>
              <a:gd name="T14" fmla="*/ 42 w 443"/>
              <a:gd name="T15" fmla="*/ 313 h 416"/>
              <a:gd name="T16" fmla="*/ 1 w 443"/>
              <a:gd name="T17" fmla="*/ 160 h 416"/>
              <a:gd name="T18" fmla="*/ 3 w 443"/>
              <a:gd name="T19" fmla="*/ 146 h 416"/>
              <a:gd name="T20" fmla="*/ 91 w 443"/>
              <a:gd name="T21" fmla="*/ 3 h 416"/>
              <a:gd name="T22" fmla="*/ 94 w 443"/>
              <a:gd name="T23" fmla="*/ 0 h 416"/>
              <a:gd name="T24" fmla="*/ 94 w 443"/>
              <a:gd name="T25" fmla="*/ 4 h 416"/>
              <a:gd name="T26" fmla="*/ 104 w 443"/>
              <a:gd name="T27" fmla="*/ 41 h 416"/>
              <a:gd name="T28" fmla="*/ 114 w 443"/>
              <a:gd name="T29" fmla="*/ 81 h 416"/>
              <a:gd name="T30" fmla="*/ 144 w 443"/>
              <a:gd name="T31" fmla="*/ 190 h 416"/>
              <a:gd name="T32" fmla="*/ 161 w 443"/>
              <a:gd name="T33" fmla="*/ 257 h 416"/>
              <a:gd name="T34" fmla="*/ 169 w 443"/>
              <a:gd name="T35" fmla="*/ 263 h 416"/>
              <a:gd name="T36" fmla="*/ 256 w 443"/>
              <a:gd name="T37" fmla="*/ 259 h 416"/>
              <a:gd name="T38" fmla="*/ 375 w 443"/>
              <a:gd name="T39" fmla="*/ 252 h 416"/>
              <a:gd name="T40" fmla="*/ 397 w 443"/>
              <a:gd name="T41" fmla="*/ 251 h 416"/>
              <a:gd name="T42" fmla="*/ 443 w 443"/>
              <a:gd name="T43" fmla="*/ 249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3" h="416">
                <a:moveTo>
                  <a:pt x="443" y="249"/>
                </a:moveTo>
                <a:cubicBezTo>
                  <a:pt x="438" y="261"/>
                  <a:pt x="430" y="272"/>
                  <a:pt x="423" y="283"/>
                </a:cubicBezTo>
                <a:cubicBezTo>
                  <a:pt x="400" y="321"/>
                  <a:pt x="377" y="358"/>
                  <a:pt x="353" y="396"/>
                </a:cubicBezTo>
                <a:cubicBezTo>
                  <a:pt x="351" y="400"/>
                  <a:pt x="349" y="401"/>
                  <a:pt x="345" y="401"/>
                </a:cubicBezTo>
                <a:cubicBezTo>
                  <a:pt x="290" y="404"/>
                  <a:pt x="236" y="407"/>
                  <a:pt x="181" y="410"/>
                </a:cubicBezTo>
                <a:cubicBezTo>
                  <a:pt x="145" y="412"/>
                  <a:pt x="109" y="413"/>
                  <a:pt x="73" y="416"/>
                </a:cubicBezTo>
                <a:cubicBezTo>
                  <a:pt x="68" y="416"/>
                  <a:pt x="69" y="413"/>
                  <a:pt x="68" y="410"/>
                </a:cubicBezTo>
                <a:cubicBezTo>
                  <a:pt x="59" y="378"/>
                  <a:pt x="51" y="345"/>
                  <a:pt x="42" y="313"/>
                </a:cubicBezTo>
                <a:cubicBezTo>
                  <a:pt x="28" y="262"/>
                  <a:pt x="15" y="211"/>
                  <a:pt x="1" y="160"/>
                </a:cubicBezTo>
                <a:cubicBezTo>
                  <a:pt x="0" y="155"/>
                  <a:pt x="0" y="151"/>
                  <a:pt x="3" y="146"/>
                </a:cubicBezTo>
                <a:cubicBezTo>
                  <a:pt x="32" y="99"/>
                  <a:pt x="62" y="51"/>
                  <a:pt x="91" y="3"/>
                </a:cubicBezTo>
                <a:cubicBezTo>
                  <a:pt x="92" y="2"/>
                  <a:pt x="92" y="1"/>
                  <a:pt x="94" y="0"/>
                </a:cubicBezTo>
                <a:cubicBezTo>
                  <a:pt x="94" y="1"/>
                  <a:pt x="94" y="3"/>
                  <a:pt x="94" y="4"/>
                </a:cubicBezTo>
                <a:cubicBezTo>
                  <a:pt x="97" y="16"/>
                  <a:pt x="101" y="29"/>
                  <a:pt x="104" y="41"/>
                </a:cubicBezTo>
                <a:cubicBezTo>
                  <a:pt x="108" y="54"/>
                  <a:pt x="111" y="68"/>
                  <a:pt x="114" y="81"/>
                </a:cubicBezTo>
                <a:cubicBezTo>
                  <a:pt x="124" y="117"/>
                  <a:pt x="134" y="154"/>
                  <a:pt x="144" y="190"/>
                </a:cubicBezTo>
                <a:cubicBezTo>
                  <a:pt x="150" y="213"/>
                  <a:pt x="156" y="235"/>
                  <a:pt x="161" y="257"/>
                </a:cubicBezTo>
                <a:cubicBezTo>
                  <a:pt x="163" y="262"/>
                  <a:pt x="165" y="264"/>
                  <a:pt x="169" y="263"/>
                </a:cubicBezTo>
                <a:cubicBezTo>
                  <a:pt x="198" y="262"/>
                  <a:pt x="227" y="260"/>
                  <a:pt x="256" y="259"/>
                </a:cubicBezTo>
                <a:cubicBezTo>
                  <a:pt x="296" y="257"/>
                  <a:pt x="335" y="255"/>
                  <a:pt x="375" y="252"/>
                </a:cubicBezTo>
                <a:cubicBezTo>
                  <a:pt x="382" y="252"/>
                  <a:pt x="390" y="251"/>
                  <a:pt x="397" y="251"/>
                </a:cubicBezTo>
                <a:cubicBezTo>
                  <a:pt x="413" y="251"/>
                  <a:pt x="428" y="248"/>
                  <a:pt x="443" y="24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E80ABE08-F95B-4945-ABD1-CD3127E56B65}"/>
              </a:ext>
            </a:extLst>
          </p:cNvPr>
          <p:cNvSpPr>
            <a:spLocks/>
          </p:cNvSpPr>
          <p:nvPr/>
        </p:nvSpPr>
        <p:spPr bwMode="auto">
          <a:xfrm>
            <a:off x="3921126" y="1843088"/>
            <a:ext cx="1774825" cy="1409700"/>
          </a:xfrm>
          <a:custGeom>
            <a:avLst/>
            <a:gdLst>
              <a:gd name="T0" fmla="*/ 349 w 351"/>
              <a:gd name="T1" fmla="*/ 264 h 279"/>
              <a:gd name="T2" fmla="*/ 303 w 351"/>
              <a:gd name="T3" fmla="*/ 266 h 279"/>
              <a:gd name="T4" fmla="*/ 281 w 351"/>
              <a:gd name="T5" fmla="*/ 267 h 279"/>
              <a:gd name="T6" fmla="*/ 162 w 351"/>
              <a:gd name="T7" fmla="*/ 274 h 279"/>
              <a:gd name="T8" fmla="*/ 75 w 351"/>
              <a:gd name="T9" fmla="*/ 278 h 279"/>
              <a:gd name="T10" fmla="*/ 67 w 351"/>
              <a:gd name="T11" fmla="*/ 272 h 279"/>
              <a:gd name="T12" fmla="*/ 50 w 351"/>
              <a:gd name="T13" fmla="*/ 205 h 279"/>
              <a:gd name="T14" fmla="*/ 20 w 351"/>
              <a:gd name="T15" fmla="*/ 96 h 279"/>
              <a:gd name="T16" fmla="*/ 10 w 351"/>
              <a:gd name="T17" fmla="*/ 56 h 279"/>
              <a:gd name="T18" fmla="*/ 0 w 351"/>
              <a:gd name="T19" fmla="*/ 19 h 279"/>
              <a:gd name="T20" fmla="*/ 0 w 351"/>
              <a:gd name="T21" fmla="*/ 15 h 279"/>
              <a:gd name="T22" fmla="*/ 94 w 351"/>
              <a:gd name="T23" fmla="*/ 10 h 279"/>
              <a:gd name="T24" fmla="*/ 259 w 351"/>
              <a:gd name="T25" fmla="*/ 2 h 279"/>
              <a:gd name="T26" fmla="*/ 274 w 351"/>
              <a:gd name="T27" fmla="*/ 1 h 279"/>
              <a:gd name="T28" fmla="*/ 282 w 351"/>
              <a:gd name="T29" fmla="*/ 7 h 279"/>
              <a:gd name="T30" fmla="*/ 349 w 351"/>
              <a:gd name="T31" fmla="*/ 258 h 279"/>
              <a:gd name="T32" fmla="*/ 349 w 351"/>
              <a:gd name="T33" fmla="*/ 264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1" h="279">
                <a:moveTo>
                  <a:pt x="349" y="264"/>
                </a:moveTo>
                <a:cubicBezTo>
                  <a:pt x="334" y="263"/>
                  <a:pt x="319" y="266"/>
                  <a:pt x="303" y="266"/>
                </a:cubicBezTo>
                <a:cubicBezTo>
                  <a:pt x="296" y="266"/>
                  <a:pt x="288" y="267"/>
                  <a:pt x="281" y="267"/>
                </a:cubicBezTo>
                <a:cubicBezTo>
                  <a:pt x="241" y="270"/>
                  <a:pt x="202" y="272"/>
                  <a:pt x="162" y="274"/>
                </a:cubicBezTo>
                <a:cubicBezTo>
                  <a:pt x="133" y="275"/>
                  <a:pt x="104" y="277"/>
                  <a:pt x="75" y="278"/>
                </a:cubicBezTo>
                <a:cubicBezTo>
                  <a:pt x="71" y="279"/>
                  <a:pt x="69" y="277"/>
                  <a:pt x="67" y="272"/>
                </a:cubicBezTo>
                <a:cubicBezTo>
                  <a:pt x="62" y="250"/>
                  <a:pt x="56" y="228"/>
                  <a:pt x="50" y="205"/>
                </a:cubicBezTo>
                <a:cubicBezTo>
                  <a:pt x="40" y="169"/>
                  <a:pt x="30" y="132"/>
                  <a:pt x="20" y="96"/>
                </a:cubicBezTo>
                <a:cubicBezTo>
                  <a:pt x="17" y="83"/>
                  <a:pt x="14" y="69"/>
                  <a:pt x="10" y="56"/>
                </a:cubicBezTo>
                <a:cubicBezTo>
                  <a:pt x="7" y="44"/>
                  <a:pt x="3" y="31"/>
                  <a:pt x="0" y="19"/>
                </a:cubicBezTo>
                <a:cubicBezTo>
                  <a:pt x="0" y="18"/>
                  <a:pt x="0" y="16"/>
                  <a:pt x="0" y="15"/>
                </a:cubicBezTo>
                <a:cubicBezTo>
                  <a:pt x="31" y="14"/>
                  <a:pt x="63" y="12"/>
                  <a:pt x="94" y="10"/>
                </a:cubicBezTo>
                <a:cubicBezTo>
                  <a:pt x="149" y="7"/>
                  <a:pt x="204" y="5"/>
                  <a:pt x="259" y="2"/>
                </a:cubicBezTo>
                <a:cubicBezTo>
                  <a:pt x="264" y="1"/>
                  <a:pt x="269" y="1"/>
                  <a:pt x="274" y="1"/>
                </a:cubicBezTo>
                <a:cubicBezTo>
                  <a:pt x="279" y="0"/>
                  <a:pt x="281" y="2"/>
                  <a:pt x="282" y="7"/>
                </a:cubicBezTo>
                <a:cubicBezTo>
                  <a:pt x="304" y="91"/>
                  <a:pt x="327" y="175"/>
                  <a:pt x="349" y="258"/>
                </a:cubicBezTo>
                <a:cubicBezTo>
                  <a:pt x="349" y="260"/>
                  <a:pt x="351" y="262"/>
                  <a:pt x="349" y="264"/>
                </a:cubicBezTo>
                <a:close/>
              </a:path>
            </a:pathLst>
          </a:custGeom>
          <a:solidFill>
            <a:srgbClr val="353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8;p7">
            <a:extLst>
              <a:ext uri="{FF2B5EF4-FFF2-40B4-BE49-F238E27FC236}">
                <a16:creationId xmlns:a16="http://schemas.microsoft.com/office/drawing/2014/main" id="{A3A78440-45DA-4109-BB3A-20B21E5BBC14}"/>
              </a:ext>
            </a:extLst>
          </p:cNvPr>
          <p:cNvSpPr/>
          <p:nvPr/>
        </p:nvSpPr>
        <p:spPr>
          <a:xfrm>
            <a:off x="1091812" y="1460063"/>
            <a:ext cx="4191600" cy="26652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xfrm>
            <a:off x="1176887" y="1829463"/>
            <a:ext cx="40452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RUBIK COMPANY</a:t>
            </a:r>
            <a:endParaRPr dirty="0"/>
          </a:p>
        </p:txBody>
      </p:sp>
      <p:sp>
        <p:nvSpPr>
          <p:cNvPr id="250" name="Google Shape;250;p40"/>
          <p:cNvSpPr txBox="1">
            <a:spLocks noGrp="1"/>
          </p:cNvSpPr>
          <p:nvPr>
            <p:ph type="subTitle" idx="1"/>
          </p:nvPr>
        </p:nvSpPr>
        <p:spPr>
          <a:xfrm>
            <a:off x="1176887" y="2341863"/>
            <a:ext cx="4045200" cy="15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 it’s only a bit larger than the Moon. The planet’s name has nothing to do with the liquid metal, since it was named after the Roman messenger god, Mercury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65AAE4E-4660-4901-8A5D-B3CEE99C16C8}"/>
              </a:ext>
            </a:extLst>
          </p:cNvPr>
          <p:cNvGrpSpPr/>
          <p:nvPr/>
        </p:nvGrpSpPr>
        <p:grpSpPr>
          <a:xfrm>
            <a:off x="7684765" y="0"/>
            <a:ext cx="1459235" cy="1957364"/>
            <a:chOff x="7651312" y="33453"/>
            <a:chExt cx="1459235" cy="1957364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32C8F695-A915-4F61-8EAD-BF2C79E5CB63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5D4793F0-0F12-4E60-910E-9119F5815AAF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9BD68B69-9A67-4999-BD42-ECF28A35863E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24044C2B-59FE-4497-89DC-5984CEFD0EFA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A64BD7DE-EA2B-436D-A898-3BABED0DD4A9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2520FF27-A8AB-4D54-8FAF-2E8474D66855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FAC79528-2409-4BB0-B400-D035271E9011}"/>
                </a:ext>
              </a:extLst>
            </p:cNvPr>
            <p:cNvSpPr/>
            <p:nvPr/>
          </p:nvSpPr>
          <p:spPr>
            <a:xfrm rot="10800000">
              <a:off x="8629069" y="1509341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0A6DED8-D44B-4EA4-9A67-9897197095F5}"/>
              </a:ext>
            </a:extLst>
          </p:cNvPr>
          <p:cNvGrpSpPr/>
          <p:nvPr/>
        </p:nvGrpSpPr>
        <p:grpSpPr>
          <a:xfrm rot="10800000">
            <a:off x="0" y="3186136"/>
            <a:ext cx="1459235" cy="1957364"/>
            <a:chOff x="7651312" y="33453"/>
            <a:chExt cx="1459235" cy="1957364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FF18126D-7899-40D4-8872-EE5A06871E50}"/>
                </a:ext>
              </a:extLst>
            </p:cNvPr>
            <p:cNvSpPr/>
            <p:nvPr/>
          </p:nvSpPr>
          <p:spPr>
            <a:xfrm rot="10800000">
              <a:off x="8629069" y="33453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D73CBEC4-0BF2-4C6D-9CB8-874C84F1EC37}"/>
                </a:ext>
              </a:extLst>
            </p:cNvPr>
            <p:cNvSpPr/>
            <p:nvPr/>
          </p:nvSpPr>
          <p:spPr>
            <a:xfrm rot="10800000">
              <a:off x="8140191" y="35184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673488E4-34C2-4758-A973-7824A095B0C1}"/>
                </a:ext>
              </a:extLst>
            </p:cNvPr>
            <p:cNvSpPr/>
            <p:nvPr/>
          </p:nvSpPr>
          <p:spPr>
            <a:xfrm rot="10800000">
              <a:off x="8629070" y="522745"/>
              <a:ext cx="481477" cy="48147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C7AE9408-BED5-4DB5-A5B7-206EC03AE2E6}"/>
                </a:ext>
              </a:extLst>
            </p:cNvPr>
            <p:cNvSpPr/>
            <p:nvPr/>
          </p:nvSpPr>
          <p:spPr>
            <a:xfrm rot="10800000">
              <a:off x="7651312" y="41269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0C6824F3-C9C5-4AE8-9AFB-5DFBDE2AC9C7}"/>
                </a:ext>
              </a:extLst>
            </p:cNvPr>
            <p:cNvSpPr/>
            <p:nvPr/>
          </p:nvSpPr>
          <p:spPr>
            <a:xfrm rot="10800000">
              <a:off x="8140191" y="526758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D4FDFD4C-85D1-41A5-AC3A-86770653467B}"/>
                </a:ext>
              </a:extLst>
            </p:cNvPr>
            <p:cNvSpPr/>
            <p:nvPr/>
          </p:nvSpPr>
          <p:spPr>
            <a:xfrm rot="10800000">
              <a:off x="8629069" y="1012039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AE812C76-60DA-4F70-97F5-740C20A56AD6}"/>
                </a:ext>
              </a:extLst>
            </p:cNvPr>
            <p:cNvSpPr/>
            <p:nvPr/>
          </p:nvSpPr>
          <p:spPr>
            <a:xfrm rot="10800000">
              <a:off x="8629069" y="1509341"/>
              <a:ext cx="481477" cy="4814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99468CB-FD71-D5E7-2FBE-E26BDD29E79E}"/>
              </a:ext>
            </a:extLst>
          </p:cNvPr>
          <p:cNvGrpSpPr/>
          <p:nvPr/>
        </p:nvGrpSpPr>
        <p:grpSpPr>
          <a:xfrm>
            <a:off x="5643563" y="1258888"/>
            <a:ext cx="2835274" cy="3163887"/>
            <a:chOff x="5643563" y="1258888"/>
            <a:chExt cx="2835274" cy="316388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9472742-D031-F14B-F1AA-A58803DD2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913" y="3219450"/>
              <a:ext cx="2828924" cy="1203325"/>
            </a:xfrm>
            <a:custGeom>
              <a:avLst/>
              <a:gdLst>
                <a:gd name="T0" fmla="*/ 1 w 475"/>
                <a:gd name="T1" fmla="*/ 0 h 202"/>
                <a:gd name="T2" fmla="*/ 139 w 475"/>
                <a:gd name="T3" fmla="*/ 73 h 202"/>
                <a:gd name="T4" fmla="*/ 219 w 475"/>
                <a:gd name="T5" fmla="*/ 117 h 202"/>
                <a:gd name="T6" fmla="*/ 250 w 475"/>
                <a:gd name="T7" fmla="*/ 115 h 202"/>
                <a:gd name="T8" fmla="*/ 450 w 475"/>
                <a:gd name="T9" fmla="*/ 5 h 202"/>
                <a:gd name="T10" fmla="*/ 461 w 475"/>
                <a:gd name="T11" fmla="*/ 13 h 202"/>
                <a:gd name="T12" fmla="*/ 461 w 475"/>
                <a:gd name="T13" fmla="*/ 17 h 202"/>
                <a:gd name="T14" fmla="*/ 449 w 475"/>
                <a:gd name="T15" fmla="*/ 86 h 202"/>
                <a:gd name="T16" fmla="*/ 382 w 475"/>
                <a:gd name="T17" fmla="*/ 120 h 202"/>
                <a:gd name="T18" fmla="*/ 346 w 475"/>
                <a:gd name="T19" fmla="*/ 141 h 202"/>
                <a:gd name="T20" fmla="*/ 241 w 475"/>
                <a:gd name="T21" fmla="*/ 198 h 202"/>
                <a:gd name="T22" fmla="*/ 221 w 475"/>
                <a:gd name="T23" fmla="*/ 198 h 202"/>
                <a:gd name="T24" fmla="*/ 12 w 475"/>
                <a:gd name="T25" fmla="*/ 87 h 202"/>
                <a:gd name="T26" fmla="*/ 1 w 475"/>
                <a:gd name="T27" fmla="*/ 68 h 202"/>
                <a:gd name="T28" fmla="*/ 1 w 475"/>
                <a:gd name="T2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5" h="202">
                  <a:moveTo>
                    <a:pt x="1" y="0"/>
                  </a:moveTo>
                  <a:cubicBezTo>
                    <a:pt x="49" y="26"/>
                    <a:pt x="94" y="49"/>
                    <a:pt x="139" y="73"/>
                  </a:cubicBezTo>
                  <a:cubicBezTo>
                    <a:pt x="166" y="88"/>
                    <a:pt x="193" y="102"/>
                    <a:pt x="219" y="117"/>
                  </a:cubicBezTo>
                  <a:cubicBezTo>
                    <a:pt x="231" y="123"/>
                    <a:pt x="239" y="122"/>
                    <a:pt x="250" y="115"/>
                  </a:cubicBezTo>
                  <a:cubicBezTo>
                    <a:pt x="315" y="75"/>
                    <a:pt x="383" y="42"/>
                    <a:pt x="450" y="5"/>
                  </a:cubicBezTo>
                  <a:cubicBezTo>
                    <a:pt x="460" y="0"/>
                    <a:pt x="462" y="4"/>
                    <a:pt x="461" y="13"/>
                  </a:cubicBezTo>
                  <a:cubicBezTo>
                    <a:pt x="461" y="14"/>
                    <a:pt x="461" y="15"/>
                    <a:pt x="461" y="17"/>
                  </a:cubicBezTo>
                  <a:cubicBezTo>
                    <a:pt x="455" y="40"/>
                    <a:pt x="475" y="69"/>
                    <a:pt x="449" y="86"/>
                  </a:cubicBezTo>
                  <a:cubicBezTo>
                    <a:pt x="428" y="100"/>
                    <a:pt x="406" y="112"/>
                    <a:pt x="382" y="120"/>
                  </a:cubicBezTo>
                  <a:cubicBezTo>
                    <a:pt x="369" y="124"/>
                    <a:pt x="358" y="134"/>
                    <a:pt x="346" y="141"/>
                  </a:cubicBezTo>
                  <a:cubicBezTo>
                    <a:pt x="311" y="161"/>
                    <a:pt x="276" y="179"/>
                    <a:pt x="241" y="198"/>
                  </a:cubicBezTo>
                  <a:cubicBezTo>
                    <a:pt x="233" y="202"/>
                    <a:pt x="228" y="202"/>
                    <a:pt x="221" y="198"/>
                  </a:cubicBezTo>
                  <a:cubicBezTo>
                    <a:pt x="151" y="161"/>
                    <a:pt x="82" y="124"/>
                    <a:pt x="12" y="87"/>
                  </a:cubicBezTo>
                  <a:cubicBezTo>
                    <a:pt x="4" y="82"/>
                    <a:pt x="0" y="78"/>
                    <a:pt x="1" y="68"/>
                  </a:cubicBezTo>
                  <a:cubicBezTo>
                    <a:pt x="2" y="47"/>
                    <a:pt x="1" y="26"/>
                    <a:pt x="1" y="0"/>
                  </a:cubicBezTo>
                  <a:close/>
                </a:path>
              </a:pathLst>
            </a:custGeom>
            <a:solidFill>
              <a:srgbClr val="3C5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7E02B4B-0987-C14F-057D-E4C62286B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913" y="1985963"/>
              <a:ext cx="2746375" cy="1216025"/>
            </a:xfrm>
            <a:custGeom>
              <a:avLst/>
              <a:gdLst>
                <a:gd name="T0" fmla="*/ 460 w 461"/>
                <a:gd name="T1" fmla="*/ 14 h 204"/>
                <a:gd name="T2" fmla="*/ 460 w 461"/>
                <a:gd name="T3" fmla="*/ 72 h 204"/>
                <a:gd name="T4" fmla="*/ 450 w 461"/>
                <a:gd name="T5" fmla="*/ 87 h 204"/>
                <a:gd name="T6" fmla="*/ 240 w 461"/>
                <a:gd name="T7" fmla="*/ 200 h 204"/>
                <a:gd name="T8" fmla="*/ 219 w 461"/>
                <a:gd name="T9" fmla="*/ 198 h 204"/>
                <a:gd name="T10" fmla="*/ 12 w 461"/>
                <a:gd name="T11" fmla="*/ 88 h 204"/>
                <a:gd name="T12" fmla="*/ 0 w 461"/>
                <a:gd name="T13" fmla="*/ 69 h 204"/>
                <a:gd name="T14" fmla="*/ 0 w 461"/>
                <a:gd name="T15" fmla="*/ 0 h 204"/>
                <a:gd name="T16" fmla="*/ 76 w 461"/>
                <a:gd name="T17" fmla="*/ 40 h 204"/>
                <a:gd name="T18" fmla="*/ 222 w 461"/>
                <a:gd name="T19" fmla="*/ 118 h 204"/>
                <a:gd name="T20" fmla="*/ 242 w 461"/>
                <a:gd name="T21" fmla="*/ 117 h 204"/>
                <a:gd name="T22" fmla="*/ 403 w 461"/>
                <a:gd name="T23" fmla="*/ 31 h 204"/>
                <a:gd name="T24" fmla="*/ 459 w 461"/>
                <a:gd name="T25" fmla="*/ 4 h 204"/>
                <a:gd name="T26" fmla="*/ 460 w 461"/>
                <a:gd name="T27" fmla="*/ 1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1" h="204">
                  <a:moveTo>
                    <a:pt x="460" y="14"/>
                  </a:moveTo>
                  <a:cubicBezTo>
                    <a:pt x="460" y="33"/>
                    <a:pt x="460" y="52"/>
                    <a:pt x="460" y="72"/>
                  </a:cubicBezTo>
                  <a:cubicBezTo>
                    <a:pt x="461" y="80"/>
                    <a:pt x="456" y="84"/>
                    <a:pt x="450" y="87"/>
                  </a:cubicBezTo>
                  <a:cubicBezTo>
                    <a:pt x="380" y="125"/>
                    <a:pt x="310" y="162"/>
                    <a:pt x="240" y="200"/>
                  </a:cubicBezTo>
                  <a:cubicBezTo>
                    <a:pt x="232" y="204"/>
                    <a:pt x="226" y="201"/>
                    <a:pt x="219" y="198"/>
                  </a:cubicBezTo>
                  <a:cubicBezTo>
                    <a:pt x="150" y="161"/>
                    <a:pt x="81" y="124"/>
                    <a:pt x="12" y="88"/>
                  </a:cubicBezTo>
                  <a:cubicBezTo>
                    <a:pt x="4" y="83"/>
                    <a:pt x="0" y="79"/>
                    <a:pt x="0" y="69"/>
                  </a:cubicBezTo>
                  <a:cubicBezTo>
                    <a:pt x="1" y="47"/>
                    <a:pt x="0" y="25"/>
                    <a:pt x="0" y="0"/>
                  </a:cubicBezTo>
                  <a:cubicBezTo>
                    <a:pt x="26" y="14"/>
                    <a:pt x="51" y="27"/>
                    <a:pt x="76" y="40"/>
                  </a:cubicBezTo>
                  <a:cubicBezTo>
                    <a:pt x="125" y="66"/>
                    <a:pt x="173" y="92"/>
                    <a:pt x="222" y="118"/>
                  </a:cubicBezTo>
                  <a:cubicBezTo>
                    <a:pt x="229" y="123"/>
                    <a:pt x="235" y="121"/>
                    <a:pt x="242" y="117"/>
                  </a:cubicBezTo>
                  <a:cubicBezTo>
                    <a:pt x="296" y="88"/>
                    <a:pt x="349" y="59"/>
                    <a:pt x="403" y="31"/>
                  </a:cubicBezTo>
                  <a:cubicBezTo>
                    <a:pt x="422" y="22"/>
                    <a:pt x="438" y="9"/>
                    <a:pt x="459" y="4"/>
                  </a:cubicBezTo>
                  <a:cubicBezTo>
                    <a:pt x="459" y="7"/>
                    <a:pt x="460" y="11"/>
                    <a:pt x="460" y="14"/>
                  </a:cubicBezTo>
                  <a:close/>
                </a:path>
              </a:pathLst>
            </a:custGeom>
            <a:solidFill>
              <a:srgbClr val="A7C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AED88462-B527-F292-7F7F-B935E63E1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563" y="2611438"/>
              <a:ext cx="2800349" cy="1209675"/>
            </a:xfrm>
            <a:custGeom>
              <a:avLst/>
              <a:gdLst>
                <a:gd name="T0" fmla="*/ 2 w 470"/>
                <a:gd name="T1" fmla="*/ 0 h 203"/>
                <a:gd name="T2" fmla="*/ 159 w 470"/>
                <a:gd name="T3" fmla="*/ 84 h 203"/>
                <a:gd name="T4" fmla="*/ 219 w 470"/>
                <a:gd name="T5" fmla="*/ 116 h 203"/>
                <a:gd name="T6" fmla="*/ 245 w 470"/>
                <a:gd name="T7" fmla="*/ 116 h 203"/>
                <a:gd name="T8" fmla="*/ 447 w 470"/>
                <a:gd name="T9" fmla="*/ 8 h 203"/>
                <a:gd name="T10" fmla="*/ 463 w 470"/>
                <a:gd name="T11" fmla="*/ 17 h 203"/>
                <a:gd name="T12" fmla="*/ 410 w 470"/>
                <a:gd name="T13" fmla="*/ 110 h 203"/>
                <a:gd name="T14" fmla="*/ 245 w 470"/>
                <a:gd name="T15" fmla="*/ 197 h 203"/>
                <a:gd name="T16" fmla="*/ 217 w 470"/>
                <a:gd name="T17" fmla="*/ 197 h 203"/>
                <a:gd name="T18" fmla="*/ 17 w 470"/>
                <a:gd name="T19" fmla="*/ 89 h 203"/>
                <a:gd name="T20" fmla="*/ 1 w 470"/>
                <a:gd name="T21" fmla="*/ 64 h 203"/>
                <a:gd name="T22" fmla="*/ 2 w 470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203">
                  <a:moveTo>
                    <a:pt x="2" y="0"/>
                  </a:moveTo>
                  <a:cubicBezTo>
                    <a:pt x="56" y="29"/>
                    <a:pt x="108" y="56"/>
                    <a:pt x="159" y="84"/>
                  </a:cubicBezTo>
                  <a:cubicBezTo>
                    <a:pt x="179" y="95"/>
                    <a:pt x="199" y="105"/>
                    <a:pt x="219" y="116"/>
                  </a:cubicBezTo>
                  <a:cubicBezTo>
                    <a:pt x="228" y="121"/>
                    <a:pt x="235" y="121"/>
                    <a:pt x="245" y="116"/>
                  </a:cubicBezTo>
                  <a:cubicBezTo>
                    <a:pt x="312" y="79"/>
                    <a:pt x="380" y="44"/>
                    <a:pt x="447" y="8"/>
                  </a:cubicBezTo>
                  <a:cubicBezTo>
                    <a:pt x="462" y="0"/>
                    <a:pt x="461" y="4"/>
                    <a:pt x="463" y="17"/>
                  </a:cubicBezTo>
                  <a:cubicBezTo>
                    <a:pt x="470" y="63"/>
                    <a:pt x="455" y="91"/>
                    <a:pt x="410" y="110"/>
                  </a:cubicBezTo>
                  <a:cubicBezTo>
                    <a:pt x="353" y="134"/>
                    <a:pt x="299" y="167"/>
                    <a:pt x="245" y="197"/>
                  </a:cubicBezTo>
                  <a:cubicBezTo>
                    <a:pt x="234" y="203"/>
                    <a:pt x="226" y="202"/>
                    <a:pt x="217" y="197"/>
                  </a:cubicBezTo>
                  <a:cubicBezTo>
                    <a:pt x="150" y="161"/>
                    <a:pt x="84" y="125"/>
                    <a:pt x="17" y="89"/>
                  </a:cubicBezTo>
                  <a:cubicBezTo>
                    <a:pt x="5" y="83"/>
                    <a:pt x="0" y="77"/>
                    <a:pt x="1" y="64"/>
                  </a:cubicBezTo>
                  <a:cubicBezTo>
                    <a:pt x="3" y="44"/>
                    <a:pt x="2" y="24"/>
                    <a:pt x="2" y="0"/>
                  </a:cubicBezTo>
                  <a:close/>
                </a:path>
              </a:pathLst>
            </a:custGeom>
            <a:solidFill>
              <a:srgbClr val="78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5BDBE1B-D8E3-051F-35B8-39CE0EE5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0" y="1258888"/>
              <a:ext cx="1555750" cy="815975"/>
            </a:xfrm>
            <a:custGeom>
              <a:avLst/>
              <a:gdLst>
                <a:gd name="T0" fmla="*/ 261 w 261"/>
                <a:gd name="T1" fmla="*/ 28 h 137"/>
                <a:gd name="T2" fmla="*/ 65 w 261"/>
                <a:gd name="T3" fmla="*/ 133 h 137"/>
                <a:gd name="T4" fmla="*/ 45 w 261"/>
                <a:gd name="T5" fmla="*/ 133 h 137"/>
                <a:gd name="T6" fmla="*/ 0 w 261"/>
                <a:gd name="T7" fmla="*/ 109 h 137"/>
                <a:gd name="T8" fmla="*/ 94 w 261"/>
                <a:gd name="T9" fmla="*/ 58 h 137"/>
                <a:gd name="T10" fmla="*/ 189 w 261"/>
                <a:gd name="T11" fmla="*/ 7 h 137"/>
                <a:gd name="T12" fmla="*/ 223 w 261"/>
                <a:gd name="T13" fmla="*/ 8 h 137"/>
                <a:gd name="T14" fmla="*/ 261 w 261"/>
                <a:gd name="T15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137">
                  <a:moveTo>
                    <a:pt x="261" y="28"/>
                  </a:moveTo>
                  <a:cubicBezTo>
                    <a:pt x="193" y="64"/>
                    <a:pt x="129" y="98"/>
                    <a:pt x="65" y="133"/>
                  </a:cubicBezTo>
                  <a:cubicBezTo>
                    <a:pt x="57" y="137"/>
                    <a:pt x="52" y="137"/>
                    <a:pt x="45" y="133"/>
                  </a:cubicBezTo>
                  <a:cubicBezTo>
                    <a:pt x="31" y="125"/>
                    <a:pt x="17" y="118"/>
                    <a:pt x="0" y="109"/>
                  </a:cubicBezTo>
                  <a:cubicBezTo>
                    <a:pt x="33" y="91"/>
                    <a:pt x="63" y="74"/>
                    <a:pt x="94" y="58"/>
                  </a:cubicBezTo>
                  <a:cubicBezTo>
                    <a:pt x="126" y="41"/>
                    <a:pt x="158" y="25"/>
                    <a:pt x="189" y="7"/>
                  </a:cubicBezTo>
                  <a:cubicBezTo>
                    <a:pt x="202" y="0"/>
                    <a:pt x="211" y="0"/>
                    <a:pt x="223" y="8"/>
                  </a:cubicBezTo>
                  <a:cubicBezTo>
                    <a:pt x="234" y="15"/>
                    <a:pt x="246" y="20"/>
                    <a:pt x="261" y="28"/>
                  </a:cubicBezTo>
                  <a:close/>
                </a:path>
              </a:pathLst>
            </a:custGeom>
            <a:solidFill>
              <a:srgbClr val="3C5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4570803-25B6-4B1D-96CD-99039D3E4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313" y="1736725"/>
              <a:ext cx="1549400" cy="815975"/>
            </a:xfrm>
            <a:custGeom>
              <a:avLst/>
              <a:gdLst>
                <a:gd name="T0" fmla="*/ 0 w 260"/>
                <a:gd name="T1" fmla="*/ 109 h 137"/>
                <a:gd name="T2" fmla="*/ 143 w 260"/>
                <a:gd name="T3" fmla="*/ 36 h 137"/>
                <a:gd name="T4" fmla="*/ 189 w 260"/>
                <a:gd name="T5" fmla="*/ 8 h 137"/>
                <a:gd name="T6" fmla="*/ 224 w 260"/>
                <a:gd name="T7" fmla="*/ 8 h 137"/>
                <a:gd name="T8" fmla="*/ 260 w 260"/>
                <a:gd name="T9" fmla="*/ 27 h 137"/>
                <a:gd name="T10" fmla="*/ 219 w 260"/>
                <a:gd name="T11" fmla="*/ 51 h 137"/>
                <a:gd name="T12" fmla="*/ 72 w 260"/>
                <a:gd name="T13" fmla="*/ 130 h 137"/>
                <a:gd name="T14" fmla="*/ 39 w 260"/>
                <a:gd name="T15" fmla="*/ 130 h 137"/>
                <a:gd name="T16" fmla="*/ 0 w 260"/>
                <a:gd name="T17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137">
                  <a:moveTo>
                    <a:pt x="0" y="109"/>
                  </a:moveTo>
                  <a:cubicBezTo>
                    <a:pt x="50" y="85"/>
                    <a:pt x="94" y="56"/>
                    <a:pt x="143" y="36"/>
                  </a:cubicBezTo>
                  <a:cubicBezTo>
                    <a:pt x="160" y="29"/>
                    <a:pt x="175" y="18"/>
                    <a:pt x="189" y="8"/>
                  </a:cubicBezTo>
                  <a:cubicBezTo>
                    <a:pt x="201" y="0"/>
                    <a:pt x="212" y="0"/>
                    <a:pt x="224" y="8"/>
                  </a:cubicBezTo>
                  <a:cubicBezTo>
                    <a:pt x="235" y="15"/>
                    <a:pt x="247" y="20"/>
                    <a:pt x="260" y="27"/>
                  </a:cubicBezTo>
                  <a:cubicBezTo>
                    <a:pt x="248" y="39"/>
                    <a:pt x="232" y="44"/>
                    <a:pt x="219" y="51"/>
                  </a:cubicBezTo>
                  <a:cubicBezTo>
                    <a:pt x="170" y="78"/>
                    <a:pt x="120" y="103"/>
                    <a:pt x="72" y="130"/>
                  </a:cubicBezTo>
                  <a:cubicBezTo>
                    <a:pt x="60" y="137"/>
                    <a:pt x="51" y="137"/>
                    <a:pt x="39" y="130"/>
                  </a:cubicBezTo>
                  <a:cubicBezTo>
                    <a:pt x="28" y="122"/>
                    <a:pt x="15" y="117"/>
                    <a:pt x="0" y="109"/>
                  </a:cubicBezTo>
                  <a:close/>
                </a:path>
              </a:pathLst>
            </a:custGeom>
            <a:solidFill>
              <a:srgbClr val="3C5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5859E01-6FEF-F408-3CFE-D13C11FB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8" y="1485900"/>
              <a:ext cx="1458912" cy="863600"/>
            </a:xfrm>
            <a:custGeom>
              <a:avLst/>
              <a:gdLst>
                <a:gd name="T0" fmla="*/ 0 w 245"/>
                <a:gd name="T1" fmla="*/ 108 h 145"/>
                <a:gd name="T2" fmla="*/ 190 w 245"/>
                <a:gd name="T3" fmla="*/ 6 h 145"/>
                <a:gd name="T4" fmla="*/ 243 w 245"/>
                <a:gd name="T5" fmla="*/ 31 h 145"/>
                <a:gd name="T6" fmla="*/ 236 w 245"/>
                <a:gd name="T7" fmla="*/ 41 h 145"/>
                <a:gd name="T8" fmla="*/ 57 w 245"/>
                <a:gd name="T9" fmla="*/ 135 h 145"/>
                <a:gd name="T10" fmla="*/ 10 w 245"/>
                <a:gd name="T11" fmla="*/ 119 h 145"/>
                <a:gd name="T12" fmla="*/ 0 w 245"/>
                <a:gd name="T13" fmla="*/ 10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45">
                  <a:moveTo>
                    <a:pt x="0" y="108"/>
                  </a:moveTo>
                  <a:cubicBezTo>
                    <a:pt x="64" y="73"/>
                    <a:pt x="127" y="40"/>
                    <a:pt x="190" y="6"/>
                  </a:cubicBezTo>
                  <a:cubicBezTo>
                    <a:pt x="202" y="0"/>
                    <a:pt x="240" y="19"/>
                    <a:pt x="243" y="31"/>
                  </a:cubicBezTo>
                  <a:cubicBezTo>
                    <a:pt x="245" y="38"/>
                    <a:pt x="240" y="39"/>
                    <a:pt x="236" y="41"/>
                  </a:cubicBezTo>
                  <a:cubicBezTo>
                    <a:pt x="176" y="73"/>
                    <a:pt x="117" y="105"/>
                    <a:pt x="57" y="135"/>
                  </a:cubicBezTo>
                  <a:cubicBezTo>
                    <a:pt x="38" y="145"/>
                    <a:pt x="25" y="126"/>
                    <a:pt x="10" y="119"/>
                  </a:cubicBezTo>
                  <a:cubicBezTo>
                    <a:pt x="7" y="117"/>
                    <a:pt x="5" y="113"/>
                    <a:pt x="0" y="108"/>
                  </a:cubicBezTo>
                  <a:close/>
                </a:path>
              </a:pathLst>
            </a:custGeom>
            <a:solidFill>
              <a:srgbClr val="3C5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BC62886-B709-A7CD-6F13-C65C2E196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3588" y="2009775"/>
              <a:ext cx="36512" cy="60325"/>
            </a:xfrm>
            <a:custGeom>
              <a:avLst/>
              <a:gdLst>
                <a:gd name="T0" fmla="*/ 1 w 6"/>
                <a:gd name="T1" fmla="*/ 10 h 10"/>
                <a:gd name="T2" fmla="*/ 0 w 6"/>
                <a:gd name="T3" fmla="*/ 0 h 10"/>
                <a:gd name="T4" fmla="*/ 1 w 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1" y="10"/>
                  </a:moveTo>
                  <a:cubicBezTo>
                    <a:pt x="1" y="7"/>
                    <a:pt x="0" y="3"/>
                    <a:pt x="0" y="0"/>
                  </a:cubicBezTo>
                  <a:cubicBezTo>
                    <a:pt x="6" y="2"/>
                    <a:pt x="3" y="6"/>
                    <a:pt x="1" y="10"/>
                  </a:cubicBezTo>
                  <a:close/>
                </a:path>
              </a:pathLst>
            </a:custGeom>
            <a:solidFill>
              <a:srgbClr val="DED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ja negra sobre mesa blanca">
            <a:extLst>
              <a:ext uri="{FF2B5EF4-FFF2-40B4-BE49-F238E27FC236}">
                <a16:creationId xmlns:a16="http://schemas.microsoft.com/office/drawing/2014/main" id="{18E8984D-DC6D-4C2A-8CBF-F0D692A5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0"/>
            <a:ext cx="77120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5" name="Google Shape;255;p41"/>
          <p:cNvSpPr txBox="1">
            <a:spLocks noGrp="1"/>
          </p:cNvSpPr>
          <p:nvPr>
            <p:ph type="title" idx="2"/>
          </p:nvPr>
        </p:nvSpPr>
        <p:spPr>
          <a:xfrm>
            <a:off x="-170025" y="1006837"/>
            <a:ext cx="5496000" cy="29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800" dirty="0">
                <a:solidFill>
                  <a:schemeClr val="bg1"/>
                </a:solidFill>
              </a:rPr>
              <a:t>0</a:t>
            </a:r>
            <a:r>
              <a:rPr lang="en" sz="20800" dirty="0">
                <a:solidFill>
                  <a:schemeClr val="tx1"/>
                </a:solidFill>
              </a:rPr>
              <a:t>1</a:t>
            </a:r>
            <a:endParaRPr sz="20800" dirty="0">
              <a:solidFill>
                <a:schemeClr val="tx1"/>
              </a:solidFill>
            </a:endParaRPr>
          </a:p>
        </p:txBody>
      </p:sp>
      <p:sp>
        <p:nvSpPr>
          <p:cNvPr id="256" name="Google Shape;256;p41"/>
          <p:cNvSpPr txBox="1">
            <a:spLocks noGrp="1"/>
          </p:cNvSpPr>
          <p:nvPr>
            <p:ph type="title"/>
          </p:nvPr>
        </p:nvSpPr>
        <p:spPr>
          <a:xfrm>
            <a:off x="-4750" y="3688350"/>
            <a:ext cx="5496000" cy="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BUSINESS </a:t>
            </a:r>
            <a:r>
              <a:rPr lang="en" dirty="0">
                <a:solidFill>
                  <a:schemeClr val="bg1"/>
                </a:solidFill>
              </a:rPr>
              <a:t>OVERVIEW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>
            <a:spLocks noGrp="1"/>
          </p:cNvSpPr>
          <p:nvPr>
            <p:ph type="title"/>
          </p:nvPr>
        </p:nvSpPr>
        <p:spPr>
          <a:xfrm>
            <a:off x="3069363" y="171875"/>
            <a:ext cx="406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MARKET TRENDS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70" name="Google Shape;270;p42"/>
          <p:cNvSpPr txBox="1"/>
          <p:nvPr/>
        </p:nvSpPr>
        <p:spPr>
          <a:xfrm>
            <a:off x="952263" y="1053275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MARS</a:t>
            </a:r>
            <a:endParaRPr sz="1600" b="1" dirty="0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1" name="Google Shape;271;p42"/>
          <p:cNvSpPr txBox="1"/>
          <p:nvPr/>
        </p:nvSpPr>
        <p:spPr>
          <a:xfrm>
            <a:off x="952263" y="1361900"/>
            <a:ext cx="21171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actually a very cold place</a:t>
            </a:r>
            <a:endParaRPr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42"/>
          <p:cNvSpPr txBox="1"/>
          <p:nvPr/>
        </p:nvSpPr>
        <p:spPr>
          <a:xfrm>
            <a:off x="952263" y="2161850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SATURN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952263" y="2470475"/>
            <a:ext cx="21171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Saturn is composed mostly of hydrogen and helium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42"/>
          <p:cNvSpPr txBox="1"/>
          <p:nvPr/>
        </p:nvSpPr>
        <p:spPr>
          <a:xfrm>
            <a:off x="952263" y="3270425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VENUS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5" name="Google Shape;275;p42"/>
          <p:cNvSpPr txBox="1"/>
          <p:nvPr/>
        </p:nvSpPr>
        <p:spPr>
          <a:xfrm>
            <a:off x="952263" y="3579050"/>
            <a:ext cx="21171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Venus has a beautiful name, but also high temperatures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E16F5A16-2733-4965-9EE6-AE4DA3314638}"/>
              </a:ext>
            </a:extLst>
          </p:cNvPr>
          <p:cNvCxnSpPr/>
          <p:nvPr/>
        </p:nvCxnSpPr>
        <p:spPr>
          <a:xfrm>
            <a:off x="1840523" y="1207625"/>
            <a:ext cx="2731477" cy="8388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EAADE5D9-1A71-4A01-A73F-2E75B2C22C40}"/>
              </a:ext>
            </a:extLst>
          </p:cNvPr>
          <p:cNvCxnSpPr/>
          <p:nvPr/>
        </p:nvCxnSpPr>
        <p:spPr>
          <a:xfrm>
            <a:off x="2010813" y="2316200"/>
            <a:ext cx="2455679" cy="8388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340379D8-FF0D-48FA-8E4E-A4282FC1BC70}"/>
              </a:ext>
            </a:extLst>
          </p:cNvPr>
          <p:cNvCxnSpPr/>
          <p:nvPr/>
        </p:nvCxnSpPr>
        <p:spPr>
          <a:xfrm>
            <a:off x="2010813" y="3424775"/>
            <a:ext cx="2455679" cy="8388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F0A14EF-F016-FF3F-03D9-BF92C25628D5}"/>
              </a:ext>
            </a:extLst>
          </p:cNvPr>
          <p:cNvGrpSpPr/>
          <p:nvPr/>
        </p:nvGrpSpPr>
        <p:grpSpPr>
          <a:xfrm>
            <a:off x="4760913" y="1422400"/>
            <a:ext cx="3425824" cy="3554413"/>
            <a:chOff x="4760913" y="1422400"/>
            <a:chExt cx="3425824" cy="355441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2568A0D-D96E-A517-09ED-2DF29F050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700" y="2097088"/>
              <a:ext cx="681037" cy="819150"/>
            </a:xfrm>
            <a:custGeom>
              <a:avLst/>
              <a:gdLst>
                <a:gd name="T0" fmla="*/ 127 w 127"/>
                <a:gd name="T1" fmla="*/ 13 h 153"/>
                <a:gd name="T2" fmla="*/ 125 w 127"/>
                <a:gd name="T3" fmla="*/ 18 h 153"/>
                <a:gd name="T4" fmla="*/ 111 w 127"/>
                <a:gd name="T5" fmla="*/ 121 h 153"/>
                <a:gd name="T6" fmla="*/ 106 w 127"/>
                <a:gd name="T7" fmla="*/ 127 h 153"/>
                <a:gd name="T8" fmla="*/ 6 w 127"/>
                <a:gd name="T9" fmla="*/ 152 h 153"/>
                <a:gd name="T10" fmla="*/ 1 w 127"/>
                <a:gd name="T11" fmla="*/ 148 h 153"/>
                <a:gd name="T12" fmla="*/ 4 w 127"/>
                <a:gd name="T13" fmla="*/ 104 h 153"/>
                <a:gd name="T14" fmla="*/ 9 w 127"/>
                <a:gd name="T15" fmla="*/ 36 h 153"/>
                <a:gd name="T16" fmla="*/ 19 w 127"/>
                <a:gd name="T17" fmla="*/ 24 h 153"/>
                <a:gd name="T18" fmla="*/ 124 w 127"/>
                <a:gd name="T19" fmla="*/ 1 h 153"/>
                <a:gd name="T20" fmla="*/ 127 w 127"/>
                <a:gd name="T21" fmla="*/ 0 h 153"/>
                <a:gd name="T22" fmla="*/ 127 w 127"/>
                <a:gd name="T23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53">
                  <a:moveTo>
                    <a:pt x="127" y="13"/>
                  </a:moveTo>
                  <a:cubicBezTo>
                    <a:pt x="124" y="14"/>
                    <a:pt x="125" y="16"/>
                    <a:pt x="125" y="18"/>
                  </a:cubicBezTo>
                  <a:cubicBezTo>
                    <a:pt x="121" y="52"/>
                    <a:pt x="116" y="87"/>
                    <a:pt x="111" y="121"/>
                  </a:cubicBezTo>
                  <a:cubicBezTo>
                    <a:pt x="111" y="124"/>
                    <a:pt x="109" y="126"/>
                    <a:pt x="106" y="127"/>
                  </a:cubicBezTo>
                  <a:cubicBezTo>
                    <a:pt x="73" y="135"/>
                    <a:pt x="39" y="144"/>
                    <a:pt x="6" y="152"/>
                  </a:cubicBezTo>
                  <a:cubicBezTo>
                    <a:pt x="2" y="153"/>
                    <a:pt x="0" y="152"/>
                    <a:pt x="1" y="148"/>
                  </a:cubicBezTo>
                  <a:cubicBezTo>
                    <a:pt x="2" y="133"/>
                    <a:pt x="2" y="118"/>
                    <a:pt x="4" y="104"/>
                  </a:cubicBezTo>
                  <a:cubicBezTo>
                    <a:pt x="5" y="81"/>
                    <a:pt x="7" y="59"/>
                    <a:pt x="9" y="36"/>
                  </a:cubicBezTo>
                  <a:cubicBezTo>
                    <a:pt x="9" y="27"/>
                    <a:pt x="9" y="26"/>
                    <a:pt x="19" y="24"/>
                  </a:cubicBezTo>
                  <a:cubicBezTo>
                    <a:pt x="54" y="16"/>
                    <a:pt x="89" y="8"/>
                    <a:pt x="124" y="1"/>
                  </a:cubicBezTo>
                  <a:cubicBezTo>
                    <a:pt x="125" y="0"/>
                    <a:pt x="126" y="0"/>
                    <a:pt x="127" y="0"/>
                  </a:cubicBezTo>
                  <a:cubicBezTo>
                    <a:pt x="127" y="5"/>
                    <a:pt x="127" y="9"/>
                    <a:pt x="127" y="13"/>
                  </a:cubicBezTo>
                  <a:close/>
                </a:path>
              </a:pathLst>
            </a:custGeom>
            <a:solidFill>
              <a:srgbClr val="A1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878B381-14CE-D083-0810-C196BBB2B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850" y="3868738"/>
              <a:ext cx="385762" cy="1108075"/>
            </a:xfrm>
            <a:custGeom>
              <a:avLst/>
              <a:gdLst>
                <a:gd name="T0" fmla="*/ 68 w 72"/>
                <a:gd name="T1" fmla="*/ 207 h 207"/>
                <a:gd name="T2" fmla="*/ 66 w 72"/>
                <a:gd name="T3" fmla="*/ 204 h 207"/>
                <a:gd name="T4" fmla="*/ 3 w 72"/>
                <a:gd name="T5" fmla="*/ 135 h 207"/>
                <a:gd name="T6" fmla="*/ 0 w 72"/>
                <a:gd name="T7" fmla="*/ 129 h 207"/>
                <a:gd name="T8" fmla="*/ 1 w 72"/>
                <a:gd name="T9" fmla="*/ 5 h 207"/>
                <a:gd name="T10" fmla="*/ 1 w 72"/>
                <a:gd name="T11" fmla="*/ 0 h 207"/>
                <a:gd name="T12" fmla="*/ 57 w 72"/>
                <a:gd name="T13" fmla="*/ 47 h 207"/>
                <a:gd name="T14" fmla="*/ 58 w 72"/>
                <a:gd name="T15" fmla="*/ 48 h 207"/>
                <a:gd name="T16" fmla="*/ 58 w 72"/>
                <a:gd name="T17" fmla="*/ 48 h 207"/>
                <a:gd name="T18" fmla="*/ 59 w 72"/>
                <a:gd name="T19" fmla="*/ 49 h 207"/>
                <a:gd name="T20" fmla="*/ 62 w 72"/>
                <a:gd name="T21" fmla="*/ 52 h 207"/>
                <a:gd name="T22" fmla="*/ 63 w 72"/>
                <a:gd name="T23" fmla="*/ 53 h 207"/>
                <a:gd name="T24" fmla="*/ 63 w 72"/>
                <a:gd name="T25" fmla="*/ 53 h 207"/>
                <a:gd name="T26" fmla="*/ 64 w 72"/>
                <a:gd name="T27" fmla="*/ 54 h 207"/>
                <a:gd name="T28" fmla="*/ 64 w 72"/>
                <a:gd name="T29" fmla="*/ 54 h 207"/>
                <a:gd name="T30" fmla="*/ 66 w 72"/>
                <a:gd name="T31" fmla="*/ 55 h 207"/>
                <a:gd name="T32" fmla="*/ 69 w 72"/>
                <a:gd name="T33" fmla="*/ 57 h 207"/>
                <a:gd name="T34" fmla="*/ 70 w 72"/>
                <a:gd name="T35" fmla="*/ 58 h 207"/>
                <a:gd name="T36" fmla="*/ 70 w 72"/>
                <a:gd name="T37" fmla="*/ 58 h 207"/>
                <a:gd name="T38" fmla="*/ 71 w 72"/>
                <a:gd name="T39" fmla="*/ 59 h 207"/>
                <a:gd name="T40" fmla="*/ 71 w 72"/>
                <a:gd name="T41" fmla="*/ 59 h 207"/>
                <a:gd name="T42" fmla="*/ 71 w 72"/>
                <a:gd name="T43" fmla="*/ 59 h 207"/>
                <a:gd name="T44" fmla="*/ 71 w 72"/>
                <a:gd name="T45" fmla="*/ 63 h 207"/>
                <a:gd name="T46" fmla="*/ 70 w 72"/>
                <a:gd name="T47" fmla="*/ 93 h 207"/>
                <a:gd name="T48" fmla="*/ 71 w 72"/>
                <a:gd name="T49" fmla="*/ 119 h 207"/>
                <a:gd name="T50" fmla="*/ 70 w 72"/>
                <a:gd name="T51" fmla="*/ 205 h 207"/>
                <a:gd name="T52" fmla="*/ 70 w 72"/>
                <a:gd name="T53" fmla="*/ 207 h 207"/>
                <a:gd name="T54" fmla="*/ 68 w 72"/>
                <a:gd name="T5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207">
                  <a:moveTo>
                    <a:pt x="68" y="207"/>
                  </a:moveTo>
                  <a:cubicBezTo>
                    <a:pt x="69" y="205"/>
                    <a:pt x="67" y="205"/>
                    <a:pt x="66" y="204"/>
                  </a:cubicBezTo>
                  <a:cubicBezTo>
                    <a:pt x="45" y="181"/>
                    <a:pt x="24" y="158"/>
                    <a:pt x="3" y="135"/>
                  </a:cubicBezTo>
                  <a:cubicBezTo>
                    <a:pt x="2" y="134"/>
                    <a:pt x="0" y="132"/>
                    <a:pt x="0" y="129"/>
                  </a:cubicBezTo>
                  <a:cubicBezTo>
                    <a:pt x="1" y="88"/>
                    <a:pt x="0" y="47"/>
                    <a:pt x="1" y="5"/>
                  </a:cubicBezTo>
                  <a:cubicBezTo>
                    <a:pt x="1" y="4"/>
                    <a:pt x="1" y="3"/>
                    <a:pt x="1" y="0"/>
                  </a:cubicBezTo>
                  <a:cubicBezTo>
                    <a:pt x="21" y="16"/>
                    <a:pt x="39" y="31"/>
                    <a:pt x="57" y="47"/>
                  </a:cubicBezTo>
                  <a:cubicBezTo>
                    <a:pt x="57" y="47"/>
                    <a:pt x="58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9" y="49"/>
                    <a:pt x="59" y="49"/>
                  </a:cubicBezTo>
                  <a:cubicBezTo>
                    <a:pt x="60" y="50"/>
                    <a:pt x="61" y="51"/>
                    <a:pt x="62" y="52"/>
                  </a:cubicBezTo>
                  <a:cubicBezTo>
                    <a:pt x="63" y="52"/>
                    <a:pt x="63" y="53"/>
                    <a:pt x="63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3"/>
                    <a:pt x="64" y="53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4"/>
                    <a:pt x="65" y="54"/>
                    <a:pt x="66" y="55"/>
                  </a:cubicBezTo>
                  <a:cubicBezTo>
                    <a:pt x="67" y="56"/>
                    <a:pt x="68" y="57"/>
                    <a:pt x="69" y="57"/>
                  </a:cubicBezTo>
                  <a:cubicBezTo>
                    <a:pt x="69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61"/>
                    <a:pt x="71" y="62"/>
                    <a:pt x="71" y="63"/>
                  </a:cubicBezTo>
                  <a:cubicBezTo>
                    <a:pt x="70" y="73"/>
                    <a:pt x="71" y="83"/>
                    <a:pt x="70" y="93"/>
                  </a:cubicBezTo>
                  <a:cubicBezTo>
                    <a:pt x="69" y="102"/>
                    <a:pt x="70" y="110"/>
                    <a:pt x="71" y="119"/>
                  </a:cubicBezTo>
                  <a:cubicBezTo>
                    <a:pt x="72" y="147"/>
                    <a:pt x="71" y="176"/>
                    <a:pt x="70" y="205"/>
                  </a:cubicBezTo>
                  <a:cubicBezTo>
                    <a:pt x="70" y="206"/>
                    <a:pt x="70" y="206"/>
                    <a:pt x="70" y="207"/>
                  </a:cubicBezTo>
                  <a:cubicBezTo>
                    <a:pt x="69" y="207"/>
                    <a:pt x="68" y="207"/>
                    <a:pt x="68" y="207"/>
                  </a:cubicBezTo>
                  <a:close/>
                </a:path>
              </a:pathLst>
            </a:custGeom>
            <a:solidFill>
              <a:srgbClr val="D4A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19FC6EE-63D8-A3A2-4AA6-3EE25884C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913" y="1803400"/>
              <a:ext cx="331787" cy="882650"/>
            </a:xfrm>
            <a:custGeom>
              <a:avLst/>
              <a:gdLst>
                <a:gd name="T0" fmla="*/ 0 w 62"/>
                <a:gd name="T1" fmla="*/ 1 h 165"/>
                <a:gd name="T2" fmla="*/ 4 w 62"/>
                <a:gd name="T3" fmla="*/ 3 h 165"/>
                <a:gd name="T4" fmla="*/ 57 w 62"/>
                <a:gd name="T5" fmla="*/ 38 h 165"/>
                <a:gd name="T6" fmla="*/ 60 w 62"/>
                <a:gd name="T7" fmla="*/ 43 h 165"/>
                <a:gd name="T8" fmla="*/ 61 w 62"/>
                <a:gd name="T9" fmla="*/ 126 h 165"/>
                <a:gd name="T10" fmla="*/ 61 w 62"/>
                <a:gd name="T11" fmla="*/ 140 h 165"/>
                <a:gd name="T12" fmla="*/ 61 w 62"/>
                <a:gd name="T13" fmla="*/ 159 h 165"/>
                <a:gd name="T14" fmla="*/ 61 w 62"/>
                <a:gd name="T15" fmla="*/ 165 h 165"/>
                <a:gd name="T16" fmla="*/ 57 w 62"/>
                <a:gd name="T17" fmla="*/ 163 h 165"/>
                <a:gd name="T18" fmla="*/ 10 w 62"/>
                <a:gd name="T19" fmla="*/ 130 h 165"/>
                <a:gd name="T20" fmla="*/ 4 w 62"/>
                <a:gd name="T21" fmla="*/ 119 h 165"/>
                <a:gd name="T22" fmla="*/ 1 w 62"/>
                <a:gd name="T23" fmla="*/ 52 h 165"/>
                <a:gd name="T24" fmla="*/ 1 w 62"/>
                <a:gd name="T25" fmla="*/ 46 h 165"/>
                <a:gd name="T26" fmla="*/ 0 w 62"/>
                <a:gd name="T27" fmla="*/ 46 h 165"/>
                <a:gd name="T28" fmla="*/ 0 w 62"/>
                <a:gd name="T29" fmla="*/ 46 h 165"/>
                <a:gd name="T30" fmla="*/ 0 w 62"/>
                <a:gd name="T31" fmla="*/ 31 h 165"/>
                <a:gd name="T32" fmla="*/ 0 w 62"/>
                <a:gd name="T33" fmla="*/ 28 h 165"/>
                <a:gd name="T34" fmla="*/ 0 w 62"/>
                <a:gd name="T35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165">
                  <a:moveTo>
                    <a:pt x="0" y="1"/>
                  </a:moveTo>
                  <a:cubicBezTo>
                    <a:pt x="1" y="0"/>
                    <a:pt x="3" y="2"/>
                    <a:pt x="4" y="3"/>
                  </a:cubicBezTo>
                  <a:cubicBezTo>
                    <a:pt x="22" y="14"/>
                    <a:pt x="40" y="26"/>
                    <a:pt x="57" y="38"/>
                  </a:cubicBezTo>
                  <a:cubicBezTo>
                    <a:pt x="58" y="39"/>
                    <a:pt x="60" y="40"/>
                    <a:pt x="60" y="43"/>
                  </a:cubicBezTo>
                  <a:cubicBezTo>
                    <a:pt x="61" y="71"/>
                    <a:pt x="62" y="98"/>
                    <a:pt x="61" y="126"/>
                  </a:cubicBezTo>
                  <a:cubicBezTo>
                    <a:pt x="60" y="131"/>
                    <a:pt x="60" y="135"/>
                    <a:pt x="61" y="140"/>
                  </a:cubicBezTo>
                  <a:cubicBezTo>
                    <a:pt x="61" y="146"/>
                    <a:pt x="59" y="152"/>
                    <a:pt x="61" y="159"/>
                  </a:cubicBezTo>
                  <a:cubicBezTo>
                    <a:pt x="61" y="161"/>
                    <a:pt x="61" y="163"/>
                    <a:pt x="61" y="165"/>
                  </a:cubicBezTo>
                  <a:cubicBezTo>
                    <a:pt x="59" y="165"/>
                    <a:pt x="58" y="164"/>
                    <a:pt x="57" y="163"/>
                  </a:cubicBezTo>
                  <a:cubicBezTo>
                    <a:pt x="41" y="152"/>
                    <a:pt x="26" y="141"/>
                    <a:pt x="10" y="130"/>
                  </a:cubicBezTo>
                  <a:cubicBezTo>
                    <a:pt x="6" y="127"/>
                    <a:pt x="4" y="124"/>
                    <a:pt x="4" y="119"/>
                  </a:cubicBezTo>
                  <a:cubicBezTo>
                    <a:pt x="3" y="97"/>
                    <a:pt x="2" y="75"/>
                    <a:pt x="1" y="52"/>
                  </a:cubicBezTo>
                  <a:cubicBezTo>
                    <a:pt x="1" y="50"/>
                    <a:pt x="1" y="48"/>
                    <a:pt x="1" y="46"/>
                  </a:cubicBezTo>
                  <a:cubicBezTo>
                    <a:pt x="0" y="46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1"/>
                    <a:pt x="0" y="36"/>
                    <a:pt x="0" y="31"/>
                  </a:cubicBezTo>
                  <a:cubicBezTo>
                    <a:pt x="1" y="30"/>
                    <a:pt x="1" y="29"/>
                    <a:pt x="0" y="28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D4A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9B34762-0768-EBFB-9BC4-82F832B7C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238" y="1422400"/>
              <a:ext cx="695325" cy="219075"/>
            </a:xfrm>
            <a:custGeom>
              <a:avLst/>
              <a:gdLst>
                <a:gd name="T0" fmla="*/ 86 w 130"/>
                <a:gd name="T1" fmla="*/ 0 h 41"/>
                <a:gd name="T2" fmla="*/ 90 w 130"/>
                <a:gd name="T3" fmla="*/ 3 h 41"/>
                <a:gd name="T4" fmla="*/ 125 w 130"/>
                <a:gd name="T5" fmla="*/ 19 h 41"/>
                <a:gd name="T6" fmla="*/ 130 w 130"/>
                <a:gd name="T7" fmla="*/ 23 h 41"/>
                <a:gd name="T8" fmla="*/ 116 w 130"/>
                <a:gd name="T9" fmla="*/ 26 h 41"/>
                <a:gd name="T10" fmla="*/ 48 w 130"/>
                <a:gd name="T11" fmla="*/ 40 h 41"/>
                <a:gd name="T12" fmla="*/ 42 w 130"/>
                <a:gd name="T13" fmla="*/ 40 h 41"/>
                <a:gd name="T14" fmla="*/ 3 w 130"/>
                <a:gd name="T15" fmla="*/ 18 h 41"/>
                <a:gd name="T16" fmla="*/ 0 w 130"/>
                <a:gd name="T17" fmla="*/ 14 h 41"/>
                <a:gd name="T18" fmla="*/ 23 w 130"/>
                <a:gd name="T19" fmla="*/ 10 h 41"/>
                <a:gd name="T20" fmla="*/ 72 w 130"/>
                <a:gd name="T21" fmla="*/ 2 h 41"/>
                <a:gd name="T22" fmla="*/ 75 w 130"/>
                <a:gd name="T23" fmla="*/ 0 h 41"/>
                <a:gd name="T24" fmla="*/ 86 w 130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41">
                  <a:moveTo>
                    <a:pt x="86" y="0"/>
                  </a:moveTo>
                  <a:cubicBezTo>
                    <a:pt x="87" y="2"/>
                    <a:pt x="89" y="2"/>
                    <a:pt x="90" y="3"/>
                  </a:cubicBezTo>
                  <a:cubicBezTo>
                    <a:pt x="101" y="8"/>
                    <a:pt x="113" y="14"/>
                    <a:pt x="125" y="19"/>
                  </a:cubicBezTo>
                  <a:cubicBezTo>
                    <a:pt x="126" y="20"/>
                    <a:pt x="128" y="21"/>
                    <a:pt x="130" y="23"/>
                  </a:cubicBezTo>
                  <a:cubicBezTo>
                    <a:pt x="125" y="25"/>
                    <a:pt x="120" y="25"/>
                    <a:pt x="116" y="26"/>
                  </a:cubicBezTo>
                  <a:cubicBezTo>
                    <a:pt x="93" y="31"/>
                    <a:pt x="71" y="35"/>
                    <a:pt x="48" y="40"/>
                  </a:cubicBezTo>
                  <a:cubicBezTo>
                    <a:pt x="46" y="41"/>
                    <a:pt x="44" y="41"/>
                    <a:pt x="42" y="40"/>
                  </a:cubicBezTo>
                  <a:cubicBezTo>
                    <a:pt x="29" y="33"/>
                    <a:pt x="16" y="26"/>
                    <a:pt x="3" y="18"/>
                  </a:cubicBezTo>
                  <a:cubicBezTo>
                    <a:pt x="2" y="17"/>
                    <a:pt x="0" y="16"/>
                    <a:pt x="0" y="14"/>
                  </a:cubicBezTo>
                  <a:cubicBezTo>
                    <a:pt x="8" y="12"/>
                    <a:pt x="15" y="11"/>
                    <a:pt x="23" y="10"/>
                  </a:cubicBezTo>
                  <a:cubicBezTo>
                    <a:pt x="39" y="7"/>
                    <a:pt x="56" y="4"/>
                    <a:pt x="72" y="2"/>
                  </a:cubicBezTo>
                  <a:cubicBezTo>
                    <a:pt x="74" y="1"/>
                    <a:pt x="75" y="2"/>
                    <a:pt x="75" y="0"/>
                  </a:cubicBezTo>
                  <a:cubicBezTo>
                    <a:pt x="79" y="0"/>
                    <a:pt x="83" y="0"/>
                    <a:pt x="86" y="0"/>
                  </a:cubicBezTo>
                  <a:close/>
                </a:path>
              </a:pathLst>
            </a:custGeom>
            <a:solidFill>
              <a:srgbClr val="226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0A58800-F2DB-601B-3AD8-7FE3FF8F8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913" y="1952625"/>
              <a:ext cx="4762" cy="1587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50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B7A0A2B-4B8C-5F7C-3A11-D468715A5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3" y="3184525"/>
              <a:ext cx="701675" cy="936625"/>
            </a:xfrm>
            <a:custGeom>
              <a:avLst/>
              <a:gdLst>
                <a:gd name="T0" fmla="*/ 2 w 131"/>
                <a:gd name="T1" fmla="*/ 102 h 175"/>
                <a:gd name="T2" fmla="*/ 2 w 131"/>
                <a:gd name="T3" fmla="*/ 37 h 175"/>
                <a:gd name="T4" fmla="*/ 6 w 131"/>
                <a:gd name="T5" fmla="*/ 31 h 175"/>
                <a:gd name="T6" fmla="*/ 125 w 131"/>
                <a:gd name="T7" fmla="*/ 1 h 175"/>
                <a:gd name="T8" fmla="*/ 131 w 131"/>
                <a:gd name="T9" fmla="*/ 6 h 175"/>
                <a:gd name="T10" fmla="*/ 127 w 131"/>
                <a:gd name="T11" fmla="*/ 137 h 175"/>
                <a:gd name="T12" fmla="*/ 123 w 131"/>
                <a:gd name="T13" fmla="*/ 141 h 175"/>
                <a:gd name="T14" fmla="*/ 5 w 131"/>
                <a:gd name="T15" fmla="*/ 173 h 175"/>
                <a:gd name="T16" fmla="*/ 0 w 131"/>
                <a:gd name="T17" fmla="*/ 169 h 175"/>
                <a:gd name="T18" fmla="*/ 0 w 131"/>
                <a:gd name="T19" fmla="*/ 102 h 175"/>
                <a:gd name="T20" fmla="*/ 2 w 131"/>
                <a:gd name="T21" fmla="*/ 10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175">
                  <a:moveTo>
                    <a:pt x="2" y="102"/>
                  </a:moveTo>
                  <a:cubicBezTo>
                    <a:pt x="2" y="80"/>
                    <a:pt x="2" y="59"/>
                    <a:pt x="2" y="37"/>
                  </a:cubicBezTo>
                  <a:cubicBezTo>
                    <a:pt x="2" y="34"/>
                    <a:pt x="3" y="32"/>
                    <a:pt x="6" y="31"/>
                  </a:cubicBezTo>
                  <a:cubicBezTo>
                    <a:pt x="46" y="21"/>
                    <a:pt x="86" y="11"/>
                    <a:pt x="125" y="1"/>
                  </a:cubicBezTo>
                  <a:cubicBezTo>
                    <a:pt x="129" y="0"/>
                    <a:pt x="131" y="1"/>
                    <a:pt x="131" y="6"/>
                  </a:cubicBezTo>
                  <a:cubicBezTo>
                    <a:pt x="130" y="49"/>
                    <a:pt x="129" y="93"/>
                    <a:pt x="127" y="137"/>
                  </a:cubicBezTo>
                  <a:cubicBezTo>
                    <a:pt x="126" y="139"/>
                    <a:pt x="126" y="140"/>
                    <a:pt x="123" y="141"/>
                  </a:cubicBezTo>
                  <a:cubicBezTo>
                    <a:pt x="84" y="152"/>
                    <a:pt x="44" y="163"/>
                    <a:pt x="5" y="173"/>
                  </a:cubicBezTo>
                  <a:cubicBezTo>
                    <a:pt x="0" y="175"/>
                    <a:pt x="0" y="171"/>
                    <a:pt x="0" y="169"/>
                  </a:cubicBezTo>
                  <a:cubicBezTo>
                    <a:pt x="0" y="146"/>
                    <a:pt x="0" y="124"/>
                    <a:pt x="0" y="102"/>
                  </a:cubicBezTo>
                  <a:cubicBezTo>
                    <a:pt x="1" y="102"/>
                    <a:pt x="1" y="102"/>
                    <a:pt x="2" y="102"/>
                  </a:cubicBezTo>
                  <a:close/>
                </a:path>
              </a:pathLst>
            </a:custGeom>
            <a:solidFill>
              <a:srgbClr val="A1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08ED8F4-7FC4-6A90-7AF9-EEC547150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2986088"/>
              <a:ext cx="733425" cy="931863"/>
            </a:xfrm>
            <a:custGeom>
              <a:avLst/>
              <a:gdLst>
                <a:gd name="T0" fmla="*/ 1 w 137"/>
                <a:gd name="T1" fmla="*/ 105 h 174"/>
                <a:gd name="T2" fmla="*/ 4 w 137"/>
                <a:gd name="T3" fmla="*/ 43 h 174"/>
                <a:gd name="T4" fmla="*/ 12 w 137"/>
                <a:gd name="T5" fmla="*/ 32 h 174"/>
                <a:gd name="T6" fmla="*/ 132 w 137"/>
                <a:gd name="T7" fmla="*/ 1 h 174"/>
                <a:gd name="T8" fmla="*/ 136 w 137"/>
                <a:gd name="T9" fmla="*/ 5 h 174"/>
                <a:gd name="T10" fmla="*/ 130 w 137"/>
                <a:gd name="T11" fmla="*/ 87 h 174"/>
                <a:gd name="T12" fmla="*/ 126 w 137"/>
                <a:gd name="T13" fmla="*/ 135 h 174"/>
                <a:gd name="T14" fmla="*/ 121 w 137"/>
                <a:gd name="T15" fmla="*/ 141 h 174"/>
                <a:gd name="T16" fmla="*/ 18 w 137"/>
                <a:gd name="T17" fmla="*/ 169 h 174"/>
                <a:gd name="T18" fmla="*/ 4 w 137"/>
                <a:gd name="T19" fmla="*/ 173 h 174"/>
                <a:gd name="T20" fmla="*/ 0 w 137"/>
                <a:gd name="T21" fmla="*/ 169 h 174"/>
                <a:gd name="T22" fmla="*/ 1 w 137"/>
                <a:gd name="T23" fmla="*/ 105 h 174"/>
                <a:gd name="T24" fmla="*/ 1 w 137"/>
                <a:gd name="T25" fmla="*/ 10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74">
                  <a:moveTo>
                    <a:pt x="1" y="105"/>
                  </a:moveTo>
                  <a:cubicBezTo>
                    <a:pt x="2" y="84"/>
                    <a:pt x="3" y="64"/>
                    <a:pt x="4" y="43"/>
                  </a:cubicBezTo>
                  <a:cubicBezTo>
                    <a:pt x="4" y="34"/>
                    <a:pt x="4" y="34"/>
                    <a:pt x="12" y="32"/>
                  </a:cubicBezTo>
                  <a:cubicBezTo>
                    <a:pt x="52" y="22"/>
                    <a:pt x="92" y="12"/>
                    <a:pt x="132" y="1"/>
                  </a:cubicBezTo>
                  <a:cubicBezTo>
                    <a:pt x="136" y="0"/>
                    <a:pt x="137" y="1"/>
                    <a:pt x="136" y="5"/>
                  </a:cubicBezTo>
                  <a:cubicBezTo>
                    <a:pt x="134" y="32"/>
                    <a:pt x="132" y="60"/>
                    <a:pt x="130" y="87"/>
                  </a:cubicBezTo>
                  <a:cubicBezTo>
                    <a:pt x="129" y="103"/>
                    <a:pt x="127" y="119"/>
                    <a:pt x="126" y="135"/>
                  </a:cubicBezTo>
                  <a:cubicBezTo>
                    <a:pt x="126" y="139"/>
                    <a:pt x="124" y="140"/>
                    <a:pt x="121" y="141"/>
                  </a:cubicBezTo>
                  <a:cubicBezTo>
                    <a:pt x="87" y="150"/>
                    <a:pt x="53" y="160"/>
                    <a:pt x="18" y="169"/>
                  </a:cubicBezTo>
                  <a:cubicBezTo>
                    <a:pt x="14" y="170"/>
                    <a:pt x="9" y="171"/>
                    <a:pt x="4" y="173"/>
                  </a:cubicBezTo>
                  <a:cubicBezTo>
                    <a:pt x="0" y="174"/>
                    <a:pt x="0" y="173"/>
                    <a:pt x="0" y="169"/>
                  </a:cubicBezTo>
                  <a:cubicBezTo>
                    <a:pt x="0" y="148"/>
                    <a:pt x="1" y="127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lose/>
                </a:path>
              </a:pathLst>
            </a:custGeom>
            <a:solidFill>
              <a:srgbClr val="A1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00DDB3D-E4D7-30CE-F1B6-3237C919A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5" y="2435225"/>
              <a:ext cx="722312" cy="866775"/>
            </a:xfrm>
            <a:custGeom>
              <a:avLst/>
              <a:gdLst>
                <a:gd name="T0" fmla="*/ 133 w 135"/>
                <a:gd name="T1" fmla="*/ 64 h 162"/>
                <a:gd name="T2" fmla="*/ 130 w 135"/>
                <a:gd name="T3" fmla="*/ 124 h 162"/>
                <a:gd name="T4" fmla="*/ 125 w 135"/>
                <a:gd name="T5" fmla="*/ 130 h 162"/>
                <a:gd name="T6" fmla="*/ 6 w 135"/>
                <a:gd name="T7" fmla="*/ 161 h 162"/>
                <a:gd name="T8" fmla="*/ 1 w 135"/>
                <a:gd name="T9" fmla="*/ 157 h 162"/>
                <a:gd name="T10" fmla="*/ 1 w 135"/>
                <a:gd name="T11" fmla="*/ 36 h 162"/>
                <a:gd name="T12" fmla="*/ 6 w 135"/>
                <a:gd name="T13" fmla="*/ 29 h 162"/>
                <a:gd name="T14" fmla="*/ 130 w 135"/>
                <a:gd name="T15" fmla="*/ 1 h 162"/>
                <a:gd name="T16" fmla="*/ 135 w 135"/>
                <a:gd name="T17" fmla="*/ 5 h 162"/>
                <a:gd name="T18" fmla="*/ 133 w 135"/>
                <a:gd name="T19" fmla="*/ 64 h 162"/>
                <a:gd name="T20" fmla="*/ 133 w 135"/>
                <a:gd name="T21" fmla="*/ 6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62">
                  <a:moveTo>
                    <a:pt x="133" y="64"/>
                  </a:moveTo>
                  <a:cubicBezTo>
                    <a:pt x="132" y="84"/>
                    <a:pt x="131" y="104"/>
                    <a:pt x="130" y="124"/>
                  </a:cubicBezTo>
                  <a:cubicBezTo>
                    <a:pt x="130" y="128"/>
                    <a:pt x="129" y="129"/>
                    <a:pt x="125" y="130"/>
                  </a:cubicBezTo>
                  <a:cubicBezTo>
                    <a:pt x="85" y="141"/>
                    <a:pt x="46" y="151"/>
                    <a:pt x="6" y="161"/>
                  </a:cubicBezTo>
                  <a:cubicBezTo>
                    <a:pt x="2" y="162"/>
                    <a:pt x="1" y="161"/>
                    <a:pt x="1" y="157"/>
                  </a:cubicBezTo>
                  <a:cubicBezTo>
                    <a:pt x="0" y="117"/>
                    <a:pt x="0" y="76"/>
                    <a:pt x="1" y="36"/>
                  </a:cubicBezTo>
                  <a:cubicBezTo>
                    <a:pt x="1" y="32"/>
                    <a:pt x="3" y="30"/>
                    <a:pt x="6" y="29"/>
                  </a:cubicBezTo>
                  <a:cubicBezTo>
                    <a:pt x="47" y="19"/>
                    <a:pt x="88" y="9"/>
                    <a:pt x="130" y="1"/>
                  </a:cubicBezTo>
                  <a:cubicBezTo>
                    <a:pt x="135" y="0"/>
                    <a:pt x="135" y="0"/>
                    <a:pt x="135" y="5"/>
                  </a:cubicBezTo>
                  <a:cubicBezTo>
                    <a:pt x="134" y="25"/>
                    <a:pt x="133" y="45"/>
                    <a:pt x="133" y="64"/>
                  </a:cubicBezTo>
                  <a:cubicBezTo>
                    <a:pt x="133" y="64"/>
                    <a:pt x="133" y="64"/>
                    <a:pt x="133" y="64"/>
                  </a:cubicBezTo>
                  <a:close/>
                </a:path>
              </a:pathLst>
            </a:custGeom>
            <a:solidFill>
              <a:srgbClr val="A1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3FC625F-E680-F82C-BDF5-AA75BFA70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2257425"/>
              <a:ext cx="760412" cy="857250"/>
            </a:xfrm>
            <a:custGeom>
              <a:avLst/>
              <a:gdLst>
                <a:gd name="T0" fmla="*/ 2 w 142"/>
                <a:gd name="T1" fmla="*/ 97 h 160"/>
                <a:gd name="T2" fmla="*/ 5 w 142"/>
                <a:gd name="T3" fmla="*/ 35 h 160"/>
                <a:gd name="T4" fmla="*/ 10 w 142"/>
                <a:gd name="T5" fmla="*/ 29 h 160"/>
                <a:gd name="T6" fmla="*/ 136 w 142"/>
                <a:gd name="T7" fmla="*/ 1 h 160"/>
                <a:gd name="T8" fmla="*/ 142 w 142"/>
                <a:gd name="T9" fmla="*/ 6 h 160"/>
                <a:gd name="T10" fmla="*/ 136 w 142"/>
                <a:gd name="T11" fmla="*/ 84 h 160"/>
                <a:gd name="T12" fmla="*/ 133 w 142"/>
                <a:gd name="T13" fmla="*/ 122 h 160"/>
                <a:gd name="T14" fmla="*/ 129 w 142"/>
                <a:gd name="T15" fmla="*/ 127 h 160"/>
                <a:gd name="T16" fmla="*/ 4 w 142"/>
                <a:gd name="T17" fmla="*/ 159 h 160"/>
                <a:gd name="T18" fmla="*/ 0 w 142"/>
                <a:gd name="T19" fmla="*/ 155 h 160"/>
                <a:gd name="T20" fmla="*/ 2 w 142"/>
                <a:gd name="T21" fmla="*/ 107 h 160"/>
                <a:gd name="T22" fmla="*/ 2 w 142"/>
                <a:gd name="T23" fmla="*/ 97 h 160"/>
                <a:gd name="T24" fmla="*/ 2 w 142"/>
                <a:gd name="T25" fmla="*/ 9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60">
                  <a:moveTo>
                    <a:pt x="2" y="97"/>
                  </a:moveTo>
                  <a:cubicBezTo>
                    <a:pt x="3" y="76"/>
                    <a:pt x="4" y="55"/>
                    <a:pt x="5" y="35"/>
                  </a:cubicBezTo>
                  <a:cubicBezTo>
                    <a:pt x="5" y="31"/>
                    <a:pt x="6" y="30"/>
                    <a:pt x="10" y="29"/>
                  </a:cubicBezTo>
                  <a:cubicBezTo>
                    <a:pt x="52" y="19"/>
                    <a:pt x="94" y="10"/>
                    <a:pt x="136" y="1"/>
                  </a:cubicBezTo>
                  <a:cubicBezTo>
                    <a:pt x="142" y="0"/>
                    <a:pt x="142" y="0"/>
                    <a:pt x="142" y="6"/>
                  </a:cubicBezTo>
                  <a:cubicBezTo>
                    <a:pt x="140" y="32"/>
                    <a:pt x="138" y="58"/>
                    <a:pt x="136" y="84"/>
                  </a:cubicBezTo>
                  <a:cubicBezTo>
                    <a:pt x="135" y="97"/>
                    <a:pt x="134" y="109"/>
                    <a:pt x="133" y="122"/>
                  </a:cubicBezTo>
                  <a:cubicBezTo>
                    <a:pt x="133" y="125"/>
                    <a:pt x="132" y="126"/>
                    <a:pt x="129" y="127"/>
                  </a:cubicBezTo>
                  <a:cubicBezTo>
                    <a:pt x="88" y="138"/>
                    <a:pt x="46" y="149"/>
                    <a:pt x="4" y="159"/>
                  </a:cubicBezTo>
                  <a:cubicBezTo>
                    <a:pt x="1" y="160"/>
                    <a:pt x="0" y="158"/>
                    <a:pt x="0" y="155"/>
                  </a:cubicBezTo>
                  <a:cubicBezTo>
                    <a:pt x="1" y="139"/>
                    <a:pt x="1" y="123"/>
                    <a:pt x="2" y="107"/>
                  </a:cubicBezTo>
                  <a:cubicBezTo>
                    <a:pt x="2" y="104"/>
                    <a:pt x="2" y="100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lose/>
                </a:path>
              </a:pathLst>
            </a:custGeom>
            <a:solidFill>
              <a:srgbClr val="A1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81A19994-808C-5265-1CAD-BFD3C4365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3" y="3992563"/>
              <a:ext cx="674687" cy="952500"/>
            </a:xfrm>
            <a:custGeom>
              <a:avLst/>
              <a:gdLst>
                <a:gd name="T0" fmla="*/ 0 w 126"/>
                <a:gd name="T1" fmla="*/ 106 h 178"/>
                <a:gd name="T2" fmla="*/ 0 w 126"/>
                <a:gd name="T3" fmla="*/ 42 h 178"/>
                <a:gd name="T4" fmla="*/ 9 w 126"/>
                <a:gd name="T5" fmla="*/ 31 h 178"/>
                <a:gd name="T6" fmla="*/ 120 w 126"/>
                <a:gd name="T7" fmla="*/ 1 h 178"/>
                <a:gd name="T8" fmla="*/ 126 w 126"/>
                <a:gd name="T9" fmla="*/ 6 h 178"/>
                <a:gd name="T10" fmla="*/ 122 w 126"/>
                <a:gd name="T11" fmla="*/ 130 h 178"/>
                <a:gd name="T12" fmla="*/ 119 w 126"/>
                <a:gd name="T13" fmla="*/ 134 h 178"/>
                <a:gd name="T14" fmla="*/ 5 w 126"/>
                <a:gd name="T15" fmla="*/ 177 h 178"/>
                <a:gd name="T16" fmla="*/ 1 w 126"/>
                <a:gd name="T17" fmla="*/ 173 h 178"/>
                <a:gd name="T18" fmla="*/ 0 w 126"/>
                <a:gd name="T19" fmla="*/ 142 h 178"/>
                <a:gd name="T20" fmla="*/ 0 w 126"/>
                <a:gd name="T21" fmla="*/ 106 h 178"/>
                <a:gd name="T22" fmla="*/ 0 w 126"/>
                <a:gd name="T23" fmla="*/ 10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178">
                  <a:moveTo>
                    <a:pt x="0" y="106"/>
                  </a:moveTo>
                  <a:cubicBezTo>
                    <a:pt x="0" y="85"/>
                    <a:pt x="0" y="63"/>
                    <a:pt x="0" y="42"/>
                  </a:cubicBezTo>
                  <a:cubicBezTo>
                    <a:pt x="0" y="34"/>
                    <a:pt x="1" y="33"/>
                    <a:pt x="9" y="31"/>
                  </a:cubicBezTo>
                  <a:cubicBezTo>
                    <a:pt x="46" y="21"/>
                    <a:pt x="83" y="11"/>
                    <a:pt x="120" y="1"/>
                  </a:cubicBezTo>
                  <a:cubicBezTo>
                    <a:pt x="126" y="0"/>
                    <a:pt x="126" y="0"/>
                    <a:pt x="126" y="6"/>
                  </a:cubicBezTo>
                  <a:cubicBezTo>
                    <a:pt x="125" y="47"/>
                    <a:pt x="123" y="88"/>
                    <a:pt x="122" y="130"/>
                  </a:cubicBezTo>
                  <a:cubicBezTo>
                    <a:pt x="122" y="133"/>
                    <a:pt x="121" y="133"/>
                    <a:pt x="119" y="134"/>
                  </a:cubicBezTo>
                  <a:cubicBezTo>
                    <a:pt x="81" y="148"/>
                    <a:pt x="43" y="162"/>
                    <a:pt x="5" y="177"/>
                  </a:cubicBezTo>
                  <a:cubicBezTo>
                    <a:pt x="1" y="178"/>
                    <a:pt x="1" y="177"/>
                    <a:pt x="1" y="173"/>
                  </a:cubicBezTo>
                  <a:cubicBezTo>
                    <a:pt x="0" y="163"/>
                    <a:pt x="0" y="152"/>
                    <a:pt x="0" y="142"/>
                  </a:cubicBezTo>
                  <a:cubicBezTo>
                    <a:pt x="0" y="130"/>
                    <a:pt x="0" y="118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lose/>
                </a:path>
              </a:pathLst>
            </a:custGeom>
            <a:solidFill>
              <a:srgbClr val="A1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1CE2FFE-5EF6-C7E0-9A59-649625E82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138" y="3789363"/>
              <a:ext cx="700087" cy="893763"/>
            </a:xfrm>
            <a:custGeom>
              <a:avLst/>
              <a:gdLst>
                <a:gd name="T0" fmla="*/ 3 w 131"/>
                <a:gd name="T1" fmla="*/ 101 h 167"/>
                <a:gd name="T2" fmla="*/ 5 w 131"/>
                <a:gd name="T3" fmla="*/ 39 h 167"/>
                <a:gd name="T4" fmla="*/ 9 w 131"/>
                <a:gd name="T5" fmla="*/ 33 h 167"/>
                <a:gd name="T6" fmla="*/ 127 w 131"/>
                <a:gd name="T7" fmla="*/ 1 h 167"/>
                <a:gd name="T8" fmla="*/ 131 w 131"/>
                <a:gd name="T9" fmla="*/ 5 h 167"/>
                <a:gd name="T10" fmla="*/ 123 w 131"/>
                <a:gd name="T11" fmla="*/ 117 h 167"/>
                <a:gd name="T12" fmla="*/ 118 w 131"/>
                <a:gd name="T13" fmla="*/ 123 h 167"/>
                <a:gd name="T14" fmla="*/ 5 w 131"/>
                <a:gd name="T15" fmla="*/ 166 h 167"/>
                <a:gd name="T16" fmla="*/ 0 w 131"/>
                <a:gd name="T17" fmla="*/ 162 h 167"/>
                <a:gd name="T18" fmla="*/ 3 w 131"/>
                <a:gd name="T19" fmla="*/ 101 h 167"/>
                <a:gd name="T20" fmla="*/ 3 w 131"/>
                <a:gd name="T21" fmla="*/ 10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167">
                  <a:moveTo>
                    <a:pt x="3" y="101"/>
                  </a:moveTo>
                  <a:cubicBezTo>
                    <a:pt x="3" y="80"/>
                    <a:pt x="4" y="60"/>
                    <a:pt x="5" y="39"/>
                  </a:cubicBezTo>
                  <a:cubicBezTo>
                    <a:pt x="5" y="36"/>
                    <a:pt x="6" y="34"/>
                    <a:pt x="9" y="33"/>
                  </a:cubicBezTo>
                  <a:cubicBezTo>
                    <a:pt x="48" y="22"/>
                    <a:pt x="88" y="12"/>
                    <a:pt x="127" y="1"/>
                  </a:cubicBezTo>
                  <a:cubicBezTo>
                    <a:pt x="130" y="0"/>
                    <a:pt x="131" y="1"/>
                    <a:pt x="131" y="5"/>
                  </a:cubicBezTo>
                  <a:cubicBezTo>
                    <a:pt x="129" y="42"/>
                    <a:pt x="127" y="79"/>
                    <a:pt x="123" y="117"/>
                  </a:cubicBezTo>
                  <a:cubicBezTo>
                    <a:pt x="123" y="120"/>
                    <a:pt x="121" y="122"/>
                    <a:pt x="118" y="123"/>
                  </a:cubicBezTo>
                  <a:cubicBezTo>
                    <a:pt x="80" y="137"/>
                    <a:pt x="43" y="151"/>
                    <a:pt x="5" y="166"/>
                  </a:cubicBezTo>
                  <a:cubicBezTo>
                    <a:pt x="0" y="167"/>
                    <a:pt x="0" y="167"/>
                    <a:pt x="0" y="162"/>
                  </a:cubicBezTo>
                  <a:cubicBezTo>
                    <a:pt x="1" y="142"/>
                    <a:pt x="2" y="121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lose/>
                </a:path>
              </a:pathLst>
            </a:custGeom>
            <a:solidFill>
              <a:srgbClr val="A1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155CAA3-33F0-F9A8-83F0-26B43425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825750"/>
              <a:ext cx="647700" cy="893763"/>
            </a:xfrm>
            <a:custGeom>
              <a:avLst/>
              <a:gdLst>
                <a:gd name="T0" fmla="*/ 0 w 121"/>
                <a:gd name="T1" fmla="*/ 160 h 167"/>
                <a:gd name="T2" fmla="*/ 6 w 121"/>
                <a:gd name="T3" fmla="*/ 92 h 167"/>
                <a:gd name="T4" fmla="*/ 10 w 121"/>
                <a:gd name="T5" fmla="*/ 32 h 167"/>
                <a:gd name="T6" fmla="*/ 15 w 121"/>
                <a:gd name="T7" fmla="*/ 27 h 167"/>
                <a:gd name="T8" fmla="*/ 115 w 121"/>
                <a:gd name="T9" fmla="*/ 2 h 167"/>
                <a:gd name="T10" fmla="*/ 120 w 121"/>
                <a:gd name="T11" fmla="*/ 6 h 167"/>
                <a:gd name="T12" fmla="*/ 114 w 121"/>
                <a:gd name="T13" fmla="*/ 59 h 167"/>
                <a:gd name="T14" fmla="*/ 104 w 121"/>
                <a:gd name="T15" fmla="*/ 130 h 167"/>
                <a:gd name="T16" fmla="*/ 95 w 121"/>
                <a:gd name="T17" fmla="*/ 141 h 167"/>
                <a:gd name="T18" fmla="*/ 6 w 121"/>
                <a:gd name="T19" fmla="*/ 165 h 167"/>
                <a:gd name="T20" fmla="*/ 0 w 121"/>
                <a:gd name="T21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67">
                  <a:moveTo>
                    <a:pt x="0" y="160"/>
                  </a:moveTo>
                  <a:cubicBezTo>
                    <a:pt x="2" y="138"/>
                    <a:pt x="4" y="115"/>
                    <a:pt x="6" y="92"/>
                  </a:cubicBezTo>
                  <a:cubicBezTo>
                    <a:pt x="7" y="72"/>
                    <a:pt x="9" y="52"/>
                    <a:pt x="10" y="32"/>
                  </a:cubicBezTo>
                  <a:cubicBezTo>
                    <a:pt x="10" y="29"/>
                    <a:pt x="12" y="27"/>
                    <a:pt x="15" y="27"/>
                  </a:cubicBezTo>
                  <a:cubicBezTo>
                    <a:pt x="48" y="18"/>
                    <a:pt x="82" y="10"/>
                    <a:pt x="115" y="2"/>
                  </a:cubicBezTo>
                  <a:cubicBezTo>
                    <a:pt x="121" y="0"/>
                    <a:pt x="121" y="0"/>
                    <a:pt x="120" y="6"/>
                  </a:cubicBezTo>
                  <a:cubicBezTo>
                    <a:pt x="118" y="24"/>
                    <a:pt x="116" y="41"/>
                    <a:pt x="114" y="59"/>
                  </a:cubicBezTo>
                  <a:cubicBezTo>
                    <a:pt x="110" y="82"/>
                    <a:pt x="108" y="106"/>
                    <a:pt x="104" y="130"/>
                  </a:cubicBezTo>
                  <a:cubicBezTo>
                    <a:pt x="103" y="136"/>
                    <a:pt x="101" y="139"/>
                    <a:pt x="95" y="141"/>
                  </a:cubicBezTo>
                  <a:cubicBezTo>
                    <a:pt x="65" y="149"/>
                    <a:pt x="36" y="157"/>
                    <a:pt x="6" y="165"/>
                  </a:cubicBezTo>
                  <a:cubicBezTo>
                    <a:pt x="0" y="167"/>
                    <a:pt x="0" y="167"/>
                    <a:pt x="0" y="160"/>
                  </a:cubicBezTo>
                  <a:close/>
                </a:path>
              </a:pathLst>
            </a:custGeom>
            <a:solidFill>
              <a:srgbClr val="A1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23320DC-CCE5-FAF2-3CD7-B812B6B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5" y="3629025"/>
              <a:ext cx="598487" cy="792163"/>
            </a:xfrm>
            <a:custGeom>
              <a:avLst/>
              <a:gdLst>
                <a:gd name="T0" fmla="*/ 111 w 112"/>
                <a:gd name="T1" fmla="*/ 6 h 148"/>
                <a:gd name="T2" fmla="*/ 104 w 112"/>
                <a:gd name="T3" fmla="*/ 62 h 148"/>
                <a:gd name="T4" fmla="*/ 98 w 112"/>
                <a:gd name="T5" fmla="*/ 105 h 148"/>
                <a:gd name="T6" fmla="*/ 91 w 112"/>
                <a:gd name="T7" fmla="*/ 114 h 148"/>
                <a:gd name="T8" fmla="*/ 5 w 112"/>
                <a:gd name="T9" fmla="*/ 146 h 148"/>
                <a:gd name="T10" fmla="*/ 1 w 112"/>
                <a:gd name="T11" fmla="*/ 142 h 148"/>
                <a:gd name="T12" fmla="*/ 7 w 112"/>
                <a:gd name="T13" fmla="*/ 62 h 148"/>
                <a:gd name="T14" fmla="*/ 9 w 112"/>
                <a:gd name="T15" fmla="*/ 30 h 148"/>
                <a:gd name="T16" fmla="*/ 13 w 112"/>
                <a:gd name="T17" fmla="*/ 26 h 148"/>
                <a:gd name="T18" fmla="*/ 102 w 112"/>
                <a:gd name="T19" fmla="*/ 2 h 148"/>
                <a:gd name="T20" fmla="*/ 106 w 112"/>
                <a:gd name="T21" fmla="*/ 1 h 148"/>
                <a:gd name="T22" fmla="*/ 111 w 112"/>
                <a:gd name="T23" fmla="*/ 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148">
                  <a:moveTo>
                    <a:pt x="111" y="6"/>
                  </a:moveTo>
                  <a:cubicBezTo>
                    <a:pt x="109" y="24"/>
                    <a:pt x="107" y="43"/>
                    <a:pt x="104" y="62"/>
                  </a:cubicBezTo>
                  <a:cubicBezTo>
                    <a:pt x="102" y="76"/>
                    <a:pt x="100" y="90"/>
                    <a:pt x="98" y="105"/>
                  </a:cubicBezTo>
                  <a:cubicBezTo>
                    <a:pt x="97" y="110"/>
                    <a:pt x="95" y="112"/>
                    <a:pt x="91" y="114"/>
                  </a:cubicBezTo>
                  <a:cubicBezTo>
                    <a:pt x="62" y="124"/>
                    <a:pt x="34" y="135"/>
                    <a:pt x="5" y="146"/>
                  </a:cubicBezTo>
                  <a:cubicBezTo>
                    <a:pt x="1" y="148"/>
                    <a:pt x="0" y="147"/>
                    <a:pt x="1" y="142"/>
                  </a:cubicBezTo>
                  <a:cubicBezTo>
                    <a:pt x="3" y="116"/>
                    <a:pt x="5" y="89"/>
                    <a:pt x="7" y="62"/>
                  </a:cubicBezTo>
                  <a:cubicBezTo>
                    <a:pt x="8" y="52"/>
                    <a:pt x="9" y="41"/>
                    <a:pt x="9" y="30"/>
                  </a:cubicBezTo>
                  <a:cubicBezTo>
                    <a:pt x="9" y="28"/>
                    <a:pt x="11" y="27"/>
                    <a:pt x="13" y="26"/>
                  </a:cubicBezTo>
                  <a:cubicBezTo>
                    <a:pt x="43" y="18"/>
                    <a:pt x="72" y="9"/>
                    <a:pt x="102" y="2"/>
                  </a:cubicBezTo>
                  <a:cubicBezTo>
                    <a:pt x="104" y="2"/>
                    <a:pt x="105" y="1"/>
                    <a:pt x="106" y="1"/>
                  </a:cubicBezTo>
                  <a:cubicBezTo>
                    <a:pt x="110" y="0"/>
                    <a:pt x="112" y="1"/>
                    <a:pt x="111" y="6"/>
                  </a:cubicBezTo>
                  <a:close/>
                </a:path>
              </a:pathLst>
            </a:custGeom>
            <a:solidFill>
              <a:srgbClr val="A1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2D401841-E9BE-0E71-8EDC-C3A3A7DD3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3076575"/>
              <a:ext cx="390525" cy="1044575"/>
            </a:xfrm>
            <a:custGeom>
              <a:avLst/>
              <a:gdLst>
                <a:gd name="T0" fmla="*/ 0 w 73"/>
                <a:gd name="T1" fmla="*/ 24 h 195"/>
                <a:gd name="T2" fmla="*/ 0 w 73"/>
                <a:gd name="T3" fmla="*/ 4 h 195"/>
                <a:gd name="T4" fmla="*/ 1 w 73"/>
                <a:gd name="T5" fmla="*/ 1 h 195"/>
                <a:gd name="T6" fmla="*/ 4 w 73"/>
                <a:gd name="T7" fmla="*/ 2 h 195"/>
                <a:gd name="T8" fmla="*/ 56 w 73"/>
                <a:gd name="T9" fmla="*/ 39 h 195"/>
                <a:gd name="T10" fmla="*/ 71 w 73"/>
                <a:gd name="T11" fmla="*/ 50 h 195"/>
                <a:gd name="T12" fmla="*/ 71 w 73"/>
                <a:gd name="T13" fmla="*/ 68 h 195"/>
                <a:gd name="T14" fmla="*/ 70 w 73"/>
                <a:gd name="T15" fmla="*/ 178 h 195"/>
                <a:gd name="T16" fmla="*/ 69 w 73"/>
                <a:gd name="T17" fmla="*/ 195 h 195"/>
                <a:gd name="T18" fmla="*/ 60 w 73"/>
                <a:gd name="T19" fmla="*/ 187 h 195"/>
                <a:gd name="T20" fmla="*/ 3 w 73"/>
                <a:gd name="T21" fmla="*/ 139 h 195"/>
                <a:gd name="T22" fmla="*/ 1 w 73"/>
                <a:gd name="T23" fmla="*/ 137 h 195"/>
                <a:gd name="T24" fmla="*/ 1 w 73"/>
                <a:gd name="T25" fmla="*/ 29 h 195"/>
                <a:gd name="T26" fmla="*/ 0 w 73"/>
                <a:gd name="T27" fmla="*/ 2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195">
                  <a:moveTo>
                    <a:pt x="0" y="24"/>
                  </a:moveTo>
                  <a:cubicBezTo>
                    <a:pt x="0" y="17"/>
                    <a:pt x="0" y="11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2"/>
                    <a:pt x="4" y="2"/>
                  </a:cubicBezTo>
                  <a:cubicBezTo>
                    <a:pt x="21" y="14"/>
                    <a:pt x="39" y="27"/>
                    <a:pt x="56" y="39"/>
                  </a:cubicBezTo>
                  <a:cubicBezTo>
                    <a:pt x="61" y="42"/>
                    <a:pt x="68" y="45"/>
                    <a:pt x="71" y="50"/>
                  </a:cubicBezTo>
                  <a:cubicBezTo>
                    <a:pt x="73" y="55"/>
                    <a:pt x="71" y="62"/>
                    <a:pt x="71" y="68"/>
                  </a:cubicBezTo>
                  <a:cubicBezTo>
                    <a:pt x="71" y="105"/>
                    <a:pt x="71" y="142"/>
                    <a:pt x="70" y="178"/>
                  </a:cubicBezTo>
                  <a:cubicBezTo>
                    <a:pt x="70" y="184"/>
                    <a:pt x="70" y="189"/>
                    <a:pt x="69" y="195"/>
                  </a:cubicBezTo>
                  <a:cubicBezTo>
                    <a:pt x="66" y="192"/>
                    <a:pt x="63" y="189"/>
                    <a:pt x="60" y="187"/>
                  </a:cubicBezTo>
                  <a:cubicBezTo>
                    <a:pt x="41" y="171"/>
                    <a:pt x="22" y="155"/>
                    <a:pt x="3" y="139"/>
                  </a:cubicBezTo>
                  <a:cubicBezTo>
                    <a:pt x="3" y="138"/>
                    <a:pt x="2" y="137"/>
                    <a:pt x="1" y="137"/>
                  </a:cubicBezTo>
                  <a:cubicBezTo>
                    <a:pt x="1" y="101"/>
                    <a:pt x="1" y="65"/>
                    <a:pt x="1" y="29"/>
                  </a:cubicBezTo>
                  <a:cubicBezTo>
                    <a:pt x="1" y="27"/>
                    <a:pt x="1" y="26"/>
                    <a:pt x="0" y="24"/>
                  </a:cubicBezTo>
                  <a:close/>
                </a:path>
              </a:pathLst>
            </a:custGeom>
            <a:solidFill>
              <a:srgbClr val="D4A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470CFCBA-3715-8669-FC04-FED5D6270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2327275"/>
              <a:ext cx="401637" cy="952500"/>
            </a:xfrm>
            <a:custGeom>
              <a:avLst/>
              <a:gdLst>
                <a:gd name="T0" fmla="*/ 1 w 75"/>
                <a:gd name="T1" fmla="*/ 57 h 178"/>
                <a:gd name="T2" fmla="*/ 1 w 75"/>
                <a:gd name="T3" fmla="*/ 0 h 178"/>
                <a:gd name="T4" fmla="*/ 7 w 75"/>
                <a:gd name="T5" fmla="*/ 3 h 178"/>
                <a:gd name="T6" fmla="*/ 65 w 75"/>
                <a:gd name="T7" fmla="*/ 42 h 178"/>
                <a:gd name="T8" fmla="*/ 74 w 75"/>
                <a:gd name="T9" fmla="*/ 59 h 178"/>
                <a:gd name="T10" fmla="*/ 72 w 75"/>
                <a:gd name="T11" fmla="*/ 171 h 178"/>
                <a:gd name="T12" fmla="*/ 72 w 75"/>
                <a:gd name="T13" fmla="*/ 172 h 178"/>
                <a:gd name="T14" fmla="*/ 72 w 75"/>
                <a:gd name="T15" fmla="*/ 177 h 178"/>
                <a:gd name="T16" fmla="*/ 67 w 75"/>
                <a:gd name="T17" fmla="*/ 175 h 178"/>
                <a:gd name="T18" fmla="*/ 37 w 75"/>
                <a:gd name="T19" fmla="*/ 154 h 178"/>
                <a:gd name="T20" fmla="*/ 8 w 75"/>
                <a:gd name="T21" fmla="*/ 133 h 178"/>
                <a:gd name="T22" fmla="*/ 1 w 75"/>
                <a:gd name="T23" fmla="*/ 120 h 178"/>
                <a:gd name="T24" fmla="*/ 1 w 75"/>
                <a:gd name="T25" fmla="*/ 115 h 178"/>
                <a:gd name="T26" fmla="*/ 2 w 75"/>
                <a:gd name="T27" fmla="*/ 110 h 178"/>
                <a:gd name="T28" fmla="*/ 2 w 75"/>
                <a:gd name="T29" fmla="*/ 62 h 178"/>
                <a:gd name="T30" fmla="*/ 1 w 75"/>
                <a:gd name="T31" fmla="*/ 5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178">
                  <a:moveTo>
                    <a:pt x="1" y="57"/>
                  </a:moveTo>
                  <a:cubicBezTo>
                    <a:pt x="1" y="38"/>
                    <a:pt x="1" y="19"/>
                    <a:pt x="1" y="0"/>
                  </a:cubicBezTo>
                  <a:cubicBezTo>
                    <a:pt x="4" y="0"/>
                    <a:pt x="5" y="2"/>
                    <a:pt x="7" y="3"/>
                  </a:cubicBezTo>
                  <a:cubicBezTo>
                    <a:pt x="27" y="16"/>
                    <a:pt x="45" y="29"/>
                    <a:pt x="65" y="42"/>
                  </a:cubicBezTo>
                  <a:cubicBezTo>
                    <a:pt x="73" y="46"/>
                    <a:pt x="75" y="50"/>
                    <a:pt x="74" y="59"/>
                  </a:cubicBezTo>
                  <a:cubicBezTo>
                    <a:pt x="72" y="96"/>
                    <a:pt x="74" y="134"/>
                    <a:pt x="72" y="171"/>
                  </a:cubicBezTo>
                  <a:cubicBezTo>
                    <a:pt x="72" y="171"/>
                    <a:pt x="72" y="171"/>
                    <a:pt x="72" y="172"/>
                  </a:cubicBezTo>
                  <a:cubicBezTo>
                    <a:pt x="72" y="173"/>
                    <a:pt x="73" y="176"/>
                    <a:pt x="72" y="177"/>
                  </a:cubicBezTo>
                  <a:cubicBezTo>
                    <a:pt x="70" y="178"/>
                    <a:pt x="68" y="176"/>
                    <a:pt x="67" y="175"/>
                  </a:cubicBezTo>
                  <a:cubicBezTo>
                    <a:pt x="57" y="168"/>
                    <a:pt x="47" y="161"/>
                    <a:pt x="37" y="154"/>
                  </a:cubicBezTo>
                  <a:cubicBezTo>
                    <a:pt x="27" y="147"/>
                    <a:pt x="18" y="140"/>
                    <a:pt x="8" y="133"/>
                  </a:cubicBezTo>
                  <a:cubicBezTo>
                    <a:pt x="3" y="130"/>
                    <a:pt x="0" y="126"/>
                    <a:pt x="1" y="120"/>
                  </a:cubicBezTo>
                  <a:cubicBezTo>
                    <a:pt x="1" y="118"/>
                    <a:pt x="1" y="117"/>
                    <a:pt x="1" y="115"/>
                  </a:cubicBezTo>
                  <a:cubicBezTo>
                    <a:pt x="2" y="113"/>
                    <a:pt x="2" y="112"/>
                    <a:pt x="2" y="110"/>
                  </a:cubicBezTo>
                  <a:cubicBezTo>
                    <a:pt x="2" y="94"/>
                    <a:pt x="2" y="78"/>
                    <a:pt x="2" y="62"/>
                  </a:cubicBezTo>
                  <a:cubicBezTo>
                    <a:pt x="2" y="60"/>
                    <a:pt x="2" y="58"/>
                    <a:pt x="1" y="57"/>
                  </a:cubicBezTo>
                  <a:close/>
                </a:path>
              </a:pathLst>
            </a:custGeom>
            <a:solidFill>
              <a:srgbClr val="D4A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5EB99F8-8677-ABB7-A1F4-1FAD894A2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3" y="2054225"/>
              <a:ext cx="368300" cy="920750"/>
            </a:xfrm>
            <a:custGeom>
              <a:avLst/>
              <a:gdLst>
                <a:gd name="T0" fmla="*/ 67 w 69"/>
                <a:gd name="T1" fmla="*/ 172 h 172"/>
                <a:gd name="T2" fmla="*/ 10 w 69"/>
                <a:gd name="T3" fmla="*/ 133 h 172"/>
                <a:gd name="T4" fmla="*/ 1 w 69"/>
                <a:gd name="T5" fmla="*/ 116 h 172"/>
                <a:gd name="T6" fmla="*/ 0 w 69"/>
                <a:gd name="T7" fmla="*/ 7 h 172"/>
                <a:gd name="T8" fmla="*/ 1 w 69"/>
                <a:gd name="T9" fmla="*/ 0 h 172"/>
                <a:gd name="T10" fmla="*/ 4 w 69"/>
                <a:gd name="T11" fmla="*/ 1 h 172"/>
                <a:gd name="T12" fmla="*/ 66 w 69"/>
                <a:gd name="T13" fmla="*/ 42 h 172"/>
                <a:gd name="T14" fmla="*/ 69 w 69"/>
                <a:gd name="T15" fmla="*/ 47 h 172"/>
                <a:gd name="T16" fmla="*/ 67 w 69"/>
                <a:gd name="T17" fmla="*/ 169 h 172"/>
                <a:gd name="T18" fmla="*/ 67 w 69"/>
                <a:gd name="T1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72">
                  <a:moveTo>
                    <a:pt x="67" y="172"/>
                  </a:moveTo>
                  <a:cubicBezTo>
                    <a:pt x="47" y="158"/>
                    <a:pt x="29" y="145"/>
                    <a:pt x="10" y="133"/>
                  </a:cubicBezTo>
                  <a:cubicBezTo>
                    <a:pt x="4" y="128"/>
                    <a:pt x="1" y="124"/>
                    <a:pt x="1" y="116"/>
                  </a:cubicBezTo>
                  <a:cubicBezTo>
                    <a:pt x="1" y="80"/>
                    <a:pt x="0" y="43"/>
                    <a:pt x="0" y="7"/>
                  </a:cubicBezTo>
                  <a:cubicBezTo>
                    <a:pt x="0" y="5"/>
                    <a:pt x="0" y="2"/>
                    <a:pt x="1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25" y="15"/>
                    <a:pt x="45" y="29"/>
                    <a:pt x="66" y="42"/>
                  </a:cubicBezTo>
                  <a:cubicBezTo>
                    <a:pt x="68" y="43"/>
                    <a:pt x="69" y="45"/>
                    <a:pt x="69" y="47"/>
                  </a:cubicBezTo>
                  <a:cubicBezTo>
                    <a:pt x="68" y="88"/>
                    <a:pt x="67" y="129"/>
                    <a:pt x="67" y="169"/>
                  </a:cubicBezTo>
                  <a:cubicBezTo>
                    <a:pt x="67" y="170"/>
                    <a:pt x="67" y="171"/>
                    <a:pt x="67" y="172"/>
                  </a:cubicBezTo>
                  <a:close/>
                </a:path>
              </a:pathLst>
            </a:custGeom>
            <a:solidFill>
              <a:srgbClr val="D4A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EE9313B7-5D68-0EC5-AE55-B718F7F6D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088" y="2814638"/>
              <a:ext cx="349250" cy="936625"/>
            </a:xfrm>
            <a:custGeom>
              <a:avLst/>
              <a:gdLst>
                <a:gd name="T0" fmla="*/ 4 w 65"/>
                <a:gd name="T1" fmla="*/ 0 h 175"/>
                <a:gd name="T2" fmla="*/ 63 w 65"/>
                <a:gd name="T3" fmla="*/ 41 h 175"/>
                <a:gd name="T4" fmla="*/ 65 w 65"/>
                <a:gd name="T5" fmla="*/ 45 h 175"/>
                <a:gd name="T6" fmla="*/ 63 w 65"/>
                <a:gd name="T7" fmla="*/ 174 h 175"/>
                <a:gd name="T8" fmla="*/ 62 w 65"/>
                <a:gd name="T9" fmla="*/ 175 h 175"/>
                <a:gd name="T10" fmla="*/ 50 w 65"/>
                <a:gd name="T11" fmla="*/ 164 h 175"/>
                <a:gd name="T12" fmla="*/ 6 w 65"/>
                <a:gd name="T13" fmla="*/ 126 h 175"/>
                <a:gd name="T14" fmla="*/ 2 w 65"/>
                <a:gd name="T15" fmla="*/ 119 h 175"/>
                <a:gd name="T16" fmla="*/ 1 w 65"/>
                <a:gd name="T17" fmla="*/ 71 h 175"/>
                <a:gd name="T18" fmla="*/ 0 w 65"/>
                <a:gd name="T19" fmla="*/ 46 h 175"/>
                <a:gd name="T20" fmla="*/ 1 w 65"/>
                <a:gd name="T21" fmla="*/ 40 h 175"/>
                <a:gd name="T22" fmla="*/ 1 w 65"/>
                <a:gd name="T23" fmla="*/ 6 h 175"/>
                <a:gd name="T24" fmla="*/ 4 w 65"/>
                <a:gd name="T2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75">
                  <a:moveTo>
                    <a:pt x="4" y="0"/>
                  </a:moveTo>
                  <a:cubicBezTo>
                    <a:pt x="24" y="13"/>
                    <a:pt x="44" y="27"/>
                    <a:pt x="63" y="41"/>
                  </a:cubicBezTo>
                  <a:cubicBezTo>
                    <a:pt x="65" y="42"/>
                    <a:pt x="65" y="43"/>
                    <a:pt x="65" y="45"/>
                  </a:cubicBezTo>
                  <a:cubicBezTo>
                    <a:pt x="65" y="88"/>
                    <a:pt x="65" y="131"/>
                    <a:pt x="63" y="174"/>
                  </a:cubicBezTo>
                  <a:cubicBezTo>
                    <a:pt x="63" y="174"/>
                    <a:pt x="63" y="174"/>
                    <a:pt x="62" y="175"/>
                  </a:cubicBezTo>
                  <a:cubicBezTo>
                    <a:pt x="58" y="171"/>
                    <a:pt x="54" y="168"/>
                    <a:pt x="50" y="164"/>
                  </a:cubicBezTo>
                  <a:cubicBezTo>
                    <a:pt x="35" y="152"/>
                    <a:pt x="21" y="139"/>
                    <a:pt x="6" y="126"/>
                  </a:cubicBezTo>
                  <a:cubicBezTo>
                    <a:pt x="3" y="124"/>
                    <a:pt x="2" y="122"/>
                    <a:pt x="2" y="119"/>
                  </a:cubicBezTo>
                  <a:cubicBezTo>
                    <a:pt x="1" y="103"/>
                    <a:pt x="1" y="87"/>
                    <a:pt x="1" y="71"/>
                  </a:cubicBezTo>
                  <a:cubicBezTo>
                    <a:pt x="0" y="63"/>
                    <a:pt x="0" y="55"/>
                    <a:pt x="0" y="46"/>
                  </a:cubicBezTo>
                  <a:cubicBezTo>
                    <a:pt x="2" y="44"/>
                    <a:pt x="1" y="42"/>
                    <a:pt x="1" y="40"/>
                  </a:cubicBezTo>
                  <a:cubicBezTo>
                    <a:pt x="1" y="29"/>
                    <a:pt x="1" y="18"/>
                    <a:pt x="1" y="6"/>
                  </a:cubicBezTo>
                  <a:cubicBezTo>
                    <a:pt x="1" y="4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D4A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3E377D2-8160-E0FD-DABF-EFC6F36D2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888" y="1952625"/>
              <a:ext cx="1108075" cy="396875"/>
            </a:xfrm>
            <a:custGeom>
              <a:avLst/>
              <a:gdLst>
                <a:gd name="T0" fmla="*/ 0 w 207"/>
                <a:gd name="T1" fmla="*/ 32 h 74"/>
                <a:gd name="T2" fmla="*/ 44 w 207"/>
                <a:gd name="T3" fmla="*/ 21 h 74"/>
                <a:gd name="T4" fmla="*/ 126 w 207"/>
                <a:gd name="T5" fmla="*/ 1 h 74"/>
                <a:gd name="T6" fmla="*/ 133 w 207"/>
                <a:gd name="T7" fmla="*/ 1 h 74"/>
                <a:gd name="T8" fmla="*/ 204 w 207"/>
                <a:gd name="T9" fmla="*/ 41 h 74"/>
                <a:gd name="T10" fmla="*/ 207 w 207"/>
                <a:gd name="T11" fmla="*/ 43 h 74"/>
                <a:gd name="T12" fmla="*/ 194 w 207"/>
                <a:gd name="T13" fmla="*/ 47 h 74"/>
                <a:gd name="T14" fmla="*/ 76 w 207"/>
                <a:gd name="T15" fmla="*/ 73 h 74"/>
                <a:gd name="T16" fmla="*/ 70 w 207"/>
                <a:gd name="T17" fmla="*/ 73 h 74"/>
                <a:gd name="T18" fmla="*/ 4 w 207"/>
                <a:gd name="T19" fmla="*/ 35 h 74"/>
                <a:gd name="T20" fmla="*/ 0 w 207"/>
                <a:gd name="T21" fmla="*/ 3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74">
                  <a:moveTo>
                    <a:pt x="0" y="32"/>
                  </a:moveTo>
                  <a:cubicBezTo>
                    <a:pt x="15" y="28"/>
                    <a:pt x="30" y="24"/>
                    <a:pt x="44" y="21"/>
                  </a:cubicBezTo>
                  <a:cubicBezTo>
                    <a:pt x="71" y="14"/>
                    <a:pt x="99" y="7"/>
                    <a:pt x="126" y="1"/>
                  </a:cubicBezTo>
                  <a:cubicBezTo>
                    <a:pt x="128" y="0"/>
                    <a:pt x="131" y="0"/>
                    <a:pt x="133" y="1"/>
                  </a:cubicBezTo>
                  <a:cubicBezTo>
                    <a:pt x="156" y="14"/>
                    <a:pt x="180" y="27"/>
                    <a:pt x="204" y="41"/>
                  </a:cubicBezTo>
                  <a:cubicBezTo>
                    <a:pt x="205" y="41"/>
                    <a:pt x="206" y="42"/>
                    <a:pt x="207" y="43"/>
                  </a:cubicBezTo>
                  <a:cubicBezTo>
                    <a:pt x="203" y="45"/>
                    <a:pt x="198" y="46"/>
                    <a:pt x="194" y="47"/>
                  </a:cubicBezTo>
                  <a:cubicBezTo>
                    <a:pt x="155" y="55"/>
                    <a:pt x="116" y="64"/>
                    <a:pt x="76" y="73"/>
                  </a:cubicBezTo>
                  <a:cubicBezTo>
                    <a:pt x="74" y="74"/>
                    <a:pt x="72" y="74"/>
                    <a:pt x="70" y="73"/>
                  </a:cubicBezTo>
                  <a:cubicBezTo>
                    <a:pt x="48" y="60"/>
                    <a:pt x="26" y="47"/>
                    <a:pt x="4" y="35"/>
                  </a:cubicBezTo>
                  <a:cubicBezTo>
                    <a:pt x="3" y="34"/>
                    <a:pt x="2" y="33"/>
                    <a:pt x="0" y="32"/>
                  </a:cubicBezTo>
                  <a:close/>
                </a:path>
              </a:pathLst>
            </a:custGeom>
            <a:solidFill>
              <a:srgbClr val="226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03188CAD-A811-CC1C-E458-C4AA47657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1695450"/>
              <a:ext cx="1101725" cy="390525"/>
            </a:xfrm>
            <a:custGeom>
              <a:avLst/>
              <a:gdLst>
                <a:gd name="T0" fmla="*/ 206 w 206"/>
                <a:gd name="T1" fmla="*/ 41 h 73"/>
                <a:gd name="T2" fmla="*/ 171 w 206"/>
                <a:gd name="T3" fmla="*/ 50 h 73"/>
                <a:gd name="T4" fmla="*/ 81 w 206"/>
                <a:gd name="T5" fmla="*/ 72 h 73"/>
                <a:gd name="T6" fmla="*/ 72 w 206"/>
                <a:gd name="T7" fmla="*/ 71 h 73"/>
                <a:gd name="T8" fmla="*/ 6 w 206"/>
                <a:gd name="T9" fmla="*/ 33 h 73"/>
                <a:gd name="T10" fmla="*/ 4 w 206"/>
                <a:gd name="T11" fmla="*/ 32 h 73"/>
                <a:gd name="T12" fmla="*/ 1 w 206"/>
                <a:gd name="T13" fmla="*/ 29 h 73"/>
                <a:gd name="T14" fmla="*/ 5 w 206"/>
                <a:gd name="T15" fmla="*/ 27 h 73"/>
                <a:gd name="T16" fmla="*/ 130 w 206"/>
                <a:gd name="T17" fmla="*/ 1 h 73"/>
                <a:gd name="T18" fmla="*/ 136 w 206"/>
                <a:gd name="T19" fmla="*/ 1 h 73"/>
                <a:gd name="T20" fmla="*/ 203 w 206"/>
                <a:gd name="T21" fmla="*/ 39 h 73"/>
                <a:gd name="T22" fmla="*/ 206 w 206"/>
                <a:gd name="T23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73">
                  <a:moveTo>
                    <a:pt x="206" y="41"/>
                  </a:moveTo>
                  <a:cubicBezTo>
                    <a:pt x="193" y="44"/>
                    <a:pt x="182" y="47"/>
                    <a:pt x="171" y="50"/>
                  </a:cubicBezTo>
                  <a:cubicBezTo>
                    <a:pt x="141" y="57"/>
                    <a:pt x="111" y="65"/>
                    <a:pt x="81" y="72"/>
                  </a:cubicBezTo>
                  <a:cubicBezTo>
                    <a:pt x="78" y="73"/>
                    <a:pt x="75" y="72"/>
                    <a:pt x="72" y="71"/>
                  </a:cubicBezTo>
                  <a:cubicBezTo>
                    <a:pt x="50" y="59"/>
                    <a:pt x="28" y="46"/>
                    <a:pt x="6" y="33"/>
                  </a:cubicBezTo>
                  <a:cubicBezTo>
                    <a:pt x="6" y="33"/>
                    <a:pt x="5" y="32"/>
                    <a:pt x="4" y="32"/>
                  </a:cubicBezTo>
                  <a:cubicBezTo>
                    <a:pt x="3" y="31"/>
                    <a:pt x="0" y="30"/>
                    <a:pt x="1" y="29"/>
                  </a:cubicBezTo>
                  <a:cubicBezTo>
                    <a:pt x="1" y="27"/>
                    <a:pt x="3" y="27"/>
                    <a:pt x="5" y="27"/>
                  </a:cubicBezTo>
                  <a:cubicBezTo>
                    <a:pt x="47" y="18"/>
                    <a:pt x="88" y="9"/>
                    <a:pt x="130" y="1"/>
                  </a:cubicBezTo>
                  <a:cubicBezTo>
                    <a:pt x="132" y="0"/>
                    <a:pt x="134" y="0"/>
                    <a:pt x="136" y="1"/>
                  </a:cubicBezTo>
                  <a:cubicBezTo>
                    <a:pt x="158" y="14"/>
                    <a:pt x="181" y="25"/>
                    <a:pt x="203" y="39"/>
                  </a:cubicBezTo>
                  <a:cubicBezTo>
                    <a:pt x="203" y="39"/>
                    <a:pt x="204" y="40"/>
                    <a:pt x="206" y="41"/>
                  </a:cubicBezTo>
                  <a:close/>
                </a:path>
              </a:pathLst>
            </a:custGeom>
            <a:solidFill>
              <a:srgbClr val="226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BF5D709-63A6-DFEF-FFAC-9DFCC1B6D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3543300"/>
              <a:ext cx="327025" cy="963613"/>
            </a:xfrm>
            <a:custGeom>
              <a:avLst/>
              <a:gdLst>
                <a:gd name="T0" fmla="*/ 61 w 61"/>
                <a:gd name="T1" fmla="*/ 119 h 180"/>
                <a:gd name="T2" fmla="*/ 60 w 61"/>
                <a:gd name="T3" fmla="*/ 180 h 180"/>
                <a:gd name="T4" fmla="*/ 56 w 61"/>
                <a:gd name="T5" fmla="*/ 178 h 180"/>
                <a:gd name="T6" fmla="*/ 4 w 61"/>
                <a:gd name="T7" fmla="*/ 121 h 180"/>
                <a:gd name="T8" fmla="*/ 1 w 61"/>
                <a:gd name="T9" fmla="*/ 115 h 180"/>
                <a:gd name="T10" fmla="*/ 0 w 61"/>
                <a:gd name="T11" fmla="*/ 2 h 180"/>
                <a:gd name="T12" fmla="*/ 1 w 61"/>
                <a:gd name="T13" fmla="*/ 0 h 180"/>
                <a:gd name="T14" fmla="*/ 59 w 61"/>
                <a:gd name="T15" fmla="*/ 50 h 180"/>
                <a:gd name="T16" fmla="*/ 60 w 61"/>
                <a:gd name="T17" fmla="*/ 51 h 180"/>
                <a:gd name="T18" fmla="*/ 60 w 61"/>
                <a:gd name="T19" fmla="*/ 51 h 180"/>
                <a:gd name="T20" fmla="*/ 60 w 61"/>
                <a:gd name="T21" fmla="*/ 116 h 180"/>
                <a:gd name="T22" fmla="*/ 61 w 61"/>
                <a:gd name="T23" fmla="*/ 11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80">
                  <a:moveTo>
                    <a:pt x="61" y="119"/>
                  </a:moveTo>
                  <a:cubicBezTo>
                    <a:pt x="61" y="139"/>
                    <a:pt x="61" y="160"/>
                    <a:pt x="60" y="180"/>
                  </a:cubicBezTo>
                  <a:cubicBezTo>
                    <a:pt x="58" y="180"/>
                    <a:pt x="57" y="179"/>
                    <a:pt x="56" y="178"/>
                  </a:cubicBezTo>
                  <a:cubicBezTo>
                    <a:pt x="39" y="159"/>
                    <a:pt x="21" y="140"/>
                    <a:pt x="4" y="121"/>
                  </a:cubicBezTo>
                  <a:cubicBezTo>
                    <a:pt x="2" y="119"/>
                    <a:pt x="1" y="118"/>
                    <a:pt x="1" y="115"/>
                  </a:cubicBezTo>
                  <a:cubicBezTo>
                    <a:pt x="0" y="78"/>
                    <a:pt x="0" y="40"/>
                    <a:pt x="0" y="2"/>
                  </a:cubicBezTo>
                  <a:cubicBezTo>
                    <a:pt x="0" y="2"/>
                    <a:pt x="1" y="2"/>
                    <a:pt x="1" y="0"/>
                  </a:cubicBezTo>
                  <a:cubicBezTo>
                    <a:pt x="20" y="17"/>
                    <a:pt x="39" y="34"/>
                    <a:pt x="59" y="50"/>
                  </a:cubicBezTo>
                  <a:cubicBezTo>
                    <a:pt x="59" y="50"/>
                    <a:pt x="59" y="51"/>
                    <a:pt x="60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8" y="73"/>
                    <a:pt x="61" y="95"/>
                    <a:pt x="60" y="116"/>
                  </a:cubicBezTo>
                  <a:cubicBezTo>
                    <a:pt x="60" y="117"/>
                    <a:pt x="61" y="118"/>
                    <a:pt x="61" y="119"/>
                  </a:cubicBezTo>
                  <a:close/>
                </a:path>
              </a:pathLst>
            </a:custGeom>
            <a:solidFill>
              <a:srgbClr val="D4A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140AC13-411B-36D6-0580-6CA1EA071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175" y="1866900"/>
              <a:ext cx="968375" cy="379413"/>
            </a:xfrm>
            <a:custGeom>
              <a:avLst/>
              <a:gdLst>
                <a:gd name="T0" fmla="*/ 181 w 181"/>
                <a:gd name="T1" fmla="*/ 44 h 71"/>
                <a:gd name="T2" fmla="*/ 170 w 181"/>
                <a:gd name="T3" fmla="*/ 48 h 71"/>
                <a:gd name="T4" fmla="*/ 78 w 181"/>
                <a:gd name="T5" fmla="*/ 71 h 71"/>
                <a:gd name="T6" fmla="*/ 71 w 181"/>
                <a:gd name="T7" fmla="*/ 70 h 71"/>
                <a:gd name="T8" fmla="*/ 3 w 181"/>
                <a:gd name="T9" fmla="*/ 24 h 71"/>
                <a:gd name="T10" fmla="*/ 0 w 181"/>
                <a:gd name="T11" fmla="*/ 20 h 71"/>
                <a:gd name="T12" fmla="*/ 35 w 181"/>
                <a:gd name="T13" fmla="*/ 13 h 71"/>
                <a:gd name="T14" fmla="*/ 97 w 181"/>
                <a:gd name="T15" fmla="*/ 0 h 71"/>
                <a:gd name="T16" fmla="*/ 104 w 181"/>
                <a:gd name="T17" fmla="*/ 1 h 71"/>
                <a:gd name="T18" fmla="*/ 180 w 181"/>
                <a:gd name="T19" fmla="*/ 43 h 71"/>
                <a:gd name="T20" fmla="*/ 181 w 181"/>
                <a:gd name="T21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71">
                  <a:moveTo>
                    <a:pt x="181" y="44"/>
                  </a:moveTo>
                  <a:cubicBezTo>
                    <a:pt x="178" y="46"/>
                    <a:pt x="174" y="47"/>
                    <a:pt x="170" y="48"/>
                  </a:cubicBezTo>
                  <a:cubicBezTo>
                    <a:pt x="139" y="55"/>
                    <a:pt x="109" y="63"/>
                    <a:pt x="78" y="71"/>
                  </a:cubicBezTo>
                  <a:cubicBezTo>
                    <a:pt x="75" y="71"/>
                    <a:pt x="73" y="71"/>
                    <a:pt x="71" y="70"/>
                  </a:cubicBezTo>
                  <a:cubicBezTo>
                    <a:pt x="48" y="55"/>
                    <a:pt x="25" y="40"/>
                    <a:pt x="3" y="24"/>
                  </a:cubicBezTo>
                  <a:cubicBezTo>
                    <a:pt x="2" y="23"/>
                    <a:pt x="1" y="23"/>
                    <a:pt x="0" y="20"/>
                  </a:cubicBezTo>
                  <a:cubicBezTo>
                    <a:pt x="12" y="18"/>
                    <a:pt x="23" y="15"/>
                    <a:pt x="35" y="13"/>
                  </a:cubicBezTo>
                  <a:cubicBezTo>
                    <a:pt x="56" y="9"/>
                    <a:pt x="76" y="5"/>
                    <a:pt x="97" y="0"/>
                  </a:cubicBezTo>
                  <a:cubicBezTo>
                    <a:pt x="100" y="0"/>
                    <a:pt x="102" y="0"/>
                    <a:pt x="104" y="1"/>
                  </a:cubicBezTo>
                  <a:cubicBezTo>
                    <a:pt x="131" y="13"/>
                    <a:pt x="155" y="28"/>
                    <a:pt x="180" y="43"/>
                  </a:cubicBezTo>
                  <a:cubicBezTo>
                    <a:pt x="181" y="43"/>
                    <a:pt x="181" y="44"/>
                    <a:pt x="181" y="44"/>
                  </a:cubicBezTo>
                  <a:close/>
                </a:path>
              </a:pathLst>
            </a:custGeom>
            <a:solidFill>
              <a:srgbClr val="226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AF49623-8E82-524C-3F5B-35CFD03C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2546350"/>
              <a:ext cx="315912" cy="873125"/>
            </a:xfrm>
            <a:custGeom>
              <a:avLst/>
              <a:gdLst>
                <a:gd name="T0" fmla="*/ 0 w 59"/>
                <a:gd name="T1" fmla="*/ 0 h 163"/>
                <a:gd name="T2" fmla="*/ 19 w 59"/>
                <a:gd name="T3" fmla="*/ 13 h 163"/>
                <a:gd name="T4" fmla="*/ 54 w 59"/>
                <a:gd name="T5" fmla="*/ 37 h 163"/>
                <a:gd name="T6" fmla="*/ 57 w 59"/>
                <a:gd name="T7" fmla="*/ 42 h 163"/>
                <a:gd name="T8" fmla="*/ 58 w 59"/>
                <a:gd name="T9" fmla="*/ 162 h 163"/>
                <a:gd name="T10" fmla="*/ 58 w 59"/>
                <a:gd name="T11" fmla="*/ 163 h 163"/>
                <a:gd name="T12" fmla="*/ 56 w 59"/>
                <a:gd name="T13" fmla="*/ 162 h 163"/>
                <a:gd name="T14" fmla="*/ 12 w 59"/>
                <a:gd name="T15" fmla="*/ 124 h 163"/>
                <a:gd name="T16" fmla="*/ 3 w 59"/>
                <a:gd name="T17" fmla="*/ 106 h 163"/>
                <a:gd name="T18" fmla="*/ 0 w 59"/>
                <a:gd name="T19" fmla="*/ 3 h 163"/>
                <a:gd name="T20" fmla="*/ 0 w 59"/>
                <a:gd name="T2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63">
                  <a:moveTo>
                    <a:pt x="0" y="0"/>
                  </a:moveTo>
                  <a:cubicBezTo>
                    <a:pt x="7" y="5"/>
                    <a:pt x="13" y="9"/>
                    <a:pt x="19" y="13"/>
                  </a:cubicBezTo>
                  <a:cubicBezTo>
                    <a:pt x="31" y="21"/>
                    <a:pt x="42" y="29"/>
                    <a:pt x="54" y="37"/>
                  </a:cubicBezTo>
                  <a:cubicBezTo>
                    <a:pt x="56" y="38"/>
                    <a:pt x="57" y="40"/>
                    <a:pt x="57" y="42"/>
                  </a:cubicBezTo>
                  <a:cubicBezTo>
                    <a:pt x="58" y="82"/>
                    <a:pt x="59" y="122"/>
                    <a:pt x="58" y="162"/>
                  </a:cubicBezTo>
                  <a:cubicBezTo>
                    <a:pt x="58" y="162"/>
                    <a:pt x="58" y="163"/>
                    <a:pt x="58" y="163"/>
                  </a:cubicBezTo>
                  <a:cubicBezTo>
                    <a:pt x="57" y="163"/>
                    <a:pt x="57" y="163"/>
                    <a:pt x="56" y="162"/>
                  </a:cubicBezTo>
                  <a:cubicBezTo>
                    <a:pt x="42" y="150"/>
                    <a:pt x="27" y="137"/>
                    <a:pt x="12" y="124"/>
                  </a:cubicBezTo>
                  <a:cubicBezTo>
                    <a:pt x="6" y="119"/>
                    <a:pt x="3" y="114"/>
                    <a:pt x="3" y="106"/>
                  </a:cubicBezTo>
                  <a:cubicBezTo>
                    <a:pt x="2" y="72"/>
                    <a:pt x="0" y="38"/>
                    <a:pt x="0" y="3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D4A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4F4A63-8F89-11CD-615C-7CB2BC45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2139950"/>
              <a:ext cx="974725" cy="369888"/>
            </a:xfrm>
            <a:custGeom>
              <a:avLst/>
              <a:gdLst>
                <a:gd name="T0" fmla="*/ 1 w 182"/>
                <a:gd name="T1" fmla="*/ 28 h 69"/>
                <a:gd name="T2" fmla="*/ 21 w 182"/>
                <a:gd name="T3" fmla="*/ 22 h 69"/>
                <a:gd name="T4" fmla="*/ 106 w 182"/>
                <a:gd name="T5" fmla="*/ 1 h 69"/>
                <a:gd name="T6" fmla="*/ 112 w 182"/>
                <a:gd name="T7" fmla="*/ 2 h 69"/>
                <a:gd name="T8" fmla="*/ 179 w 182"/>
                <a:gd name="T9" fmla="*/ 40 h 69"/>
                <a:gd name="T10" fmla="*/ 182 w 182"/>
                <a:gd name="T11" fmla="*/ 42 h 69"/>
                <a:gd name="T12" fmla="*/ 163 w 182"/>
                <a:gd name="T13" fmla="*/ 46 h 69"/>
                <a:gd name="T14" fmla="*/ 65 w 182"/>
                <a:gd name="T15" fmla="*/ 68 h 69"/>
                <a:gd name="T16" fmla="*/ 58 w 182"/>
                <a:gd name="T17" fmla="*/ 68 h 69"/>
                <a:gd name="T18" fmla="*/ 2 w 182"/>
                <a:gd name="T19" fmla="*/ 30 h 69"/>
                <a:gd name="T20" fmla="*/ 0 w 182"/>
                <a:gd name="T21" fmla="*/ 29 h 69"/>
                <a:gd name="T22" fmla="*/ 1 w 182"/>
                <a:gd name="T2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69">
                  <a:moveTo>
                    <a:pt x="1" y="28"/>
                  </a:moveTo>
                  <a:cubicBezTo>
                    <a:pt x="8" y="26"/>
                    <a:pt x="14" y="24"/>
                    <a:pt x="21" y="22"/>
                  </a:cubicBezTo>
                  <a:cubicBezTo>
                    <a:pt x="50" y="15"/>
                    <a:pt x="78" y="8"/>
                    <a:pt x="106" y="1"/>
                  </a:cubicBezTo>
                  <a:cubicBezTo>
                    <a:pt x="108" y="1"/>
                    <a:pt x="110" y="0"/>
                    <a:pt x="112" y="2"/>
                  </a:cubicBezTo>
                  <a:cubicBezTo>
                    <a:pt x="134" y="14"/>
                    <a:pt x="157" y="27"/>
                    <a:pt x="179" y="40"/>
                  </a:cubicBezTo>
                  <a:cubicBezTo>
                    <a:pt x="180" y="40"/>
                    <a:pt x="180" y="41"/>
                    <a:pt x="182" y="42"/>
                  </a:cubicBezTo>
                  <a:cubicBezTo>
                    <a:pt x="175" y="43"/>
                    <a:pt x="169" y="45"/>
                    <a:pt x="163" y="46"/>
                  </a:cubicBezTo>
                  <a:cubicBezTo>
                    <a:pt x="130" y="54"/>
                    <a:pt x="98" y="61"/>
                    <a:pt x="65" y="68"/>
                  </a:cubicBezTo>
                  <a:cubicBezTo>
                    <a:pt x="62" y="69"/>
                    <a:pt x="60" y="69"/>
                    <a:pt x="58" y="68"/>
                  </a:cubicBezTo>
                  <a:cubicBezTo>
                    <a:pt x="39" y="56"/>
                    <a:pt x="21" y="43"/>
                    <a:pt x="2" y="30"/>
                  </a:cubicBezTo>
                  <a:cubicBezTo>
                    <a:pt x="2" y="30"/>
                    <a:pt x="1" y="29"/>
                    <a:pt x="0" y="29"/>
                  </a:cubicBezTo>
                  <a:cubicBezTo>
                    <a:pt x="0" y="29"/>
                    <a:pt x="0" y="28"/>
                    <a:pt x="1" y="28"/>
                  </a:cubicBezTo>
                  <a:close/>
                </a:path>
              </a:pathLst>
            </a:custGeom>
            <a:solidFill>
              <a:srgbClr val="226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FFC2B7A-0C1D-2885-054B-94D6CAA9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808163"/>
              <a:ext cx="984250" cy="358775"/>
            </a:xfrm>
            <a:custGeom>
              <a:avLst/>
              <a:gdLst>
                <a:gd name="T0" fmla="*/ 0 w 184"/>
                <a:gd name="T1" fmla="*/ 24 h 67"/>
                <a:gd name="T2" fmla="*/ 32 w 184"/>
                <a:gd name="T3" fmla="*/ 15 h 67"/>
                <a:gd name="T4" fmla="*/ 91 w 184"/>
                <a:gd name="T5" fmla="*/ 1 h 67"/>
                <a:gd name="T6" fmla="*/ 97 w 184"/>
                <a:gd name="T7" fmla="*/ 1 h 67"/>
                <a:gd name="T8" fmla="*/ 180 w 184"/>
                <a:gd name="T9" fmla="*/ 40 h 67"/>
                <a:gd name="T10" fmla="*/ 184 w 184"/>
                <a:gd name="T11" fmla="*/ 42 h 67"/>
                <a:gd name="T12" fmla="*/ 170 w 184"/>
                <a:gd name="T13" fmla="*/ 46 h 67"/>
                <a:gd name="T14" fmla="*/ 80 w 184"/>
                <a:gd name="T15" fmla="*/ 67 h 67"/>
                <a:gd name="T16" fmla="*/ 75 w 184"/>
                <a:gd name="T17" fmla="*/ 66 h 67"/>
                <a:gd name="T18" fmla="*/ 3 w 184"/>
                <a:gd name="T19" fmla="*/ 26 h 67"/>
                <a:gd name="T20" fmla="*/ 0 w 184"/>
                <a:gd name="T21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67">
                  <a:moveTo>
                    <a:pt x="0" y="24"/>
                  </a:moveTo>
                  <a:cubicBezTo>
                    <a:pt x="11" y="20"/>
                    <a:pt x="21" y="18"/>
                    <a:pt x="32" y="15"/>
                  </a:cubicBezTo>
                  <a:cubicBezTo>
                    <a:pt x="51" y="10"/>
                    <a:pt x="71" y="5"/>
                    <a:pt x="91" y="1"/>
                  </a:cubicBezTo>
                  <a:cubicBezTo>
                    <a:pt x="93" y="0"/>
                    <a:pt x="95" y="0"/>
                    <a:pt x="97" y="1"/>
                  </a:cubicBezTo>
                  <a:cubicBezTo>
                    <a:pt x="124" y="14"/>
                    <a:pt x="152" y="27"/>
                    <a:pt x="180" y="40"/>
                  </a:cubicBezTo>
                  <a:cubicBezTo>
                    <a:pt x="181" y="40"/>
                    <a:pt x="183" y="41"/>
                    <a:pt x="184" y="42"/>
                  </a:cubicBezTo>
                  <a:cubicBezTo>
                    <a:pt x="179" y="44"/>
                    <a:pt x="175" y="45"/>
                    <a:pt x="170" y="46"/>
                  </a:cubicBezTo>
                  <a:cubicBezTo>
                    <a:pt x="140" y="53"/>
                    <a:pt x="110" y="60"/>
                    <a:pt x="80" y="67"/>
                  </a:cubicBezTo>
                  <a:cubicBezTo>
                    <a:pt x="79" y="67"/>
                    <a:pt x="77" y="67"/>
                    <a:pt x="75" y="66"/>
                  </a:cubicBezTo>
                  <a:cubicBezTo>
                    <a:pt x="51" y="53"/>
                    <a:pt x="27" y="39"/>
                    <a:pt x="3" y="26"/>
                  </a:cubicBezTo>
                  <a:cubicBezTo>
                    <a:pt x="3" y="26"/>
                    <a:pt x="2" y="25"/>
                    <a:pt x="0" y="24"/>
                  </a:cubicBezTo>
                  <a:close/>
                </a:path>
              </a:pathLst>
            </a:custGeom>
            <a:solidFill>
              <a:srgbClr val="226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E778F90C-743E-F7E4-2516-E77732D56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3259138"/>
              <a:ext cx="300037" cy="850900"/>
            </a:xfrm>
            <a:custGeom>
              <a:avLst/>
              <a:gdLst>
                <a:gd name="T0" fmla="*/ 1 w 56"/>
                <a:gd name="T1" fmla="*/ 0 h 159"/>
                <a:gd name="T2" fmla="*/ 31 w 56"/>
                <a:gd name="T3" fmla="*/ 24 h 159"/>
                <a:gd name="T4" fmla="*/ 52 w 56"/>
                <a:gd name="T5" fmla="*/ 42 h 159"/>
                <a:gd name="T6" fmla="*/ 55 w 56"/>
                <a:gd name="T7" fmla="*/ 46 h 159"/>
                <a:gd name="T8" fmla="*/ 56 w 56"/>
                <a:gd name="T9" fmla="*/ 157 h 159"/>
                <a:gd name="T10" fmla="*/ 55 w 56"/>
                <a:gd name="T11" fmla="*/ 159 h 159"/>
                <a:gd name="T12" fmla="*/ 24 w 56"/>
                <a:gd name="T13" fmla="*/ 125 h 159"/>
                <a:gd name="T14" fmla="*/ 6 w 56"/>
                <a:gd name="T15" fmla="*/ 105 h 159"/>
                <a:gd name="T16" fmla="*/ 4 w 56"/>
                <a:gd name="T17" fmla="*/ 100 h 159"/>
                <a:gd name="T18" fmla="*/ 0 w 56"/>
                <a:gd name="T19" fmla="*/ 3 h 159"/>
                <a:gd name="T20" fmla="*/ 1 w 56"/>
                <a:gd name="T2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59">
                  <a:moveTo>
                    <a:pt x="1" y="0"/>
                  </a:moveTo>
                  <a:cubicBezTo>
                    <a:pt x="12" y="7"/>
                    <a:pt x="21" y="16"/>
                    <a:pt x="31" y="24"/>
                  </a:cubicBezTo>
                  <a:cubicBezTo>
                    <a:pt x="38" y="30"/>
                    <a:pt x="45" y="36"/>
                    <a:pt x="52" y="42"/>
                  </a:cubicBezTo>
                  <a:cubicBezTo>
                    <a:pt x="53" y="43"/>
                    <a:pt x="55" y="44"/>
                    <a:pt x="55" y="46"/>
                  </a:cubicBezTo>
                  <a:cubicBezTo>
                    <a:pt x="56" y="83"/>
                    <a:pt x="56" y="120"/>
                    <a:pt x="56" y="157"/>
                  </a:cubicBezTo>
                  <a:cubicBezTo>
                    <a:pt x="56" y="157"/>
                    <a:pt x="55" y="158"/>
                    <a:pt x="55" y="159"/>
                  </a:cubicBezTo>
                  <a:cubicBezTo>
                    <a:pt x="45" y="147"/>
                    <a:pt x="34" y="136"/>
                    <a:pt x="24" y="125"/>
                  </a:cubicBezTo>
                  <a:cubicBezTo>
                    <a:pt x="18" y="118"/>
                    <a:pt x="12" y="112"/>
                    <a:pt x="6" y="105"/>
                  </a:cubicBezTo>
                  <a:cubicBezTo>
                    <a:pt x="4" y="104"/>
                    <a:pt x="4" y="102"/>
                    <a:pt x="4" y="100"/>
                  </a:cubicBezTo>
                  <a:cubicBezTo>
                    <a:pt x="3" y="68"/>
                    <a:pt x="1" y="3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4A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5AC087ED-3A0E-4E50-93DD-E5020A5F2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338" y="1514475"/>
              <a:ext cx="995362" cy="293688"/>
            </a:xfrm>
            <a:custGeom>
              <a:avLst/>
              <a:gdLst>
                <a:gd name="T0" fmla="*/ 0 w 186"/>
                <a:gd name="T1" fmla="*/ 24 h 55"/>
                <a:gd name="T2" fmla="*/ 32 w 186"/>
                <a:gd name="T3" fmla="*/ 18 h 55"/>
                <a:gd name="T4" fmla="*/ 135 w 186"/>
                <a:gd name="T5" fmla="*/ 1 h 55"/>
                <a:gd name="T6" fmla="*/ 144 w 186"/>
                <a:gd name="T7" fmla="*/ 2 h 55"/>
                <a:gd name="T8" fmla="*/ 178 w 186"/>
                <a:gd name="T9" fmla="*/ 21 h 55"/>
                <a:gd name="T10" fmla="*/ 186 w 186"/>
                <a:gd name="T11" fmla="*/ 26 h 55"/>
                <a:gd name="T12" fmla="*/ 166 w 186"/>
                <a:gd name="T13" fmla="*/ 32 h 55"/>
                <a:gd name="T14" fmla="*/ 55 w 186"/>
                <a:gd name="T15" fmla="*/ 54 h 55"/>
                <a:gd name="T16" fmla="*/ 51 w 186"/>
                <a:gd name="T17" fmla="*/ 54 h 55"/>
                <a:gd name="T18" fmla="*/ 0 w 186"/>
                <a:gd name="T19" fmla="*/ 25 h 55"/>
                <a:gd name="T20" fmla="*/ 0 w 186"/>
                <a:gd name="T21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55">
                  <a:moveTo>
                    <a:pt x="0" y="24"/>
                  </a:moveTo>
                  <a:cubicBezTo>
                    <a:pt x="11" y="22"/>
                    <a:pt x="21" y="20"/>
                    <a:pt x="32" y="18"/>
                  </a:cubicBezTo>
                  <a:cubicBezTo>
                    <a:pt x="66" y="12"/>
                    <a:pt x="101" y="6"/>
                    <a:pt x="135" y="1"/>
                  </a:cubicBezTo>
                  <a:cubicBezTo>
                    <a:pt x="138" y="0"/>
                    <a:pt x="141" y="0"/>
                    <a:pt x="144" y="2"/>
                  </a:cubicBezTo>
                  <a:cubicBezTo>
                    <a:pt x="155" y="9"/>
                    <a:pt x="167" y="15"/>
                    <a:pt x="178" y="21"/>
                  </a:cubicBezTo>
                  <a:cubicBezTo>
                    <a:pt x="181" y="23"/>
                    <a:pt x="183" y="24"/>
                    <a:pt x="186" y="26"/>
                  </a:cubicBezTo>
                  <a:cubicBezTo>
                    <a:pt x="179" y="29"/>
                    <a:pt x="173" y="30"/>
                    <a:pt x="166" y="32"/>
                  </a:cubicBezTo>
                  <a:cubicBezTo>
                    <a:pt x="129" y="39"/>
                    <a:pt x="92" y="47"/>
                    <a:pt x="55" y="54"/>
                  </a:cubicBezTo>
                  <a:cubicBezTo>
                    <a:pt x="54" y="55"/>
                    <a:pt x="52" y="55"/>
                    <a:pt x="51" y="54"/>
                  </a:cubicBezTo>
                  <a:cubicBezTo>
                    <a:pt x="34" y="45"/>
                    <a:pt x="17" y="3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226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0E850B74-DE5E-525D-3061-DFACB8D53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1582738"/>
              <a:ext cx="877887" cy="315913"/>
            </a:xfrm>
            <a:custGeom>
              <a:avLst/>
              <a:gdLst>
                <a:gd name="T0" fmla="*/ 164 w 164"/>
                <a:gd name="T1" fmla="*/ 35 h 59"/>
                <a:gd name="T2" fmla="*/ 159 w 164"/>
                <a:gd name="T3" fmla="*/ 37 h 59"/>
                <a:gd name="T4" fmla="*/ 74 w 164"/>
                <a:gd name="T5" fmla="*/ 58 h 59"/>
                <a:gd name="T6" fmla="*/ 68 w 164"/>
                <a:gd name="T7" fmla="*/ 57 h 59"/>
                <a:gd name="T8" fmla="*/ 4 w 164"/>
                <a:gd name="T9" fmla="*/ 21 h 59"/>
                <a:gd name="T10" fmla="*/ 0 w 164"/>
                <a:gd name="T11" fmla="*/ 18 h 59"/>
                <a:gd name="T12" fmla="*/ 18 w 164"/>
                <a:gd name="T13" fmla="*/ 14 h 59"/>
                <a:gd name="T14" fmla="*/ 85 w 164"/>
                <a:gd name="T15" fmla="*/ 0 h 59"/>
                <a:gd name="T16" fmla="*/ 90 w 164"/>
                <a:gd name="T17" fmla="*/ 0 h 59"/>
                <a:gd name="T18" fmla="*/ 162 w 164"/>
                <a:gd name="T19" fmla="*/ 34 h 59"/>
                <a:gd name="T20" fmla="*/ 164 w 164"/>
                <a:gd name="T21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59">
                  <a:moveTo>
                    <a:pt x="164" y="35"/>
                  </a:moveTo>
                  <a:cubicBezTo>
                    <a:pt x="162" y="37"/>
                    <a:pt x="161" y="36"/>
                    <a:pt x="159" y="37"/>
                  </a:cubicBezTo>
                  <a:cubicBezTo>
                    <a:pt x="131" y="44"/>
                    <a:pt x="103" y="51"/>
                    <a:pt x="74" y="58"/>
                  </a:cubicBezTo>
                  <a:cubicBezTo>
                    <a:pt x="72" y="58"/>
                    <a:pt x="70" y="59"/>
                    <a:pt x="68" y="57"/>
                  </a:cubicBezTo>
                  <a:cubicBezTo>
                    <a:pt x="47" y="45"/>
                    <a:pt x="25" y="34"/>
                    <a:pt x="4" y="21"/>
                  </a:cubicBezTo>
                  <a:cubicBezTo>
                    <a:pt x="2" y="20"/>
                    <a:pt x="1" y="19"/>
                    <a:pt x="0" y="18"/>
                  </a:cubicBezTo>
                  <a:cubicBezTo>
                    <a:pt x="6" y="16"/>
                    <a:pt x="12" y="15"/>
                    <a:pt x="18" y="14"/>
                  </a:cubicBezTo>
                  <a:cubicBezTo>
                    <a:pt x="40" y="9"/>
                    <a:pt x="63" y="5"/>
                    <a:pt x="85" y="0"/>
                  </a:cubicBezTo>
                  <a:cubicBezTo>
                    <a:pt x="87" y="0"/>
                    <a:pt x="88" y="0"/>
                    <a:pt x="90" y="0"/>
                  </a:cubicBezTo>
                  <a:cubicBezTo>
                    <a:pt x="114" y="12"/>
                    <a:pt x="138" y="23"/>
                    <a:pt x="162" y="34"/>
                  </a:cubicBezTo>
                  <a:cubicBezTo>
                    <a:pt x="162" y="34"/>
                    <a:pt x="163" y="34"/>
                    <a:pt x="164" y="35"/>
                  </a:cubicBezTo>
                  <a:close/>
                </a:path>
              </a:pathLst>
            </a:custGeom>
            <a:solidFill>
              <a:srgbClr val="226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A34E553-EA55-5ED0-2887-7B24C53AB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3" y="1652588"/>
              <a:ext cx="830262" cy="284163"/>
            </a:xfrm>
            <a:custGeom>
              <a:avLst/>
              <a:gdLst>
                <a:gd name="T0" fmla="*/ 155 w 155"/>
                <a:gd name="T1" fmla="*/ 32 h 53"/>
                <a:gd name="T2" fmla="*/ 116 w 155"/>
                <a:gd name="T3" fmla="*/ 40 h 53"/>
                <a:gd name="T4" fmla="*/ 57 w 155"/>
                <a:gd name="T5" fmla="*/ 52 h 53"/>
                <a:gd name="T6" fmla="*/ 49 w 155"/>
                <a:gd name="T7" fmla="*/ 51 h 53"/>
                <a:gd name="T8" fmla="*/ 2 w 155"/>
                <a:gd name="T9" fmla="*/ 20 h 53"/>
                <a:gd name="T10" fmla="*/ 0 w 155"/>
                <a:gd name="T11" fmla="*/ 18 h 53"/>
                <a:gd name="T12" fmla="*/ 3 w 155"/>
                <a:gd name="T13" fmla="*/ 17 h 53"/>
                <a:gd name="T14" fmla="*/ 54 w 155"/>
                <a:gd name="T15" fmla="*/ 8 h 53"/>
                <a:gd name="T16" fmla="*/ 97 w 155"/>
                <a:gd name="T17" fmla="*/ 1 h 53"/>
                <a:gd name="T18" fmla="*/ 103 w 155"/>
                <a:gd name="T19" fmla="*/ 1 h 53"/>
                <a:gd name="T20" fmla="*/ 151 w 155"/>
                <a:gd name="T21" fmla="*/ 29 h 53"/>
                <a:gd name="T22" fmla="*/ 155 w 155"/>
                <a:gd name="T23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53">
                  <a:moveTo>
                    <a:pt x="155" y="32"/>
                  </a:moveTo>
                  <a:cubicBezTo>
                    <a:pt x="141" y="35"/>
                    <a:pt x="129" y="38"/>
                    <a:pt x="116" y="40"/>
                  </a:cubicBezTo>
                  <a:cubicBezTo>
                    <a:pt x="97" y="44"/>
                    <a:pt x="77" y="48"/>
                    <a:pt x="57" y="52"/>
                  </a:cubicBezTo>
                  <a:cubicBezTo>
                    <a:pt x="54" y="53"/>
                    <a:pt x="52" y="52"/>
                    <a:pt x="49" y="51"/>
                  </a:cubicBezTo>
                  <a:cubicBezTo>
                    <a:pt x="33" y="41"/>
                    <a:pt x="18" y="30"/>
                    <a:pt x="2" y="20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1" y="16"/>
                    <a:pt x="2" y="17"/>
                    <a:pt x="3" y="17"/>
                  </a:cubicBezTo>
                  <a:cubicBezTo>
                    <a:pt x="20" y="14"/>
                    <a:pt x="37" y="11"/>
                    <a:pt x="54" y="8"/>
                  </a:cubicBezTo>
                  <a:cubicBezTo>
                    <a:pt x="68" y="5"/>
                    <a:pt x="83" y="3"/>
                    <a:pt x="97" y="1"/>
                  </a:cubicBezTo>
                  <a:cubicBezTo>
                    <a:pt x="99" y="0"/>
                    <a:pt x="101" y="0"/>
                    <a:pt x="103" y="1"/>
                  </a:cubicBezTo>
                  <a:cubicBezTo>
                    <a:pt x="119" y="10"/>
                    <a:pt x="136" y="19"/>
                    <a:pt x="151" y="29"/>
                  </a:cubicBezTo>
                  <a:cubicBezTo>
                    <a:pt x="152" y="30"/>
                    <a:pt x="153" y="31"/>
                    <a:pt x="155" y="32"/>
                  </a:cubicBezTo>
                  <a:close/>
                </a:path>
              </a:pathLst>
            </a:custGeom>
            <a:solidFill>
              <a:srgbClr val="226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BE6384C7-762F-7E76-0D7E-D09D39BB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3816350"/>
              <a:ext cx="20637" cy="363538"/>
            </a:xfrm>
            <a:custGeom>
              <a:avLst/>
              <a:gdLst>
                <a:gd name="T0" fmla="*/ 3 w 4"/>
                <a:gd name="T1" fmla="*/ 68 h 68"/>
                <a:gd name="T2" fmla="*/ 2 w 4"/>
                <a:gd name="T3" fmla="*/ 65 h 68"/>
                <a:gd name="T4" fmla="*/ 2 w 4"/>
                <a:gd name="T5" fmla="*/ 0 h 68"/>
                <a:gd name="T6" fmla="*/ 4 w 4"/>
                <a:gd name="T7" fmla="*/ 4 h 68"/>
                <a:gd name="T8" fmla="*/ 3 w 4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8">
                  <a:moveTo>
                    <a:pt x="3" y="68"/>
                  </a:moveTo>
                  <a:cubicBezTo>
                    <a:pt x="3" y="67"/>
                    <a:pt x="2" y="66"/>
                    <a:pt x="2" y="65"/>
                  </a:cubicBezTo>
                  <a:cubicBezTo>
                    <a:pt x="3" y="44"/>
                    <a:pt x="0" y="22"/>
                    <a:pt x="2" y="0"/>
                  </a:cubicBezTo>
                  <a:cubicBezTo>
                    <a:pt x="4" y="1"/>
                    <a:pt x="4" y="2"/>
                    <a:pt x="4" y="4"/>
                  </a:cubicBezTo>
                  <a:cubicBezTo>
                    <a:pt x="4" y="25"/>
                    <a:pt x="3" y="46"/>
                    <a:pt x="3" y="68"/>
                  </a:cubicBezTo>
                  <a:close/>
                </a:path>
              </a:pathLst>
            </a:custGeom>
            <a:solidFill>
              <a:srgbClr val="CAA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B8B9B5C8-4FA7-73F9-0DD1-5F4C7AB32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4184650"/>
              <a:ext cx="15875" cy="322263"/>
            </a:xfrm>
            <a:custGeom>
              <a:avLst/>
              <a:gdLst>
                <a:gd name="T0" fmla="*/ 2 w 3"/>
                <a:gd name="T1" fmla="*/ 60 h 60"/>
                <a:gd name="T2" fmla="*/ 1 w 3"/>
                <a:gd name="T3" fmla="*/ 34 h 60"/>
                <a:gd name="T4" fmla="*/ 2 w 3"/>
                <a:gd name="T5" fmla="*/ 4 h 60"/>
                <a:gd name="T6" fmla="*/ 2 w 3"/>
                <a:gd name="T7" fmla="*/ 0 h 60"/>
                <a:gd name="T8" fmla="*/ 3 w 3"/>
                <a:gd name="T9" fmla="*/ 3 h 60"/>
                <a:gd name="T10" fmla="*/ 2 w 3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0">
                  <a:moveTo>
                    <a:pt x="2" y="60"/>
                  </a:moveTo>
                  <a:cubicBezTo>
                    <a:pt x="1" y="51"/>
                    <a:pt x="0" y="43"/>
                    <a:pt x="1" y="34"/>
                  </a:cubicBezTo>
                  <a:cubicBezTo>
                    <a:pt x="2" y="24"/>
                    <a:pt x="1" y="14"/>
                    <a:pt x="2" y="4"/>
                  </a:cubicBezTo>
                  <a:cubicBezTo>
                    <a:pt x="2" y="3"/>
                    <a:pt x="2" y="2"/>
                    <a:pt x="2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22"/>
                    <a:pt x="3" y="41"/>
                    <a:pt x="2" y="60"/>
                  </a:cubicBezTo>
                  <a:close/>
                </a:path>
              </a:pathLst>
            </a:custGeom>
            <a:solidFill>
              <a:srgbClr val="CAA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7573673B-163E-B78D-6EB3-A80A0AFC4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3205163"/>
              <a:ext cx="4762" cy="604838"/>
            </a:xfrm>
            <a:custGeom>
              <a:avLst/>
              <a:gdLst>
                <a:gd name="T0" fmla="*/ 0 w 1"/>
                <a:gd name="T1" fmla="*/ 0 h 113"/>
                <a:gd name="T2" fmla="*/ 1 w 1"/>
                <a:gd name="T3" fmla="*/ 5 h 113"/>
                <a:gd name="T4" fmla="*/ 1 w 1"/>
                <a:gd name="T5" fmla="*/ 113 h 113"/>
                <a:gd name="T6" fmla="*/ 0 w 1"/>
                <a:gd name="T7" fmla="*/ 109 h 113"/>
                <a:gd name="T8" fmla="*/ 0 w 1"/>
                <a:gd name="T9" fmla="*/ 1 h 113"/>
                <a:gd name="T10" fmla="*/ 0 w 1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13">
                  <a:moveTo>
                    <a:pt x="0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1" y="41"/>
                    <a:pt x="1" y="77"/>
                    <a:pt x="1" y="113"/>
                  </a:cubicBezTo>
                  <a:cubicBezTo>
                    <a:pt x="0" y="112"/>
                    <a:pt x="0" y="110"/>
                    <a:pt x="0" y="109"/>
                  </a:cubicBezTo>
                  <a:cubicBezTo>
                    <a:pt x="0" y="73"/>
                    <a:pt x="0" y="37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B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719C87FE-F1E5-D063-A708-A4D8A5533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088" y="2803525"/>
              <a:ext cx="22225" cy="257175"/>
            </a:xfrm>
            <a:custGeom>
              <a:avLst/>
              <a:gdLst>
                <a:gd name="T0" fmla="*/ 4 w 4"/>
                <a:gd name="T1" fmla="*/ 2 h 48"/>
                <a:gd name="T2" fmla="*/ 1 w 4"/>
                <a:gd name="T3" fmla="*/ 8 h 48"/>
                <a:gd name="T4" fmla="*/ 1 w 4"/>
                <a:gd name="T5" fmla="*/ 42 h 48"/>
                <a:gd name="T6" fmla="*/ 0 w 4"/>
                <a:gd name="T7" fmla="*/ 48 h 48"/>
                <a:gd name="T8" fmla="*/ 0 w 4"/>
                <a:gd name="T9" fmla="*/ 0 h 48"/>
                <a:gd name="T10" fmla="*/ 4 w 4"/>
                <a:gd name="T1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8">
                  <a:moveTo>
                    <a:pt x="4" y="2"/>
                  </a:moveTo>
                  <a:cubicBezTo>
                    <a:pt x="2" y="3"/>
                    <a:pt x="1" y="6"/>
                    <a:pt x="1" y="8"/>
                  </a:cubicBezTo>
                  <a:cubicBezTo>
                    <a:pt x="1" y="20"/>
                    <a:pt x="1" y="31"/>
                    <a:pt x="1" y="42"/>
                  </a:cubicBezTo>
                  <a:cubicBezTo>
                    <a:pt x="1" y="44"/>
                    <a:pt x="2" y="46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CAA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F23A6307-2F1C-E741-D01D-F5A9228B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2632075"/>
              <a:ext cx="11112" cy="311150"/>
            </a:xfrm>
            <a:custGeom>
              <a:avLst/>
              <a:gdLst>
                <a:gd name="T0" fmla="*/ 1 w 2"/>
                <a:gd name="T1" fmla="*/ 0 h 58"/>
                <a:gd name="T2" fmla="*/ 2 w 2"/>
                <a:gd name="T3" fmla="*/ 5 h 58"/>
                <a:gd name="T4" fmla="*/ 2 w 2"/>
                <a:gd name="T5" fmla="*/ 53 h 58"/>
                <a:gd name="T6" fmla="*/ 1 w 2"/>
                <a:gd name="T7" fmla="*/ 58 h 58"/>
                <a:gd name="T8" fmla="*/ 1 w 2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8">
                  <a:moveTo>
                    <a:pt x="1" y="0"/>
                  </a:moveTo>
                  <a:cubicBezTo>
                    <a:pt x="2" y="1"/>
                    <a:pt x="2" y="3"/>
                    <a:pt x="2" y="5"/>
                  </a:cubicBezTo>
                  <a:cubicBezTo>
                    <a:pt x="2" y="21"/>
                    <a:pt x="2" y="37"/>
                    <a:pt x="2" y="53"/>
                  </a:cubicBezTo>
                  <a:cubicBezTo>
                    <a:pt x="2" y="55"/>
                    <a:pt x="2" y="56"/>
                    <a:pt x="1" y="58"/>
                  </a:cubicBezTo>
                  <a:cubicBezTo>
                    <a:pt x="0" y="39"/>
                    <a:pt x="1" y="19"/>
                    <a:pt x="1" y="0"/>
                  </a:cubicBezTo>
                  <a:close/>
                </a:path>
              </a:pathLst>
            </a:custGeom>
            <a:solidFill>
              <a:srgbClr val="E4B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CE648BEE-A558-2BC0-D29F-DC779EAB3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5" y="2478088"/>
              <a:ext cx="15875" cy="176213"/>
            </a:xfrm>
            <a:custGeom>
              <a:avLst/>
              <a:gdLst>
                <a:gd name="T0" fmla="*/ 2 w 3"/>
                <a:gd name="T1" fmla="*/ 33 h 33"/>
                <a:gd name="T2" fmla="*/ 2 w 3"/>
                <a:gd name="T3" fmla="*/ 14 h 33"/>
                <a:gd name="T4" fmla="*/ 2 w 3"/>
                <a:gd name="T5" fmla="*/ 0 h 33"/>
                <a:gd name="T6" fmla="*/ 2 w 3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3">
                  <a:moveTo>
                    <a:pt x="2" y="33"/>
                  </a:moveTo>
                  <a:cubicBezTo>
                    <a:pt x="0" y="26"/>
                    <a:pt x="2" y="20"/>
                    <a:pt x="2" y="14"/>
                  </a:cubicBezTo>
                  <a:cubicBezTo>
                    <a:pt x="1" y="9"/>
                    <a:pt x="1" y="5"/>
                    <a:pt x="2" y="0"/>
                  </a:cubicBezTo>
                  <a:cubicBezTo>
                    <a:pt x="3" y="11"/>
                    <a:pt x="3" y="22"/>
                    <a:pt x="2" y="33"/>
                  </a:cubicBezTo>
                  <a:close/>
                </a:path>
              </a:pathLst>
            </a:custGeom>
            <a:solidFill>
              <a:srgbClr val="E4B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994A4F1B-6A49-657B-F313-55A5006D4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0" y="4125913"/>
              <a:ext cx="4762" cy="63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AA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EAF6472D-2DF9-63A8-F3B9-FA186B3E2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750" y="4157663"/>
              <a:ext cx="11112" cy="6350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CAA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3A49CB76-A89D-00B0-AF12-5EFDB075D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2113" y="3810000"/>
              <a:ext cx="4762" cy="63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CAA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50BD458E-4ECF-53C4-06EB-9D56BC95C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650" y="4121150"/>
              <a:ext cx="6350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AA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36D5F2DA-3115-6FA6-8DFF-93942C89E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988" y="4152900"/>
              <a:ext cx="4762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CAA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C7C8062B-F5AC-272C-DBD0-01ED8AADC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4173538"/>
              <a:ext cx="4762" cy="63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AA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7209A8B0-1724-393D-7491-FB9E47D76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0" y="4179888"/>
              <a:ext cx="6350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AA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0A2AEB9D-AA00-9B9F-F1FB-3D0384E54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8" y="4148138"/>
              <a:ext cx="6350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AA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991370" y="2873090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PROBLEM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81" name="Google Shape;281;p43"/>
          <p:cNvSpPr txBox="1">
            <a:spLocks noGrp="1"/>
          </p:cNvSpPr>
          <p:nvPr>
            <p:ph type="subTitle" idx="1"/>
          </p:nvPr>
        </p:nvSpPr>
        <p:spPr>
          <a:xfrm>
            <a:off x="991370" y="3445790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Mercury is the closest planet to the Sun and the smallest one in the Solar System—it’s only a bit larger than the Moon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82" name="Google Shape;282;p43"/>
          <p:cNvSpPr txBox="1">
            <a:spLocks noGrp="1"/>
          </p:cNvSpPr>
          <p:nvPr>
            <p:ph type="subTitle" idx="2"/>
          </p:nvPr>
        </p:nvSpPr>
        <p:spPr>
          <a:xfrm>
            <a:off x="5480104" y="649120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SOLUTION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83" name="Google Shape;283;p43"/>
          <p:cNvSpPr txBox="1">
            <a:spLocks noGrp="1"/>
          </p:cNvSpPr>
          <p:nvPr>
            <p:ph type="subTitle" idx="3"/>
          </p:nvPr>
        </p:nvSpPr>
        <p:spPr>
          <a:xfrm>
            <a:off x="5480104" y="1221820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Venus has a beautiful name and is the second planet from the Sun. It’s terribly hot—even hotter than Mercury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84" name="Google Shape;284;p43"/>
          <p:cNvSpPr/>
          <p:nvPr/>
        </p:nvSpPr>
        <p:spPr>
          <a:xfrm>
            <a:off x="1087295" y="2440465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285" name="Google Shape;285;p43"/>
          <p:cNvGrpSpPr/>
          <p:nvPr/>
        </p:nvGrpSpPr>
        <p:grpSpPr>
          <a:xfrm>
            <a:off x="1162045" y="2515207"/>
            <a:ext cx="339253" cy="339253"/>
            <a:chOff x="2085525" y="4992125"/>
            <a:chExt cx="481825" cy="481825"/>
          </a:xfrm>
        </p:grpSpPr>
        <p:sp>
          <p:nvSpPr>
            <p:cNvPr id="286" name="Google Shape;286;p43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87" name="Google Shape;287;p43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88" name="Google Shape;288;p43"/>
          <p:cNvSpPr/>
          <p:nvPr/>
        </p:nvSpPr>
        <p:spPr>
          <a:xfrm>
            <a:off x="7547841" y="229359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289" name="Google Shape;289;p43"/>
          <p:cNvGrpSpPr/>
          <p:nvPr/>
        </p:nvGrpSpPr>
        <p:grpSpPr>
          <a:xfrm>
            <a:off x="7622574" y="304076"/>
            <a:ext cx="339253" cy="339253"/>
            <a:chOff x="1492675" y="4992125"/>
            <a:chExt cx="481825" cy="481825"/>
          </a:xfrm>
        </p:grpSpPr>
        <p:sp>
          <p:nvSpPr>
            <p:cNvPr id="290" name="Google Shape;290;p43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91" name="Google Shape;291;p43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175" y="3176"/>
            <a:ext cx="3041400" cy="2057432"/>
            <a:chOff x="3175" y="3175"/>
            <a:chExt cx="4651376" cy="3156743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14475" y="7938"/>
              <a:ext cx="1587500" cy="1562100"/>
            </a:xfrm>
            <a:custGeom>
              <a:avLst/>
              <a:gdLst>
                <a:gd name="T0" fmla="*/ 8 w 422"/>
                <a:gd name="T1" fmla="*/ 0 h 415"/>
                <a:gd name="T2" fmla="*/ 414 w 422"/>
                <a:gd name="T3" fmla="*/ 1 h 415"/>
                <a:gd name="T4" fmla="*/ 421 w 422"/>
                <a:gd name="T5" fmla="*/ 22 h 415"/>
                <a:gd name="T6" fmla="*/ 421 w 422"/>
                <a:gd name="T7" fmla="*/ 384 h 415"/>
                <a:gd name="T8" fmla="*/ 412 w 422"/>
                <a:gd name="T9" fmla="*/ 410 h 415"/>
                <a:gd name="T10" fmla="*/ 383 w 422"/>
                <a:gd name="T11" fmla="*/ 413 h 415"/>
                <a:gd name="T12" fmla="*/ 161 w 422"/>
                <a:gd name="T13" fmla="*/ 413 h 415"/>
                <a:gd name="T14" fmla="*/ 118 w 422"/>
                <a:gd name="T15" fmla="*/ 413 h 415"/>
                <a:gd name="T16" fmla="*/ 29 w 422"/>
                <a:gd name="T17" fmla="*/ 413 h 415"/>
                <a:gd name="T18" fmla="*/ 4 w 422"/>
                <a:gd name="T19" fmla="*/ 404 h 415"/>
                <a:gd name="T20" fmla="*/ 2 w 422"/>
                <a:gd name="T21" fmla="*/ 380 h 415"/>
                <a:gd name="T22" fmla="*/ 2 w 422"/>
                <a:gd name="T23" fmla="*/ 29 h 415"/>
                <a:gd name="T24" fmla="*/ 8 w 422"/>
                <a:gd name="T2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415">
                  <a:moveTo>
                    <a:pt x="8" y="0"/>
                  </a:moveTo>
                  <a:cubicBezTo>
                    <a:pt x="143" y="0"/>
                    <a:pt x="278" y="0"/>
                    <a:pt x="414" y="1"/>
                  </a:cubicBezTo>
                  <a:cubicBezTo>
                    <a:pt x="422" y="6"/>
                    <a:pt x="421" y="15"/>
                    <a:pt x="421" y="22"/>
                  </a:cubicBezTo>
                  <a:cubicBezTo>
                    <a:pt x="421" y="143"/>
                    <a:pt x="421" y="264"/>
                    <a:pt x="421" y="384"/>
                  </a:cubicBezTo>
                  <a:cubicBezTo>
                    <a:pt x="421" y="393"/>
                    <a:pt x="421" y="403"/>
                    <a:pt x="412" y="410"/>
                  </a:cubicBezTo>
                  <a:cubicBezTo>
                    <a:pt x="403" y="415"/>
                    <a:pt x="393" y="413"/>
                    <a:pt x="383" y="413"/>
                  </a:cubicBezTo>
                  <a:cubicBezTo>
                    <a:pt x="309" y="413"/>
                    <a:pt x="235" y="413"/>
                    <a:pt x="161" y="413"/>
                  </a:cubicBezTo>
                  <a:cubicBezTo>
                    <a:pt x="147" y="413"/>
                    <a:pt x="133" y="413"/>
                    <a:pt x="118" y="413"/>
                  </a:cubicBezTo>
                  <a:cubicBezTo>
                    <a:pt x="89" y="413"/>
                    <a:pt x="59" y="414"/>
                    <a:pt x="29" y="413"/>
                  </a:cubicBezTo>
                  <a:cubicBezTo>
                    <a:pt x="20" y="413"/>
                    <a:pt x="10" y="414"/>
                    <a:pt x="4" y="404"/>
                  </a:cubicBezTo>
                  <a:cubicBezTo>
                    <a:pt x="1" y="397"/>
                    <a:pt x="2" y="388"/>
                    <a:pt x="2" y="380"/>
                  </a:cubicBezTo>
                  <a:cubicBezTo>
                    <a:pt x="2" y="263"/>
                    <a:pt x="2" y="146"/>
                    <a:pt x="2" y="29"/>
                  </a:cubicBezTo>
                  <a:cubicBezTo>
                    <a:pt x="2" y="19"/>
                    <a:pt x="0" y="8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119438" y="7938"/>
              <a:ext cx="1535113" cy="1562100"/>
            </a:xfrm>
            <a:custGeom>
              <a:avLst/>
              <a:gdLst>
                <a:gd name="T0" fmla="*/ 5 w 408"/>
                <a:gd name="T1" fmla="*/ 0 h 415"/>
                <a:gd name="T2" fmla="*/ 392 w 408"/>
                <a:gd name="T3" fmla="*/ 0 h 415"/>
                <a:gd name="T4" fmla="*/ 407 w 408"/>
                <a:gd name="T5" fmla="*/ 14 h 415"/>
                <a:gd name="T6" fmla="*/ 407 w 408"/>
                <a:gd name="T7" fmla="*/ 397 h 415"/>
                <a:gd name="T8" fmla="*/ 404 w 408"/>
                <a:gd name="T9" fmla="*/ 408 h 415"/>
                <a:gd name="T10" fmla="*/ 397 w 408"/>
                <a:gd name="T11" fmla="*/ 412 h 415"/>
                <a:gd name="T12" fmla="*/ 375 w 408"/>
                <a:gd name="T13" fmla="*/ 413 h 415"/>
                <a:gd name="T14" fmla="*/ 32 w 408"/>
                <a:gd name="T15" fmla="*/ 413 h 415"/>
                <a:gd name="T16" fmla="*/ 4 w 408"/>
                <a:gd name="T17" fmla="*/ 409 h 415"/>
                <a:gd name="T18" fmla="*/ 2 w 408"/>
                <a:gd name="T19" fmla="*/ 397 h 415"/>
                <a:gd name="T20" fmla="*/ 2 w 408"/>
                <a:gd name="T21" fmla="*/ 17 h 415"/>
                <a:gd name="T22" fmla="*/ 5 w 408"/>
                <a:gd name="T2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415">
                  <a:moveTo>
                    <a:pt x="5" y="0"/>
                  </a:moveTo>
                  <a:cubicBezTo>
                    <a:pt x="134" y="0"/>
                    <a:pt x="263" y="0"/>
                    <a:pt x="392" y="0"/>
                  </a:cubicBezTo>
                  <a:cubicBezTo>
                    <a:pt x="403" y="0"/>
                    <a:pt x="407" y="1"/>
                    <a:pt x="407" y="14"/>
                  </a:cubicBezTo>
                  <a:cubicBezTo>
                    <a:pt x="407" y="141"/>
                    <a:pt x="407" y="269"/>
                    <a:pt x="407" y="397"/>
                  </a:cubicBezTo>
                  <a:cubicBezTo>
                    <a:pt x="407" y="401"/>
                    <a:pt x="408" y="405"/>
                    <a:pt x="404" y="408"/>
                  </a:cubicBezTo>
                  <a:cubicBezTo>
                    <a:pt x="402" y="410"/>
                    <a:pt x="400" y="411"/>
                    <a:pt x="397" y="412"/>
                  </a:cubicBezTo>
                  <a:cubicBezTo>
                    <a:pt x="390" y="414"/>
                    <a:pt x="383" y="413"/>
                    <a:pt x="375" y="413"/>
                  </a:cubicBezTo>
                  <a:cubicBezTo>
                    <a:pt x="261" y="413"/>
                    <a:pt x="147" y="413"/>
                    <a:pt x="32" y="413"/>
                  </a:cubicBezTo>
                  <a:cubicBezTo>
                    <a:pt x="23" y="413"/>
                    <a:pt x="12" y="415"/>
                    <a:pt x="4" y="409"/>
                  </a:cubicBezTo>
                  <a:cubicBezTo>
                    <a:pt x="1" y="405"/>
                    <a:pt x="2" y="401"/>
                    <a:pt x="2" y="397"/>
                  </a:cubicBezTo>
                  <a:cubicBezTo>
                    <a:pt x="2" y="270"/>
                    <a:pt x="2" y="144"/>
                    <a:pt x="2" y="17"/>
                  </a:cubicBezTo>
                  <a:cubicBezTo>
                    <a:pt x="2" y="12"/>
                    <a:pt x="0" y="5"/>
                    <a:pt x="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4288" y="3175"/>
              <a:ext cx="1489075" cy="1562100"/>
            </a:xfrm>
            <a:custGeom>
              <a:avLst/>
              <a:gdLst>
                <a:gd name="T0" fmla="*/ 2 w 396"/>
                <a:gd name="T1" fmla="*/ 409 h 415"/>
                <a:gd name="T2" fmla="*/ 1 w 396"/>
                <a:gd name="T3" fmla="*/ 283 h 415"/>
                <a:gd name="T4" fmla="*/ 1 w 396"/>
                <a:gd name="T5" fmla="*/ 18 h 415"/>
                <a:gd name="T6" fmla="*/ 15 w 396"/>
                <a:gd name="T7" fmla="*/ 0 h 415"/>
                <a:gd name="T8" fmla="*/ 390 w 396"/>
                <a:gd name="T9" fmla="*/ 1 h 415"/>
                <a:gd name="T10" fmla="*/ 394 w 396"/>
                <a:gd name="T11" fmla="*/ 22 h 415"/>
                <a:gd name="T12" fmla="*/ 394 w 396"/>
                <a:gd name="T13" fmla="*/ 390 h 415"/>
                <a:gd name="T14" fmla="*/ 391 w 396"/>
                <a:gd name="T15" fmla="*/ 409 h 415"/>
                <a:gd name="T16" fmla="*/ 370 w 396"/>
                <a:gd name="T17" fmla="*/ 414 h 415"/>
                <a:gd name="T18" fmla="*/ 25 w 396"/>
                <a:gd name="T19" fmla="*/ 414 h 415"/>
                <a:gd name="T20" fmla="*/ 2 w 396"/>
                <a:gd name="T21" fmla="*/ 4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415">
                  <a:moveTo>
                    <a:pt x="2" y="409"/>
                  </a:moveTo>
                  <a:cubicBezTo>
                    <a:pt x="2" y="367"/>
                    <a:pt x="1" y="325"/>
                    <a:pt x="1" y="283"/>
                  </a:cubicBezTo>
                  <a:cubicBezTo>
                    <a:pt x="1" y="195"/>
                    <a:pt x="1" y="106"/>
                    <a:pt x="1" y="18"/>
                  </a:cubicBezTo>
                  <a:cubicBezTo>
                    <a:pt x="1" y="8"/>
                    <a:pt x="0" y="0"/>
                    <a:pt x="15" y="0"/>
                  </a:cubicBezTo>
                  <a:cubicBezTo>
                    <a:pt x="140" y="1"/>
                    <a:pt x="265" y="1"/>
                    <a:pt x="390" y="1"/>
                  </a:cubicBezTo>
                  <a:cubicBezTo>
                    <a:pt x="396" y="7"/>
                    <a:pt x="394" y="15"/>
                    <a:pt x="394" y="22"/>
                  </a:cubicBezTo>
                  <a:cubicBezTo>
                    <a:pt x="394" y="145"/>
                    <a:pt x="394" y="267"/>
                    <a:pt x="394" y="390"/>
                  </a:cubicBezTo>
                  <a:cubicBezTo>
                    <a:pt x="394" y="397"/>
                    <a:pt x="395" y="403"/>
                    <a:pt x="391" y="409"/>
                  </a:cubicBezTo>
                  <a:cubicBezTo>
                    <a:pt x="385" y="415"/>
                    <a:pt x="378" y="414"/>
                    <a:pt x="370" y="414"/>
                  </a:cubicBezTo>
                  <a:cubicBezTo>
                    <a:pt x="255" y="414"/>
                    <a:pt x="140" y="414"/>
                    <a:pt x="25" y="414"/>
                  </a:cubicBezTo>
                  <a:cubicBezTo>
                    <a:pt x="17" y="414"/>
                    <a:pt x="9" y="415"/>
                    <a:pt x="2" y="40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175" y="1586705"/>
              <a:ext cx="1489075" cy="1573213"/>
            </a:xfrm>
            <a:custGeom>
              <a:avLst/>
              <a:gdLst>
                <a:gd name="T0" fmla="*/ 1 w 396"/>
                <a:gd name="T1" fmla="*/ 411 h 418"/>
                <a:gd name="T2" fmla="*/ 0 w 396"/>
                <a:gd name="T3" fmla="*/ 191 h 418"/>
                <a:gd name="T4" fmla="*/ 2 w 396"/>
                <a:gd name="T5" fmla="*/ 3 h 418"/>
                <a:gd name="T6" fmla="*/ 15 w 396"/>
                <a:gd name="T7" fmla="*/ 1 h 418"/>
                <a:gd name="T8" fmla="*/ 378 w 396"/>
                <a:gd name="T9" fmla="*/ 1 h 418"/>
                <a:gd name="T10" fmla="*/ 390 w 396"/>
                <a:gd name="T11" fmla="*/ 2 h 418"/>
                <a:gd name="T12" fmla="*/ 395 w 396"/>
                <a:gd name="T13" fmla="*/ 27 h 418"/>
                <a:gd name="T14" fmla="*/ 395 w 396"/>
                <a:gd name="T15" fmla="*/ 386 h 418"/>
                <a:gd name="T16" fmla="*/ 390 w 396"/>
                <a:gd name="T17" fmla="*/ 411 h 418"/>
                <a:gd name="T18" fmla="*/ 366 w 396"/>
                <a:gd name="T19" fmla="*/ 416 h 418"/>
                <a:gd name="T20" fmla="*/ 26 w 396"/>
                <a:gd name="T21" fmla="*/ 416 h 418"/>
                <a:gd name="T22" fmla="*/ 1 w 396"/>
                <a:gd name="T23" fmla="*/ 41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418">
                  <a:moveTo>
                    <a:pt x="1" y="411"/>
                  </a:moveTo>
                  <a:cubicBezTo>
                    <a:pt x="1" y="338"/>
                    <a:pt x="0" y="264"/>
                    <a:pt x="0" y="191"/>
                  </a:cubicBezTo>
                  <a:cubicBezTo>
                    <a:pt x="0" y="128"/>
                    <a:pt x="1" y="66"/>
                    <a:pt x="2" y="3"/>
                  </a:cubicBezTo>
                  <a:cubicBezTo>
                    <a:pt x="6" y="0"/>
                    <a:pt x="10" y="1"/>
                    <a:pt x="15" y="1"/>
                  </a:cubicBezTo>
                  <a:cubicBezTo>
                    <a:pt x="136" y="1"/>
                    <a:pt x="257" y="1"/>
                    <a:pt x="378" y="1"/>
                  </a:cubicBezTo>
                  <a:cubicBezTo>
                    <a:pt x="382" y="1"/>
                    <a:pt x="386" y="0"/>
                    <a:pt x="390" y="2"/>
                  </a:cubicBezTo>
                  <a:cubicBezTo>
                    <a:pt x="396" y="9"/>
                    <a:pt x="395" y="18"/>
                    <a:pt x="395" y="27"/>
                  </a:cubicBezTo>
                  <a:cubicBezTo>
                    <a:pt x="395" y="147"/>
                    <a:pt x="395" y="266"/>
                    <a:pt x="395" y="386"/>
                  </a:cubicBezTo>
                  <a:cubicBezTo>
                    <a:pt x="395" y="395"/>
                    <a:pt x="396" y="404"/>
                    <a:pt x="390" y="411"/>
                  </a:cubicBezTo>
                  <a:cubicBezTo>
                    <a:pt x="383" y="417"/>
                    <a:pt x="374" y="416"/>
                    <a:pt x="366" y="416"/>
                  </a:cubicBezTo>
                  <a:cubicBezTo>
                    <a:pt x="252" y="416"/>
                    <a:pt x="139" y="416"/>
                    <a:pt x="26" y="416"/>
                  </a:cubicBezTo>
                  <a:cubicBezTo>
                    <a:pt x="18" y="416"/>
                    <a:pt x="9" y="418"/>
                    <a:pt x="1" y="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4" name="Grupo 23"/>
          <p:cNvGrpSpPr/>
          <p:nvPr/>
        </p:nvGrpSpPr>
        <p:grpSpPr>
          <a:xfrm rot="10800000">
            <a:off x="6102600" y="2720279"/>
            <a:ext cx="3041400" cy="2437289"/>
            <a:chOff x="3175" y="3175"/>
            <a:chExt cx="4651376" cy="3146426"/>
          </a:xfrm>
          <a:solidFill>
            <a:schemeClr val="tx1"/>
          </a:solidFill>
        </p:grpSpPr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1514475" y="7938"/>
              <a:ext cx="1587500" cy="1562100"/>
            </a:xfrm>
            <a:custGeom>
              <a:avLst/>
              <a:gdLst>
                <a:gd name="T0" fmla="*/ 8 w 422"/>
                <a:gd name="T1" fmla="*/ 0 h 415"/>
                <a:gd name="T2" fmla="*/ 414 w 422"/>
                <a:gd name="T3" fmla="*/ 1 h 415"/>
                <a:gd name="T4" fmla="*/ 421 w 422"/>
                <a:gd name="T5" fmla="*/ 22 h 415"/>
                <a:gd name="T6" fmla="*/ 421 w 422"/>
                <a:gd name="T7" fmla="*/ 384 h 415"/>
                <a:gd name="T8" fmla="*/ 412 w 422"/>
                <a:gd name="T9" fmla="*/ 410 h 415"/>
                <a:gd name="T10" fmla="*/ 383 w 422"/>
                <a:gd name="T11" fmla="*/ 413 h 415"/>
                <a:gd name="T12" fmla="*/ 161 w 422"/>
                <a:gd name="T13" fmla="*/ 413 h 415"/>
                <a:gd name="T14" fmla="*/ 118 w 422"/>
                <a:gd name="T15" fmla="*/ 413 h 415"/>
                <a:gd name="T16" fmla="*/ 29 w 422"/>
                <a:gd name="T17" fmla="*/ 413 h 415"/>
                <a:gd name="T18" fmla="*/ 4 w 422"/>
                <a:gd name="T19" fmla="*/ 404 h 415"/>
                <a:gd name="T20" fmla="*/ 2 w 422"/>
                <a:gd name="T21" fmla="*/ 380 h 415"/>
                <a:gd name="T22" fmla="*/ 2 w 422"/>
                <a:gd name="T23" fmla="*/ 29 h 415"/>
                <a:gd name="T24" fmla="*/ 8 w 422"/>
                <a:gd name="T25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415">
                  <a:moveTo>
                    <a:pt x="8" y="0"/>
                  </a:moveTo>
                  <a:cubicBezTo>
                    <a:pt x="143" y="0"/>
                    <a:pt x="278" y="0"/>
                    <a:pt x="414" y="1"/>
                  </a:cubicBezTo>
                  <a:cubicBezTo>
                    <a:pt x="422" y="6"/>
                    <a:pt x="421" y="15"/>
                    <a:pt x="421" y="22"/>
                  </a:cubicBezTo>
                  <a:cubicBezTo>
                    <a:pt x="421" y="143"/>
                    <a:pt x="421" y="264"/>
                    <a:pt x="421" y="384"/>
                  </a:cubicBezTo>
                  <a:cubicBezTo>
                    <a:pt x="421" y="393"/>
                    <a:pt x="421" y="403"/>
                    <a:pt x="412" y="410"/>
                  </a:cubicBezTo>
                  <a:cubicBezTo>
                    <a:pt x="403" y="415"/>
                    <a:pt x="393" y="413"/>
                    <a:pt x="383" y="413"/>
                  </a:cubicBezTo>
                  <a:cubicBezTo>
                    <a:pt x="309" y="413"/>
                    <a:pt x="235" y="413"/>
                    <a:pt x="161" y="413"/>
                  </a:cubicBezTo>
                  <a:cubicBezTo>
                    <a:pt x="147" y="413"/>
                    <a:pt x="133" y="413"/>
                    <a:pt x="118" y="413"/>
                  </a:cubicBezTo>
                  <a:cubicBezTo>
                    <a:pt x="89" y="413"/>
                    <a:pt x="59" y="414"/>
                    <a:pt x="29" y="413"/>
                  </a:cubicBezTo>
                  <a:cubicBezTo>
                    <a:pt x="20" y="413"/>
                    <a:pt x="10" y="414"/>
                    <a:pt x="4" y="404"/>
                  </a:cubicBezTo>
                  <a:cubicBezTo>
                    <a:pt x="1" y="397"/>
                    <a:pt x="2" y="388"/>
                    <a:pt x="2" y="380"/>
                  </a:cubicBezTo>
                  <a:cubicBezTo>
                    <a:pt x="2" y="263"/>
                    <a:pt x="2" y="146"/>
                    <a:pt x="2" y="29"/>
                  </a:cubicBezTo>
                  <a:cubicBezTo>
                    <a:pt x="2" y="19"/>
                    <a:pt x="0" y="8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3119438" y="7938"/>
              <a:ext cx="1535113" cy="1562100"/>
            </a:xfrm>
            <a:custGeom>
              <a:avLst/>
              <a:gdLst>
                <a:gd name="T0" fmla="*/ 5 w 408"/>
                <a:gd name="T1" fmla="*/ 0 h 415"/>
                <a:gd name="T2" fmla="*/ 392 w 408"/>
                <a:gd name="T3" fmla="*/ 0 h 415"/>
                <a:gd name="T4" fmla="*/ 407 w 408"/>
                <a:gd name="T5" fmla="*/ 14 h 415"/>
                <a:gd name="T6" fmla="*/ 407 w 408"/>
                <a:gd name="T7" fmla="*/ 397 h 415"/>
                <a:gd name="T8" fmla="*/ 404 w 408"/>
                <a:gd name="T9" fmla="*/ 408 h 415"/>
                <a:gd name="T10" fmla="*/ 397 w 408"/>
                <a:gd name="T11" fmla="*/ 412 h 415"/>
                <a:gd name="T12" fmla="*/ 375 w 408"/>
                <a:gd name="T13" fmla="*/ 413 h 415"/>
                <a:gd name="T14" fmla="*/ 32 w 408"/>
                <a:gd name="T15" fmla="*/ 413 h 415"/>
                <a:gd name="T16" fmla="*/ 4 w 408"/>
                <a:gd name="T17" fmla="*/ 409 h 415"/>
                <a:gd name="T18" fmla="*/ 2 w 408"/>
                <a:gd name="T19" fmla="*/ 397 h 415"/>
                <a:gd name="T20" fmla="*/ 2 w 408"/>
                <a:gd name="T21" fmla="*/ 17 h 415"/>
                <a:gd name="T22" fmla="*/ 5 w 408"/>
                <a:gd name="T2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415">
                  <a:moveTo>
                    <a:pt x="5" y="0"/>
                  </a:moveTo>
                  <a:cubicBezTo>
                    <a:pt x="134" y="0"/>
                    <a:pt x="263" y="0"/>
                    <a:pt x="392" y="0"/>
                  </a:cubicBezTo>
                  <a:cubicBezTo>
                    <a:pt x="403" y="0"/>
                    <a:pt x="407" y="1"/>
                    <a:pt x="407" y="14"/>
                  </a:cubicBezTo>
                  <a:cubicBezTo>
                    <a:pt x="407" y="141"/>
                    <a:pt x="407" y="269"/>
                    <a:pt x="407" y="397"/>
                  </a:cubicBezTo>
                  <a:cubicBezTo>
                    <a:pt x="407" y="401"/>
                    <a:pt x="408" y="405"/>
                    <a:pt x="404" y="408"/>
                  </a:cubicBezTo>
                  <a:cubicBezTo>
                    <a:pt x="402" y="410"/>
                    <a:pt x="400" y="411"/>
                    <a:pt x="397" y="412"/>
                  </a:cubicBezTo>
                  <a:cubicBezTo>
                    <a:pt x="390" y="414"/>
                    <a:pt x="383" y="413"/>
                    <a:pt x="375" y="413"/>
                  </a:cubicBezTo>
                  <a:cubicBezTo>
                    <a:pt x="261" y="413"/>
                    <a:pt x="147" y="413"/>
                    <a:pt x="32" y="413"/>
                  </a:cubicBezTo>
                  <a:cubicBezTo>
                    <a:pt x="23" y="413"/>
                    <a:pt x="12" y="415"/>
                    <a:pt x="4" y="409"/>
                  </a:cubicBezTo>
                  <a:cubicBezTo>
                    <a:pt x="1" y="405"/>
                    <a:pt x="2" y="401"/>
                    <a:pt x="2" y="397"/>
                  </a:cubicBezTo>
                  <a:cubicBezTo>
                    <a:pt x="2" y="270"/>
                    <a:pt x="2" y="144"/>
                    <a:pt x="2" y="17"/>
                  </a:cubicBezTo>
                  <a:cubicBezTo>
                    <a:pt x="2" y="12"/>
                    <a:pt x="0" y="5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14288" y="3175"/>
              <a:ext cx="1489075" cy="1562100"/>
            </a:xfrm>
            <a:custGeom>
              <a:avLst/>
              <a:gdLst>
                <a:gd name="T0" fmla="*/ 2 w 396"/>
                <a:gd name="T1" fmla="*/ 409 h 415"/>
                <a:gd name="T2" fmla="*/ 1 w 396"/>
                <a:gd name="T3" fmla="*/ 283 h 415"/>
                <a:gd name="T4" fmla="*/ 1 w 396"/>
                <a:gd name="T5" fmla="*/ 18 h 415"/>
                <a:gd name="T6" fmla="*/ 15 w 396"/>
                <a:gd name="T7" fmla="*/ 0 h 415"/>
                <a:gd name="T8" fmla="*/ 390 w 396"/>
                <a:gd name="T9" fmla="*/ 1 h 415"/>
                <a:gd name="T10" fmla="*/ 394 w 396"/>
                <a:gd name="T11" fmla="*/ 22 h 415"/>
                <a:gd name="T12" fmla="*/ 394 w 396"/>
                <a:gd name="T13" fmla="*/ 390 h 415"/>
                <a:gd name="T14" fmla="*/ 391 w 396"/>
                <a:gd name="T15" fmla="*/ 409 h 415"/>
                <a:gd name="T16" fmla="*/ 370 w 396"/>
                <a:gd name="T17" fmla="*/ 414 h 415"/>
                <a:gd name="T18" fmla="*/ 25 w 396"/>
                <a:gd name="T19" fmla="*/ 414 h 415"/>
                <a:gd name="T20" fmla="*/ 2 w 396"/>
                <a:gd name="T21" fmla="*/ 4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415">
                  <a:moveTo>
                    <a:pt x="2" y="409"/>
                  </a:moveTo>
                  <a:cubicBezTo>
                    <a:pt x="2" y="367"/>
                    <a:pt x="1" y="325"/>
                    <a:pt x="1" y="283"/>
                  </a:cubicBezTo>
                  <a:cubicBezTo>
                    <a:pt x="1" y="195"/>
                    <a:pt x="1" y="106"/>
                    <a:pt x="1" y="18"/>
                  </a:cubicBezTo>
                  <a:cubicBezTo>
                    <a:pt x="1" y="8"/>
                    <a:pt x="0" y="0"/>
                    <a:pt x="15" y="0"/>
                  </a:cubicBezTo>
                  <a:cubicBezTo>
                    <a:pt x="140" y="1"/>
                    <a:pt x="265" y="1"/>
                    <a:pt x="390" y="1"/>
                  </a:cubicBezTo>
                  <a:cubicBezTo>
                    <a:pt x="396" y="7"/>
                    <a:pt x="394" y="15"/>
                    <a:pt x="394" y="22"/>
                  </a:cubicBezTo>
                  <a:cubicBezTo>
                    <a:pt x="394" y="145"/>
                    <a:pt x="394" y="267"/>
                    <a:pt x="394" y="390"/>
                  </a:cubicBezTo>
                  <a:cubicBezTo>
                    <a:pt x="394" y="397"/>
                    <a:pt x="395" y="403"/>
                    <a:pt x="391" y="409"/>
                  </a:cubicBezTo>
                  <a:cubicBezTo>
                    <a:pt x="385" y="415"/>
                    <a:pt x="378" y="414"/>
                    <a:pt x="370" y="414"/>
                  </a:cubicBezTo>
                  <a:cubicBezTo>
                    <a:pt x="255" y="414"/>
                    <a:pt x="140" y="414"/>
                    <a:pt x="25" y="414"/>
                  </a:cubicBezTo>
                  <a:cubicBezTo>
                    <a:pt x="17" y="414"/>
                    <a:pt x="9" y="415"/>
                    <a:pt x="2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3175" y="1576388"/>
              <a:ext cx="1489075" cy="1573213"/>
            </a:xfrm>
            <a:custGeom>
              <a:avLst/>
              <a:gdLst>
                <a:gd name="T0" fmla="*/ 1 w 396"/>
                <a:gd name="T1" fmla="*/ 411 h 418"/>
                <a:gd name="T2" fmla="*/ 0 w 396"/>
                <a:gd name="T3" fmla="*/ 191 h 418"/>
                <a:gd name="T4" fmla="*/ 2 w 396"/>
                <a:gd name="T5" fmla="*/ 3 h 418"/>
                <a:gd name="T6" fmla="*/ 15 w 396"/>
                <a:gd name="T7" fmla="*/ 1 h 418"/>
                <a:gd name="T8" fmla="*/ 378 w 396"/>
                <a:gd name="T9" fmla="*/ 1 h 418"/>
                <a:gd name="T10" fmla="*/ 390 w 396"/>
                <a:gd name="T11" fmla="*/ 2 h 418"/>
                <a:gd name="T12" fmla="*/ 395 w 396"/>
                <a:gd name="T13" fmla="*/ 27 h 418"/>
                <a:gd name="T14" fmla="*/ 395 w 396"/>
                <a:gd name="T15" fmla="*/ 386 h 418"/>
                <a:gd name="T16" fmla="*/ 390 w 396"/>
                <a:gd name="T17" fmla="*/ 411 h 418"/>
                <a:gd name="T18" fmla="*/ 366 w 396"/>
                <a:gd name="T19" fmla="*/ 416 h 418"/>
                <a:gd name="T20" fmla="*/ 26 w 396"/>
                <a:gd name="T21" fmla="*/ 416 h 418"/>
                <a:gd name="T22" fmla="*/ 1 w 396"/>
                <a:gd name="T23" fmla="*/ 41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418">
                  <a:moveTo>
                    <a:pt x="1" y="411"/>
                  </a:moveTo>
                  <a:cubicBezTo>
                    <a:pt x="1" y="338"/>
                    <a:pt x="0" y="264"/>
                    <a:pt x="0" y="191"/>
                  </a:cubicBezTo>
                  <a:cubicBezTo>
                    <a:pt x="0" y="128"/>
                    <a:pt x="1" y="66"/>
                    <a:pt x="2" y="3"/>
                  </a:cubicBezTo>
                  <a:cubicBezTo>
                    <a:pt x="6" y="0"/>
                    <a:pt x="10" y="1"/>
                    <a:pt x="15" y="1"/>
                  </a:cubicBezTo>
                  <a:cubicBezTo>
                    <a:pt x="136" y="1"/>
                    <a:pt x="257" y="1"/>
                    <a:pt x="378" y="1"/>
                  </a:cubicBezTo>
                  <a:cubicBezTo>
                    <a:pt x="382" y="1"/>
                    <a:pt x="386" y="0"/>
                    <a:pt x="390" y="2"/>
                  </a:cubicBezTo>
                  <a:cubicBezTo>
                    <a:pt x="396" y="9"/>
                    <a:pt x="395" y="18"/>
                    <a:pt x="395" y="27"/>
                  </a:cubicBezTo>
                  <a:cubicBezTo>
                    <a:pt x="395" y="147"/>
                    <a:pt x="395" y="266"/>
                    <a:pt x="395" y="386"/>
                  </a:cubicBezTo>
                  <a:cubicBezTo>
                    <a:pt x="395" y="395"/>
                    <a:pt x="396" y="404"/>
                    <a:pt x="390" y="411"/>
                  </a:cubicBezTo>
                  <a:cubicBezTo>
                    <a:pt x="383" y="417"/>
                    <a:pt x="374" y="416"/>
                    <a:pt x="366" y="416"/>
                  </a:cubicBezTo>
                  <a:cubicBezTo>
                    <a:pt x="252" y="416"/>
                    <a:pt x="139" y="416"/>
                    <a:pt x="26" y="416"/>
                  </a:cubicBezTo>
                  <a:cubicBezTo>
                    <a:pt x="18" y="416"/>
                    <a:pt x="9" y="418"/>
                    <a:pt x="1" y="4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" name="Freeform 5">
            <a:extLst>
              <a:ext uri="{FF2B5EF4-FFF2-40B4-BE49-F238E27FC236}">
                <a16:creationId xmlns:a16="http://schemas.microsoft.com/office/drawing/2014/main" id="{5A37CAE7-FD69-1A5A-3760-09407771462B}"/>
              </a:ext>
            </a:extLst>
          </p:cNvPr>
          <p:cNvSpPr>
            <a:spLocks noEditPoints="1"/>
          </p:cNvSpPr>
          <p:nvPr/>
        </p:nvSpPr>
        <p:spPr bwMode="auto">
          <a:xfrm>
            <a:off x="3505200" y="1662112"/>
            <a:ext cx="2441574" cy="2351088"/>
          </a:xfrm>
          <a:custGeom>
            <a:avLst/>
            <a:gdLst>
              <a:gd name="T0" fmla="*/ 32 w 1681"/>
              <a:gd name="T1" fmla="*/ 250 h 1619"/>
              <a:gd name="T2" fmla="*/ 611 w 1681"/>
              <a:gd name="T3" fmla="*/ 112 h 1619"/>
              <a:gd name="T4" fmla="*/ 1033 w 1681"/>
              <a:gd name="T5" fmla="*/ 83 h 1619"/>
              <a:gd name="T6" fmla="*/ 1169 w 1681"/>
              <a:gd name="T7" fmla="*/ 2 h 1619"/>
              <a:gd name="T8" fmla="*/ 1459 w 1681"/>
              <a:gd name="T9" fmla="*/ 92 h 1619"/>
              <a:gd name="T10" fmla="*/ 1679 w 1681"/>
              <a:gd name="T11" fmla="*/ 959 h 1619"/>
              <a:gd name="T12" fmla="*/ 1486 w 1681"/>
              <a:gd name="T13" fmla="*/ 1198 h 1619"/>
              <a:gd name="T14" fmla="*/ 1388 w 1681"/>
              <a:gd name="T15" fmla="*/ 1311 h 1619"/>
              <a:gd name="T16" fmla="*/ 1311 w 1681"/>
              <a:gd name="T17" fmla="*/ 1401 h 1619"/>
              <a:gd name="T18" fmla="*/ 817 w 1681"/>
              <a:gd name="T19" fmla="*/ 1566 h 1619"/>
              <a:gd name="T20" fmla="*/ 764 w 1681"/>
              <a:gd name="T21" fmla="*/ 1468 h 1619"/>
              <a:gd name="T22" fmla="*/ 236 w 1681"/>
              <a:gd name="T23" fmla="*/ 1415 h 1619"/>
              <a:gd name="T24" fmla="*/ 12 w 1681"/>
              <a:gd name="T25" fmla="*/ 964 h 1619"/>
              <a:gd name="T26" fmla="*/ 536 w 1681"/>
              <a:gd name="T27" fmla="*/ 1135 h 1619"/>
              <a:gd name="T28" fmla="*/ 328 w 1681"/>
              <a:gd name="T29" fmla="*/ 759 h 1619"/>
              <a:gd name="T30" fmla="*/ 287 w 1681"/>
              <a:gd name="T31" fmla="*/ 1052 h 1619"/>
              <a:gd name="T32" fmla="*/ 1229 w 1681"/>
              <a:gd name="T33" fmla="*/ 318 h 1619"/>
              <a:gd name="T34" fmla="*/ 1120 w 1681"/>
              <a:gd name="T35" fmla="*/ 766 h 1619"/>
              <a:gd name="T36" fmla="*/ 28 w 1681"/>
              <a:gd name="T37" fmla="*/ 642 h 1619"/>
              <a:gd name="T38" fmla="*/ 242 w 1681"/>
              <a:gd name="T39" fmla="*/ 1029 h 1619"/>
              <a:gd name="T40" fmla="*/ 38 w 1681"/>
              <a:gd name="T41" fmla="*/ 638 h 1619"/>
              <a:gd name="T42" fmla="*/ 724 w 1681"/>
              <a:gd name="T43" fmla="*/ 487 h 1619"/>
              <a:gd name="T44" fmla="*/ 795 w 1681"/>
              <a:gd name="T45" fmla="*/ 741 h 1619"/>
              <a:gd name="T46" fmla="*/ 240 w 1681"/>
              <a:gd name="T47" fmla="*/ 677 h 1619"/>
              <a:gd name="T48" fmla="*/ 202 w 1681"/>
              <a:gd name="T49" fmla="*/ 354 h 1619"/>
              <a:gd name="T50" fmla="*/ 35 w 1681"/>
              <a:gd name="T51" fmla="*/ 595 h 1619"/>
              <a:gd name="T52" fmla="*/ 35 w 1681"/>
              <a:gd name="T53" fmla="*/ 1009 h 1619"/>
              <a:gd name="T54" fmla="*/ 245 w 1681"/>
              <a:gd name="T55" fmla="*/ 1389 h 1619"/>
              <a:gd name="T56" fmla="*/ 162 w 1681"/>
              <a:gd name="T57" fmla="*/ 1048 h 1619"/>
              <a:gd name="T58" fmla="*/ 721 w 1681"/>
              <a:gd name="T59" fmla="*/ 1252 h 1619"/>
              <a:gd name="T60" fmla="*/ 1003 w 1681"/>
              <a:gd name="T61" fmla="*/ 1309 h 1619"/>
              <a:gd name="T62" fmla="*/ 643 w 1681"/>
              <a:gd name="T63" fmla="*/ 1019 h 1619"/>
              <a:gd name="T64" fmla="*/ 632 w 1681"/>
              <a:gd name="T65" fmla="*/ 970 h 1619"/>
              <a:gd name="T66" fmla="*/ 821 w 1681"/>
              <a:gd name="T67" fmla="*/ 777 h 1619"/>
              <a:gd name="T68" fmla="*/ 1201 w 1681"/>
              <a:gd name="T69" fmla="*/ 309 h 1619"/>
              <a:gd name="T70" fmla="*/ 749 w 1681"/>
              <a:gd name="T71" fmla="*/ 456 h 1619"/>
              <a:gd name="T72" fmla="*/ 1120 w 1681"/>
              <a:gd name="T73" fmla="*/ 395 h 1619"/>
              <a:gd name="T74" fmla="*/ 1504 w 1681"/>
              <a:gd name="T75" fmla="*/ 377 h 1619"/>
              <a:gd name="T76" fmla="*/ 1430 w 1681"/>
              <a:gd name="T77" fmla="*/ 108 h 1619"/>
              <a:gd name="T78" fmla="*/ 1324 w 1681"/>
              <a:gd name="T79" fmla="*/ 557 h 1619"/>
              <a:gd name="T80" fmla="*/ 944 w 1681"/>
              <a:gd name="T81" fmla="*/ 1053 h 1619"/>
              <a:gd name="T82" fmla="*/ 1186 w 1681"/>
              <a:gd name="T83" fmla="*/ 1121 h 1619"/>
              <a:gd name="T84" fmla="*/ 1202 w 1681"/>
              <a:gd name="T85" fmla="*/ 1140 h 1619"/>
              <a:gd name="T86" fmla="*/ 1131 w 1681"/>
              <a:gd name="T87" fmla="*/ 1568 h 1619"/>
              <a:gd name="T88" fmla="*/ 1209 w 1681"/>
              <a:gd name="T89" fmla="*/ 1132 h 1619"/>
              <a:gd name="T90" fmla="*/ 1241 w 1681"/>
              <a:gd name="T91" fmla="*/ 1091 h 1619"/>
              <a:gd name="T92" fmla="*/ 1313 w 1681"/>
              <a:gd name="T93" fmla="*/ 1352 h 1619"/>
              <a:gd name="T94" fmla="*/ 1401 w 1681"/>
              <a:gd name="T95" fmla="*/ 919 h 1619"/>
              <a:gd name="T96" fmla="*/ 759 w 1681"/>
              <a:gd name="T97" fmla="*/ 1429 h 1619"/>
              <a:gd name="T98" fmla="*/ 574 w 1681"/>
              <a:gd name="T99" fmla="*/ 1181 h 1619"/>
              <a:gd name="T100" fmla="*/ 560 w 1681"/>
              <a:gd name="T101" fmla="*/ 284 h 1619"/>
              <a:gd name="T102" fmla="*/ 590 w 1681"/>
              <a:gd name="T103" fmla="*/ 416 h 1619"/>
              <a:gd name="T104" fmla="*/ 273 w 1681"/>
              <a:gd name="T105" fmla="*/ 334 h 1619"/>
              <a:gd name="T106" fmla="*/ 516 w 1681"/>
              <a:gd name="T107" fmla="*/ 272 h 1619"/>
              <a:gd name="T108" fmla="*/ 53 w 1681"/>
              <a:gd name="T109" fmla="*/ 264 h 1619"/>
              <a:gd name="T110" fmla="*/ 781 w 1681"/>
              <a:gd name="T111" fmla="*/ 87 h 1619"/>
              <a:gd name="T112" fmla="*/ 885 w 1681"/>
              <a:gd name="T113" fmla="*/ 189 h 1619"/>
              <a:gd name="T114" fmla="*/ 928 w 1681"/>
              <a:gd name="T115" fmla="*/ 228 h 1619"/>
              <a:gd name="T116" fmla="*/ 617 w 1681"/>
              <a:gd name="T117" fmla="*/ 272 h 1619"/>
              <a:gd name="T118" fmla="*/ 577 w 1681"/>
              <a:gd name="T119" fmla="*/ 461 h 1619"/>
              <a:gd name="T120" fmla="*/ 577 w 1681"/>
              <a:gd name="T121" fmla="*/ 461 h 1619"/>
              <a:gd name="T122" fmla="*/ 611 w 1681"/>
              <a:gd name="T123" fmla="*/ 995 h 1619"/>
              <a:gd name="T124" fmla="*/ 946 w 1681"/>
              <a:gd name="T125" fmla="*/ 199 h 1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1" h="1619">
                <a:moveTo>
                  <a:pt x="0" y="604"/>
                </a:moveTo>
                <a:cubicBezTo>
                  <a:pt x="0" y="489"/>
                  <a:pt x="0" y="373"/>
                  <a:pt x="0" y="258"/>
                </a:cubicBezTo>
                <a:cubicBezTo>
                  <a:pt x="6" y="256"/>
                  <a:pt x="11" y="253"/>
                  <a:pt x="17" y="251"/>
                </a:cubicBezTo>
                <a:cubicBezTo>
                  <a:pt x="22" y="250"/>
                  <a:pt x="27" y="251"/>
                  <a:pt x="32" y="250"/>
                </a:cubicBezTo>
                <a:cubicBezTo>
                  <a:pt x="123" y="226"/>
                  <a:pt x="214" y="202"/>
                  <a:pt x="305" y="179"/>
                </a:cubicBezTo>
                <a:cubicBezTo>
                  <a:pt x="391" y="157"/>
                  <a:pt x="477" y="136"/>
                  <a:pt x="563" y="114"/>
                </a:cubicBezTo>
                <a:cubicBezTo>
                  <a:pt x="575" y="111"/>
                  <a:pt x="586" y="110"/>
                  <a:pt x="598" y="114"/>
                </a:cubicBezTo>
                <a:cubicBezTo>
                  <a:pt x="602" y="116"/>
                  <a:pt x="606" y="113"/>
                  <a:pt x="611" y="112"/>
                </a:cubicBezTo>
                <a:cubicBezTo>
                  <a:pt x="614" y="111"/>
                  <a:pt x="618" y="109"/>
                  <a:pt x="622" y="108"/>
                </a:cubicBezTo>
                <a:cubicBezTo>
                  <a:pt x="710" y="86"/>
                  <a:pt x="798" y="64"/>
                  <a:pt x="885" y="42"/>
                </a:cubicBezTo>
                <a:cubicBezTo>
                  <a:pt x="892" y="41"/>
                  <a:pt x="900" y="41"/>
                  <a:pt x="907" y="43"/>
                </a:cubicBezTo>
                <a:cubicBezTo>
                  <a:pt x="949" y="56"/>
                  <a:pt x="992" y="68"/>
                  <a:pt x="1033" y="83"/>
                </a:cubicBezTo>
                <a:cubicBezTo>
                  <a:pt x="1056" y="91"/>
                  <a:pt x="1070" y="88"/>
                  <a:pt x="1085" y="69"/>
                </a:cubicBezTo>
                <a:cubicBezTo>
                  <a:pt x="1105" y="44"/>
                  <a:pt x="1129" y="22"/>
                  <a:pt x="1151" y="0"/>
                </a:cubicBezTo>
                <a:cubicBezTo>
                  <a:pt x="1154" y="0"/>
                  <a:pt x="1158" y="0"/>
                  <a:pt x="1162" y="0"/>
                </a:cubicBezTo>
                <a:cubicBezTo>
                  <a:pt x="1164" y="0"/>
                  <a:pt x="1167" y="2"/>
                  <a:pt x="1169" y="2"/>
                </a:cubicBezTo>
                <a:cubicBezTo>
                  <a:pt x="1231" y="15"/>
                  <a:pt x="1292" y="27"/>
                  <a:pt x="1354" y="40"/>
                </a:cubicBezTo>
                <a:cubicBezTo>
                  <a:pt x="1384" y="46"/>
                  <a:pt x="1415" y="52"/>
                  <a:pt x="1445" y="59"/>
                </a:cubicBezTo>
                <a:cubicBezTo>
                  <a:pt x="1457" y="61"/>
                  <a:pt x="1461" y="67"/>
                  <a:pt x="1459" y="76"/>
                </a:cubicBezTo>
                <a:cubicBezTo>
                  <a:pt x="1458" y="81"/>
                  <a:pt x="1457" y="87"/>
                  <a:pt x="1459" y="92"/>
                </a:cubicBezTo>
                <a:cubicBezTo>
                  <a:pt x="1486" y="196"/>
                  <a:pt x="1515" y="300"/>
                  <a:pt x="1542" y="403"/>
                </a:cubicBezTo>
                <a:cubicBezTo>
                  <a:pt x="1555" y="453"/>
                  <a:pt x="1569" y="502"/>
                  <a:pt x="1580" y="551"/>
                </a:cubicBezTo>
                <a:cubicBezTo>
                  <a:pt x="1591" y="601"/>
                  <a:pt x="1611" y="649"/>
                  <a:pt x="1612" y="700"/>
                </a:cubicBezTo>
                <a:cubicBezTo>
                  <a:pt x="1634" y="787"/>
                  <a:pt x="1656" y="873"/>
                  <a:pt x="1679" y="959"/>
                </a:cubicBezTo>
                <a:cubicBezTo>
                  <a:pt x="1681" y="970"/>
                  <a:pt x="1680" y="978"/>
                  <a:pt x="1672" y="986"/>
                </a:cubicBezTo>
                <a:cubicBezTo>
                  <a:pt x="1617" y="1045"/>
                  <a:pt x="1563" y="1104"/>
                  <a:pt x="1509" y="1163"/>
                </a:cubicBezTo>
                <a:cubicBezTo>
                  <a:pt x="1506" y="1166"/>
                  <a:pt x="1502" y="1169"/>
                  <a:pt x="1502" y="1171"/>
                </a:cubicBezTo>
                <a:cubicBezTo>
                  <a:pt x="1502" y="1184"/>
                  <a:pt x="1493" y="1192"/>
                  <a:pt x="1486" y="1198"/>
                </a:cubicBezTo>
                <a:cubicBezTo>
                  <a:pt x="1461" y="1219"/>
                  <a:pt x="1448" y="1245"/>
                  <a:pt x="1454" y="1278"/>
                </a:cubicBezTo>
                <a:cubicBezTo>
                  <a:pt x="1454" y="1278"/>
                  <a:pt x="1454" y="1278"/>
                  <a:pt x="1454" y="1279"/>
                </a:cubicBezTo>
                <a:cubicBezTo>
                  <a:pt x="1455" y="1288"/>
                  <a:pt x="1450" y="1294"/>
                  <a:pt x="1441" y="1296"/>
                </a:cubicBezTo>
                <a:cubicBezTo>
                  <a:pt x="1423" y="1301"/>
                  <a:pt x="1406" y="1306"/>
                  <a:pt x="1388" y="1311"/>
                </a:cubicBezTo>
                <a:cubicBezTo>
                  <a:pt x="1384" y="1313"/>
                  <a:pt x="1379" y="1315"/>
                  <a:pt x="1376" y="1319"/>
                </a:cubicBezTo>
                <a:cubicBezTo>
                  <a:pt x="1359" y="1337"/>
                  <a:pt x="1342" y="1355"/>
                  <a:pt x="1325" y="1374"/>
                </a:cubicBezTo>
                <a:cubicBezTo>
                  <a:pt x="1323" y="1376"/>
                  <a:pt x="1322" y="1379"/>
                  <a:pt x="1320" y="1381"/>
                </a:cubicBezTo>
                <a:cubicBezTo>
                  <a:pt x="1317" y="1388"/>
                  <a:pt x="1316" y="1395"/>
                  <a:pt x="1311" y="1401"/>
                </a:cubicBezTo>
                <a:cubicBezTo>
                  <a:pt x="1255" y="1465"/>
                  <a:pt x="1198" y="1530"/>
                  <a:pt x="1141" y="1595"/>
                </a:cubicBezTo>
                <a:cubicBezTo>
                  <a:pt x="1138" y="1598"/>
                  <a:pt x="1135" y="1602"/>
                  <a:pt x="1134" y="1606"/>
                </a:cubicBezTo>
                <a:cubicBezTo>
                  <a:pt x="1131" y="1616"/>
                  <a:pt x="1125" y="1619"/>
                  <a:pt x="1115" y="1617"/>
                </a:cubicBezTo>
                <a:cubicBezTo>
                  <a:pt x="1016" y="1600"/>
                  <a:pt x="916" y="1583"/>
                  <a:pt x="817" y="1566"/>
                </a:cubicBezTo>
                <a:cubicBezTo>
                  <a:pt x="808" y="1564"/>
                  <a:pt x="803" y="1561"/>
                  <a:pt x="801" y="1553"/>
                </a:cubicBezTo>
                <a:cubicBezTo>
                  <a:pt x="796" y="1539"/>
                  <a:pt x="791" y="1526"/>
                  <a:pt x="787" y="1512"/>
                </a:cubicBezTo>
                <a:cubicBezTo>
                  <a:pt x="782" y="1497"/>
                  <a:pt x="777" y="1482"/>
                  <a:pt x="771" y="1467"/>
                </a:cubicBezTo>
                <a:cubicBezTo>
                  <a:pt x="768" y="1467"/>
                  <a:pt x="766" y="1468"/>
                  <a:pt x="764" y="1468"/>
                </a:cubicBezTo>
                <a:cubicBezTo>
                  <a:pt x="700" y="1485"/>
                  <a:pt x="636" y="1502"/>
                  <a:pt x="572" y="1518"/>
                </a:cubicBezTo>
                <a:cubicBezTo>
                  <a:pt x="561" y="1520"/>
                  <a:pt x="548" y="1524"/>
                  <a:pt x="538" y="1521"/>
                </a:cubicBezTo>
                <a:cubicBezTo>
                  <a:pt x="487" y="1506"/>
                  <a:pt x="436" y="1489"/>
                  <a:pt x="386" y="1470"/>
                </a:cubicBezTo>
                <a:cubicBezTo>
                  <a:pt x="336" y="1452"/>
                  <a:pt x="285" y="1439"/>
                  <a:pt x="236" y="1415"/>
                </a:cubicBezTo>
                <a:cubicBezTo>
                  <a:pt x="168" y="1382"/>
                  <a:pt x="96" y="1357"/>
                  <a:pt x="25" y="1329"/>
                </a:cubicBezTo>
                <a:cubicBezTo>
                  <a:pt x="13" y="1324"/>
                  <a:pt x="9" y="1318"/>
                  <a:pt x="9" y="1305"/>
                </a:cubicBezTo>
                <a:cubicBezTo>
                  <a:pt x="9" y="1199"/>
                  <a:pt x="9" y="1093"/>
                  <a:pt x="9" y="987"/>
                </a:cubicBezTo>
                <a:cubicBezTo>
                  <a:pt x="9" y="980"/>
                  <a:pt x="11" y="972"/>
                  <a:pt x="12" y="964"/>
                </a:cubicBezTo>
                <a:cubicBezTo>
                  <a:pt x="5" y="962"/>
                  <a:pt x="2" y="955"/>
                  <a:pt x="2" y="946"/>
                </a:cubicBezTo>
                <a:cubicBezTo>
                  <a:pt x="3" y="834"/>
                  <a:pt x="3" y="722"/>
                  <a:pt x="3" y="611"/>
                </a:cubicBezTo>
                <a:cubicBezTo>
                  <a:pt x="3" y="609"/>
                  <a:pt x="1" y="606"/>
                  <a:pt x="0" y="604"/>
                </a:cubicBezTo>
                <a:close/>
                <a:moveTo>
                  <a:pt x="536" y="1135"/>
                </a:moveTo>
                <a:cubicBezTo>
                  <a:pt x="536" y="1132"/>
                  <a:pt x="537" y="1130"/>
                  <a:pt x="537" y="1128"/>
                </a:cubicBezTo>
                <a:cubicBezTo>
                  <a:pt x="537" y="1031"/>
                  <a:pt x="537" y="935"/>
                  <a:pt x="537" y="838"/>
                </a:cubicBezTo>
                <a:cubicBezTo>
                  <a:pt x="537" y="831"/>
                  <a:pt x="534" y="829"/>
                  <a:pt x="528" y="827"/>
                </a:cubicBezTo>
                <a:cubicBezTo>
                  <a:pt x="461" y="804"/>
                  <a:pt x="395" y="782"/>
                  <a:pt x="328" y="759"/>
                </a:cubicBezTo>
                <a:cubicBezTo>
                  <a:pt x="312" y="754"/>
                  <a:pt x="296" y="748"/>
                  <a:pt x="279" y="742"/>
                </a:cubicBezTo>
                <a:cubicBezTo>
                  <a:pt x="279" y="746"/>
                  <a:pt x="278" y="748"/>
                  <a:pt x="278" y="750"/>
                </a:cubicBezTo>
                <a:cubicBezTo>
                  <a:pt x="278" y="847"/>
                  <a:pt x="278" y="944"/>
                  <a:pt x="278" y="1040"/>
                </a:cubicBezTo>
                <a:cubicBezTo>
                  <a:pt x="278" y="1047"/>
                  <a:pt x="281" y="1050"/>
                  <a:pt x="287" y="1052"/>
                </a:cubicBezTo>
                <a:cubicBezTo>
                  <a:pt x="366" y="1078"/>
                  <a:pt x="446" y="1105"/>
                  <a:pt x="525" y="1132"/>
                </a:cubicBezTo>
                <a:cubicBezTo>
                  <a:pt x="528" y="1133"/>
                  <a:pt x="532" y="1134"/>
                  <a:pt x="536" y="1135"/>
                </a:cubicBezTo>
                <a:close/>
                <a:moveTo>
                  <a:pt x="1309" y="595"/>
                </a:moveTo>
                <a:cubicBezTo>
                  <a:pt x="1282" y="502"/>
                  <a:pt x="1255" y="410"/>
                  <a:pt x="1229" y="318"/>
                </a:cubicBezTo>
                <a:cubicBezTo>
                  <a:pt x="1226" y="320"/>
                  <a:pt x="1225" y="320"/>
                  <a:pt x="1224" y="321"/>
                </a:cubicBezTo>
                <a:cubicBezTo>
                  <a:pt x="1166" y="383"/>
                  <a:pt x="1108" y="445"/>
                  <a:pt x="1049" y="507"/>
                </a:cubicBezTo>
                <a:cubicBezTo>
                  <a:pt x="1045" y="512"/>
                  <a:pt x="1045" y="517"/>
                  <a:pt x="1047" y="523"/>
                </a:cubicBezTo>
                <a:cubicBezTo>
                  <a:pt x="1071" y="604"/>
                  <a:pt x="1096" y="685"/>
                  <a:pt x="1120" y="766"/>
                </a:cubicBezTo>
                <a:cubicBezTo>
                  <a:pt x="1123" y="773"/>
                  <a:pt x="1125" y="781"/>
                  <a:pt x="1128" y="790"/>
                </a:cubicBezTo>
                <a:cubicBezTo>
                  <a:pt x="1189" y="724"/>
                  <a:pt x="1250" y="659"/>
                  <a:pt x="1309" y="595"/>
                </a:cubicBezTo>
                <a:close/>
                <a:moveTo>
                  <a:pt x="29" y="635"/>
                </a:moveTo>
                <a:cubicBezTo>
                  <a:pt x="28" y="638"/>
                  <a:pt x="28" y="640"/>
                  <a:pt x="28" y="642"/>
                </a:cubicBezTo>
                <a:cubicBezTo>
                  <a:pt x="28" y="740"/>
                  <a:pt x="28" y="837"/>
                  <a:pt x="28" y="934"/>
                </a:cubicBezTo>
                <a:cubicBezTo>
                  <a:pt x="28" y="942"/>
                  <a:pt x="31" y="944"/>
                  <a:pt x="37" y="946"/>
                </a:cubicBezTo>
                <a:cubicBezTo>
                  <a:pt x="100" y="971"/>
                  <a:pt x="163" y="997"/>
                  <a:pt x="226" y="1022"/>
                </a:cubicBezTo>
                <a:cubicBezTo>
                  <a:pt x="231" y="1025"/>
                  <a:pt x="237" y="1027"/>
                  <a:pt x="242" y="1029"/>
                </a:cubicBezTo>
                <a:cubicBezTo>
                  <a:pt x="243" y="1026"/>
                  <a:pt x="243" y="1025"/>
                  <a:pt x="243" y="1024"/>
                </a:cubicBezTo>
                <a:cubicBezTo>
                  <a:pt x="243" y="926"/>
                  <a:pt x="243" y="827"/>
                  <a:pt x="243" y="729"/>
                </a:cubicBezTo>
                <a:cubicBezTo>
                  <a:pt x="243" y="722"/>
                  <a:pt x="241" y="720"/>
                  <a:pt x="235" y="718"/>
                </a:cubicBezTo>
                <a:cubicBezTo>
                  <a:pt x="169" y="691"/>
                  <a:pt x="104" y="664"/>
                  <a:pt x="38" y="638"/>
                </a:cubicBezTo>
                <a:cubicBezTo>
                  <a:pt x="35" y="637"/>
                  <a:pt x="32" y="636"/>
                  <a:pt x="29" y="635"/>
                </a:cubicBezTo>
                <a:close/>
                <a:moveTo>
                  <a:pt x="994" y="536"/>
                </a:moveTo>
                <a:cubicBezTo>
                  <a:pt x="908" y="518"/>
                  <a:pt x="824" y="500"/>
                  <a:pt x="740" y="482"/>
                </a:cubicBezTo>
                <a:cubicBezTo>
                  <a:pt x="733" y="481"/>
                  <a:pt x="729" y="482"/>
                  <a:pt x="724" y="487"/>
                </a:cubicBezTo>
                <a:cubicBezTo>
                  <a:pt x="679" y="537"/>
                  <a:pt x="633" y="587"/>
                  <a:pt x="588" y="637"/>
                </a:cubicBezTo>
                <a:cubicBezTo>
                  <a:pt x="571" y="655"/>
                  <a:pt x="554" y="674"/>
                  <a:pt x="537" y="693"/>
                </a:cubicBezTo>
                <a:cubicBezTo>
                  <a:pt x="541" y="694"/>
                  <a:pt x="543" y="695"/>
                  <a:pt x="546" y="696"/>
                </a:cubicBezTo>
                <a:cubicBezTo>
                  <a:pt x="629" y="711"/>
                  <a:pt x="712" y="726"/>
                  <a:pt x="795" y="741"/>
                </a:cubicBezTo>
                <a:cubicBezTo>
                  <a:pt x="803" y="743"/>
                  <a:pt x="807" y="741"/>
                  <a:pt x="812" y="735"/>
                </a:cubicBezTo>
                <a:cubicBezTo>
                  <a:pt x="846" y="697"/>
                  <a:pt x="881" y="659"/>
                  <a:pt x="916" y="622"/>
                </a:cubicBezTo>
                <a:cubicBezTo>
                  <a:pt x="941" y="593"/>
                  <a:pt x="967" y="565"/>
                  <a:pt x="994" y="536"/>
                </a:cubicBezTo>
                <a:close/>
                <a:moveTo>
                  <a:pt x="240" y="677"/>
                </a:moveTo>
                <a:cubicBezTo>
                  <a:pt x="240" y="676"/>
                  <a:pt x="240" y="675"/>
                  <a:pt x="240" y="675"/>
                </a:cubicBezTo>
                <a:cubicBezTo>
                  <a:pt x="241" y="575"/>
                  <a:pt x="241" y="475"/>
                  <a:pt x="241" y="375"/>
                </a:cubicBezTo>
                <a:cubicBezTo>
                  <a:pt x="240" y="372"/>
                  <a:pt x="237" y="368"/>
                  <a:pt x="234" y="367"/>
                </a:cubicBezTo>
                <a:cubicBezTo>
                  <a:pt x="224" y="362"/>
                  <a:pt x="213" y="358"/>
                  <a:pt x="202" y="354"/>
                </a:cubicBezTo>
                <a:cubicBezTo>
                  <a:pt x="144" y="330"/>
                  <a:pt x="86" y="307"/>
                  <a:pt x="27" y="283"/>
                </a:cubicBezTo>
                <a:cubicBezTo>
                  <a:pt x="27" y="286"/>
                  <a:pt x="26" y="289"/>
                  <a:pt x="26" y="291"/>
                </a:cubicBezTo>
                <a:cubicBezTo>
                  <a:pt x="26" y="388"/>
                  <a:pt x="26" y="485"/>
                  <a:pt x="26" y="582"/>
                </a:cubicBezTo>
                <a:cubicBezTo>
                  <a:pt x="26" y="589"/>
                  <a:pt x="29" y="592"/>
                  <a:pt x="35" y="595"/>
                </a:cubicBezTo>
                <a:cubicBezTo>
                  <a:pt x="90" y="617"/>
                  <a:pt x="145" y="639"/>
                  <a:pt x="199" y="661"/>
                </a:cubicBezTo>
                <a:cubicBezTo>
                  <a:pt x="213" y="666"/>
                  <a:pt x="226" y="672"/>
                  <a:pt x="240" y="677"/>
                </a:cubicBezTo>
                <a:close/>
                <a:moveTo>
                  <a:pt x="35" y="996"/>
                </a:moveTo>
                <a:cubicBezTo>
                  <a:pt x="35" y="1002"/>
                  <a:pt x="35" y="1005"/>
                  <a:pt x="35" y="1009"/>
                </a:cubicBezTo>
                <a:cubicBezTo>
                  <a:pt x="35" y="1104"/>
                  <a:pt x="35" y="1199"/>
                  <a:pt x="35" y="1293"/>
                </a:cubicBezTo>
                <a:cubicBezTo>
                  <a:pt x="35" y="1302"/>
                  <a:pt x="38" y="1306"/>
                  <a:pt x="46" y="1309"/>
                </a:cubicBezTo>
                <a:cubicBezTo>
                  <a:pt x="102" y="1332"/>
                  <a:pt x="159" y="1355"/>
                  <a:pt x="215" y="1377"/>
                </a:cubicBezTo>
                <a:cubicBezTo>
                  <a:pt x="225" y="1381"/>
                  <a:pt x="234" y="1385"/>
                  <a:pt x="245" y="1389"/>
                </a:cubicBezTo>
                <a:cubicBezTo>
                  <a:pt x="245" y="1386"/>
                  <a:pt x="246" y="1385"/>
                  <a:pt x="246" y="1383"/>
                </a:cubicBezTo>
                <a:cubicBezTo>
                  <a:pt x="246" y="1285"/>
                  <a:pt x="246" y="1187"/>
                  <a:pt x="245" y="1089"/>
                </a:cubicBezTo>
                <a:cubicBezTo>
                  <a:pt x="245" y="1085"/>
                  <a:pt x="241" y="1080"/>
                  <a:pt x="238" y="1079"/>
                </a:cubicBezTo>
                <a:cubicBezTo>
                  <a:pt x="213" y="1068"/>
                  <a:pt x="188" y="1058"/>
                  <a:pt x="162" y="1048"/>
                </a:cubicBezTo>
                <a:cubicBezTo>
                  <a:pt x="121" y="1031"/>
                  <a:pt x="79" y="1014"/>
                  <a:pt x="35" y="996"/>
                </a:cubicBezTo>
                <a:close/>
                <a:moveTo>
                  <a:pt x="643" y="1019"/>
                </a:moveTo>
                <a:cubicBezTo>
                  <a:pt x="645" y="1024"/>
                  <a:pt x="646" y="1027"/>
                  <a:pt x="647" y="1030"/>
                </a:cubicBezTo>
                <a:cubicBezTo>
                  <a:pt x="672" y="1104"/>
                  <a:pt x="697" y="1178"/>
                  <a:pt x="721" y="1252"/>
                </a:cubicBezTo>
                <a:cubicBezTo>
                  <a:pt x="725" y="1262"/>
                  <a:pt x="730" y="1265"/>
                  <a:pt x="740" y="1267"/>
                </a:cubicBezTo>
                <a:cubicBezTo>
                  <a:pt x="807" y="1278"/>
                  <a:pt x="875" y="1290"/>
                  <a:pt x="943" y="1302"/>
                </a:cubicBezTo>
                <a:cubicBezTo>
                  <a:pt x="963" y="1306"/>
                  <a:pt x="983" y="1309"/>
                  <a:pt x="1004" y="1312"/>
                </a:cubicBezTo>
                <a:cubicBezTo>
                  <a:pt x="1003" y="1310"/>
                  <a:pt x="1003" y="1310"/>
                  <a:pt x="1003" y="1309"/>
                </a:cubicBezTo>
                <a:cubicBezTo>
                  <a:pt x="977" y="1230"/>
                  <a:pt x="950" y="1152"/>
                  <a:pt x="923" y="1073"/>
                </a:cubicBezTo>
                <a:cubicBezTo>
                  <a:pt x="922" y="1070"/>
                  <a:pt x="916" y="1066"/>
                  <a:pt x="911" y="1065"/>
                </a:cubicBezTo>
                <a:cubicBezTo>
                  <a:pt x="852" y="1055"/>
                  <a:pt x="793" y="1044"/>
                  <a:pt x="734" y="1034"/>
                </a:cubicBezTo>
                <a:cubicBezTo>
                  <a:pt x="705" y="1029"/>
                  <a:pt x="675" y="1024"/>
                  <a:pt x="643" y="1019"/>
                </a:cubicBezTo>
                <a:close/>
                <a:moveTo>
                  <a:pt x="541" y="723"/>
                </a:moveTo>
                <a:cubicBezTo>
                  <a:pt x="542" y="726"/>
                  <a:pt x="542" y="729"/>
                  <a:pt x="543" y="731"/>
                </a:cubicBezTo>
                <a:cubicBezTo>
                  <a:pt x="569" y="808"/>
                  <a:pt x="595" y="885"/>
                  <a:pt x="621" y="962"/>
                </a:cubicBezTo>
                <a:cubicBezTo>
                  <a:pt x="622" y="965"/>
                  <a:pt x="628" y="970"/>
                  <a:pt x="632" y="970"/>
                </a:cubicBezTo>
                <a:cubicBezTo>
                  <a:pt x="690" y="981"/>
                  <a:pt x="749" y="991"/>
                  <a:pt x="808" y="1001"/>
                </a:cubicBezTo>
                <a:cubicBezTo>
                  <a:pt x="839" y="1007"/>
                  <a:pt x="870" y="1012"/>
                  <a:pt x="901" y="1017"/>
                </a:cubicBezTo>
                <a:cubicBezTo>
                  <a:pt x="901" y="1016"/>
                  <a:pt x="901" y="1015"/>
                  <a:pt x="901" y="1015"/>
                </a:cubicBezTo>
                <a:cubicBezTo>
                  <a:pt x="874" y="936"/>
                  <a:pt x="848" y="857"/>
                  <a:pt x="821" y="777"/>
                </a:cubicBezTo>
                <a:cubicBezTo>
                  <a:pt x="820" y="774"/>
                  <a:pt x="815" y="771"/>
                  <a:pt x="811" y="770"/>
                </a:cubicBezTo>
                <a:cubicBezTo>
                  <a:pt x="775" y="764"/>
                  <a:pt x="738" y="758"/>
                  <a:pt x="702" y="751"/>
                </a:cubicBezTo>
                <a:cubicBezTo>
                  <a:pt x="649" y="742"/>
                  <a:pt x="596" y="733"/>
                  <a:pt x="541" y="723"/>
                </a:cubicBezTo>
                <a:close/>
                <a:moveTo>
                  <a:pt x="1201" y="309"/>
                </a:moveTo>
                <a:cubicBezTo>
                  <a:pt x="1114" y="291"/>
                  <a:pt x="1029" y="274"/>
                  <a:pt x="945" y="257"/>
                </a:cubicBezTo>
                <a:cubicBezTo>
                  <a:pt x="941" y="256"/>
                  <a:pt x="934" y="259"/>
                  <a:pt x="931" y="262"/>
                </a:cubicBezTo>
                <a:cubicBezTo>
                  <a:pt x="876" y="321"/>
                  <a:pt x="821" y="379"/>
                  <a:pt x="766" y="438"/>
                </a:cubicBezTo>
                <a:cubicBezTo>
                  <a:pt x="760" y="444"/>
                  <a:pt x="754" y="450"/>
                  <a:pt x="749" y="456"/>
                </a:cubicBezTo>
                <a:cubicBezTo>
                  <a:pt x="750" y="457"/>
                  <a:pt x="751" y="458"/>
                  <a:pt x="751" y="458"/>
                </a:cubicBezTo>
                <a:cubicBezTo>
                  <a:pt x="835" y="475"/>
                  <a:pt x="919" y="492"/>
                  <a:pt x="1003" y="509"/>
                </a:cubicBezTo>
                <a:cubicBezTo>
                  <a:pt x="1010" y="511"/>
                  <a:pt x="1014" y="508"/>
                  <a:pt x="1018" y="504"/>
                </a:cubicBezTo>
                <a:cubicBezTo>
                  <a:pt x="1052" y="467"/>
                  <a:pt x="1086" y="431"/>
                  <a:pt x="1120" y="395"/>
                </a:cubicBezTo>
                <a:cubicBezTo>
                  <a:pt x="1147" y="366"/>
                  <a:pt x="1173" y="338"/>
                  <a:pt x="1201" y="309"/>
                </a:cubicBezTo>
                <a:close/>
                <a:moveTo>
                  <a:pt x="1324" y="557"/>
                </a:moveTo>
                <a:cubicBezTo>
                  <a:pt x="1326" y="555"/>
                  <a:pt x="1328" y="554"/>
                  <a:pt x="1330" y="552"/>
                </a:cubicBezTo>
                <a:cubicBezTo>
                  <a:pt x="1388" y="494"/>
                  <a:pt x="1446" y="436"/>
                  <a:pt x="1504" y="377"/>
                </a:cubicBezTo>
                <a:cubicBezTo>
                  <a:pt x="1510" y="372"/>
                  <a:pt x="1509" y="367"/>
                  <a:pt x="1507" y="361"/>
                </a:cubicBezTo>
                <a:cubicBezTo>
                  <a:pt x="1492" y="306"/>
                  <a:pt x="1476" y="250"/>
                  <a:pt x="1461" y="194"/>
                </a:cubicBezTo>
                <a:cubicBezTo>
                  <a:pt x="1452" y="165"/>
                  <a:pt x="1444" y="135"/>
                  <a:pt x="1435" y="104"/>
                </a:cubicBezTo>
                <a:cubicBezTo>
                  <a:pt x="1433" y="106"/>
                  <a:pt x="1432" y="107"/>
                  <a:pt x="1430" y="108"/>
                </a:cubicBezTo>
                <a:cubicBezTo>
                  <a:pt x="1373" y="170"/>
                  <a:pt x="1315" y="231"/>
                  <a:pt x="1257" y="293"/>
                </a:cubicBezTo>
                <a:cubicBezTo>
                  <a:pt x="1252" y="298"/>
                  <a:pt x="1253" y="303"/>
                  <a:pt x="1255" y="309"/>
                </a:cubicBezTo>
                <a:cubicBezTo>
                  <a:pt x="1269" y="360"/>
                  <a:pt x="1283" y="411"/>
                  <a:pt x="1297" y="463"/>
                </a:cubicBezTo>
                <a:cubicBezTo>
                  <a:pt x="1306" y="494"/>
                  <a:pt x="1315" y="525"/>
                  <a:pt x="1324" y="557"/>
                </a:cubicBezTo>
                <a:close/>
                <a:moveTo>
                  <a:pt x="1107" y="860"/>
                </a:moveTo>
                <a:cubicBezTo>
                  <a:pt x="1105" y="862"/>
                  <a:pt x="1104" y="863"/>
                  <a:pt x="1103" y="864"/>
                </a:cubicBezTo>
                <a:cubicBezTo>
                  <a:pt x="1051" y="923"/>
                  <a:pt x="998" y="983"/>
                  <a:pt x="946" y="1043"/>
                </a:cubicBezTo>
                <a:cubicBezTo>
                  <a:pt x="944" y="1045"/>
                  <a:pt x="943" y="1050"/>
                  <a:pt x="944" y="1053"/>
                </a:cubicBezTo>
                <a:cubicBezTo>
                  <a:pt x="964" y="1112"/>
                  <a:pt x="984" y="1171"/>
                  <a:pt x="1004" y="1230"/>
                </a:cubicBezTo>
                <a:cubicBezTo>
                  <a:pt x="1012" y="1253"/>
                  <a:pt x="1019" y="1277"/>
                  <a:pt x="1028" y="1303"/>
                </a:cubicBezTo>
                <a:cubicBezTo>
                  <a:pt x="1030" y="1299"/>
                  <a:pt x="1031" y="1298"/>
                  <a:pt x="1032" y="1297"/>
                </a:cubicBezTo>
                <a:cubicBezTo>
                  <a:pt x="1083" y="1238"/>
                  <a:pt x="1135" y="1180"/>
                  <a:pt x="1186" y="1121"/>
                </a:cubicBezTo>
                <a:cubicBezTo>
                  <a:pt x="1191" y="1116"/>
                  <a:pt x="1192" y="1111"/>
                  <a:pt x="1190" y="1104"/>
                </a:cubicBezTo>
                <a:cubicBezTo>
                  <a:pt x="1162" y="1023"/>
                  <a:pt x="1135" y="942"/>
                  <a:pt x="1107" y="860"/>
                </a:cubicBezTo>
                <a:close/>
                <a:moveTo>
                  <a:pt x="1209" y="1132"/>
                </a:moveTo>
                <a:cubicBezTo>
                  <a:pt x="1205" y="1136"/>
                  <a:pt x="1203" y="1138"/>
                  <a:pt x="1202" y="1140"/>
                </a:cubicBezTo>
                <a:cubicBezTo>
                  <a:pt x="1151" y="1197"/>
                  <a:pt x="1101" y="1254"/>
                  <a:pt x="1051" y="1311"/>
                </a:cubicBezTo>
                <a:cubicBezTo>
                  <a:pt x="1046" y="1317"/>
                  <a:pt x="1045" y="1322"/>
                  <a:pt x="1047" y="1329"/>
                </a:cubicBezTo>
                <a:cubicBezTo>
                  <a:pt x="1074" y="1406"/>
                  <a:pt x="1101" y="1483"/>
                  <a:pt x="1128" y="1560"/>
                </a:cubicBezTo>
                <a:cubicBezTo>
                  <a:pt x="1129" y="1563"/>
                  <a:pt x="1130" y="1565"/>
                  <a:pt x="1131" y="1568"/>
                </a:cubicBezTo>
                <a:cubicBezTo>
                  <a:pt x="1133" y="1567"/>
                  <a:pt x="1134" y="1566"/>
                  <a:pt x="1134" y="1566"/>
                </a:cubicBezTo>
                <a:cubicBezTo>
                  <a:pt x="1186" y="1507"/>
                  <a:pt x="1237" y="1449"/>
                  <a:pt x="1288" y="1390"/>
                </a:cubicBezTo>
                <a:cubicBezTo>
                  <a:pt x="1291" y="1388"/>
                  <a:pt x="1292" y="1381"/>
                  <a:pt x="1290" y="1378"/>
                </a:cubicBezTo>
                <a:cubicBezTo>
                  <a:pt x="1264" y="1296"/>
                  <a:pt x="1237" y="1215"/>
                  <a:pt x="1209" y="1132"/>
                </a:cubicBezTo>
                <a:close/>
                <a:moveTo>
                  <a:pt x="1401" y="919"/>
                </a:moveTo>
                <a:cubicBezTo>
                  <a:pt x="1400" y="919"/>
                  <a:pt x="1399" y="918"/>
                  <a:pt x="1398" y="917"/>
                </a:cubicBezTo>
                <a:cubicBezTo>
                  <a:pt x="1397" y="919"/>
                  <a:pt x="1396" y="922"/>
                  <a:pt x="1394" y="924"/>
                </a:cubicBezTo>
                <a:cubicBezTo>
                  <a:pt x="1343" y="980"/>
                  <a:pt x="1292" y="1036"/>
                  <a:pt x="1241" y="1091"/>
                </a:cubicBezTo>
                <a:cubicBezTo>
                  <a:pt x="1236" y="1097"/>
                  <a:pt x="1234" y="1102"/>
                  <a:pt x="1237" y="1110"/>
                </a:cubicBezTo>
                <a:cubicBezTo>
                  <a:pt x="1250" y="1155"/>
                  <a:pt x="1264" y="1201"/>
                  <a:pt x="1277" y="1246"/>
                </a:cubicBezTo>
                <a:cubicBezTo>
                  <a:pt x="1288" y="1282"/>
                  <a:pt x="1298" y="1318"/>
                  <a:pt x="1309" y="1355"/>
                </a:cubicBezTo>
                <a:cubicBezTo>
                  <a:pt x="1311" y="1353"/>
                  <a:pt x="1312" y="1353"/>
                  <a:pt x="1313" y="1352"/>
                </a:cubicBezTo>
                <a:cubicBezTo>
                  <a:pt x="1365" y="1294"/>
                  <a:pt x="1418" y="1237"/>
                  <a:pt x="1471" y="1179"/>
                </a:cubicBezTo>
                <a:cubicBezTo>
                  <a:pt x="1474" y="1176"/>
                  <a:pt x="1475" y="1169"/>
                  <a:pt x="1473" y="1165"/>
                </a:cubicBezTo>
                <a:cubicBezTo>
                  <a:pt x="1462" y="1125"/>
                  <a:pt x="1450" y="1085"/>
                  <a:pt x="1438" y="1045"/>
                </a:cubicBezTo>
                <a:cubicBezTo>
                  <a:pt x="1426" y="1003"/>
                  <a:pt x="1413" y="961"/>
                  <a:pt x="1401" y="919"/>
                </a:cubicBezTo>
                <a:close/>
                <a:moveTo>
                  <a:pt x="574" y="1181"/>
                </a:moveTo>
                <a:cubicBezTo>
                  <a:pt x="574" y="1284"/>
                  <a:pt x="574" y="1385"/>
                  <a:pt x="574" y="1487"/>
                </a:cubicBezTo>
                <a:cubicBezTo>
                  <a:pt x="637" y="1471"/>
                  <a:pt x="699" y="1455"/>
                  <a:pt x="762" y="1439"/>
                </a:cubicBezTo>
                <a:cubicBezTo>
                  <a:pt x="760" y="1435"/>
                  <a:pt x="760" y="1432"/>
                  <a:pt x="759" y="1429"/>
                </a:cubicBezTo>
                <a:cubicBezTo>
                  <a:pt x="739" y="1376"/>
                  <a:pt x="719" y="1322"/>
                  <a:pt x="700" y="1269"/>
                </a:cubicBezTo>
                <a:cubicBezTo>
                  <a:pt x="693" y="1248"/>
                  <a:pt x="686" y="1226"/>
                  <a:pt x="679" y="1205"/>
                </a:cubicBezTo>
                <a:cubicBezTo>
                  <a:pt x="674" y="1190"/>
                  <a:pt x="668" y="1174"/>
                  <a:pt x="663" y="1158"/>
                </a:cubicBezTo>
                <a:cubicBezTo>
                  <a:pt x="632" y="1166"/>
                  <a:pt x="603" y="1174"/>
                  <a:pt x="574" y="1181"/>
                </a:cubicBezTo>
                <a:close/>
                <a:moveTo>
                  <a:pt x="796" y="363"/>
                </a:moveTo>
                <a:cubicBezTo>
                  <a:pt x="794" y="362"/>
                  <a:pt x="794" y="361"/>
                  <a:pt x="793" y="361"/>
                </a:cubicBezTo>
                <a:cubicBezTo>
                  <a:pt x="718" y="335"/>
                  <a:pt x="643" y="309"/>
                  <a:pt x="568" y="284"/>
                </a:cubicBezTo>
                <a:cubicBezTo>
                  <a:pt x="566" y="283"/>
                  <a:pt x="563" y="283"/>
                  <a:pt x="560" y="284"/>
                </a:cubicBezTo>
                <a:cubicBezTo>
                  <a:pt x="486" y="302"/>
                  <a:pt x="412" y="321"/>
                  <a:pt x="338" y="339"/>
                </a:cubicBezTo>
                <a:cubicBezTo>
                  <a:pt x="330" y="341"/>
                  <a:pt x="322" y="344"/>
                  <a:pt x="311" y="347"/>
                </a:cubicBezTo>
                <a:cubicBezTo>
                  <a:pt x="376" y="369"/>
                  <a:pt x="438" y="388"/>
                  <a:pt x="499" y="412"/>
                </a:cubicBezTo>
                <a:cubicBezTo>
                  <a:pt x="530" y="423"/>
                  <a:pt x="558" y="425"/>
                  <a:pt x="590" y="416"/>
                </a:cubicBezTo>
                <a:cubicBezTo>
                  <a:pt x="657" y="397"/>
                  <a:pt x="726" y="381"/>
                  <a:pt x="796" y="363"/>
                </a:cubicBezTo>
                <a:close/>
                <a:moveTo>
                  <a:pt x="53" y="264"/>
                </a:moveTo>
                <a:cubicBezTo>
                  <a:pt x="53" y="264"/>
                  <a:pt x="53" y="265"/>
                  <a:pt x="53" y="266"/>
                </a:cubicBezTo>
                <a:cubicBezTo>
                  <a:pt x="126" y="289"/>
                  <a:pt x="200" y="312"/>
                  <a:pt x="273" y="334"/>
                </a:cubicBezTo>
                <a:cubicBezTo>
                  <a:pt x="277" y="335"/>
                  <a:pt x="282" y="334"/>
                  <a:pt x="286" y="333"/>
                </a:cubicBezTo>
                <a:cubicBezTo>
                  <a:pt x="309" y="328"/>
                  <a:pt x="331" y="322"/>
                  <a:pt x="354" y="316"/>
                </a:cubicBezTo>
                <a:cubicBezTo>
                  <a:pt x="409" y="303"/>
                  <a:pt x="464" y="289"/>
                  <a:pt x="521" y="275"/>
                </a:cubicBezTo>
                <a:cubicBezTo>
                  <a:pt x="518" y="273"/>
                  <a:pt x="517" y="272"/>
                  <a:pt x="516" y="272"/>
                </a:cubicBezTo>
                <a:cubicBezTo>
                  <a:pt x="444" y="250"/>
                  <a:pt x="372" y="228"/>
                  <a:pt x="301" y="206"/>
                </a:cubicBezTo>
                <a:cubicBezTo>
                  <a:pt x="296" y="204"/>
                  <a:pt x="291" y="205"/>
                  <a:pt x="287" y="206"/>
                </a:cubicBezTo>
                <a:cubicBezTo>
                  <a:pt x="261" y="212"/>
                  <a:pt x="236" y="218"/>
                  <a:pt x="210" y="224"/>
                </a:cubicBezTo>
                <a:cubicBezTo>
                  <a:pt x="158" y="237"/>
                  <a:pt x="106" y="251"/>
                  <a:pt x="53" y="264"/>
                </a:cubicBezTo>
                <a:close/>
                <a:moveTo>
                  <a:pt x="1049" y="106"/>
                </a:moveTo>
                <a:cubicBezTo>
                  <a:pt x="1000" y="91"/>
                  <a:pt x="953" y="76"/>
                  <a:pt x="905" y="62"/>
                </a:cubicBezTo>
                <a:cubicBezTo>
                  <a:pt x="899" y="60"/>
                  <a:pt x="892" y="60"/>
                  <a:pt x="886" y="61"/>
                </a:cubicBezTo>
                <a:cubicBezTo>
                  <a:pt x="851" y="69"/>
                  <a:pt x="816" y="79"/>
                  <a:pt x="781" y="87"/>
                </a:cubicBezTo>
                <a:cubicBezTo>
                  <a:pt x="738" y="98"/>
                  <a:pt x="696" y="108"/>
                  <a:pt x="652" y="120"/>
                </a:cubicBezTo>
                <a:cubicBezTo>
                  <a:pt x="655" y="121"/>
                  <a:pt x="657" y="122"/>
                  <a:pt x="659" y="123"/>
                </a:cubicBezTo>
                <a:cubicBezTo>
                  <a:pt x="730" y="145"/>
                  <a:pt x="802" y="167"/>
                  <a:pt x="874" y="189"/>
                </a:cubicBezTo>
                <a:cubicBezTo>
                  <a:pt x="877" y="190"/>
                  <a:pt x="881" y="190"/>
                  <a:pt x="885" y="189"/>
                </a:cubicBezTo>
                <a:cubicBezTo>
                  <a:pt x="920" y="180"/>
                  <a:pt x="955" y="172"/>
                  <a:pt x="990" y="163"/>
                </a:cubicBezTo>
                <a:cubicBezTo>
                  <a:pt x="994" y="162"/>
                  <a:pt x="998" y="160"/>
                  <a:pt x="1001" y="158"/>
                </a:cubicBezTo>
                <a:cubicBezTo>
                  <a:pt x="1017" y="141"/>
                  <a:pt x="1032" y="124"/>
                  <a:pt x="1049" y="106"/>
                </a:cubicBezTo>
                <a:close/>
                <a:moveTo>
                  <a:pt x="928" y="228"/>
                </a:moveTo>
                <a:cubicBezTo>
                  <a:pt x="911" y="222"/>
                  <a:pt x="895" y="216"/>
                  <a:pt x="879" y="211"/>
                </a:cubicBezTo>
                <a:cubicBezTo>
                  <a:pt x="874" y="209"/>
                  <a:pt x="868" y="209"/>
                  <a:pt x="863" y="210"/>
                </a:cubicBezTo>
                <a:cubicBezTo>
                  <a:pt x="807" y="224"/>
                  <a:pt x="751" y="238"/>
                  <a:pt x="696" y="252"/>
                </a:cubicBezTo>
                <a:cubicBezTo>
                  <a:pt x="670" y="258"/>
                  <a:pt x="645" y="265"/>
                  <a:pt x="617" y="272"/>
                </a:cubicBezTo>
                <a:cubicBezTo>
                  <a:pt x="685" y="295"/>
                  <a:pt x="751" y="318"/>
                  <a:pt x="816" y="340"/>
                </a:cubicBezTo>
                <a:cubicBezTo>
                  <a:pt x="819" y="341"/>
                  <a:pt x="823" y="339"/>
                  <a:pt x="825" y="338"/>
                </a:cubicBezTo>
                <a:cubicBezTo>
                  <a:pt x="859" y="301"/>
                  <a:pt x="893" y="265"/>
                  <a:pt x="928" y="228"/>
                </a:cubicBezTo>
                <a:close/>
                <a:moveTo>
                  <a:pt x="577" y="461"/>
                </a:moveTo>
                <a:cubicBezTo>
                  <a:pt x="577" y="511"/>
                  <a:pt x="577" y="560"/>
                  <a:pt x="577" y="612"/>
                </a:cubicBezTo>
                <a:cubicBezTo>
                  <a:pt x="635" y="547"/>
                  <a:pt x="692" y="483"/>
                  <a:pt x="749" y="420"/>
                </a:cubicBezTo>
                <a:cubicBezTo>
                  <a:pt x="749" y="419"/>
                  <a:pt x="748" y="418"/>
                  <a:pt x="747" y="417"/>
                </a:cubicBezTo>
                <a:cubicBezTo>
                  <a:pt x="690" y="431"/>
                  <a:pt x="633" y="446"/>
                  <a:pt x="577" y="461"/>
                </a:cubicBezTo>
                <a:close/>
                <a:moveTo>
                  <a:pt x="583" y="1126"/>
                </a:moveTo>
                <a:cubicBezTo>
                  <a:pt x="604" y="1120"/>
                  <a:pt x="625" y="1115"/>
                  <a:pt x="646" y="1109"/>
                </a:cubicBezTo>
                <a:cubicBezTo>
                  <a:pt x="635" y="1076"/>
                  <a:pt x="625" y="1045"/>
                  <a:pt x="614" y="1014"/>
                </a:cubicBezTo>
                <a:cubicBezTo>
                  <a:pt x="612" y="1008"/>
                  <a:pt x="612" y="1001"/>
                  <a:pt x="611" y="995"/>
                </a:cubicBezTo>
                <a:cubicBezTo>
                  <a:pt x="593" y="980"/>
                  <a:pt x="595" y="954"/>
                  <a:pt x="583" y="934"/>
                </a:cubicBezTo>
                <a:cubicBezTo>
                  <a:pt x="583" y="999"/>
                  <a:pt x="583" y="1062"/>
                  <a:pt x="583" y="1126"/>
                </a:cubicBezTo>
                <a:close/>
                <a:moveTo>
                  <a:pt x="965" y="194"/>
                </a:moveTo>
                <a:cubicBezTo>
                  <a:pt x="957" y="196"/>
                  <a:pt x="951" y="197"/>
                  <a:pt x="946" y="199"/>
                </a:cubicBezTo>
                <a:cubicBezTo>
                  <a:pt x="940" y="200"/>
                  <a:pt x="935" y="201"/>
                  <a:pt x="929" y="203"/>
                </a:cubicBezTo>
                <a:cubicBezTo>
                  <a:pt x="950" y="214"/>
                  <a:pt x="951" y="213"/>
                  <a:pt x="965" y="1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tamorphosis Business Plan by Slidesgo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FFFFFF"/>
      </a:lt2>
      <a:accent1>
        <a:srgbClr val="212121"/>
      </a:accent1>
      <a:accent2>
        <a:srgbClr val="FFFFFF"/>
      </a:accent2>
      <a:accent3>
        <a:srgbClr val="000000"/>
      </a:accent3>
      <a:accent4>
        <a:srgbClr val="FFFFFF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858</Words>
  <Application>Microsoft Office PowerPoint</Application>
  <PresentationFormat>Presentación en pantalla (16:9)</PresentationFormat>
  <Paragraphs>176</Paragraphs>
  <Slides>36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5" baseType="lpstr">
      <vt:lpstr>Arial</vt:lpstr>
      <vt:lpstr>Bevan</vt:lpstr>
      <vt:lpstr>맑은 고딕</vt:lpstr>
      <vt:lpstr>Montserrat</vt:lpstr>
      <vt:lpstr>Montserrat Light</vt:lpstr>
      <vt:lpstr>DM Sans</vt:lpstr>
      <vt:lpstr>Rubik</vt:lpstr>
      <vt:lpstr>Roboto</vt:lpstr>
      <vt:lpstr>Metamorphosis Business Plan by Slidesgo</vt:lpstr>
      <vt:lpstr>RUBIK CUBE</vt:lpstr>
      <vt:lpstr>Presentación de PowerPoint</vt:lpstr>
      <vt:lpstr>Real Estate Infographics</vt:lpstr>
      <vt:lpstr>CUBE RUBIK</vt:lpstr>
      <vt:lpstr>Real Estate Infographics</vt:lpstr>
      <vt:lpstr>RUBIK COMPANY</vt:lpstr>
      <vt:lpstr>01</vt:lpstr>
      <vt:lpstr>MARKET TRENDS</vt:lpstr>
      <vt:lpstr>PROBLEM</vt:lpstr>
      <vt:lpstr>COMPETITORS</vt:lpstr>
      <vt:lpstr>THEM</vt:lpstr>
      <vt:lpstr>02</vt:lpstr>
      <vt:lpstr>TARGET</vt:lpstr>
      <vt:lpstr>MARKET SIZE</vt:lpstr>
      <vt:lpstr>MARKET SHARE</vt:lpstr>
      <vt:lpstr>Presentación de PowerPoint</vt:lpstr>
      <vt:lpstr>COMPETITION ANALYSIS</vt:lpstr>
      <vt:lpstr>BREAK-EVEN ANALYSIS</vt:lpstr>
      <vt:lpstr>03</vt:lpstr>
      <vt:lpstr>OUR SERVICES</vt:lpstr>
      <vt:lpstr>BREAK-EVEN ANALYSIS</vt:lpstr>
      <vt:lpstr>SALES AND DISTRIBUTION</vt:lpstr>
      <vt:lpstr>AWESOME WORDS</vt:lpstr>
      <vt:lpstr>ADVERTISING AND PROMOTION</vt:lpstr>
      <vt:lpstr>MANAGEMENT PLAN</vt:lpstr>
      <vt:lpstr>ORGANIZATIONAL CHART</vt:lpstr>
      <vt:lpstr> OUR PROCESS</vt:lpstr>
      <vt:lpstr>ASSETS</vt:lpstr>
      <vt:lpstr>THANKS</vt:lpstr>
      <vt:lpstr>Presentación de PowerPoint</vt:lpstr>
      <vt:lpstr>RESOURCES</vt:lpstr>
      <vt:lpstr>RESOURCES</vt:lpstr>
      <vt:lpstr>RESOURCES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rubik</dc:title>
  <dc:creator>Sr GRYM</dc:creator>
  <cp:lastModifiedBy>eduardo</cp:lastModifiedBy>
  <cp:revision>114</cp:revision>
  <dcterms:modified xsi:type="dcterms:W3CDTF">2025-10-31T15:09:14Z</dcterms:modified>
</cp:coreProperties>
</file>