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354" r:id="rId3"/>
    <p:sldId id="355" r:id="rId4"/>
    <p:sldId id="356" r:id="rId5"/>
    <p:sldId id="359" r:id="rId6"/>
    <p:sldId id="358" r:id="rId7"/>
    <p:sldId id="357"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124" d="100"/>
          <a:sy n="124" d="100"/>
        </p:scale>
        <p:origin x="427" y="8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1"/>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chemeClr val="tx1"/>
                </a:solidFill>
                <a:latin typeface="+mn-lt"/>
              </a:defRPr>
            </a:lvl1pPr>
          </a:lstStyle>
          <a:p>
            <a:fld id="{AD7E106F-7802-44BF-8423-B0A8940F00D7}" type="datetimeFigureOut">
              <a:rPr lang="en-US" smtClean="0"/>
              <a:t>12/4/2025</a:t>
            </a:fld>
            <a:endParaRPr lang="en-US"/>
          </a:p>
        </p:txBody>
      </p:sp>
      <p:sp>
        <p:nvSpPr>
          <p:cNvPr id="21" name="Footer Placeholder 20"/>
          <p:cNvSpPr>
            <a:spLocks noGrp="1"/>
          </p:cNvSpPr>
          <p:nvPr>
            <p:ph type="ftr" sz="quarter" idx="11"/>
          </p:nvPr>
        </p:nvSpPr>
        <p:spPr>
          <a:xfrm>
            <a:off x="1453896" y="5211060"/>
            <a:ext cx="5905500" cy="228600"/>
          </a:xfrm>
        </p:spPr>
        <p:txBody>
          <a:bodyPr/>
          <a:lstStyle>
            <a:lvl1pPr algn="l">
              <a:defRPr>
                <a:solidFill>
                  <a:schemeClr val="tx1">
                    <a:lumMod val="75000"/>
                    <a:lumOff val="25000"/>
                  </a:schemeClr>
                </a:solidFill>
              </a:defRPr>
            </a:lvl1pPr>
          </a:lstStyle>
          <a:p>
            <a:endParaRPr lang="en-US"/>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fld id="{66359D93-DF82-4750-A60B-D676CA638800}" type="slidenum">
              <a:rPr lang="en-US" smtClean="0"/>
              <a:t>‹#›</a:t>
            </a:fld>
            <a:endParaRPr lang="en-US"/>
          </a:p>
        </p:txBody>
      </p:sp>
    </p:spTree>
    <p:extLst>
      <p:ext uri="{BB962C8B-B14F-4D97-AF65-F5344CB8AC3E}">
        <p14:creationId xmlns:p14="http://schemas.microsoft.com/office/powerpoint/2010/main" val="2160255112"/>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D7E106F-7802-44BF-8423-B0A8940F00D7}" type="datetimeFigureOut">
              <a:rPr lang="en-US" smtClean="0"/>
              <a:t>12/4/2025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6359D93-DF82-4750-A60B-D676CA638800}" type="slidenum">
              <a:rPr lang="en-US" smtClean="0"/>
              <a:t>‹#›</a:t>
            </a:fld>
            <a:endParaRPr lang="en-US"/>
          </a:p>
        </p:txBody>
      </p:sp>
    </p:spTree>
    <p:extLst>
      <p:ext uri="{BB962C8B-B14F-4D97-AF65-F5344CB8AC3E}">
        <p14:creationId xmlns:p14="http://schemas.microsoft.com/office/powerpoint/2010/main" val="97596107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D7E106F-7802-44BF-8423-B0A8940F00D7}" type="datetimeFigureOut">
              <a:rPr lang="en-US" smtClean="0"/>
              <a:t>12/4/2025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6359D93-DF82-4750-A60B-D676CA638800}" type="slidenum">
              <a:rPr lang="en-US" smtClean="0"/>
              <a:t>‹#›</a:t>
            </a:fld>
            <a:endParaRPr lang="en-US"/>
          </a:p>
        </p:txBody>
      </p:sp>
    </p:spTree>
    <p:extLst>
      <p:ext uri="{BB962C8B-B14F-4D97-AF65-F5344CB8AC3E}">
        <p14:creationId xmlns:p14="http://schemas.microsoft.com/office/powerpoint/2010/main" val="33058492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AD7E106F-7802-44BF-8423-B0A8940F00D7}" type="datetimeFigureOut">
              <a:rPr lang="en-US" smtClean="0"/>
              <a:t>12/4/2025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6359D93-DF82-4750-A60B-D676CA638800}" type="slidenum">
              <a:rPr lang="en-US" smtClean="0"/>
              <a:t>‹#›</a:t>
            </a:fld>
            <a:endParaRPr lang="en-US"/>
          </a:p>
        </p:txBody>
      </p:sp>
    </p:spTree>
    <p:extLst>
      <p:ext uri="{BB962C8B-B14F-4D97-AF65-F5344CB8AC3E}">
        <p14:creationId xmlns:p14="http://schemas.microsoft.com/office/powerpoint/2010/main" val="30725678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12192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0"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defRPr sz="1600">
                <a:solidFill>
                  <a:schemeClr val="tx1"/>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chemeClr val="tx1"/>
                </a:solidFill>
                <a:latin typeface="+mn-lt"/>
                <a:ea typeface="+mn-ea"/>
                <a:cs typeface="+mn-cs"/>
              </a:defRPr>
            </a:lvl1pPr>
          </a:lstStyle>
          <a:p>
            <a:fld id="{AD7E106F-7802-44BF-8423-B0A8940F00D7}" type="datetimeFigureOut">
              <a:rPr lang="en-US" smtClean="0"/>
              <a:t>12/4/2025</a:t>
            </a:fld>
            <a:endParaRPr lang="en-US"/>
          </a:p>
        </p:txBody>
      </p:sp>
      <p:sp>
        <p:nvSpPr>
          <p:cNvPr id="5" name="Footer Placeholder 4"/>
          <p:cNvSpPr>
            <a:spLocks noGrp="1"/>
          </p:cNvSpPr>
          <p:nvPr>
            <p:ph type="ftr" sz="quarter" idx="11"/>
          </p:nvPr>
        </p:nvSpPr>
        <p:spPr>
          <a:xfrm>
            <a:off x="1453553" y="5211060"/>
            <a:ext cx="5907024" cy="228600"/>
          </a:xfrm>
        </p:spPr>
        <p:txBody>
          <a:bodyPr/>
          <a:lstStyle>
            <a:lvl1pPr algn="l">
              <a:defRPr/>
            </a:lvl1pPr>
          </a:lstStyle>
          <a:p>
            <a:endParaRPr lang="en-US"/>
          </a:p>
        </p:txBody>
      </p:sp>
      <p:sp>
        <p:nvSpPr>
          <p:cNvPr id="6" name="Slide Number Placeholder 5"/>
          <p:cNvSpPr>
            <a:spLocks noGrp="1"/>
          </p:cNvSpPr>
          <p:nvPr>
            <p:ph type="sldNum" sz="quarter" idx="12"/>
          </p:nvPr>
        </p:nvSpPr>
        <p:spPr>
          <a:xfrm>
            <a:off x="8604504" y="5211060"/>
            <a:ext cx="2112264" cy="228600"/>
          </a:xfrm>
        </p:spPr>
        <p:txBody>
          <a:bodyPr/>
          <a:lstStyle/>
          <a:p>
            <a:fld id="{66359D93-DF82-4750-A60B-D676CA638800}" type="slidenum">
              <a:rPr lang="en-US" smtClean="0"/>
              <a:t>‹#›</a:t>
            </a:fld>
            <a:endParaRPr lang="en-US"/>
          </a:p>
        </p:txBody>
      </p:sp>
    </p:spTree>
    <p:extLst>
      <p:ext uri="{BB962C8B-B14F-4D97-AF65-F5344CB8AC3E}">
        <p14:creationId xmlns:p14="http://schemas.microsoft.com/office/powerpoint/2010/main" val="4281430979"/>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AD7E106F-7802-44BF-8423-B0A8940F00D7}" type="datetimeFigureOut">
              <a:rPr lang="en-US" smtClean="0"/>
              <a:t>12/4/2025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6359D93-DF82-4750-A60B-D676CA638800}" type="slidenum">
              <a:rPr lang="en-US" smtClean="0"/>
              <a:t>‹#›</a:t>
            </a:fld>
            <a:endParaRPr lang="en-US"/>
          </a:p>
        </p:txBody>
      </p:sp>
    </p:spTree>
    <p:extLst>
      <p:ext uri="{BB962C8B-B14F-4D97-AF65-F5344CB8AC3E}">
        <p14:creationId xmlns:p14="http://schemas.microsoft.com/office/powerpoint/2010/main" val="163819088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AD7E106F-7802-44BF-8423-B0A8940F00D7}" type="datetimeFigureOut">
              <a:rPr lang="en-US" smtClean="0"/>
              <a:t>12/4/2025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6359D93-DF82-4750-A60B-D676CA638800}" type="slidenum">
              <a:rPr lang="en-US" smtClean="0"/>
              <a:t>‹#›</a:t>
            </a:fld>
            <a:endParaRPr lang="en-US"/>
          </a:p>
        </p:txBody>
      </p:sp>
    </p:spTree>
    <p:extLst>
      <p:ext uri="{BB962C8B-B14F-4D97-AF65-F5344CB8AC3E}">
        <p14:creationId xmlns:p14="http://schemas.microsoft.com/office/powerpoint/2010/main" val="301599621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AD7E106F-7802-44BF-8423-B0A8940F00D7}" type="datetimeFigureOut">
              <a:rPr lang="en-US" smtClean="0"/>
              <a:t>12/4/2025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6359D93-DF82-4750-A60B-D676CA638800}" type="slidenum">
              <a:rPr lang="en-US" smtClean="0"/>
              <a:t>‹#›</a:t>
            </a:fld>
            <a:endParaRPr lang="en-US"/>
          </a:p>
        </p:txBody>
      </p:sp>
    </p:spTree>
    <p:extLst>
      <p:ext uri="{BB962C8B-B14F-4D97-AF65-F5344CB8AC3E}">
        <p14:creationId xmlns:p14="http://schemas.microsoft.com/office/powerpoint/2010/main" val="74863046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D7E106F-7802-44BF-8423-B0A8940F00D7}" type="datetimeFigureOut">
              <a:rPr lang="en-US" smtClean="0"/>
              <a:t>12/4/2025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6359D93-DF82-4750-A60B-D676CA638800}" type="slidenum">
              <a:rPr lang="en-US" smtClean="0"/>
              <a:t>‹#›</a:t>
            </a:fld>
            <a:endParaRPr lang="en-US"/>
          </a:p>
        </p:txBody>
      </p:sp>
    </p:spTree>
    <p:extLst>
      <p:ext uri="{BB962C8B-B14F-4D97-AF65-F5344CB8AC3E}">
        <p14:creationId xmlns:p14="http://schemas.microsoft.com/office/powerpoint/2010/main" val="40990944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6" name="Rectangle 15"/>
          <p:cNvSpPr/>
          <p:nvPr/>
        </p:nvSpPr>
        <p:spPr>
          <a:xfrm>
            <a:off x="245529" y="237744"/>
            <a:ext cx="8531352"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rgbClr val="FFFFFF"/>
                </a:solidFill>
                <a:effectLst/>
                <a:latin typeface="+mj-lt"/>
                <a:ea typeface="+mn-ea"/>
                <a:cs typeface="+mn-cs"/>
              </a:defRPr>
            </a:lvl1pPr>
          </a:lstStyle>
          <a:p>
            <a:r>
              <a:rPr lang="en-US"/>
              <a:t>Click to edit Master title style</a:t>
            </a:r>
            <a:endParaRPr lang="en-US" dirty="0"/>
          </a:p>
        </p:txBody>
      </p:sp>
      <p:sp>
        <p:nvSpPr>
          <p:cNvPr id="3" name="Content Placeholder 2"/>
          <p:cNvSpPr>
            <a:spLocks noGrp="1"/>
          </p:cNvSpPr>
          <p:nvPr>
            <p:ph idx="1"/>
          </p:nvPr>
        </p:nvSpPr>
        <p:spPr>
          <a:xfrm>
            <a:off x="685800" y="609600"/>
            <a:ext cx="7772400" cy="53340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8" name="Date Placeholder 7"/>
          <p:cNvSpPr>
            <a:spLocks noGrp="1"/>
          </p:cNvSpPr>
          <p:nvPr>
            <p:ph type="dt" sz="half" idx="10"/>
          </p:nvPr>
        </p:nvSpPr>
        <p:spPr/>
        <p:txBody>
          <a:bodyPr/>
          <a:lstStyle/>
          <a:p>
            <a:fld id="{AD7E106F-7802-44BF-8423-B0A8940F00D7}" type="datetimeFigureOut">
              <a:rPr lang="en-US" smtClean="0"/>
              <a:t>12/4/2025</a:t>
            </a:fld>
            <a:endParaRPr lang="en-US"/>
          </a:p>
        </p:txBody>
      </p:sp>
      <p:sp>
        <p:nvSpPr>
          <p:cNvPr id="9" name="Footer Placeholder 8"/>
          <p:cNvSpPr>
            <a:spLocks noGrp="1"/>
          </p:cNvSpPr>
          <p:nvPr>
            <p:ph type="ftr" sz="quarter" idx="11"/>
          </p:nvPr>
        </p:nvSpPr>
        <p:spPr/>
        <p:txBody>
          <a:bodyPr/>
          <a:lstStyle>
            <a:lvl1pPr algn="r">
              <a:defRPr/>
            </a:lvl1pPr>
          </a:lstStyle>
          <a:p>
            <a:endParaRPr lang="en-US"/>
          </a:p>
        </p:txBody>
      </p:sp>
      <p:sp>
        <p:nvSpPr>
          <p:cNvPr id="11" name="Slide Number Placeholder 10"/>
          <p:cNvSpPr>
            <a:spLocks noGrp="1"/>
          </p:cNvSpPr>
          <p:nvPr>
            <p:ph type="sldNum" sz="quarter" idx="12"/>
          </p:nvPr>
        </p:nvSpPr>
        <p:spPr>
          <a:xfrm>
            <a:off x="10393677" y="6223002"/>
            <a:ext cx="1463040" cy="274320"/>
          </a:xfrm>
        </p:spPr>
        <p:txBody>
          <a:bodyPr/>
          <a:lstStyle>
            <a:lvl1pPr>
              <a:defRPr>
                <a:solidFill>
                  <a:srgbClr val="FFFFFF"/>
                </a:solidFill>
              </a:defRPr>
            </a:lvl1pPr>
          </a:lstStyle>
          <a:p>
            <a:fld id="{66359D93-DF82-4750-A60B-D676CA638800}" type="slidenum">
              <a:rPr lang="en-US" smtClean="0"/>
              <a:t>‹#›</a:t>
            </a:fld>
            <a:endParaRPr lang="en-US"/>
          </a:p>
        </p:txBody>
      </p:sp>
      <p:sp>
        <p:nvSpPr>
          <p:cNvPr id="12" name="Rectangle 11"/>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2987169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rgbClr val="FFFFFF"/>
                </a:solidFill>
                <a:latin typeface="+mj-lt"/>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fld id="{AD7E106F-7802-44BF-8423-B0A8940F00D7}" type="datetimeFigureOut">
              <a:rPr lang="en-US" smtClean="0"/>
              <a:t>12/4/2025</a:t>
            </a:fld>
            <a:endParaRPr lang="en-US"/>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endParaRPr lang="en-US"/>
          </a:p>
        </p:txBody>
      </p:sp>
      <p:sp>
        <p:nvSpPr>
          <p:cNvPr id="7" name="Slide Number Placeholder 6"/>
          <p:cNvSpPr>
            <a:spLocks noGrp="1"/>
          </p:cNvSpPr>
          <p:nvPr>
            <p:ph type="sldNum" sz="quarter" idx="12"/>
          </p:nvPr>
        </p:nvSpPr>
        <p:spPr>
          <a:xfrm>
            <a:off x="10396728" y="6227064"/>
            <a:ext cx="1463040" cy="274320"/>
          </a:xfrm>
        </p:spPr>
        <p:txBody>
          <a:bodyPr/>
          <a:lstStyle>
            <a:lvl1pPr>
              <a:defRPr>
                <a:solidFill>
                  <a:srgbClr val="FFFFFF"/>
                </a:solidFill>
              </a:defRPr>
            </a:lvl1pPr>
          </a:lstStyle>
          <a:p>
            <a:fld id="{66359D93-DF82-4750-A60B-D676CA638800}" type="slidenum">
              <a:rPr lang="en-US" smtClean="0"/>
              <a:t>‹#›</a:t>
            </a:fld>
            <a:endParaRPr lang="en-US"/>
          </a:p>
        </p:txBody>
      </p:sp>
      <p:sp>
        <p:nvSpPr>
          <p:cNvPr id="10" name="Rectangle 9"/>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90195666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274320" y="6307672"/>
            <a:ext cx="2743200" cy="274320"/>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fld id="{AD7E106F-7802-44BF-8423-B0A8940F00D7}" type="datetimeFigureOut">
              <a:rPr lang="en-US" smtClean="0"/>
              <a:t>12/4/2025</a:t>
            </a:fld>
            <a:endParaRPr lang="en-US"/>
          </a:p>
        </p:txBody>
      </p:sp>
      <p:sp>
        <p:nvSpPr>
          <p:cNvPr id="5" name="Footer Placeholder 4"/>
          <p:cNvSpPr>
            <a:spLocks noGrp="1"/>
          </p:cNvSpPr>
          <p:nvPr>
            <p:ph type="ftr" sz="quarter" idx="3"/>
          </p:nvPr>
        </p:nvSpPr>
        <p:spPr>
          <a:xfrm>
            <a:off x="3489960" y="6307672"/>
            <a:ext cx="5212080" cy="274320"/>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endParaRPr lang="en-US"/>
          </a:p>
        </p:txBody>
      </p:sp>
      <p:sp>
        <p:nvSpPr>
          <p:cNvPr id="6" name="Slide Number Placeholder 5"/>
          <p:cNvSpPr>
            <a:spLocks noGrp="1"/>
          </p:cNvSpPr>
          <p:nvPr>
            <p:ph type="sldNum" sz="quarter" idx="4"/>
          </p:nvPr>
        </p:nvSpPr>
        <p:spPr>
          <a:xfrm>
            <a:off x="10469880" y="6307672"/>
            <a:ext cx="1463040" cy="27432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fld id="{66359D93-DF82-4750-A60B-D676CA638800}" type="slidenum">
              <a:rPr lang="en-US" smtClean="0"/>
              <a:t>‹#›</a:t>
            </a:fld>
            <a:endParaRPr lang="en-US"/>
          </a:p>
        </p:txBody>
      </p:sp>
    </p:spTree>
    <p:extLst>
      <p:ext uri="{BB962C8B-B14F-4D97-AF65-F5344CB8AC3E}">
        <p14:creationId xmlns:p14="http://schemas.microsoft.com/office/powerpoint/2010/main" val="380743910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4800" b="1" dirty="0" err="1">
                <a:solidFill>
                  <a:srgbClr val="FF0000"/>
                </a:solidFill>
                <a:latin typeface="Arial" panose="020B0604020202020204" pitchFamily="34" charset="0"/>
                <a:cs typeface="Arial" panose="020B0604020202020204" pitchFamily="34" charset="0"/>
              </a:rPr>
              <a:t>Lấy</a:t>
            </a:r>
            <a:r>
              <a:rPr lang="en-US" sz="4800" b="1" dirty="0">
                <a:solidFill>
                  <a:srgbClr val="FF0000"/>
                </a:solidFill>
                <a:latin typeface="Arial" panose="020B0604020202020204" pitchFamily="34" charset="0"/>
                <a:cs typeface="Arial" panose="020B0604020202020204" pitchFamily="34" charset="0"/>
              </a:rPr>
              <a:t> </a:t>
            </a:r>
            <a:r>
              <a:rPr lang="en-US" sz="4800" b="1" dirty="0" err="1">
                <a:solidFill>
                  <a:srgbClr val="FF0000"/>
                </a:solidFill>
                <a:latin typeface="Arial" panose="020B0604020202020204" pitchFamily="34" charset="0"/>
                <a:cs typeface="Arial" panose="020B0604020202020204" pitchFamily="34" charset="0"/>
              </a:rPr>
              <a:t>gì</a:t>
            </a:r>
            <a:r>
              <a:rPr lang="en-US" sz="4800" b="1" dirty="0">
                <a:solidFill>
                  <a:srgbClr val="FF0000"/>
                </a:solidFill>
                <a:latin typeface="Arial" panose="020B0604020202020204" pitchFamily="34" charset="0"/>
                <a:cs typeface="Arial" panose="020B0604020202020204" pitchFamily="34" charset="0"/>
              </a:rPr>
              <a:t> </a:t>
            </a:r>
            <a:r>
              <a:rPr lang="en-US" sz="4800" b="1" dirty="0" err="1">
                <a:solidFill>
                  <a:srgbClr val="FF0000"/>
                </a:solidFill>
                <a:latin typeface="Arial" panose="020B0604020202020204" pitchFamily="34" charset="0"/>
                <a:cs typeface="Arial" panose="020B0604020202020204" pitchFamily="34" charset="0"/>
              </a:rPr>
              <a:t>dâng</a:t>
            </a:r>
            <a:r>
              <a:rPr lang="en-US" sz="4800" b="1" dirty="0">
                <a:solidFill>
                  <a:srgbClr val="FF0000"/>
                </a:solidFill>
                <a:latin typeface="Arial" panose="020B0604020202020204" pitchFamily="34" charset="0"/>
                <a:cs typeface="Arial" panose="020B0604020202020204" pitchFamily="34" charset="0"/>
              </a:rPr>
              <a:t> </a:t>
            </a:r>
            <a:r>
              <a:rPr lang="en-US" sz="4800" b="1" dirty="0" err="1">
                <a:solidFill>
                  <a:srgbClr val="FF0000"/>
                </a:solidFill>
                <a:latin typeface="Arial" panose="020B0604020202020204" pitchFamily="34" charset="0"/>
                <a:cs typeface="Arial" panose="020B0604020202020204" pitchFamily="34" charset="0"/>
              </a:rPr>
              <a:t>Chúa</a:t>
            </a:r>
            <a:endParaRPr lang="en-US" sz="4800" b="1" dirty="0">
              <a:solidFill>
                <a:srgbClr val="FF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46953001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E25E36D-E92B-786D-8F43-F0D1FA60893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AB47237-C38B-C152-BA73-2748A291E3FC}"/>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7E2ECB95-F268-3442-5C7E-96C2E3AE13C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82756" y="-146443"/>
            <a:ext cx="12575567" cy="7109717"/>
          </a:xfrm>
          <a:prstGeom prst="rect">
            <a:avLst/>
          </a:prstGeom>
        </p:spPr>
      </p:pic>
      <p:sp>
        <p:nvSpPr>
          <p:cNvPr id="4" name="Rectangle 3">
            <a:extLst>
              <a:ext uri="{FF2B5EF4-FFF2-40B4-BE49-F238E27FC236}">
                <a16:creationId xmlns:a16="http://schemas.microsoft.com/office/drawing/2014/main" id="{6F41B97F-434B-899A-E0D4-569B8839C60E}"/>
              </a:ext>
            </a:extLst>
          </p:cNvPr>
          <p:cNvSpPr/>
          <p:nvPr/>
        </p:nvSpPr>
        <p:spPr>
          <a:xfrm>
            <a:off x="315427" y="342620"/>
            <a:ext cx="11379200" cy="6494085"/>
          </a:xfrm>
          <a:prstGeom prst="rect">
            <a:avLst/>
          </a:prstGeom>
        </p:spPr>
        <p:txBody>
          <a:bodyPr wrap="square">
            <a:spAutoFit/>
          </a:bodyPr>
          <a:lstStyle/>
          <a:p>
            <a:pPr algn="just"/>
            <a:r>
              <a:rPr lang="vi-VN" sz="5000" b="1" dirty="0">
                <a:solidFill>
                  <a:srgbClr val="FF0000"/>
                </a:solidFill>
                <a:latin typeface="Arial" panose="020B0604020202020204" pitchFamily="34" charset="0"/>
                <a:cs typeface="Arial" panose="020B0604020202020204" pitchFamily="34" charset="0"/>
              </a:rPr>
              <a:t>1. </a:t>
            </a:r>
            <a:r>
              <a:rPr lang="vi-VN" sz="5000" b="1" dirty="0">
                <a:latin typeface="Arial" panose="020B0604020202020204" pitchFamily="34" charset="0"/>
                <a:cs typeface="Arial" panose="020B0604020202020204" pitchFamily="34" charset="0"/>
              </a:rPr>
              <a:t>Biết lấy gì mà dâng Chúa đây. Vàng ròng nay con chẳng có. Nhũ hương nào dâng kính Ngài</a:t>
            </a:r>
            <a:r>
              <a:rPr lang="en-US" sz="5000" b="1" dirty="0">
                <a:latin typeface="Arial" panose="020B0604020202020204" pitchFamily="34" charset="0"/>
                <a:cs typeface="Arial" panose="020B0604020202020204" pitchFamily="34" charset="0"/>
              </a:rPr>
              <a:t>.</a:t>
            </a:r>
            <a:r>
              <a:rPr lang="vi-VN" sz="5000" b="1" dirty="0">
                <a:latin typeface="Arial" panose="020B0604020202020204" pitchFamily="34" charset="0"/>
                <a:cs typeface="Arial" panose="020B0604020202020204" pitchFamily="34" charset="0"/>
              </a:rPr>
              <a:t> Mộc dược làm sao tìm thấy</a:t>
            </a:r>
            <a:r>
              <a:rPr lang="en-US" sz="5000" b="1" dirty="0">
                <a:latin typeface="Arial" panose="020B0604020202020204" pitchFamily="34" charset="0"/>
                <a:cs typeface="Arial" panose="020B0604020202020204" pitchFamily="34" charset="0"/>
              </a:rPr>
              <a:t>.</a:t>
            </a:r>
            <a:r>
              <a:rPr lang="vi-VN" sz="5000" b="1" dirty="0">
                <a:latin typeface="Arial" panose="020B0604020202020204" pitchFamily="34" charset="0"/>
                <a:cs typeface="Arial" panose="020B0604020202020204" pitchFamily="34" charset="0"/>
              </a:rPr>
              <a:t> Con chỉ quỳ lặng yên chiêm ngắm giống như một đồng thuở xưa. Xin cùng hơi thở chiên lừa sưởi ấm Chúa trong đêm lạnh lùng.</a:t>
            </a:r>
            <a:endParaRPr lang="vi-VN" sz="5000" b="1" i="0" dirty="0">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6641682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E25E36D-E92B-786D-8F43-F0D1FA60893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AB47237-C38B-C152-BA73-2748A291E3FC}"/>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7E2ECB95-F268-3442-5C7E-96C2E3AE13C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82756" y="-146443"/>
            <a:ext cx="12575567" cy="7109717"/>
          </a:xfrm>
          <a:prstGeom prst="rect">
            <a:avLst/>
          </a:prstGeom>
        </p:spPr>
      </p:pic>
      <p:sp>
        <p:nvSpPr>
          <p:cNvPr id="4" name="Rectangle 3">
            <a:extLst>
              <a:ext uri="{FF2B5EF4-FFF2-40B4-BE49-F238E27FC236}">
                <a16:creationId xmlns:a16="http://schemas.microsoft.com/office/drawing/2014/main" id="{6F41B97F-434B-899A-E0D4-569B8839C60E}"/>
              </a:ext>
            </a:extLst>
          </p:cNvPr>
          <p:cNvSpPr/>
          <p:nvPr/>
        </p:nvSpPr>
        <p:spPr>
          <a:xfrm>
            <a:off x="315427" y="342620"/>
            <a:ext cx="11379200" cy="5478423"/>
          </a:xfrm>
          <a:prstGeom prst="rect">
            <a:avLst/>
          </a:prstGeom>
        </p:spPr>
        <p:txBody>
          <a:bodyPr wrap="square">
            <a:spAutoFit/>
          </a:bodyPr>
          <a:lstStyle/>
          <a:p>
            <a:pPr algn="just"/>
            <a:r>
              <a:rPr lang="vi-VN" sz="5000" b="1" dirty="0">
                <a:solidFill>
                  <a:srgbClr val="FF0000"/>
                </a:solidFill>
                <a:latin typeface="Arial" panose="020B0604020202020204" pitchFamily="34" charset="0"/>
                <a:cs typeface="Arial" panose="020B0604020202020204" pitchFamily="34" charset="0"/>
              </a:rPr>
              <a:t>ĐK: </a:t>
            </a:r>
            <a:r>
              <a:rPr lang="vi-VN" sz="5000" b="1" dirty="0">
                <a:latin typeface="Arial" panose="020B0604020202020204" pitchFamily="34" charset="0"/>
                <a:cs typeface="Arial" panose="020B0604020202020204" pitchFamily="34" charset="0"/>
              </a:rPr>
              <a:t>Nguyện dâng này đây con tim bé nhỏ. Ước mơ trở nên máng cỏ, Chúa nằm say giấc ngủ </a:t>
            </a:r>
            <a:r>
              <a:rPr lang="en-US" sz="5000" b="1" dirty="0">
                <a:latin typeface="Arial" panose="020B0604020202020204" pitchFamily="34" charset="0"/>
                <a:cs typeface="Arial" panose="020B0604020202020204" pitchFamily="34" charset="0"/>
              </a:rPr>
              <a:t>n</a:t>
            </a:r>
            <a:r>
              <a:rPr lang="vi-VN" sz="5000" b="1" dirty="0">
                <a:latin typeface="Arial" panose="020B0604020202020204" pitchFamily="34" charset="0"/>
                <a:cs typeface="Arial" panose="020B0604020202020204" pitchFamily="34" charset="0"/>
              </a:rPr>
              <a:t>goan hiền mơ. Cùng dâng nỗi niềm vui buồn trần gian. Nguyện xin Chúa hãy khấng ban xuống muôn ngàn ơn lành bình an.</a:t>
            </a:r>
            <a:endParaRPr lang="vi-VN" sz="5000" b="1" i="0" dirty="0">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16779906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E25E36D-E92B-786D-8F43-F0D1FA60893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AB47237-C38B-C152-BA73-2748A291E3FC}"/>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7E2ECB95-F268-3442-5C7E-96C2E3AE13C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82756" y="-146443"/>
            <a:ext cx="12575567" cy="7109717"/>
          </a:xfrm>
          <a:prstGeom prst="rect">
            <a:avLst/>
          </a:prstGeom>
        </p:spPr>
      </p:pic>
      <p:sp>
        <p:nvSpPr>
          <p:cNvPr id="4" name="Rectangle 3">
            <a:extLst>
              <a:ext uri="{FF2B5EF4-FFF2-40B4-BE49-F238E27FC236}">
                <a16:creationId xmlns:a16="http://schemas.microsoft.com/office/drawing/2014/main" id="{6F41B97F-434B-899A-E0D4-569B8839C60E}"/>
              </a:ext>
            </a:extLst>
          </p:cNvPr>
          <p:cNvSpPr/>
          <p:nvPr/>
        </p:nvSpPr>
        <p:spPr>
          <a:xfrm>
            <a:off x="315427" y="342620"/>
            <a:ext cx="11379200" cy="5478423"/>
          </a:xfrm>
          <a:prstGeom prst="rect">
            <a:avLst/>
          </a:prstGeom>
        </p:spPr>
        <p:txBody>
          <a:bodyPr wrap="square">
            <a:spAutoFit/>
          </a:bodyPr>
          <a:lstStyle/>
          <a:p>
            <a:pPr algn="just"/>
            <a:r>
              <a:rPr lang="vi-VN" sz="5000" b="1" dirty="0">
                <a:solidFill>
                  <a:srgbClr val="FF0000"/>
                </a:solidFill>
                <a:latin typeface="Arial" panose="020B0604020202020204" pitchFamily="34" charset="0"/>
                <a:cs typeface="Arial" panose="020B0604020202020204" pitchFamily="34" charset="0"/>
              </a:rPr>
              <a:t>2. </a:t>
            </a:r>
            <a:r>
              <a:rPr lang="vi-VN" sz="5000" b="1" dirty="0">
                <a:latin typeface="Arial" panose="020B0604020202020204" pitchFamily="34" charset="0"/>
                <a:cs typeface="Arial" panose="020B0604020202020204" pitchFamily="34" charset="0"/>
              </a:rPr>
              <a:t>Dâng tiến Ngài đời con Chúa ơi</a:t>
            </a:r>
            <a:r>
              <a:rPr lang="en-US" sz="5000" b="1" dirty="0">
                <a:latin typeface="Arial" panose="020B0604020202020204" pitchFamily="34" charset="0"/>
                <a:cs typeface="Arial" panose="020B0604020202020204" pitchFamily="34" charset="0"/>
              </a:rPr>
              <a:t>!</a:t>
            </a:r>
            <a:r>
              <a:rPr lang="vi-VN" sz="5000" b="1" dirty="0">
                <a:latin typeface="Arial" panose="020B0604020202020204" pitchFamily="34" charset="0"/>
                <a:cs typeface="Arial" panose="020B0604020202020204" pitchFamily="34" charset="0"/>
              </a:rPr>
              <a:t> Miệt mài đi trong tội lỗi cuốn theo phù hoa giữa đời chìm trong lợi danh lạc thú. Nhân thế làm hồn con mê mãi, trắng tay vẫn hoài trắng tay. Dâng Ngài mơ ước bao ngày, rồi sẽ có Chúa trên đường dài.</a:t>
            </a:r>
            <a:endParaRPr lang="vi-VN" sz="5000" b="1" i="0" dirty="0">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08751606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E25E36D-E92B-786D-8F43-F0D1FA60893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AB47237-C38B-C152-BA73-2748A291E3FC}"/>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7E2ECB95-F268-3442-5C7E-96C2E3AE13C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82756" y="-146443"/>
            <a:ext cx="12575567" cy="7109717"/>
          </a:xfrm>
          <a:prstGeom prst="rect">
            <a:avLst/>
          </a:prstGeom>
        </p:spPr>
      </p:pic>
      <p:sp>
        <p:nvSpPr>
          <p:cNvPr id="4" name="Rectangle 3">
            <a:extLst>
              <a:ext uri="{FF2B5EF4-FFF2-40B4-BE49-F238E27FC236}">
                <a16:creationId xmlns:a16="http://schemas.microsoft.com/office/drawing/2014/main" id="{6F41B97F-434B-899A-E0D4-569B8839C60E}"/>
              </a:ext>
            </a:extLst>
          </p:cNvPr>
          <p:cNvSpPr/>
          <p:nvPr/>
        </p:nvSpPr>
        <p:spPr>
          <a:xfrm>
            <a:off x="315427" y="342620"/>
            <a:ext cx="11379200" cy="5478423"/>
          </a:xfrm>
          <a:prstGeom prst="rect">
            <a:avLst/>
          </a:prstGeom>
        </p:spPr>
        <p:txBody>
          <a:bodyPr wrap="square">
            <a:spAutoFit/>
          </a:bodyPr>
          <a:lstStyle/>
          <a:p>
            <a:pPr algn="just"/>
            <a:r>
              <a:rPr lang="vi-VN" sz="5000" b="1" dirty="0">
                <a:solidFill>
                  <a:srgbClr val="FF0000"/>
                </a:solidFill>
                <a:latin typeface="Arial" panose="020B0604020202020204" pitchFamily="34" charset="0"/>
                <a:cs typeface="Arial" panose="020B0604020202020204" pitchFamily="34" charset="0"/>
              </a:rPr>
              <a:t>ĐK: </a:t>
            </a:r>
            <a:r>
              <a:rPr lang="vi-VN" sz="5000" b="1" dirty="0">
                <a:latin typeface="Arial" panose="020B0604020202020204" pitchFamily="34" charset="0"/>
                <a:cs typeface="Arial" panose="020B0604020202020204" pitchFamily="34" charset="0"/>
              </a:rPr>
              <a:t>Nguyện dâng này đây con tim bé nhỏ. Ước mơ trở nên máng cỏ, Chúa nằm say giấc ngủ </a:t>
            </a:r>
            <a:r>
              <a:rPr lang="en-US" sz="5000" b="1" dirty="0">
                <a:latin typeface="Arial" panose="020B0604020202020204" pitchFamily="34" charset="0"/>
                <a:cs typeface="Arial" panose="020B0604020202020204" pitchFamily="34" charset="0"/>
              </a:rPr>
              <a:t>n</a:t>
            </a:r>
            <a:r>
              <a:rPr lang="vi-VN" sz="5000" b="1" dirty="0">
                <a:latin typeface="Arial" panose="020B0604020202020204" pitchFamily="34" charset="0"/>
                <a:cs typeface="Arial" panose="020B0604020202020204" pitchFamily="34" charset="0"/>
              </a:rPr>
              <a:t>goan hiền mơ. Cùng dâng nỗi niềm vui buồn trần gian. Nguyện xin Chúa hãy khấng ban xuống muôn ngàn ơn lành bình an.</a:t>
            </a:r>
            <a:endParaRPr lang="vi-VN" sz="5000" b="1" i="0" dirty="0">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54125473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E25E36D-E92B-786D-8F43-F0D1FA60893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AB47237-C38B-C152-BA73-2748A291E3FC}"/>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7E2ECB95-F268-3442-5C7E-96C2E3AE13C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82756" y="-146443"/>
            <a:ext cx="12575567" cy="7109717"/>
          </a:xfrm>
          <a:prstGeom prst="rect">
            <a:avLst/>
          </a:prstGeom>
        </p:spPr>
      </p:pic>
      <p:sp>
        <p:nvSpPr>
          <p:cNvPr id="4" name="Rectangle 3">
            <a:extLst>
              <a:ext uri="{FF2B5EF4-FFF2-40B4-BE49-F238E27FC236}">
                <a16:creationId xmlns:a16="http://schemas.microsoft.com/office/drawing/2014/main" id="{6F41B97F-434B-899A-E0D4-569B8839C60E}"/>
              </a:ext>
            </a:extLst>
          </p:cNvPr>
          <p:cNvSpPr/>
          <p:nvPr/>
        </p:nvSpPr>
        <p:spPr>
          <a:xfrm>
            <a:off x="315427" y="342620"/>
            <a:ext cx="11379200" cy="6247864"/>
          </a:xfrm>
          <a:prstGeom prst="rect">
            <a:avLst/>
          </a:prstGeom>
        </p:spPr>
        <p:txBody>
          <a:bodyPr wrap="square">
            <a:spAutoFit/>
          </a:bodyPr>
          <a:lstStyle/>
          <a:p>
            <a:pPr algn="just"/>
            <a:r>
              <a:rPr lang="en-US" sz="5000" b="1" dirty="0">
                <a:solidFill>
                  <a:srgbClr val="FF0000"/>
                </a:solidFill>
                <a:latin typeface="Arial" panose="020B0604020202020204" pitchFamily="34" charset="0"/>
                <a:cs typeface="Arial" panose="020B0604020202020204" pitchFamily="34" charset="0"/>
              </a:rPr>
              <a:t>3</a:t>
            </a:r>
            <a:r>
              <a:rPr lang="vi-VN" sz="5000" b="1" dirty="0">
                <a:solidFill>
                  <a:srgbClr val="FF0000"/>
                </a:solidFill>
                <a:latin typeface="Arial" panose="020B0604020202020204" pitchFamily="34" charset="0"/>
                <a:cs typeface="Arial" panose="020B0604020202020204" pitchFamily="34" charset="0"/>
              </a:rPr>
              <a:t>. </a:t>
            </a:r>
            <a:r>
              <a:rPr lang="vi-VN" sz="5000" b="1" dirty="0">
                <a:latin typeface="Arial" panose="020B0604020202020204" pitchFamily="34" charset="0"/>
                <a:cs typeface="Arial" panose="020B0604020202020204" pitchFamily="34" charset="0"/>
              </a:rPr>
              <a:t>Bao tháng ngày buồn thương Chúa ơi! Dịch bệnh lan ra ngàn hướng. Đớn đau phủ vây khắp trời làm con chìm trong sợ hãi. Dâng trót niềm tin con nơi Chúa giữa bao u sầu thế gian. Xin Ngài thương cứu nhân loại để thế giới sống trong bình an. </a:t>
            </a:r>
            <a:endParaRPr lang="vi-VN" sz="5000" b="1" i="0" dirty="0">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57523349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E25E36D-E92B-786D-8F43-F0D1FA60893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AB47237-C38B-C152-BA73-2748A291E3FC}"/>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7E2ECB95-F268-3442-5C7E-96C2E3AE13C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82756" y="-146443"/>
            <a:ext cx="12575567" cy="7109717"/>
          </a:xfrm>
          <a:prstGeom prst="rect">
            <a:avLst/>
          </a:prstGeom>
        </p:spPr>
      </p:pic>
      <p:sp>
        <p:nvSpPr>
          <p:cNvPr id="4" name="Rectangle 3">
            <a:extLst>
              <a:ext uri="{FF2B5EF4-FFF2-40B4-BE49-F238E27FC236}">
                <a16:creationId xmlns:a16="http://schemas.microsoft.com/office/drawing/2014/main" id="{6F41B97F-434B-899A-E0D4-569B8839C60E}"/>
              </a:ext>
            </a:extLst>
          </p:cNvPr>
          <p:cNvSpPr/>
          <p:nvPr/>
        </p:nvSpPr>
        <p:spPr>
          <a:xfrm>
            <a:off x="315427" y="342620"/>
            <a:ext cx="11379200" cy="5478423"/>
          </a:xfrm>
          <a:prstGeom prst="rect">
            <a:avLst/>
          </a:prstGeom>
        </p:spPr>
        <p:txBody>
          <a:bodyPr wrap="square">
            <a:spAutoFit/>
          </a:bodyPr>
          <a:lstStyle/>
          <a:p>
            <a:pPr algn="just"/>
            <a:r>
              <a:rPr lang="vi-VN" sz="5000" b="1" dirty="0">
                <a:solidFill>
                  <a:srgbClr val="FF0000"/>
                </a:solidFill>
                <a:latin typeface="Arial" panose="020B0604020202020204" pitchFamily="34" charset="0"/>
                <a:cs typeface="Arial" panose="020B0604020202020204" pitchFamily="34" charset="0"/>
              </a:rPr>
              <a:t>ĐK: </a:t>
            </a:r>
            <a:r>
              <a:rPr lang="vi-VN" sz="5000" b="1" dirty="0">
                <a:latin typeface="Arial" panose="020B0604020202020204" pitchFamily="34" charset="0"/>
                <a:cs typeface="Arial" panose="020B0604020202020204" pitchFamily="34" charset="0"/>
              </a:rPr>
              <a:t>Nguyện dâng này đây con tim bé nhỏ. Ước mơ trở nên máng cỏ, Chúa nằm say giấc ngủ </a:t>
            </a:r>
            <a:r>
              <a:rPr lang="en-US" sz="5000" b="1" dirty="0">
                <a:latin typeface="Arial" panose="020B0604020202020204" pitchFamily="34" charset="0"/>
                <a:cs typeface="Arial" panose="020B0604020202020204" pitchFamily="34" charset="0"/>
              </a:rPr>
              <a:t>n</a:t>
            </a:r>
            <a:r>
              <a:rPr lang="vi-VN" sz="5000" b="1" dirty="0">
                <a:latin typeface="Arial" panose="020B0604020202020204" pitchFamily="34" charset="0"/>
                <a:cs typeface="Arial" panose="020B0604020202020204" pitchFamily="34" charset="0"/>
              </a:rPr>
              <a:t>goan hiền mơ. Cùng dâng nỗi niềm vui buồn trần gian. Nguyện xin Chúa hãy khấng ban xuống muôn ngàn ơn lành bình an.</a:t>
            </a:r>
            <a:endParaRPr lang="vi-VN" sz="5000" b="1" i="0" dirty="0">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12699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
  <a:themeElements>
    <a:clrScheme name="Savon">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Savon">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C20BADFE-D095-436F-9677-9264042809F0}"/>
    </a:ext>
  </a:extLst>
</a:theme>
</file>

<file path=docProps/app.xml><?xml version="1.0" encoding="utf-8"?>
<Properties xmlns="http://schemas.openxmlformats.org/officeDocument/2006/extended-properties" xmlns:vt="http://schemas.openxmlformats.org/officeDocument/2006/docPropsVTypes">
  <Template>Savon</Template>
  <TotalTime>142</TotalTime>
  <Words>333</Words>
  <Application>Microsoft Office PowerPoint</Application>
  <PresentationFormat>Widescreen</PresentationFormat>
  <Paragraphs>7</Paragraphs>
  <Slides>7</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7</vt:i4>
      </vt:variant>
    </vt:vector>
  </HeadingPairs>
  <TitlesOfParts>
    <vt:vector size="11" baseType="lpstr">
      <vt:lpstr>Arial</vt:lpstr>
      <vt:lpstr>Century Gothic</vt:lpstr>
      <vt:lpstr>Garamond</vt:lpstr>
      <vt:lpstr>Savon</vt:lpstr>
      <vt:lpstr>Lấy gì dâng Chúa</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TỪ PHƯƠNG ĐÔNG</dc:title>
  <dc:creator>Admin</dc:creator>
  <cp:lastModifiedBy>DINH GIA</cp:lastModifiedBy>
  <cp:revision>68</cp:revision>
  <dcterms:created xsi:type="dcterms:W3CDTF">2024-12-09T09:39:37Z</dcterms:created>
  <dcterms:modified xsi:type="dcterms:W3CDTF">2025-12-04T12:54:44Z</dcterms:modified>
</cp:coreProperties>
</file>