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slideLayout" Target="../slideLayouts/slideLayout1.xml"/><Relationship Id="rId1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slideLayout" Target="../slideLayouts/slideLayout1.xml"/><Relationship Id="rId21"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slideLayout" Target="../slideLayouts/slideLayout1.xml"/><Relationship Id="rId2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slideLayout" Target="../slideLayouts/slideLayout1.xml"/><Relationship Id="rId1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slideLayout" Target="../slideLayouts/slideLayout1.xml"/><Relationship Id="rId18"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slideLayout" Target="../slideLayouts/slideLayout1.xml"/><Relationship Id="rId1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png"/><Relationship Id="rId18" Type="http://schemas.openxmlformats.org/officeDocument/2006/relationships/image" Target="../media/image-16-18.png"/><Relationship Id="rId19" Type="http://schemas.openxmlformats.org/officeDocument/2006/relationships/slideLayout" Target="../slideLayouts/slideLayout1.xml"/><Relationship Id="rId20"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slideLayout" Target="../slideLayouts/slideLayout1.xml"/><Relationship Id="rId1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slideLayout" Target="../slideLayouts/slideLayout1.xml"/><Relationship Id="rId1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image" Target="../media/image-2-11.png"/><Relationship Id="rId12" Type="http://schemas.openxmlformats.org/officeDocument/2006/relationships/image" Target="../media/image-2-12.png"/><Relationship Id="rId13" Type="http://schemas.openxmlformats.org/officeDocument/2006/relationships/image" Target="../media/image-2-13.png"/><Relationship Id="rId14" Type="http://schemas.openxmlformats.org/officeDocument/2006/relationships/image" Target="../media/image-2-14.png"/><Relationship Id="rId15" Type="http://schemas.openxmlformats.org/officeDocument/2006/relationships/image" Target="../media/image-2-15.png"/><Relationship Id="rId16" Type="http://schemas.openxmlformats.org/officeDocument/2006/relationships/image" Target="../media/image-2-16.png"/><Relationship Id="rId17" Type="http://schemas.openxmlformats.org/officeDocument/2006/relationships/image" Target="../media/image-2-17.png"/><Relationship Id="rId18" Type="http://schemas.openxmlformats.org/officeDocument/2006/relationships/image" Target="../media/image-2-18.png"/><Relationship Id="rId19" Type="http://schemas.openxmlformats.org/officeDocument/2006/relationships/image" Target="../media/image-2-19.png"/><Relationship Id="rId20" Type="http://schemas.openxmlformats.org/officeDocument/2006/relationships/image" Target="../media/image-2-20.png"/><Relationship Id="rId21" Type="http://schemas.openxmlformats.org/officeDocument/2006/relationships/slideLayout" Target="../slideLayouts/slideLayout1.xml"/><Relationship Id="rId2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png"/><Relationship Id="rId12" Type="http://schemas.openxmlformats.org/officeDocument/2006/relationships/image" Target="../media/image-20-12.png"/><Relationship Id="rId13" Type="http://schemas.openxmlformats.org/officeDocument/2006/relationships/slideLayout" Target="../slideLayouts/slideLayout1.xml"/><Relationship Id="rId1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slideLayout" Target="../slideLayouts/slideLayout1.xml"/><Relationship Id="rId1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slideLayout" Target="../slideLayouts/slideLayout1.xml"/><Relationship Id="rId1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slideLayout" Target="../slideLayouts/slideLayout1.xml"/><Relationship Id="rId1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9"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10" Type="http://schemas.openxmlformats.org/officeDocument/2006/relationships/image" Target="../media/image-24-9.png"/><Relationship Id="rId11" Type="http://schemas.openxmlformats.org/officeDocument/2006/relationships/slideLayout" Target="../slideLayouts/slideLayout1.xml"/><Relationship Id="rId1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png"/><Relationship Id="rId18" Type="http://schemas.openxmlformats.org/officeDocument/2006/relationships/image" Target="../media/image-3-18.png"/><Relationship Id="rId19" Type="http://schemas.openxmlformats.org/officeDocument/2006/relationships/image" Target="../media/image-3-19.png"/><Relationship Id="rId20" Type="http://schemas.openxmlformats.org/officeDocument/2006/relationships/image" Target="../media/image-3-20.png"/><Relationship Id="rId21" Type="http://schemas.openxmlformats.org/officeDocument/2006/relationships/image" Target="../media/image-3-21.png"/><Relationship Id="rId22" Type="http://schemas.openxmlformats.org/officeDocument/2006/relationships/image" Target="../media/image-3-22.png"/><Relationship Id="rId23" Type="http://schemas.openxmlformats.org/officeDocument/2006/relationships/image" Target="../media/image-3-23.png"/><Relationship Id="rId24" Type="http://schemas.openxmlformats.org/officeDocument/2006/relationships/image" Target="../media/image-3-24.png"/><Relationship Id="rId25" Type="http://schemas.openxmlformats.org/officeDocument/2006/relationships/slideLayout" Target="../slideLayouts/slideLayout1.xml"/><Relationship Id="rId2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image" Target="../media/image-4-11.png"/><Relationship Id="rId12" Type="http://schemas.openxmlformats.org/officeDocument/2006/relationships/image" Target="../media/image-4-12.png"/><Relationship Id="rId13" Type="http://schemas.openxmlformats.org/officeDocument/2006/relationships/slideLayout" Target="../slideLayouts/slideLayout1.xml"/><Relationship Id="rId1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image" Target="../media/image-6-12.png"/><Relationship Id="rId13" Type="http://schemas.openxmlformats.org/officeDocument/2006/relationships/image" Target="../media/image-6-13.png"/><Relationship Id="rId14" Type="http://schemas.openxmlformats.org/officeDocument/2006/relationships/image" Target="../media/image-6-14.png"/><Relationship Id="rId15" Type="http://schemas.openxmlformats.org/officeDocument/2006/relationships/image" Target="../media/image-6-15.png"/><Relationship Id="rId16" Type="http://schemas.openxmlformats.org/officeDocument/2006/relationships/image" Target="../media/image-6-16.png"/><Relationship Id="rId17" Type="http://schemas.openxmlformats.org/officeDocument/2006/relationships/image" Target="../media/image-6-17.png"/><Relationship Id="rId18" Type="http://schemas.openxmlformats.org/officeDocument/2006/relationships/image" Target="../media/image-6-18.png"/><Relationship Id="rId19" Type="http://schemas.openxmlformats.org/officeDocument/2006/relationships/image" Target="../media/image-6-19.png"/><Relationship Id="rId20" Type="http://schemas.openxmlformats.org/officeDocument/2006/relationships/slideLayout" Target="../slideLayouts/slideLayout1.xml"/><Relationship Id="rId2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slideLayout" Target="../slideLayouts/slideLayout1.xml"/><Relationship Id="rId1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image" Target="../media/image-9-11.png"/><Relationship Id="rId12" Type="http://schemas.openxmlformats.org/officeDocument/2006/relationships/slideLayout" Target="../slideLayouts/slideLayout1.xml"/><Relationship Id="rId1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322540" y="10464800"/>
            <a:ext cx="1143298" cy="1251106"/>
          </a:xfrm>
          <a:prstGeom prst="rect">
            <a:avLst/>
          </a:prstGeom>
        </p:spPr>
      </p:pic>
      <p:pic>
        <p:nvPicPr>
          <p:cNvPr id="4" name="Image 2" descr="preencoded.png">    </p:cNvPr>
          <p:cNvPicPr>
            <a:picLocks noChangeAspect="1"/>
          </p:cNvPicPr>
          <p:nvPr/>
        </p:nvPicPr>
        <p:blipFill>
          <a:blip r:embed="rId3"/>
          <a:stretch>
            <a:fillRect/>
          </a:stretch>
        </p:blipFill>
        <p:spPr>
          <a:xfrm>
            <a:off x="20360930" y="11209181"/>
            <a:ext cx="478378" cy="468640"/>
          </a:xfrm>
          <a:prstGeom prst="rect">
            <a:avLst/>
          </a:prstGeom>
        </p:spPr>
      </p:pic>
      <p:pic>
        <p:nvPicPr>
          <p:cNvPr id="5" name="Image 3" descr="preencoded.png">    </p:cNvPr>
          <p:cNvPicPr>
            <a:picLocks noChangeAspect="1"/>
          </p:cNvPicPr>
          <p:nvPr/>
        </p:nvPicPr>
        <p:blipFill>
          <a:blip r:embed="rId4"/>
          <a:stretch>
            <a:fillRect/>
          </a:stretch>
        </p:blipFill>
        <p:spPr>
          <a:xfrm>
            <a:off x="21725361" y="11892635"/>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1332028" y="12742576"/>
            <a:ext cx="474257" cy="307545"/>
          </a:xfrm>
          <a:prstGeom prst="rect">
            <a:avLst/>
          </a:prstGeom>
        </p:spPr>
      </p:pic>
      <p:pic>
        <p:nvPicPr>
          <p:cNvPr id="7" name="Image 5" descr="preencoded.png">    </p:cNvPr>
          <p:cNvPicPr>
            <a:picLocks noChangeAspect="1"/>
          </p:cNvPicPr>
          <p:nvPr/>
        </p:nvPicPr>
        <p:blipFill>
          <a:blip r:embed="rId6"/>
          <a:stretch>
            <a:fillRect/>
          </a:stretch>
        </p:blipFill>
        <p:spPr>
          <a:xfrm>
            <a:off x="22168047" y="12729152"/>
            <a:ext cx="477838" cy="307634"/>
          </a:xfrm>
          <a:prstGeom prst="rect">
            <a:avLst/>
          </a:prstGeom>
        </p:spPr>
      </p:pic>
      <p:pic>
        <p:nvPicPr>
          <p:cNvPr id="8" name="Image 6" descr="preencoded.png">    </p:cNvPr>
          <p:cNvPicPr>
            <a:picLocks noChangeAspect="1"/>
          </p:cNvPicPr>
          <p:nvPr/>
        </p:nvPicPr>
        <p:blipFill>
          <a:blip r:embed="rId7"/>
          <a:stretch>
            <a:fillRect/>
          </a:stretch>
        </p:blipFill>
        <p:spPr>
          <a:xfrm>
            <a:off x="1409876" y="596900"/>
            <a:ext cx="970143" cy="2083492"/>
          </a:xfrm>
          <a:prstGeom prst="rect">
            <a:avLst/>
          </a:prstGeom>
        </p:spPr>
      </p:pic>
      <p:pic>
        <p:nvPicPr>
          <p:cNvPr id="9" name="Image 7" descr="preencoded.png">    </p:cNvPr>
          <p:cNvPicPr>
            <a:picLocks noChangeAspect="1"/>
          </p:cNvPicPr>
          <p:nvPr/>
        </p:nvPicPr>
        <p:blipFill>
          <a:blip r:embed="rId8"/>
          <a:stretch>
            <a:fillRect/>
          </a:stretch>
        </p:blipFill>
        <p:spPr>
          <a:xfrm>
            <a:off x="1892537" y="4089400"/>
            <a:ext cx="12188953" cy="4625176"/>
          </a:xfrm>
          <a:prstGeom prst="rect">
            <a:avLst/>
          </a:prstGeom>
        </p:spPr>
      </p:pic>
      <p:sp>
        <p:nvSpPr>
          <p:cNvPr id="10" name="Text 0"/>
          <p:cNvSpPr/>
          <p:nvPr/>
        </p:nvSpPr>
        <p:spPr>
          <a:xfrm>
            <a:off x="1892537" y="9105900"/>
            <a:ext cx="13302796" cy="13250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DM Sans Bold" pitchFamily="34" charset="0"/>
                <a:ea typeface="DM Sans Bold" pitchFamily="34" charset="-122"/>
                <a:cs typeface="DM Sans Bold" pitchFamily="34" charset="-120"/>
              </a:rPr>
              <a:t>FREE PRESENTATION TEMPLATE</a:t>
            </a:r>
            <a:endParaRPr lang="en-US" sz="6400" dirty="0"/>
          </a:p>
        </p:txBody>
      </p:sp>
      <p:sp>
        <p:nvSpPr>
          <p:cNvPr id="11" name="Shape 1"/>
          <p:cNvSpPr/>
          <p:nvPr/>
        </p:nvSpPr>
        <p:spPr>
          <a:xfrm>
            <a:off x="23370921" y="10515600"/>
            <a:ext cx="1016127" cy="3200400"/>
          </a:xfrm>
          <a:prstGeom prst="rect">
            <a:avLst/>
          </a:prstGeom>
          <a:noFill/>
          <a:ln/>
        </p:spPr>
      </p:sp>
      <p:pic>
        <p:nvPicPr>
          <p:cNvPr id="12"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pic>
        <p:nvPicPr>
          <p:cNvPr id="13" name="Image 9" descr="preencoded.png">    </p:cNvPr>
          <p:cNvPicPr>
            <a:picLocks noChangeAspect="1"/>
          </p:cNvPicPr>
          <p:nvPr/>
        </p:nvPicPr>
        <p:blipFill>
          <a:blip r:embed="rId10"/>
          <a:stretch>
            <a:fillRect/>
          </a:stretch>
        </p:blipFill>
        <p:spPr>
          <a:xfrm>
            <a:off x="14924365" y="2565400"/>
            <a:ext cx="9462683" cy="932510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041530" y="9994900"/>
            <a:ext cx="1143298" cy="1251111"/>
          </a:xfrm>
          <a:prstGeom prst="rect">
            <a:avLst/>
          </a:prstGeom>
        </p:spPr>
      </p:pic>
      <p:pic>
        <p:nvPicPr>
          <p:cNvPr id="4" name="Image 2" descr="preencoded.png">    </p:cNvPr>
          <p:cNvPicPr>
            <a:picLocks noChangeAspect="1"/>
          </p:cNvPicPr>
          <p:nvPr/>
        </p:nvPicPr>
        <p:blipFill>
          <a:blip r:embed="rId3"/>
          <a:stretch>
            <a:fillRect/>
          </a:stretch>
        </p:blipFill>
        <p:spPr>
          <a:xfrm>
            <a:off x="1079922" y="10739276"/>
            <a:ext cx="478376" cy="468635"/>
          </a:xfrm>
          <a:prstGeom prst="rect">
            <a:avLst/>
          </a:prstGeom>
        </p:spPr>
      </p:pic>
      <p:pic>
        <p:nvPicPr>
          <p:cNvPr id="5" name="Image 3" descr="preencoded.png">    </p:cNvPr>
          <p:cNvPicPr>
            <a:picLocks noChangeAspect="1"/>
          </p:cNvPicPr>
          <p:nvPr/>
        </p:nvPicPr>
        <p:blipFill>
          <a:blip r:embed="rId4"/>
          <a:stretch>
            <a:fillRect/>
          </a:stretch>
        </p:blipFill>
        <p:spPr>
          <a:xfrm>
            <a:off x="2444352" y="114227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051018" y="12272677"/>
            <a:ext cx="474257" cy="307541"/>
          </a:xfrm>
          <a:prstGeom prst="rect">
            <a:avLst/>
          </a:prstGeom>
        </p:spPr>
      </p:pic>
      <p:pic>
        <p:nvPicPr>
          <p:cNvPr id="7" name="Image 5" descr="preencoded.png">    </p:cNvPr>
          <p:cNvPicPr>
            <a:picLocks noChangeAspect="1"/>
          </p:cNvPicPr>
          <p:nvPr/>
        </p:nvPicPr>
        <p:blipFill>
          <a:blip r:embed="rId6"/>
          <a:stretch>
            <a:fillRect/>
          </a:stretch>
        </p:blipFill>
        <p:spPr>
          <a:xfrm>
            <a:off x="2887037" y="12259246"/>
            <a:ext cx="477838" cy="307640"/>
          </a:xfrm>
          <a:prstGeom prst="rect">
            <a:avLst/>
          </a:prstGeom>
        </p:spPr>
      </p:pic>
      <p:pic>
        <p:nvPicPr>
          <p:cNvPr id="8" name="Image 6" descr="preencoded.png">    </p:cNvPr>
          <p:cNvPicPr>
            <a:picLocks noChangeAspect="1"/>
          </p:cNvPicPr>
          <p:nvPr/>
        </p:nvPicPr>
        <p:blipFill>
          <a:blip r:embed="rId7"/>
          <a:stretch>
            <a:fillRect/>
          </a:stretch>
        </p:blipFill>
        <p:spPr>
          <a:xfrm>
            <a:off x="2235479" y="1536700"/>
            <a:ext cx="1194839" cy="1136266"/>
          </a:xfrm>
          <a:prstGeom prst="rect">
            <a:avLst/>
          </a:prstGeom>
        </p:spPr>
      </p:pic>
      <p:pic>
        <p:nvPicPr>
          <p:cNvPr id="9" name="Image 7" descr="preencoded.png">    </p:cNvPr>
          <p:cNvPicPr>
            <a:picLocks noChangeAspect="1"/>
          </p:cNvPicPr>
          <p:nvPr/>
        </p:nvPicPr>
        <p:blipFill>
          <a:blip r:embed="rId8"/>
          <a:stretch>
            <a:fillRect/>
          </a:stretch>
        </p:blipFill>
        <p:spPr>
          <a:xfrm>
            <a:off x="22176972" y="1276734"/>
            <a:ext cx="462377" cy="2457041"/>
          </a:xfrm>
          <a:prstGeom prst="rect">
            <a:avLst/>
          </a:prstGeom>
        </p:spPr>
      </p:pic>
      <p:pic>
        <p:nvPicPr>
          <p:cNvPr id="10" name="Image 8" descr="preencoded.png">    </p:cNvPr>
          <p:cNvPicPr>
            <a:picLocks noChangeAspect="1"/>
          </p:cNvPicPr>
          <p:nvPr/>
        </p:nvPicPr>
        <p:blipFill>
          <a:blip r:embed="rId9"/>
          <a:stretch>
            <a:fillRect/>
          </a:stretch>
        </p:blipFill>
        <p:spPr>
          <a:xfrm>
            <a:off x="22351588" y="1823752"/>
            <a:ext cx="328604" cy="1672158"/>
          </a:xfrm>
          <a:prstGeom prst="rect">
            <a:avLst/>
          </a:prstGeom>
        </p:spPr>
      </p:pic>
      <p:pic>
        <p:nvPicPr>
          <p:cNvPr id="11" name="Image 9" descr="preencoded.png">    </p:cNvPr>
          <p:cNvPicPr>
            <a:picLocks noChangeAspect="1"/>
          </p:cNvPicPr>
          <p:nvPr/>
        </p:nvPicPr>
        <p:blipFill>
          <a:blip r:embed="rId10"/>
          <a:stretch>
            <a:fillRect/>
          </a:stretch>
        </p:blipFill>
        <p:spPr>
          <a:xfrm>
            <a:off x="22468690" y="1791208"/>
            <a:ext cx="587151" cy="1272344"/>
          </a:xfrm>
          <a:prstGeom prst="rect">
            <a:avLst/>
          </a:prstGeom>
        </p:spPr>
      </p:pic>
      <p:pic>
        <p:nvPicPr>
          <p:cNvPr id="12" name="Image 10" descr="preencoded.png">    </p:cNvPr>
          <p:cNvPicPr>
            <a:picLocks noChangeAspect="1"/>
          </p:cNvPicPr>
          <p:nvPr/>
        </p:nvPicPr>
        <p:blipFill>
          <a:blip r:embed="rId11"/>
          <a:stretch>
            <a:fillRect/>
          </a:stretch>
        </p:blipFill>
        <p:spPr>
          <a:xfrm>
            <a:off x="22417483" y="627670"/>
            <a:ext cx="1352555" cy="1360438"/>
          </a:xfrm>
          <a:prstGeom prst="rect">
            <a:avLst/>
          </a:prstGeom>
        </p:spPr>
      </p:pic>
      <p:pic>
        <p:nvPicPr>
          <p:cNvPr id="13" name="Image 11" descr="preencoded.png">    </p:cNvPr>
          <p:cNvPicPr>
            <a:picLocks noChangeAspect="1"/>
          </p:cNvPicPr>
          <p:nvPr/>
        </p:nvPicPr>
        <p:blipFill>
          <a:blip r:embed="rId12"/>
          <a:stretch>
            <a:fillRect/>
          </a:stretch>
        </p:blipFill>
        <p:spPr>
          <a:xfrm>
            <a:off x="22530210" y="495300"/>
            <a:ext cx="1352648" cy="1360438"/>
          </a:xfrm>
          <a:prstGeom prst="rect">
            <a:avLst/>
          </a:prstGeom>
        </p:spPr>
      </p:pic>
      <p:pic>
        <p:nvPicPr>
          <p:cNvPr id="14" name="Image 12" descr="preencoded.png">    </p:cNvPr>
          <p:cNvPicPr>
            <a:picLocks noChangeAspect="1"/>
          </p:cNvPicPr>
          <p:nvPr/>
        </p:nvPicPr>
        <p:blipFill>
          <a:blip r:embed="rId13"/>
          <a:stretch>
            <a:fillRect/>
          </a:stretch>
        </p:blipFill>
        <p:spPr>
          <a:xfrm>
            <a:off x="22650627" y="932520"/>
            <a:ext cx="342810" cy="71822"/>
          </a:xfrm>
          <a:prstGeom prst="rect">
            <a:avLst/>
          </a:prstGeom>
        </p:spPr>
      </p:pic>
      <p:pic>
        <p:nvPicPr>
          <p:cNvPr id="15" name="Image 13" descr="preencoded.png">    </p:cNvPr>
          <p:cNvPicPr>
            <a:picLocks noChangeAspect="1"/>
          </p:cNvPicPr>
          <p:nvPr/>
        </p:nvPicPr>
        <p:blipFill>
          <a:blip r:embed="rId14"/>
          <a:stretch>
            <a:fillRect/>
          </a:stretch>
        </p:blipFill>
        <p:spPr>
          <a:xfrm>
            <a:off x="23102733" y="639676"/>
            <a:ext cx="188114" cy="219856"/>
          </a:xfrm>
          <a:prstGeom prst="rect">
            <a:avLst/>
          </a:prstGeom>
        </p:spPr>
      </p:pic>
      <p:pic>
        <p:nvPicPr>
          <p:cNvPr id="16" name="Image 14" descr="preencoded.png">    </p:cNvPr>
          <p:cNvPicPr>
            <a:picLocks noChangeAspect="1"/>
          </p:cNvPicPr>
          <p:nvPr/>
        </p:nvPicPr>
        <p:blipFill>
          <a:blip r:embed="rId15"/>
          <a:stretch>
            <a:fillRect/>
          </a:stretch>
        </p:blipFill>
        <p:spPr>
          <a:xfrm>
            <a:off x="23314369" y="718728"/>
            <a:ext cx="44062" cy="276361"/>
          </a:xfrm>
          <a:prstGeom prst="rect">
            <a:avLst/>
          </a:prstGeom>
        </p:spPr>
      </p:pic>
      <p:sp>
        <p:nvSpPr>
          <p:cNvPr id="17" name="Shape 0"/>
          <p:cNvSpPr/>
          <p:nvPr/>
        </p:nvSpPr>
        <p:spPr>
          <a:xfrm>
            <a:off x="23370921" y="10515600"/>
            <a:ext cx="1016127" cy="3200400"/>
          </a:xfrm>
          <a:prstGeom prst="rect">
            <a:avLst/>
          </a:prstGeom>
          <a:noFill/>
          <a:ln/>
        </p:spPr>
      </p:sp>
      <p:pic>
        <p:nvPicPr>
          <p:cNvPr id="18" name="Image 15" descr="preencoded.png">    </p:cNvPr>
          <p:cNvPicPr>
            <a:picLocks noChangeAspect="1"/>
          </p:cNvPicPr>
          <p:nvPr/>
        </p:nvPicPr>
        <p:blipFill>
          <a:blip r:embed="rId16"/>
          <a:stretch>
            <a:fillRect/>
          </a:stretch>
        </p:blipFill>
        <p:spPr>
          <a:xfrm>
            <a:off x="23523340" y="10820400"/>
            <a:ext cx="711289" cy="2590800"/>
          </a:xfrm>
          <a:prstGeom prst="rect">
            <a:avLst/>
          </a:prstGeom>
        </p:spPr>
      </p:pic>
      <p:sp>
        <p:nvSpPr>
          <p:cNvPr id="19" name="Text 1"/>
          <p:cNvSpPr/>
          <p:nvPr/>
        </p:nvSpPr>
        <p:spPr>
          <a:xfrm>
            <a:off x="9107038" y="469900"/>
            <a:ext cx="5533658" cy="1494367"/>
          </a:xfrm>
          <a:prstGeom prst="rect">
            <a:avLst/>
          </a:prstGeom>
          <a:noFill/>
          <a:ln/>
        </p:spPr>
        <p:txBody>
          <a:bodyPr wrap="square" lIns="0" tIns="0" rIns="0" bIns="0" rtlCol="0" anchor="t"/>
          <a:lstStyle/>
          <a:p>
            <a:pPr algn="l"/>
            <a:r>
              <a:rPr lang="en-US" sz="8000" dirty="0">
                <a:solidFill>
                  <a:srgbClr val="272727">
                    <a:alpha val="100000"/>
                  </a:srgbClr>
                </a:solidFill>
                <a:latin typeface="Lilita One Regular" pitchFamily="34" charset="0"/>
                <a:ea typeface="Lilita One Regular" pitchFamily="34" charset="-122"/>
                <a:cs typeface="Lilita One Regular" pitchFamily="34" charset="-120"/>
              </a:rPr>
              <a:t>Pricing Plan</a:t>
            </a:r>
            <a:endParaRPr lang="en-US" sz="8000" dirty="0"/>
          </a:p>
        </p:txBody>
      </p:sp>
      <p:sp>
        <p:nvSpPr>
          <p:cNvPr id="20" name="Shape 2"/>
          <p:cNvSpPr/>
          <p:nvPr/>
        </p:nvSpPr>
        <p:spPr>
          <a:xfrm>
            <a:off x="1778222" y="2489200"/>
            <a:ext cx="20843305" cy="9525000"/>
          </a:xfrm>
          <a:prstGeom prst="rect">
            <a:avLst/>
          </a:prstGeom>
          <a:noFill/>
          <a:ln/>
        </p:spPr>
      </p:sp>
      <p:sp>
        <p:nvSpPr>
          <p:cNvPr id="21" name="Shape 3"/>
          <p:cNvSpPr/>
          <p:nvPr/>
        </p:nvSpPr>
        <p:spPr>
          <a:xfrm>
            <a:off x="1778222" y="2489200"/>
            <a:ext cx="6439705" cy="9525000"/>
          </a:xfrm>
          <a:prstGeom prst="roundRect">
            <a:avLst>
              <a:gd name="adj" fmla="val 3124"/>
            </a:avLst>
          </a:prstGeom>
          <a:noFill/>
          <a:ln w="12700">
            <a:solidFill>
              <a:srgbClr val="ADDBD8"/>
            </a:solidFill>
            <a:prstDash val="solid"/>
          </a:ln>
        </p:spPr>
      </p:sp>
      <p:pic>
        <p:nvPicPr>
          <p:cNvPr id="22" name="Image 16" descr="preencoded.png">    </p:cNvPr>
          <p:cNvPicPr>
            <a:picLocks noChangeAspect="1"/>
          </p:cNvPicPr>
          <p:nvPr/>
        </p:nvPicPr>
        <p:blipFill>
          <a:blip r:embed="rId17"/>
          <a:stretch>
            <a:fillRect/>
          </a:stretch>
        </p:blipFill>
        <p:spPr>
          <a:xfrm>
            <a:off x="4147068" y="2908300"/>
            <a:ext cx="1702013" cy="1701800"/>
          </a:xfrm>
          <a:prstGeom prst="rect">
            <a:avLst/>
          </a:prstGeom>
        </p:spPr>
      </p:pic>
      <p:sp>
        <p:nvSpPr>
          <p:cNvPr id="23" name="Text 4"/>
          <p:cNvSpPr/>
          <p:nvPr/>
        </p:nvSpPr>
        <p:spPr>
          <a:xfrm>
            <a:off x="4204225" y="4876800"/>
            <a:ext cx="1587698" cy="901700"/>
          </a:xfrm>
          <a:prstGeom prst="rect">
            <a:avLst/>
          </a:prstGeom>
          <a:noFill/>
          <a:ln/>
        </p:spPr>
        <p:txBody>
          <a:bodyPr wrap="square" lIns="0" tIns="0" rIns="0" bIns="0" rtlCol="0" anchor="t"/>
          <a:lstStyle/>
          <a:p>
            <a:pPr algn="ctr"/>
            <a:r>
              <a:rPr lang="en-US" sz="4800" dirty="0">
                <a:solidFill>
                  <a:srgbClr val="ADDBD8">
                    <a:alpha val="100000"/>
                  </a:srgbClr>
                </a:solidFill>
                <a:latin typeface="Lilita One Regular" pitchFamily="34" charset="0"/>
                <a:ea typeface="Lilita One Regular" pitchFamily="34" charset="-122"/>
                <a:cs typeface="Lilita One Regular" pitchFamily="34" charset="-120"/>
              </a:rPr>
              <a:t>Basic</a:t>
            </a:r>
            <a:endParaRPr lang="en-US" sz="4800" dirty="0"/>
          </a:p>
        </p:txBody>
      </p:sp>
      <p:sp>
        <p:nvSpPr>
          <p:cNvPr id="24" name="Text 5"/>
          <p:cNvSpPr/>
          <p:nvPr/>
        </p:nvSpPr>
        <p:spPr>
          <a:xfrm>
            <a:off x="2235479" y="58801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a small party with fellow adventurers.</a:t>
            </a:r>
            <a:endParaRPr lang="en-US" sz="3200" dirty="0"/>
          </a:p>
        </p:txBody>
      </p:sp>
      <p:sp>
        <p:nvSpPr>
          <p:cNvPr id="25" name="Text 6"/>
          <p:cNvSpPr/>
          <p:nvPr/>
        </p:nvSpPr>
        <p:spPr>
          <a:xfrm>
            <a:off x="3410376" y="10858500"/>
            <a:ext cx="3175397" cy="901700"/>
          </a:xfrm>
          <a:prstGeom prst="rect">
            <a:avLst/>
          </a:prstGeom>
          <a:noFill/>
          <a:ln/>
        </p:spPr>
        <p:txBody>
          <a:bodyPr wrap="square" lIns="0" tIns="0" rIns="0" bIns="0" rtlCol="0" anchor="t"/>
          <a:lstStyle/>
          <a:p>
            <a:pPr algn="ctr"/>
            <a:r>
              <a:rPr lang="en-US" sz="4800" dirty="0">
                <a:solidFill>
                  <a:srgbClr val="0E0E0E">
                    <a:alpha val="100000"/>
                  </a:srgbClr>
                </a:solidFill>
                <a:latin typeface="Lilita One Regular" pitchFamily="34" charset="0"/>
                <a:ea typeface="Lilita One Regular" pitchFamily="34" charset="-122"/>
                <a:cs typeface="Lilita One Regular" pitchFamily="34" charset="-120"/>
              </a:rPr>
              <a:t>$10/month</a:t>
            </a:r>
            <a:endParaRPr lang="en-US" sz="4800" dirty="0"/>
          </a:p>
        </p:txBody>
      </p:sp>
      <p:sp>
        <p:nvSpPr>
          <p:cNvPr id="26" name="Shape 7"/>
          <p:cNvSpPr/>
          <p:nvPr/>
        </p:nvSpPr>
        <p:spPr>
          <a:xfrm>
            <a:off x="8980022" y="2489200"/>
            <a:ext cx="6439705" cy="9525000"/>
          </a:xfrm>
          <a:prstGeom prst="roundRect">
            <a:avLst>
              <a:gd name="adj" fmla="val 3124"/>
            </a:avLst>
          </a:prstGeom>
          <a:noFill/>
          <a:ln w="12700">
            <a:solidFill>
              <a:srgbClr val="ADDBD8"/>
            </a:solidFill>
            <a:prstDash val="solid"/>
          </a:ln>
        </p:spPr>
      </p:sp>
      <p:pic>
        <p:nvPicPr>
          <p:cNvPr id="27" name="Image 17" descr="preencoded.png">    </p:cNvPr>
          <p:cNvPicPr>
            <a:picLocks noChangeAspect="1"/>
          </p:cNvPicPr>
          <p:nvPr/>
        </p:nvPicPr>
        <p:blipFill>
          <a:blip r:embed="rId18"/>
          <a:stretch>
            <a:fillRect/>
          </a:stretch>
        </p:blipFill>
        <p:spPr>
          <a:xfrm>
            <a:off x="11731411" y="2908300"/>
            <a:ext cx="936928" cy="1701800"/>
          </a:xfrm>
          <a:prstGeom prst="rect">
            <a:avLst/>
          </a:prstGeom>
        </p:spPr>
      </p:pic>
      <p:sp>
        <p:nvSpPr>
          <p:cNvPr id="28" name="Text 8"/>
          <p:cNvSpPr/>
          <p:nvPr/>
        </p:nvSpPr>
        <p:spPr>
          <a:xfrm>
            <a:off x="11520340" y="4876800"/>
            <a:ext cx="1359070" cy="901700"/>
          </a:xfrm>
          <a:prstGeom prst="rect">
            <a:avLst/>
          </a:prstGeom>
          <a:noFill/>
          <a:ln/>
        </p:spPr>
        <p:txBody>
          <a:bodyPr wrap="square" lIns="0" tIns="0" rIns="0" bIns="0" rtlCol="0" anchor="t"/>
          <a:lstStyle/>
          <a:p>
            <a:pPr algn="ctr"/>
            <a:r>
              <a:rPr lang="en-US" sz="4800" dirty="0">
                <a:solidFill>
                  <a:srgbClr val="ADDBD8">
                    <a:alpha val="100000"/>
                  </a:srgbClr>
                </a:solidFill>
                <a:latin typeface="Lilita One Regular" pitchFamily="34" charset="0"/>
                <a:ea typeface="Lilita One Regular" pitchFamily="34" charset="-122"/>
                <a:cs typeface="Lilita One Regular" pitchFamily="34" charset="-120"/>
              </a:rPr>
              <a:t>Elite</a:t>
            </a:r>
            <a:endParaRPr lang="en-US" sz="4800" dirty="0"/>
          </a:p>
        </p:txBody>
      </p:sp>
      <p:sp>
        <p:nvSpPr>
          <p:cNvPr id="29" name="Text 9"/>
          <p:cNvSpPr/>
          <p:nvPr/>
        </p:nvSpPr>
        <p:spPr>
          <a:xfrm>
            <a:off x="9437280" y="58801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larger parties with fellow adventurers.</a:t>
            </a:r>
            <a:endParaRPr lang="en-US" sz="3200" dirty="0"/>
          </a:p>
        </p:txBody>
      </p:sp>
      <p:sp>
        <p:nvSpPr>
          <p:cNvPr id="30" name="Text 10"/>
          <p:cNvSpPr/>
          <p:nvPr/>
        </p:nvSpPr>
        <p:spPr>
          <a:xfrm>
            <a:off x="10574072" y="10858500"/>
            <a:ext cx="3251606" cy="901700"/>
          </a:xfrm>
          <a:prstGeom prst="rect">
            <a:avLst/>
          </a:prstGeom>
          <a:noFill/>
          <a:ln/>
        </p:spPr>
        <p:txBody>
          <a:bodyPr wrap="square" lIns="0" tIns="0" rIns="0" bIns="0" rtlCol="0" anchor="t"/>
          <a:lstStyle/>
          <a:p>
            <a:pPr algn="ctr"/>
            <a:r>
              <a:rPr lang="en-US" sz="4800" dirty="0">
                <a:solidFill>
                  <a:srgbClr val="0E0E0E">
                    <a:alpha val="100000"/>
                  </a:srgbClr>
                </a:solidFill>
                <a:latin typeface="Lilita One Regular" pitchFamily="34" charset="0"/>
                <a:ea typeface="Lilita One Regular" pitchFamily="34" charset="-122"/>
                <a:cs typeface="Lilita One Regular" pitchFamily="34" charset="-120"/>
              </a:rPr>
              <a:t>$50/month</a:t>
            </a:r>
            <a:endParaRPr lang="en-US" sz="4800" dirty="0"/>
          </a:p>
        </p:txBody>
      </p:sp>
      <p:sp>
        <p:nvSpPr>
          <p:cNvPr id="31" name="Shape 11"/>
          <p:cNvSpPr/>
          <p:nvPr/>
        </p:nvSpPr>
        <p:spPr>
          <a:xfrm>
            <a:off x="16181822" y="2489200"/>
            <a:ext cx="6439705" cy="9525000"/>
          </a:xfrm>
          <a:prstGeom prst="roundRect">
            <a:avLst>
              <a:gd name="adj" fmla="val 3124"/>
            </a:avLst>
          </a:prstGeom>
          <a:noFill/>
          <a:ln w="12700">
            <a:solidFill>
              <a:srgbClr val="ADDBD8"/>
            </a:solidFill>
            <a:prstDash val="solid"/>
          </a:ln>
        </p:spPr>
      </p:sp>
      <p:pic>
        <p:nvPicPr>
          <p:cNvPr id="32" name="Image 18" descr="preencoded.png">    </p:cNvPr>
          <p:cNvPicPr>
            <a:picLocks noChangeAspect="1"/>
          </p:cNvPicPr>
          <p:nvPr/>
        </p:nvPicPr>
        <p:blipFill>
          <a:blip r:embed="rId19"/>
          <a:stretch>
            <a:fillRect/>
          </a:stretch>
        </p:blipFill>
        <p:spPr>
          <a:xfrm>
            <a:off x="18225507" y="2908300"/>
            <a:ext cx="2352333" cy="1701800"/>
          </a:xfrm>
          <a:prstGeom prst="rect">
            <a:avLst/>
          </a:prstGeom>
        </p:spPr>
      </p:pic>
      <p:sp>
        <p:nvSpPr>
          <p:cNvPr id="33" name="Text 12"/>
          <p:cNvSpPr/>
          <p:nvPr/>
        </p:nvSpPr>
        <p:spPr>
          <a:xfrm>
            <a:off x="17928291" y="4876800"/>
            <a:ext cx="2946768" cy="901700"/>
          </a:xfrm>
          <a:prstGeom prst="rect">
            <a:avLst/>
          </a:prstGeom>
          <a:noFill/>
          <a:ln/>
        </p:spPr>
        <p:txBody>
          <a:bodyPr wrap="square" lIns="0" tIns="0" rIns="0" bIns="0" rtlCol="0" anchor="t"/>
          <a:lstStyle/>
          <a:p>
            <a:pPr algn="ctr"/>
            <a:r>
              <a:rPr lang="en-US" sz="4800" dirty="0">
                <a:solidFill>
                  <a:srgbClr val="ADDBD8">
                    <a:alpha val="100000"/>
                  </a:srgbClr>
                </a:solidFill>
                <a:latin typeface="Lilita One Regular" pitchFamily="34" charset="0"/>
                <a:ea typeface="Lilita One Regular" pitchFamily="34" charset="-122"/>
                <a:cs typeface="Lilita One Regular" pitchFamily="34" charset="-120"/>
              </a:rPr>
              <a:t>Legendary</a:t>
            </a:r>
            <a:endParaRPr lang="en-US" sz="4800" dirty="0"/>
          </a:p>
        </p:txBody>
      </p:sp>
      <p:sp>
        <p:nvSpPr>
          <p:cNvPr id="34" name="Text 13"/>
          <p:cNvSpPr/>
          <p:nvPr/>
        </p:nvSpPr>
        <p:spPr>
          <a:xfrm>
            <a:off x="16639080" y="58801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The ability to form the largest parties with fellow adventurers.</a:t>
            </a:r>
            <a:endParaRPr lang="en-US" sz="3200" dirty="0"/>
          </a:p>
        </p:txBody>
      </p:sp>
      <p:sp>
        <p:nvSpPr>
          <p:cNvPr id="35" name="Text 14"/>
          <p:cNvSpPr/>
          <p:nvPr/>
        </p:nvSpPr>
        <p:spPr>
          <a:xfrm>
            <a:off x="17617102" y="10858500"/>
            <a:ext cx="3569146" cy="901700"/>
          </a:xfrm>
          <a:prstGeom prst="rect">
            <a:avLst/>
          </a:prstGeom>
          <a:noFill/>
          <a:ln/>
        </p:spPr>
        <p:txBody>
          <a:bodyPr wrap="square" lIns="0" tIns="0" rIns="0" bIns="0" rtlCol="0" anchor="t"/>
          <a:lstStyle/>
          <a:p>
            <a:pPr algn="ctr"/>
            <a:r>
              <a:rPr lang="en-US" sz="4800" dirty="0">
                <a:solidFill>
                  <a:srgbClr val="0E0E0E">
                    <a:alpha val="100000"/>
                  </a:srgbClr>
                </a:solidFill>
                <a:latin typeface="Lilita One Regular" pitchFamily="34" charset="0"/>
                <a:ea typeface="Lilita One Regular" pitchFamily="34" charset="-122"/>
                <a:cs typeface="Lilita On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135442" y="10096500"/>
            <a:ext cx="1143298" cy="1251111"/>
          </a:xfrm>
          <a:prstGeom prst="rect">
            <a:avLst/>
          </a:prstGeom>
        </p:spPr>
      </p:pic>
      <p:pic>
        <p:nvPicPr>
          <p:cNvPr id="4" name="Image 2" descr="preencoded.png">    </p:cNvPr>
          <p:cNvPicPr>
            <a:picLocks noChangeAspect="1"/>
          </p:cNvPicPr>
          <p:nvPr/>
        </p:nvPicPr>
        <p:blipFill>
          <a:blip r:embed="rId3"/>
          <a:stretch>
            <a:fillRect/>
          </a:stretch>
        </p:blipFill>
        <p:spPr>
          <a:xfrm>
            <a:off x="21173832" y="10840876"/>
            <a:ext cx="478378" cy="468635"/>
          </a:xfrm>
          <a:prstGeom prst="rect">
            <a:avLst/>
          </a:prstGeom>
        </p:spPr>
      </p:pic>
      <p:pic>
        <p:nvPicPr>
          <p:cNvPr id="5" name="Image 3" descr="preencoded.png">    </p:cNvPr>
          <p:cNvPicPr>
            <a:picLocks noChangeAspect="1"/>
          </p:cNvPicPr>
          <p:nvPr/>
        </p:nvPicPr>
        <p:blipFill>
          <a:blip r:embed="rId4"/>
          <a:stretch>
            <a:fillRect/>
          </a:stretch>
        </p:blipFill>
        <p:spPr>
          <a:xfrm>
            <a:off x="22538263" y="115243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2144929" y="12374277"/>
            <a:ext cx="474257" cy="307541"/>
          </a:xfrm>
          <a:prstGeom prst="rect">
            <a:avLst/>
          </a:prstGeom>
        </p:spPr>
      </p:pic>
      <p:pic>
        <p:nvPicPr>
          <p:cNvPr id="7" name="Image 5" descr="preencoded.png">    </p:cNvPr>
          <p:cNvPicPr>
            <a:picLocks noChangeAspect="1"/>
          </p:cNvPicPr>
          <p:nvPr/>
        </p:nvPicPr>
        <p:blipFill>
          <a:blip r:embed="rId6"/>
          <a:stretch>
            <a:fillRect/>
          </a:stretch>
        </p:blipFill>
        <p:spPr>
          <a:xfrm>
            <a:off x="22980949" y="12360846"/>
            <a:ext cx="477838" cy="307640"/>
          </a:xfrm>
          <a:prstGeom prst="rect">
            <a:avLst/>
          </a:prstGeom>
        </p:spPr>
      </p:pic>
      <p:pic>
        <p:nvPicPr>
          <p:cNvPr id="8" name="Image 6" descr="preencoded.png">    </p:cNvPr>
          <p:cNvPicPr>
            <a:picLocks noChangeAspect="1"/>
          </p:cNvPicPr>
          <p:nvPr/>
        </p:nvPicPr>
        <p:blipFill>
          <a:blip r:embed="rId7"/>
          <a:stretch>
            <a:fillRect/>
          </a:stretch>
        </p:blipFill>
        <p:spPr>
          <a:xfrm>
            <a:off x="673184" y="5725021"/>
            <a:ext cx="1194839" cy="1136266"/>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pic>
        <p:nvPicPr>
          <p:cNvPr id="11" name="Image 8" descr="preencoded.png">    </p:cNvPr>
          <p:cNvPicPr>
            <a:picLocks noChangeAspect="1"/>
          </p:cNvPicPr>
          <p:nvPr/>
        </p:nvPicPr>
        <p:blipFill>
          <a:blip r:embed="rId9"/>
          <a:stretch>
            <a:fillRect/>
          </a:stretch>
        </p:blipFill>
        <p:spPr>
          <a:xfrm>
            <a:off x="990724" y="1574800"/>
            <a:ext cx="22418302" cy="10579100"/>
          </a:xfrm>
          <a:prstGeom prst="rect">
            <a:avLst/>
          </a:prstGeom>
        </p:spPr>
      </p:pic>
      <p:sp>
        <p:nvSpPr>
          <p:cNvPr id="12" name="Shape 1"/>
          <p:cNvSpPr/>
          <p:nvPr/>
        </p:nvSpPr>
        <p:spPr>
          <a:xfrm>
            <a:off x="1270159" y="1574800"/>
            <a:ext cx="22138867" cy="5638800"/>
          </a:xfrm>
          <a:prstGeom prst="rect">
            <a:avLst/>
          </a:prstGeom>
          <a:noFill/>
          <a:ln/>
        </p:spPr>
      </p:sp>
      <p:pic>
        <p:nvPicPr>
          <p:cNvPr id="13" name="Image 9" descr="preencoded.png">    </p:cNvPr>
          <p:cNvPicPr>
            <a:picLocks noChangeAspect="1"/>
          </p:cNvPicPr>
          <p:nvPr/>
        </p:nvPicPr>
        <p:blipFill>
          <a:blip r:embed="rId10"/>
          <a:stretch>
            <a:fillRect/>
          </a:stretch>
        </p:blipFill>
        <p:spPr>
          <a:xfrm>
            <a:off x="1270159" y="1574800"/>
            <a:ext cx="5639505" cy="5638800"/>
          </a:xfrm>
          <a:prstGeom prst="rect">
            <a:avLst/>
          </a:prstGeom>
        </p:spPr>
      </p:pic>
      <p:pic>
        <p:nvPicPr>
          <p:cNvPr id="14" name="Image 10" descr="preencoded.png">    </p:cNvPr>
          <p:cNvPicPr>
            <a:picLocks noChangeAspect="1"/>
          </p:cNvPicPr>
          <p:nvPr/>
        </p:nvPicPr>
        <p:blipFill>
          <a:blip r:embed="rId11"/>
          <a:stretch>
            <a:fillRect/>
          </a:stretch>
        </p:blipFill>
        <p:spPr>
          <a:xfrm>
            <a:off x="3361700" y="3666083"/>
            <a:ext cx="1456422" cy="1456246"/>
          </a:xfrm>
          <a:prstGeom prst="rect">
            <a:avLst/>
          </a:prstGeom>
        </p:spPr>
      </p:pic>
      <p:pic>
        <p:nvPicPr>
          <p:cNvPr id="15" name="Image 11" descr="preencoded.png">    </p:cNvPr>
          <p:cNvPicPr>
            <a:picLocks noChangeAspect="1"/>
          </p:cNvPicPr>
          <p:nvPr/>
        </p:nvPicPr>
        <p:blipFill>
          <a:blip r:embed="rId12"/>
          <a:stretch>
            <a:fillRect/>
          </a:stretch>
        </p:blipFill>
        <p:spPr>
          <a:xfrm>
            <a:off x="6769946" y="1574800"/>
            <a:ext cx="5639505" cy="5638800"/>
          </a:xfrm>
          <a:prstGeom prst="rect">
            <a:avLst/>
          </a:prstGeom>
        </p:spPr>
      </p:pic>
      <p:pic>
        <p:nvPicPr>
          <p:cNvPr id="16" name="Image 12" descr="preencoded.png">    </p:cNvPr>
          <p:cNvPicPr>
            <a:picLocks noChangeAspect="1"/>
          </p:cNvPicPr>
          <p:nvPr/>
        </p:nvPicPr>
        <p:blipFill>
          <a:blip r:embed="rId13"/>
          <a:stretch>
            <a:fillRect/>
          </a:stretch>
        </p:blipFill>
        <p:spPr>
          <a:xfrm>
            <a:off x="8776797" y="3581400"/>
            <a:ext cx="1625803" cy="1625600"/>
          </a:xfrm>
          <a:prstGeom prst="rect">
            <a:avLst/>
          </a:prstGeom>
        </p:spPr>
      </p:pic>
      <p:pic>
        <p:nvPicPr>
          <p:cNvPr id="17" name="Image 13" descr="preencoded.png">    </p:cNvPr>
          <p:cNvPicPr>
            <a:picLocks noChangeAspect="1"/>
          </p:cNvPicPr>
          <p:nvPr/>
        </p:nvPicPr>
        <p:blipFill>
          <a:blip r:embed="rId14"/>
          <a:stretch>
            <a:fillRect/>
          </a:stretch>
        </p:blipFill>
        <p:spPr>
          <a:xfrm>
            <a:off x="8980022" y="3784600"/>
            <a:ext cx="1192256" cy="1190414"/>
          </a:xfrm>
          <a:prstGeom prst="rect">
            <a:avLst/>
          </a:prstGeom>
        </p:spPr>
      </p:pic>
      <p:pic>
        <p:nvPicPr>
          <p:cNvPr id="18" name="Image 14" descr="preencoded.png">    </p:cNvPr>
          <p:cNvPicPr>
            <a:picLocks noChangeAspect="1"/>
          </p:cNvPicPr>
          <p:nvPr/>
        </p:nvPicPr>
        <p:blipFill>
          <a:blip r:embed="rId15"/>
          <a:stretch>
            <a:fillRect/>
          </a:stretch>
        </p:blipFill>
        <p:spPr>
          <a:xfrm>
            <a:off x="12269734" y="1574800"/>
            <a:ext cx="5639505" cy="5638800"/>
          </a:xfrm>
          <a:prstGeom prst="rect">
            <a:avLst/>
          </a:prstGeom>
        </p:spPr>
      </p:pic>
      <p:pic>
        <p:nvPicPr>
          <p:cNvPr id="19" name="Image 15" descr="preencoded.png">    </p:cNvPr>
          <p:cNvPicPr>
            <a:picLocks noChangeAspect="1"/>
          </p:cNvPicPr>
          <p:nvPr/>
        </p:nvPicPr>
        <p:blipFill>
          <a:blip r:embed="rId16"/>
          <a:stretch>
            <a:fillRect/>
          </a:stretch>
        </p:blipFill>
        <p:spPr>
          <a:xfrm>
            <a:off x="14276584" y="3581400"/>
            <a:ext cx="1625803" cy="1625600"/>
          </a:xfrm>
          <a:prstGeom prst="rect">
            <a:avLst/>
          </a:prstGeom>
        </p:spPr>
      </p:pic>
      <p:pic>
        <p:nvPicPr>
          <p:cNvPr id="20" name="Image 16" descr="preencoded.png">    </p:cNvPr>
          <p:cNvPicPr>
            <a:picLocks noChangeAspect="1"/>
          </p:cNvPicPr>
          <p:nvPr/>
        </p:nvPicPr>
        <p:blipFill>
          <a:blip r:embed="rId17"/>
          <a:stretch>
            <a:fillRect/>
          </a:stretch>
        </p:blipFill>
        <p:spPr>
          <a:xfrm>
            <a:off x="14378172" y="3586163"/>
            <a:ext cx="1519452" cy="1519262"/>
          </a:xfrm>
          <a:prstGeom prst="rect">
            <a:avLst/>
          </a:prstGeom>
        </p:spPr>
      </p:pic>
      <p:pic>
        <p:nvPicPr>
          <p:cNvPr id="21" name="Image 17" descr="preencoded.png">    </p:cNvPr>
          <p:cNvPicPr>
            <a:picLocks noChangeAspect="1"/>
          </p:cNvPicPr>
          <p:nvPr/>
        </p:nvPicPr>
        <p:blipFill>
          <a:blip r:embed="rId18"/>
          <a:stretch>
            <a:fillRect/>
          </a:stretch>
        </p:blipFill>
        <p:spPr>
          <a:xfrm>
            <a:off x="17769521" y="1574800"/>
            <a:ext cx="5639505" cy="5638800"/>
          </a:xfrm>
          <a:prstGeom prst="rect">
            <a:avLst/>
          </a:prstGeom>
        </p:spPr>
      </p:pic>
      <p:pic>
        <p:nvPicPr>
          <p:cNvPr id="22" name="Image 18" descr="preencoded.png">    </p:cNvPr>
          <p:cNvPicPr>
            <a:picLocks noChangeAspect="1"/>
          </p:cNvPicPr>
          <p:nvPr/>
        </p:nvPicPr>
        <p:blipFill>
          <a:blip r:embed="rId19"/>
          <a:stretch>
            <a:fillRect/>
          </a:stretch>
        </p:blipFill>
        <p:spPr>
          <a:xfrm>
            <a:off x="19776372" y="3581400"/>
            <a:ext cx="1625803" cy="1625600"/>
          </a:xfrm>
          <a:prstGeom prst="rect">
            <a:avLst/>
          </a:prstGeom>
        </p:spPr>
      </p:pic>
      <p:pic>
        <p:nvPicPr>
          <p:cNvPr id="23" name="Image 19" descr="preencoded.png">    </p:cNvPr>
          <p:cNvPicPr>
            <a:picLocks noChangeAspect="1"/>
          </p:cNvPicPr>
          <p:nvPr/>
        </p:nvPicPr>
        <p:blipFill>
          <a:blip r:embed="rId20"/>
          <a:stretch>
            <a:fillRect/>
          </a:stretch>
        </p:blipFill>
        <p:spPr>
          <a:xfrm>
            <a:off x="19844116" y="3581400"/>
            <a:ext cx="1490319" cy="1625600"/>
          </a:xfrm>
          <a:prstGeom prst="rect">
            <a:avLst/>
          </a:prstGeom>
        </p:spPr>
      </p:pic>
      <p:sp>
        <p:nvSpPr>
          <p:cNvPr id="24" name="Shape 2"/>
          <p:cNvSpPr/>
          <p:nvPr/>
        </p:nvSpPr>
        <p:spPr>
          <a:xfrm>
            <a:off x="990724" y="3835400"/>
            <a:ext cx="17426578" cy="1117600"/>
          </a:xfrm>
          <a:prstGeom prst="rect">
            <a:avLst/>
          </a:prstGeom>
          <a:noFill/>
          <a:ln/>
        </p:spPr>
      </p:sp>
      <p:sp>
        <p:nvSpPr>
          <p:cNvPr id="25" name="Shape 3"/>
          <p:cNvSpPr/>
          <p:nvPr/>
        </p:nvSpPr>
        <p:spPr>
          <a:xfrm>
            <a:off x="990724" y="3835400"/>
            <a:ext cx="1117740" cy="1117600"/>
          </a:xfrm>
          <a:prstGeom prst="roundRect">
            <a:avLst>
              <a:gd name="adj" fmla="val 378818"/>
            </a:avLst>
          </a:prstGeom>
          <a:solidFill>
            <a:srgbClr val="ADDBD8">
              <a:alpha val="100000"/>
            </a:srgbClr>
          </a:solidFill>
          <a:ln/>
        </p:spPr>
      </p:sp>
      <p:sp>
        <p:nvSpPr>
          <p:cNvPr id="26" name="Text 4"/>
          <p:cNvSpPr/>
          <p:nvPr/>
        </p:nvSpPr>
        <p:spPr>
          <a:xfrm>
            <a:off x="1276510" y="3816350"/>
            <a:ext cx="884877" cy="1494367"/>
          </a:xfrm>
          <a:prstGeom prst="rect">
            <a:avLst/>
          </a:prstGeom>
          <a:noFill/>
          <a:ln/>
        </p:spPr>
        <p:txBody>
          <a:bodyPr wrap="square" lIns="0" tIns="0" rIns="0" bIns="0" rtlCol="0" anchor="t"/>
          <a:lstStyle/>
          <a:p>
            <a:pPr algn="l"/>
            <a:r>
              <a:rPr lang="en-US" sz="8000" dirty="0">
                <a:solidFill>
                  <a:srgbClr val="FFFFFF">
                    <a:alpha val="100000"/>
                  </a:srgbClr>
                </a:solidFill>
                <a:latin typeface="Lilita One Regular" pitchFamily="34" charset="0"/>
                <a:ea typeface="Lilita One Regular" pitchFamily="34" charset="-122"/>
                <a:cs typeface="Lilita One Regular" pitchFamily="34" charset="-120"/>
              </a:rPr>
              <a:t>S</a:t>
            </a:r>
            <a:endParaRPr lang="en-US" sz="8000" dirty="0"/>
          </a:p>
        </p:txBody>
      </p:sp>
      <p:sp>
        <p:nvSpPr>
          <p:cNvPr id="27" name="Shape 5"/>
          <p:cNvSpPr/>
          <p:nvPr/>
        </p:nvSpPr>
        <p:spPr>
          <a:xfrm>
            <a:off x="6427003" y="3835400"/>
            <a:ext cx="1117740" cy="1117600"/>
          </a:xfrm>
          <a:prstGeom prst="roundRect">
            <a:avLst>
              <a:gd name="adj" fmla="val 378818"/>
            </a:avLst>
          </a:prstGeom>
          <a:solidFill>
            <a:srgbClr val="ADDBD8">
              <a:alpha val="100000"/>
            </a:srgbClr>
          </a:solidFill>
          <a:ln/>
        </p:spPr>
      </p:sp>
      <p:sp>
        <p:nvSpPr>
          <p:cNvPr id="28" name="Text 6"/>
          <p:cNvSpPr/>
          <p:nvPr/>
        </p:nvSpPr>
        <p:spPr>
          <a:xfrm>
            <a:off x="6496862" y="3816350"/>
            <a:ext cx="1316731" cy="1494367"/>
          </a:xfrm>
          <a:prstGeom prst="rect">
            <a:avLst/>
          </a:prstGeom>
          <a:noFill/>
          <a:ln/>
        </p:spPr>
        <p:txBody>
          <a:bodyPr wrap="square" lIns="0" tIns="0" rIns="0" bIns="0" rtlCol="0" anchor="t"/>
          <a:lstStyle/>
          <a:p>
            <a:pPr algn="l"/>
            <a:r>
              <a:rPr lang="en-US" sz="8000" dirty="0">
                <a:solidFill>
                  <a:srgbClr val="FFFFFF">
                    <a:alpha val="100000"/>
                  </a:srgbClr>
                </a:solidFill>
                <a:latin typeface="Lilita One Regular" pitchFamily="34" charset="0"/>
                <a:ea typeface="Lilita One Regular" pitchFamily="34" charset="-122"/>
                <a:cs typeface="Lilita One Regular" pitchFamily="34" charset="-120"/>
              </a:rPr>
              <a:t>W</a:t>
            </a:r>
            <a:endParaRPr lang="en-US" sz="8000" dirty="0"/>
          </a:p>
        </p:txBody>
      </p:sp>
      <p:sp>
        <p:nvSpPr>
          <p:cNvPr id="29" name="Shape 7"/>
          <p:cNvSpPr/>
          <p:nvPr/>
        </p:nvSpPr>
        <p:spPr>
          <a:xfrm>
            <a:off x="11863283" y="3835400"/>
            <a:ext cx="1117740" cy="1117600"/>
          </a:xfrm>
          <a:prstGeom prst="roundRect">
            <a:avLst>
              <a:gd name="adj" fmla="val 378818"/>
            </a:avLst>
          </a:prstGeom>
          <a:solidFill>
            <a:srgbClr val="ADDBD8">
              <a:alpha val="100000"/>
            </a:srgbClr>
          </a:solidFill>
          <a:ln/>
        </p:spPr>
      </p:sp>
      <p:sp>
        <p:nvSpPr>
          <p:cNvPr id="30" name="Text 8"/>
          <p:cNvSpPr/>
          <p:nvPr/>
        </p:nvSpPr>
        <p:spPr>
          <a:xfrm>
            <a:off x="12066508" y="3816350"/>
            <a:ext cx="1049998" cy="1494367"/>
          </a:xfrm>
          <a:prstGeom prst="rect">
            <a:avLst/>
          </a:prstGeom>
          <a:noFill/>
          <a:ln/>
        </p:spPr>
        <p:txBody>
          <a:bodyPr wrap="square" lIns="0" tIns="0" rIns="0" bIns="0" rtlCol="0" anchor="t"/>
          <a:lstStyle/>
          <a:p>
            <a:pPr algn="l"/>
            <a:r>
              <a:rPr lang="en-US" sz="8000" dirty="0">
                <a:solidFill>
                  <a:srgbClr val="FFFFFF">
                    <a:alpha val="100000"/>
                  </a:srgbClr>
                </a:solidFill>
                <a:latin typeface="Lilita One Regular" pitchFamily="34" charset="0"/>
                <a:ea typeface="Lilita One Regular" pitchFamily="34" charset="-122"/>
                <a:cs typeface="Lilita One Regular" pitchFamily="34" charset="-120"/>
              </a:rPr>
              <a:t>O</a:t>
            </a:r>
            <a:endParaRPr lang="en-US" sz="8000" dirty="0"/>
          </a:p>
        </p:txBody>
      </p:sp>
      <p:sp>
        <p:nvSpPr>
          <p:cNvPr id="31" name="Shape 9"/>
          <p:cNvSpPr/>
          <p:nvPr/>
        </p:nvSpPr>
        <p:spPr>
          <a:xfrm>
            <a:off x="17299562" y="3835400"/>
            <a:ext cx="1117740" cy="1117600"/>
          </a:xfrm>
          <a:prstGeom prst="roundRect">
            <a:avLst>
              <a:gd name="adj" fmla="val 378818"/>
            </a:avLst>
          </a:prstGeom>
          <a:solidFill>
            <a:srgbClr val="ADDBD8">
              <a:alpha val="100000"/>
            </a:srgbClr>
          </a:solidFill>
          <a:ln/>
        </p:spPr>
      </p:sp>
      <p:sp>
        <p:nvSpPr>
          <p:cNvPr id="32" name="Text 10"/>
          <p:cNvSpPr/>
          <p:nvPr/>
        </p:nvSpPr>
        <p:spPr>
          <a:xfrm>
            <a:off x="17598049" y="3816350"/>
            <a:ext cx="859474" cy="1494367"/>
          </a:xfrm>
          <a:prstGeom prst="rect">
            <a:avLst/>
          </a:prstGeom>
          <a:noFill/>
          <a:ln/>
        </p:spPr>
        <p:txBody>
          <a:bodyPr wrap="square" lIns="0" tIns="0" rIns="0" bIns="0" rtlCol="0" anchor="t"/>
          <a:lstStyle/>
          <a:p>
            <a:pPr algn="l"/>
            <a:r>
              <a:rPr lang="en-US" sz="8000" dirty="0">
                <a:solidFill>
                  <a:srgbClr val="FFFFFF">
                    <a:alpha val="100000"/>
                  </a:srgbClr>
                </a:solidFill>
                <a:latin typeface="Lilita One Regular" pitchFamily="34" charset="0"/>
                <a:ea typeface="Lilita One Regular" pitchFamily="34" charset="-122"/>
                <a:cs typeface="Lilita One Regular" pitchFamily="34" charset="-120"/>
              </a:rPr>
              <a:t>T</a:t>
            </a:r>
            <a:endParaRPr lang="en-US" sz="8000" dirty="0"/>
          </a:p>
        </p:txBody>
      </p:sp>
      <p:sp>
        <p:nvSpPr>
          <p:cNvPr id="33" name="Shape 11"/>
          <p:cNvSpPr/>
          <p:nvPr/>
        </p:nvSpPr>
        <p:spPr>
          <a:xfrm>
            <a:off x="1270159" y="7848600"/>
            <a:ext cx="4737692" cy="3987800"/>
          </a:xfrm>
          <a:prstGeom prst="rect">
            <a:avLst/>
          </a:prstGeom>
          <a:noFill/>
          <a:ln/>
        </p:spPr>
      </p:sp>
      <p:sp>
        <p:nvSpPr>
          <p:cNvPr id="34" name="Shape 12"/>
          <p:cNvSpPr/>
          <p:nvPr/>
        </p:nvSpPr>
        <p:spPr>
          <a:xfrm>
            <a:off x="1270159" y="7848600"/>
            <a:ext cx="4737692" cy="1790700"/>
          </a:xfrm>
          <a:prstGeom prst="rect">
            <a:avLst/>
          </a:prstGeom>
          <a:noFill/>
          <a:ln/>
        </p:spPr>
      </p:sp>
      <p:sp>
        <p:nvSpPr>
          <p:cNvPr id="35" name="Shape 13"/>
          <p:cNvSpPr/>
          <p:nvPr/>
        </p:nvSpPr>
        <p:spPr>
          <a:xfrm>
            <a:off x="1270159" y="7848600"/>
            <a:ext cx="4737692" cy="1790700"/>
          </a:xfrm>
          <a:prstGeom prst="rect">
            <a:avLst/>
          </a:prstGeom>
          <a:noFill/>
          <a:ln/>
        </p:spPr>
      </p:sp>
      <p:sp>
        <p:nvSpPr>
          <p:cNvPr id="36" name="Text 14"/>
          <p:cNvSpPr/>
          <p:nvPr/>
        </p:nvSpPr>
        <p:spPr>
          <a:xfrm>
            <a:off x="1270159" y="7848600"/>
            <a:ext cx="4890111"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Eclipse</a:t>
            </a:r>
            <a:endParaRPr lang="en-US" sz="3600" dirty="0"/>
          </a:p>
        </p:txBody>
      </p:sp>
      <p:sp>
        <p:nvSpPr>
          <p:cNvPr id="37" name="Text 15"/>
          <p:cNvSpPr/>
          <p:nvPr/>
        </p:nvSpPr>
        <p:spPr>
          <a:xfrm>
            <a:off x="1270159"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38" name="Shape 16"/>
          <p:cNvSpPr/>
          <p:nvPr/>
        </p:nvSpPr>
        <p:spPr>
          <a:xfrm>
            <a:off x="1270159" y="10045700"/>
            <a:ext cx="4737692" cy="1790700"/>
          </a:xfrm>
          <a:prstGeom prst="rect">
            <a:avLst/>
          </a:prstGeom>
          <a:noFill/>
          <a:ln/>
        </p:spPr>
      </p:sp>
      <p:sp>
        <p:nvSpPr>
          <p:cNvPr id="39" name="Shape 17"/>
          <p:cNvSpPr/>
          <p:nvPr/>
        </p:nvSpPr>
        <p:spPr>
          <a:xfrm>
            <a:off x="1270159" y="10045700"/>
            <a:ext cx="4737692" cy="1790700"/>
          </a:xfrm>
          <a:prstGeom prst="rect">
            <a:avLst/>
          </a:prstGeom>
          <a:noFill/>
          <a:ln/>
        </p:spPr>
      </p:sp>
      <p:sp>
        <p:nvSpPr>
          <p:cNvPr id="40" name="Text 18"/>
          <p:cNvSpPr/>
          <p:nvPr/>
        </p:nvSpPr>
        <p:spPr>
          <a:xfrm>
            <a:off x="1270159" y="10045700"/>
            <a:ext cx="4890111"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Quest</a:t>
            </a:r>
            <a:endParaRPr lang="en-US" sz="3600" dirty="0"/>
          </a:p>
        </p:txBody>
      </p:sp>
      <p:sp>
        <p:nvSpPr>
          <p:cNvPr id="41" name="Text 19"/>
          <p:cNvSpPr/>
          <p:nvPr/>
        </p:nvSpPr>
        <p:spPr>
          <a:xfrm>
            <a:off x="1270159" y="107696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42" name="Shape 20"/>
          <p:cNvSpPr/>
          <p:nvPr/>
        </p:nvSpPr>
        <p:spPr>
          <a:xfrm>
            <a:off x="6769946" y="7848600"/>
            <a:ext cx="4737692" cy="3987800"/>
          </a:xfrm>
          <a:prstGeom prst="rect">
            <a:avLst/>
          </a:prstGeom>
          <a:noFill/>
          <a:ln/>
        </p:spPr>
      </p:sp>
      <p:sp>
        <p:nvSpPr>
          <p:cNvPr id="43" name="Shape 21"/>
          <p:cNvSpPr/>
          <p:nvPr/>
        </p:nvSpPr>
        <p:spPr>
          <a:xfrm>
            <a:off x="6769946" y="7848600"/>
            <a:ext cx="4737692" cy="1790700"/>
          </a:xfrm>
          <a:prstGeom prst="rect">
            <a:avLst/>
          </a:prstGeom>
          <a:noFill/>
          <a:ln/>
        </p:spPr>
      </p:sp>
      <p:sp>
        <p:nvSpPr>
          <p:cNvPr id="44" name="Shape 22"/>
          <p:cNvSpPr/>
          <p:nvPr/>
        </p:nvSpPr>
        <p:spPr>
          <a:xfrm>
            <a:off x="6769946" y="7848600"/>
            <a:ext cx="4737692" cy="1790700"/>
          </a:xfrm>
          <a:prstGeom prst="rect">
            <a:avLst/>
          </a:prstGeom>
          <a:noFill/>
          <a:ln/>
        </p:spPr>
      </p:sp>
      <p:sp>
        <p:nvSpPr>
          <p:cNvPr id="45" name="Text 23"/>
          <p:cNvSpPr/>
          <p:nvPr/>
        </p:nvSpPr>
        <p:spPr>
          <a:xfrm>
            <a:off x="6769946" y="7848600"/>
            <a:ext cx="4890111"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Eclipse</a:t>
            </a:r>
            <a:endParaRPr lang="en-US" sz="3600" dirty="0"/>
          </a:p>
        </p:txBody>
      </p:sp>
      <p:sp>
        <p:nvSpPr>
          <p:cNvPr id="46" name="Text 24"/>
          <p:cNvSpPr/>
          <p:nvPr/>
        </p:nvSpPr>
        <p:spPr>
          <a:xfrm>
            <a:off x="6769946"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47" name="Shape 25"/>
          <p:cNvSpPr/>
          <p:nvPr/>
        </p:nvSpPr>
        <p:spPr>
          <a:xfrm>
            <a:off x="6769946" y="10045700"/>
            <a:ext cx="4737692" cy="1790700"/>
          </a:xfrm>
          <a:prstGeom prst="rect">
            <a:avLst/>
          </a:prstGeom>
          <a:noFill/>
          <a:ln/>
        </p:spPr>
      </p:sp>
      <p:sp>
        <p:nvSpPr>
          <p:cNvPr id="48" name="Shape 26"/>
          <p:cNvSpPr/>
          <p:nvPr/>
        </p:nvSpPr>
        <p:spPr>
          <a:xfrm>
            <a:off x="6769946" y="10045700"/>
            <a:ext cx="4737692" cy="1790700"/>
          </a:xfrm>
          <a:prstGeom prst="rect">
            <a:avLst/>
          </a:prstGeom>
          <a:noFill/>
          <a:ln/>
        </p:spPr>
      </p:sp>
      <p:sp>
        <p:nvSpPr>
          <p:cNvPr id="49" name="Text 27"/>
          <p:cNvSpPr/>
          <p:nvPr/>
        </p:nvSpPr>
        <p:spPr>
          <a:xfrm>
            <a:off x="6769946" y="10045700"/>
            <a:ext cx="4890111"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Quest</a:t>
            </a:r>
            <a:endParaRPr lang="en-US" sz="3600" dirty="0"/>
          </a:p>
        </p:txBody>
      </p:sp>
      <p:sp>
        <p:nvSpPr>
          <p:cNvPr id="50" name="Text 28"/>
          <p:cNvSpPr/>
          <p:nvPr/>
        </p:nvSpPr>
        <p:spPr>
          <a:xfrm>
            <a:off x="6769946" y="107696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51" name="Shape 29"/>
          <p:cNvSpPr/>
          <p:nvPr/>
        </p:nvSpPr>
        <p:spPr>
          <a:xfrm>
            <a:off x="12269734" y="7848600"/>
            <a:ext cx="4737692" cy="3987800"/>
          </a:xfrm>
          <a:prstGeom prst="rect">
            <a:avLst/>
          </a:prstGeom>
          <a:noFill/>
          <a:ln/>
        </p:spPr>
      </p:sp>
      <p:sp>
        <p:nvSpPr>
          <p:cNvPr id="52" name="Shape 30"/>
          <p:cNvSpPr/>
          <p:nvPr/>
        </p:nvSpPr>
        <p:spPr>
          <a:xfrm>
            <a:off x="12269734" y="7848600"/>
            <a:ext cx="4737692" cy="1790700"/>
          </a:xfrm>
          <a:prstGeom prst="rect">
            <a:avLst/>
          </a:prstGeom>
          <a:noFill/>
          <a:ln/>
        </p:spPr>
      </p:sp>
      <p:sp>
        <p:nvSpPr>
          <p:cNvPr id="53" name="Shape 31"/>
          <p:cNvSpPr/>
          <p:nvPr/>
        </p:nvSpPr>
        <p:spPr>
          <a:xfrm>
            <a:off x="12269734" y="7848600"/>
            <a:ext cx="4737692" cy="1790700"/>
          </a:xfrm>
          <a:prstGeom prst="rect">
            <a:avLst/>
          </a:prstGeom>
          <a:noFill/>
          <a:ln/>
        </p:spPr>
      </p:sp>
      <p:sp>
        <p:nvSpPr>
          <p:cNvPr id="54" name="Text 32"/>
          <p:cNvSpPr/>
          <p:nvPr/>
        </p:nvSpPr>
        <p:spPr>
          <a:xfrm>
            <a:off x="12269734" y="7848600"/>
            <a:ext cx="4890111"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Eclipse</a:t>
            </a:r>
            <a:endParaRPr lang="en-US" sz="3600" dirty="0"/>
          </a:p>
        </p:txBody>
      </p:sp>
      <p:sp>
        <p:nvSpPr>
          <p:cNvPr id="55" name="Text 33"/>
          <p:cNvSpPr/>
          <p:nvPr/>
        </p:nvSpPr>
        <p:spPr>
          <a:xfrm>
            <a:off x="12269734"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6" name="Shape 34"/>
          <p:cNvSpPr/>
          <p:nvPr/>
        </p:nvSpPr>
        <p:spPr>
          <a:xfrm>
            <a:off x="12269734" y="10045700"/>
            <a:ext cx="4737692" cy="1790700"/>
          </a:xfrm>
          <a:prstGeom prst="rect">
            <a:avLst/>
          </a:prstGeom>
          <a:noFill/>
          <a:ln/>
        </p:spPr>
      </p:sp>
      <p:sp>
        <p:nvSpPr>
          <p:cNvPr id="57" name="Shape 35"/>
          <p:cNvSpPr/>
          <p:nvPr/>
        </p:nvSpPr>
        <p:spPr>
          <a:xfrm>
            <a:off x="12269734" y="10045700"/>
            <a:ext cx="4737692" cy="1790700"/>
          </a:xfrm>
          <a:prstGeom prst="rect">
            <a:avLst/>
          </a:prstGeom>
          <a:noFill/>
          <a:ln/>
        </p:spPr>
      </p:sp>
      <p:sp>
        <p:nvSpPr>
          <p:cNvPr id="58" name="Text 36"/>
          <p:cNvSpPr/>
          <p:nvPr/>
        </p:nvSpPr>
        <p:spPr>
          <a:xfrm>
            <a:off x="12269734" y="10045700"/>
            <a:ext cx="4890111"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Quest</a:t>
            </a:r>
            <a:endParaRPr lang="en-US" sz="3600" dirty="0"/>
          </a:p>
        </p:txBody>
      </p:sp>
      <p:sp>
        <p:nvSpPr>
          <p:cNvPr id="59" name="Text 37"/>
          <p:cNvSpPr/>
          <p:nvPr/>
        </p:nvSpPr>
        <p:spPr>
          <a:xfrm>
            <a:off x="12269734" y="107696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60" name="Shape 38"/>
          <p:cNvSpPr/>
          <p:nvPr/>
        </p:nvSpPr>
        <p:spPr>
          <a:xfrm>
            <a:off x="17769521" y="7848600"/>
            <a:ext cx="4737692" cy="3987800"/>
          </a:xfrm>
          <a:prstGeom prst="rect">
            <a:avLst/>
          </a:prstGeom>
          <a:noFill/>
          <a:ln/>
        </p:spPr>
      </p:sp>
      <p:sp>
        <p:nvSpPr>
          <p:cNvPr id="61" name="Shape 39"/>
          <p:cNvSpPr/>
          <p:nvPr/>
        </p:nvSpPr>
        <p:spPr>
          <a:xfrm>
            <a:off x="17769521" y="7848600"/>
            <a:ext cx="4737692" cy="1790700"/>
          </a:xfrm>
          <a:prstGeom prst="rect">
            <a:avLst/>
          </a:prstGeom>
          <a:noFill/>
          <a:ln/>
        </p:spPr>
      </p:sp>
      <p:sp>
        <p:nvSpPr>
          <p:cNvPr id="62" name="Shape 40"/>
          <p:cNvSpPr/>
          <p:nvPr/>
        </p:nvSpPr>
        <p:spPr>
          <a:xfrm>
            <a:off x="17769521" y="7848600"/>
            <a:ext cx="4737692" cy="1790700"/>
          </a:xfrm>
          <a:prstGeom prst="rect">
            <a:avLst/>
          </a:prstGeom>
          <a:noFill/>
          <a:ln/>
        </p:spPr>
      </p:sp>
      <p:sp>
        <p:nvSpPr>
          <p:cNvPr id="63" name="Text 41"/>
          <p:cNvSpPr/>
          <p:nvPr/>
        </p:nvSpPr>
        <p:spPr>
          <a:xfrm>
            <a:off x="17769521" y="7848600"/>
            <a:ext cx="4890111"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Eclipse</a:t>
            </a:r>
            <a:endParaRPr lang="en-US" sz="3600" dirty="0"/>
          </a:p>
        </p:txBody>
      </p:sp>
      <p:sp>
        <p:nvSpPr>
          <p:cNvPr id="64" name="Text 42"/>
          <p:cNvSpPr/>
          <p:nvPr/>
        </p:nvSpPr>
        <p:spPr>
          <a:xfrm>
            <a:off x="17769521"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65" name="Shape 43"/>
          <p:cNvSpPr/>
          <p:nvPr/>
        </p:nvSpPr>
        <p:spPr>
          <a:xfrm>
            <a:off x="17769521" y="10045700"/>
            <a:ext cx="4737692" cy="1790700"/>
          </a:xfrm>
          <a:prstGeom prst="rect">
            <a:avLst/>
          </a:prstGeom>
          <a:noFill/>
          <a:ln/>
        </p:spPr>
      </p:sp>
      <p:sp>
        <p:nvSpPr>
          <p:cNvPr id="66" name="Shape 44"/>
          <p:cNvSpPr/>
          <p:nvPr/>
        </p:nvSpPr>
        <p:spPr>
          <a:xfrm>
            <a:off x="17769521" y="10045700"/>
            <a:ext cx="4737692" cy="1790700"/>
          </a:xfrm>
          <a:prstGeom prst="rect">
            <a:avLst/>
          </a:prstGeom>
          <a:noFill/>
          <a:ln/>
        </p:spPr>
      </p:sp>
      <p:sp>
        <p:nvSpPr>
          <p:cNvPr id="67" name="Text 45"/>
          <p:cNvSpPr/>
          <p:nvPr/>
        </p:nvSpPr>
        <p:spPr>
          <a:xfrm>
            <a:off x="17769521" y="10045700"/>
            <a:ext cx="4890111"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Quest</a:t>
            </a:r>
            <a:endParaRPr lang="en-US" sz="3600" dirty="0"/>
          </a:p>
        </p:txBody>
      </p:sp>
      <p:sp>
        <p:nvSpPr>
          <p:cNvPr id="68" name="Text 46"/>
          <p:cNvSpPr/>
          <p:nvPr/>
        </p:nvSpPr>
        <p:spPr>
          <a:xfrm>
            <a:off x="17769521" y="107696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322540" y="10464800"/>
            <a:ext cx="1143298" cy="1251111"/>
          </a:xfrm>
          <a:prstGeom prst="rect">
            <a:avLst/>
          </a:prstGeom>
        </p:spPr>
      </p:pic>
      <p:pic>
        <p:nvPicPr>
          <p:cNvPr id="4" name="Image 2" descr="preencoded.png">    </p:cNvPr>
          <p:cNvPicPr>
            <a:picLocks noChangeAspect="1"/>
          </p:cNvPicPr>
          <p:nvPr/>
        </p:nvPicPr>
        <p:blipFill>
          <a:blip r:embed="rId3"/>
          <a:stretch>
            <a:fillRect/>
          </a:stretch>
        </p:blipFill>
        <p:spPr>
          <a:xfrm>
            <a:off x="20360930" y="11209176"/>
            <a:ext cx="478378" cy="468635"/>
          </a:xfrm>
          <a:prstGeom prst="rect">
            <a:avLst/>
          </a:prstGeom>
        </p:spPr>
      </p:pic>
      <p:pic>
        <p:nvPicPr>
          <p:cNvPr id="5" name="Image 3" descr="preencoded.png">    </p:cNvPr>
          <p:cNvPicPr>
            <a:picLocks noChangeAspect="1"/>
          </p:cNvPicPr>
          <p:nvPr/>
        </p:nvPicPr>
        <p:blipFill>
          <a:blip r:embed="rId4"/>
          <a:stretch>
            <a:fillRect/>
          </a:stretch>
        </p:blipFill>
        <p:spPr>
          <a:xfrm>
            <a:off x="21725361" y="118926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1332028" y="12742577"/>
            <a:ext cx="474257" cy="307541"/>
          </a:xfrm>
          <a:prstGeom prst="rect">
            <a:avLst/>
          </a:prstGeom>
        </p:spPr>
      </p:pic>
      <p:pic>
        <p:nvPicPr>
          <p:cNvPr id="7" name="Image 5" descr="preencoded.png">    </p:cNvPr>
          <p:cNvPicPr>
            <a:picLocks noChangeAspect="1"/>
          </p:cNvPicPr>
          <p:nvPr/>
        </p:nvPicPr>
        <p:blipFill>
          <a:blip r:embed="rId6"/>
          <a:stretch>
            <a:fillRect/>
          </a:stretch>
        </p:blipFill>
        <p:spPr>
          <a:xfrm>
            <a:off x="22168047" y="12729146"/>
            <a:ext cx="477838" cy="307640"/>
          </a:xfrm>
          <a:prstGeom prst="rect">
            <a:avLst/>
          </a:prstGeom>
        </p:spPr>
      </p:pic>
      <p:pic>
        <p:nvPicPr>
          <p:cNvPr id="8" name="Image 6" descr="preencoded.png">    </p:cNvPr>
          <p:cNvPicPr>
            <a:picLocks noChangeAspect="1"/>
          </p:cNvPicPr>
          <p:nvPr/>
        </p:nvPicPr>
        <p:blipFill>
          <a:blip r:embed="rId7"/>
          <a:stretch>
            <a:fillRect/>
          </a:stretch>
        </p:blipFill>
        <p:spPr>
          <a:xfrm>
            <a:off x="1409876" y="596900"/>
            <a:ext cx="970143" cy="2083495"/>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pic>
        <p:nvPicPr>
          <p:cNvPr id="11" name="Image 8" descr="preencoded.png">    </p:cNvPr>
          <p:cNvPicPr>
            <a:picLocks noChangeAspect="1"/>
          </p:cNvPicPr>
          <p:nvPr/>
        </p:nvPicPr>
        <p:blipFill>
          <a:blip r:embed="rId9"/>
          <a:stretch>
            <a:fillRect/>
          </a:stretch>
        </p:blipFill>
        <p:spPr>
          <a:xfrm>
            <a:off x="7481235" y="673100"/>
            <a:ext cx="6084060" cy="12369800"/>
          </a:xfrm>
          <a:prstGeom prst="rect">
            <a:avLst/>
          </a:prstGeom>
        </p:spPr>
      </p:pic>
      <p:pic>
        <p:nvPicPr>
          <p:cNvPr id="12" name="Image 9" descr="preencoded.png">    </p:cNvPr>
          <p:cNvPicPr>
            <a:picLocks noChangeAspect="1"/>
          </p:cNvPicPr>
          <p:nvPr/>
        </p:nvPicPr>
        <p:blipFill>
          <a:blip r:embed="rId10"/>
          <a:stretch>
            <a:fillRect/>
          </a:stretch>
        </p:blipFill>
        <p:spPr>
          <a:xfrm>
            <a:off x="990724" y="673100"/>
            <a:ext cx="6084060" cy="4737100"/>
          </a:xfrm>
          <a:prstGeom prst="rect">
            <a:avLst/>
          </a:prstGeom>
        </p:spPr>
      </p:pic>
      <p:pic>
        <p:nvPicPr>
          <p:cNvPr id="13" name="Image 10" descr="preencoded.png">    </p:cNvPr>
          <p:cNvPicPr>
            <a:picLocks noChangeAspect="1"/>
          </p:cNvPicPr>
          <p:nvPr/>
        </p:nvPicPr>
        <p:blipFill>
          <a:blip r:embed="rId11"/>
          <a:stretch>
            <a:fillRect/>
          </a:stretch>
        </p:blipFill>
        <p:spPr>
          <a:xfrm>
            <a:off x="990724" y="5880100"/>
            <a:ext cx="6084060" cy="7162800"/>
          </a:xfrm>
          <a:prstGeom prst="rect">
            <a:avLst/>
          </a:prstGeom>
        </p:spPr>
      </p:pic>
      <p:sp>
        <p:nvSpPr>
          <p:cNvPr id="14" name="Text 1"/>
          <p:cNvSpPr/>
          <p:nvPr/>
        </p:nvSpPr>
        <p:spPr>
          <a:xfrm>
            <a:off x="14543318" y="1651000"/>
            <a:ext cx="7565912" cy="1494367"/>
          </a:xfrm>
          <a:prstGeom prst="rect">
            <a:avLst/>
          </a:prstGeom>
          <a:noFill/>
          <a:ln/>
        </p:spPr>
        <p:txBody>
          <a:bodyPr wrap="square" lIns="0" tIns="0" rIns="0" bIns="0" rtlCol="0" anchor="t"/>
          <a:lstStyle/>
          <a:p>
            <a:pPr algn="l"/>
            <a:r>
              <a:rPr lang="en-US" sz="8000" dirty="0">
                <a:solidFill>
                  <a:srgbClr val="0E0E0E">
                    <a:alpha val="100000"/>
                  </a:srgbClr>
                </a:solidFill>
                <a:latin typeface="Lilita One Regular" pitchFamily="34" charset="0"/>
                <a:ea typeface="Lilita One Regular" pitchFamily="34" charset="-122"/>
                <a:cs typeface="Lilita One Regular" pitchFamily="34" charset="-120"/>
              </a:rPr>
              <a:t>Some Data</a:t>
            </a:r>
            <a:endParaRPr lang="en-US" sz="8000" dirty="0"/>
          </a:p>
        </p:txBody>
      </p:sp>
      <p:sp>
        <p:nvSpPr>
          <p:cNvPr id="15" name="Shape 2"/>
          <p:cNvSpPr/>
          <p:nvPr/>
        </p:nvSpPr>
        <p:spPr>
          <a:xfrm>
            <a:off x="14543318" y="3543300"/>
            <a:ext cx="7874984" cy="7239000"/>
          </a:xfrm>
          <a:prstGeom prst="rect">
            <a:avLst/>
          </a:prstGeom>
          <a:noFill/>
          <a:ln/>
        </p:spPr>
      </p:sp>
      <p:sp>
        <p:nvSpPr>
          <p:cNvPr id="16" name="Shape 3"/>
          <p:cNvSpPr/>
          <p:nvPr/>
        </p:nvSpPr>
        <p:spPr>
          <a:xfrm>
            <a:off x="14543318" y="3543300"/>
            <a:ext cx="7874984" cy="3314700"/>
          </a:xfrm>
          <a:prstGeom prst="rect">
            <a:avLst/>
          </a:prstGeom>
          <a:noFill/>
          <a:ln/>
        </p:spPr>
      </p:sp>
      <p:sp>
        <p:nvSpPr>
          <p:cNvPr id="17" name="Shape 4"/>
          <p:cNvSpPr/>
          <p:nvPr/>
        </p:nvSpPr>
        <p:spPr>
          <a:xfrm>
            <a:off x="14543318" y="3543300"/>
            <a:ext cx="2972171" cy="1854200"/>
          </a:xfrm>
          <a:prstGeom prst="rect">
            <a:avLst/>
          </a:prstGeom>
          <a:noFill/>
          <a:ln/>
        </p:spPr>
      </p:sp>
      <p:sp>
        <p:nvSpPr>
          <p:cNvPr id="18" name="Text 5"/>
          <p:cNvSpPr/>
          <p:nvPr/>
        </p:nvSpPr>
        <p:spPr>
          <a:xfrm>
            <a:off x="14543318" y="3543300"/>
            <a:ext cx="3514106" cy="2396067"/>
          </a:xfrm>
          <a:prstGeom prst="rect">
            <a:avLst/>
          </a:prstGeom>
          <a:noFill/>
          <a:ln/>
        </p:spPr>
        <p:txBody>
          <a:bodyPr wrap="square" lIns="0" tIns="0" rIns="0" bIns="0" rtlCol="0" anchor="t"/>
          <a:lstStyle/>
          <a:p>
            <a:pPr algn="l"/>
            <a:r>
              <a:rPr lang="en-US" sz="12800" dirty="0">
                <a:solidFill>
                  <a:srgbClr val="272727">
                    <a:alpha val="100000"/>
                  </a:srgbClr>
                </a:solidFill>
                <a:latin typeface="Lilita One Regular" pitchFamily="34" charset="0"/>
                <a:ea typeface="Lilita One Regular" pitchFamily="34" charset="-122"/>
                <a:cs typeface="Lilita One Regular" pitchFamily="34" charset="-120"/>
              </a:rPr>
              <a:t>75%</a:t>
            </a:r>
            <a:endParaRPr lang="en-US" sz="12800" dirty="0"/>
          </a:p>
        </p:txBody>
      </p:sp>
      <p:sp>
        <p:nvSpPr>
          <p:cNvPr id="19" name="Shape 6"/>
          <p:cNvSpPr/>
          <p:nvPr/>
        </p:nvSpPr>
        <p:spPr>
          <a:xfrm>
            <a:off x="14543318" y="5702300"/>
            <a:ext cx="7874984" cy="1155700"/>
          </a:xfrm>
          <a:prstGeom prst="rect">
            <a:avLst/>
          </a:prstGeom>
          <a:noFill/>
          <a:ln/>
        </p:spPr>
      </p:sp>
      <p:sp>
        <p:nvSpPr>
          <p:cNvPr id="20" name="Text 7"/>
          <p:cNvSpPr/>
          <p:nvPr/>
        </p:nvSpPr>
        <p:spPr>
          <a:xfrm>
            <a:off x="14543318" y="5702300"/>
            <a:ext cx="8027403"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Enchanted Creatures</a:t>
            </a:r>
            <a:endParaRPr lang="en-US" sz="3600" dirty="0"/>
          </a:p>
        </p:txBody>
      </p:sp>
      <p:sp>
        <p:nvSpPr>
          <p:cNvPr id="21" name="Text 8"/>
          <p:cNvSpPr/>
          <p:nvPr/>
        </p:nvSpPr>
        <p:spPr>
          <a:xfrm>
            <a:off x="14543318" y="63246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possess the ability to cast spells.</a:t>
            </a:r>
            <a:endParaRPr lang="en-US" sz="3200" dirty="0"/>
          </a:p>
        </p:txBody>
      </p:sp>
      <p:sp>
        <p:nvSpPr>
          <p:cNvPr id="22" name="Shape 9"/>
          <p:cNvSpPr/>
          <p:nvPr/>
        </p:nvSpPr>
        <p:spPr>
          <a:xfrm>
            <a:off x="14543318" y="7467600"/>
            <a:ext cx="7874984" cy="3314700"/>
          </a:xfrm>
          <a:prstGeom prst="rect">
            <a:avLst/>
          </a:prstGeom>
          <a:noFill/>
          <a:ln/>
        </p:spPr>
      </p:sp>
      <p:sp>
        <p:nvSpPr>
          <p:cNvPr id="23" name="Shape 10"/>
          <p:cNvSpPr/>
          <p:nvPr/>
        </p:nvSpPr>
        <p:spPr>
          <a:xfrm>
            <a:off x="14543318" y="7467600"/>
            <a:ext cx="3277010" cy="1854200"/>
          </a:xfrm>
          <a:prstGeom prst="rect">
            <a:avLst/>
          </a:prstGeom>
          <a:noFill/>
          <a:ln/>
        </p:spPr>
      </p:sp>
      <p:sp>
        <p:nvSpPr>
          <p:cNvPr id="24" name="Text 11"/>
          <p:cNvSpPr/>
          <p:nvPr/>
        </p:nvSpPr>
        <p:spPr>
          <a:xfrm>
            <a:off x="14543318" y="7467600"/>
            <a:ext cx="3818944" cy="2396067"/>
          </a:xfrm>
          <a:prstGeom prst="rect">
            <a:avLst/>
          </a:prstGeom>
          <a:noFill/>
          <a:ln/>
        </p:spPr>
        <p:txBody>
          <a:bodyPr wrap="square" lIns="0" tIns="0" rIns="0" bIns="0" rtlCol="0" anchor="t"/>
          <a:lstStyle/>
          <a:p>
            <a:pPr algn="l"/>
            <a:r>
              <a:rPr lang="en-US" sz="12800" dirty="0">
                <a:solidFill>
                  <a:srgbClr val="272727">
                    <a:alpha val="100000"/>
                  </a:srgbClr>
                </a:solidFill>
                <a:latin typeface="Lilita One Regular" pitchFamily="34" charset="0"/>
                <a:ea typeface="Lilita One Regular" pitchFamily="34" charset="-122"/>
                <a:cs typeface="Lilita One Regular" pitchFamily="34" charset="-120"/>
              </a:rPr>
              <a:t>60%</a:t>
            </a:r>
            <a:endParaRPr lang="en-US" sz="12800" dirty="0"/>
          </a:p>
        </p:txBody>
      </p:sp>
      <p:sp>
        <p:nvSpPr>
          <p:cNvPr id="25" name="Shape 12"/>
          <p:cNvSpPr/>
          <p:nvPr/>
        </p:nvSpPr>
        <p:spPr>
          <a:xfrm>
            <a:off x="14543318" y="9626600"/>
            <a:ext cx="7874984" cy="1155700"/>
          </a:xfrm>
          <a:prstGeom prst="rect">
            <a:avLst/>
          </a:prstGeom>
          <a:noFill/>
          <a:ln/>
        </p:spPr>
      </p:sp>
      <p:sp>
        <p:nvSpPr>
          <p:cNvPr id="26" name="Text 13"/>
          <p:cNvSpPr/>
          <p:nvPr/>
        </p:nvSpPr>
        <p:spPr>
          <a:xfrm>
            <a:off x="14543318" y="9626600"/>
            <a:ext cx="8027403"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Magic-Wielding Individuals</a:t>
            </a:r>
            <a:endParaRPr lang="en-US" sz="3600" dirty="0"/>
          </a:p>
        </p:txBody>
      </p:sp>
      <p:sp>
        <p:nvSpPr>
          <p:cNvPr id="27" name="Text 14"/>
          <p:cNvSpPr/>
          <p:nvPr/>
        </p:nvSpPr>
        <p:spPr>
          <a:xfrm>
            <a:off x="14543318" y="102489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practice the art of illusions.</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3EAC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030983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095762" y="5461000"/>
            <a:ext cx="15762670" cy="6210300"/>
          </a:xfrm>
          <a:prstGeom prst="rect">
            <a:avLst/>
          </a:prstGeom>
          <a:noFill/>
          <a:ln/>
        </p:spPr>
      </p:sp>
      <p:sp>
        <p:nvSpPr>
          <p:cNvPr id="6" name="Shape 2"/>
          <p:cNvSpPr/>
          <p:nvPr/>
        </p:nvSpPr>
        <p:spPr>
          <a:xfrm>
            <a:off x="2095762" y="5461000"/>
            <a:ext cx="15762670" cy="4737100"/>
          </a:xfrm>
          <a:prstGeom prst="rect">
            <a:avLst/>
          </a:prstGeom>
          <a:noFill/>
          <a:ln/>
        </p:spPr>
      </p:sp>
      <p:sp>
        <p:nvSpPr>
          <p:cNvPr id="7" name="Text 3"/>
          <p:cNvSpPr/>
          <p:nvPr/>
        </p:nvSpPr>
        <p:spPr>
          <a:xfrm>
            <a:off x="2095762" y="5461000"/>
            <a:ext cx="11863283" cy="4495800"/>
          </a:xfrm>
          <a:prstGeom prst="rect">
            <a:avLst/>
          </a:prstGeom>
          <a:noFill/>
          <a:ln/>
        </p:spPr>
        <p:txBody>
          <a:bodyPr wrap="square" lIns="0" tIns="0" rIns="0" bIns="0" rtlCol="0" anchor="t"/>
          <a:lstStyle/>
          <a:p>
            <a:pPr algn="l"/>
            <a:r>
              <a:rPr lang="en-US" sz="24000" dirty="0">
                <a:solidFill>
                  <a:srgbClr val="272727">
                    <a:alpha val="100000"/>
                  </a:srgbClr>
                </a:solidFill>
                <a:latin typeface="Lilita One Regular" pitchFamily="34" charset="0"/>
                <a:ea typeface="Lilita One Regular" pitchFamily="34" charset="-122"/>
                <a:cs typeface="Lilita One Regular" pitchFamily="34" charset="-120"/>
              </a:rPr>
              <a:t>234,567</a:t>
            </a:r>
            <a:endParaRPr lang="en-US" sz="24000" dirty="0"/>
          </a:p>
        </p:txBody>
      </p:sp>
      <p:sp>
        <p:nvSpPr>
          <p:cNvPr id="8" name="Text 4"/>
          <p:cNvSpPr/>
          <p:nvPr/>
        </p:nvSpPr>
        <p:spPr>
          <a:xfrm>
            <a:off x="2095762" y="9144000"/>
            <a:ext cx="16033637" cy="13250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DM Sans Bold" pitchFamily="34" charset="0"/>
                <a:ea typeface="DM Sans Bold" pitchFamily="34" charset="-122"/>
                <a:cs typeface="DM Sans Bold" pitchFamily="34" charset="-120"/>
              </a:rPr>
              <a:t>UNICORN SIGHTINGS</a:t>
            </a:r>
            <a:endParaRPr lang="en-US" sz="6400" dirty="0"/>
          </a:p>
        </p:txBody>
      </p:sp>
      <p:sp>
        <p:nvSpPr>
          <p:cNvPr id="9" name="Text 5"/>
          <p:cNvSpPr/>
          <p:nvPr/>
        </p:nvSpPr>
        <p:spPr>
          <a:xfrm>
            <a:off x="2095762" y="10604500"/>
            <a:ext cx="9407642"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tally of the number of unicorns spotted in the fantasy realm.</a:t>
            </a:r>
            <a:endParaRPr lang="en-US" sz="3200" dirty="0"/>
          </a:p>
        </p:txBody>
      </p:sp>
      <p:pic>
        <p:nvPicPr>
          <p:cNvPr id="10" name="Image 2" descr="preencoded.png">    </p:cNvPr>
          <p:cNvPicPr>
            <a:picLocks noChangeAspect="1"/>
          </p:cNvPicPr>
          <p:nvPr/>
        </p:nvPicPr>
        <p:blipFill>
          <a:blip r:embed="rId3"/>
          <a:stretch>
            <a:fillRect/>
          </a:stretch>
        </p:blipFill>
        <p:spPr>
          <a:xfrm>
            <a:off x="15661057" y="2527300"/>
            <a:ext cx="7609324" cy="591972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041530" y="9994900"/>
            <a:ext cx="1143298" cy="1251099"/>
          </a:xfrm>
          <a:prstGeom prst="rect">
            <a:avLst/>
          </a:prstGeom>
        </p:spPr>
      </p:pic>
      <p:pic>
        <p:nvPicPr>
          <p:cNvPr id="4" name="Image 2" descr="preencoded.png">    </p:cNvPr>
          <p:cNvPicPr>
            <a:picLocks noChangeAspect="1"/>
          </p:cNvPicPr>
          <p:nvPr/>
        </p:nvPicPr>
        <p:blipFill>
          <a:blip r:embed="rId3"/>
          <a:stretch>
            <a:fillRect/>
          </a:stretch>
        </p:blipFill>
        <p:spPr>
          <a:xfrm>
            <a:off x="1079922" y="10739289"/>
            <a:ext cx="478376" cy="468635"/>
          </a:xfrm>
          <a:prstGeom prst="rect">
            <a:avLst/>
          </a:prstGeom>
        </p:spPr>
      </p:pic>
      <p:pic>
        <p:nvPicPr>
          <p:cNvPr id="5" name="Image 3" descr="preencoded.png">    </p:cNvPr>
          <p:cNvPicPr>
            <a:picLocks noChangeAspect="1"/>
          </p:cNvPicPr>
          <p:nvPr/>
        </p:nvPicPr>
        <p:blipFill>
          <a:blip r:embed="rId4"/>
          <a:stretch>
            <a:fillRect/>
          </a:stretch>
        </p:blipFill>
        <p:spPr>
          <a:xfrm>
            <a:off x="2444352" y="114227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051018" y="12272665"/>
            <a:ext cx="474257" cy="307553"/>
          </a:xfrm>
          <a:prstGeom prst="rect">
            <a:avLst/>
          </a:prstGeom>
        </p:spPr>
      </p:pic>
      <p:pic>
        <p:nvPicPr>
          <p:cNvPr id="7" name="Image 5" descr="preencoded.png">    </p:cNvPr>
          <p:cNvPicPr>
            <a:picLocks noChangeAspect="1"/>
          </p:cNvPicPr>
          <p:nvPr/>
        </p:nvPicPr>
        <p:blipFill>
          <a:blip r:embed="rId6"/>
          <a:stretch>
            <a:fillRect/>
          </a:stretch>
        </p:blipFill>
        <p:spPr>
          <a:xfrm>
            <a:off x="2887037" y="12259246"/>
            <a:ext cx="477838" cy="307628"/>
          </a:xfrm>
          <a:prstGeom prst="rect">
            <a:avLst/>
          </a:prstGeom>
        </p:spPr>
      </p:pic>
      <p:pic>
        <p:nvPicPr>
          <p:cNvPr id="8" name="Image 6" descr="preencoded.png">    </p:cNvPr>
          <p:cNvPicPr>
            <a:picLocks noChangeAspect="1"/>
          </p:cNvPicPr>
          <p:nvPr/>
        </p:nvPicPr>
        <p:blipFill>
          <a:blip r:embed="rId7"/>
          <a:stretch>
            <a:fillRect/>
          </a:stretch>
        </p:blipFill>
        <p:spPr>
          <a:xfrm>
            <a:off x="2235479" y="1536700"/>
            <a:ext cx="1194839" cy="1136278"/>
          </a:xfrm>
          <a:prstGeom prst="rect">
            <a:avLst/>
          </a:prstGeom>
        </p:spPr>
      </p:pic>
      <p:pic>
        <p:nvPicPr>
          <p:cNvPr id="9" name="Image 7" descr="preencoded.png">    </p:cNvPr>
          <p:cNvPicPr>
            <a:picLocks noChangeAspect="1"/>
          </p:cNvPicPr>
          <p:nvPr/>
        </p:nvPicPr>
        <p:blipFill>
          <a:blip r:embed="rId8"/>
          <a:stretch>
            <a:fillRect/>
          </a:stretch>
        </p:blipFill>
        <p:spPr>
          <a:xfrm>
            <a:off x="22176972" y="1276747"/>
            <a:ext cx="462377" cy="2457053"/>
          </a:xfrm>
          <a:prstGeom prst="rect">
            <a:avLst/>
          </a:prstGeom>
        </p:spPr>
      </p:pic>
      <p:pic>
        <p:nvPicPr>
          <p:cNvPr id="10" name="Image 8" descr="preencoded.png">    </p:cNvPr>
          <p:cNvPicPr>
            <a:picLocks noChangeAspect="1"/>
          </p:cNvPicPr>
          <p:nvPr/>
        </p:nvPicPr>
        <p:blipFill>
          <a:blip r:embed="rId9"/>
          <a:stretch>
            <a:fillRect/>
          </a:stretch>
        </p:blipFill>
        <p:spPr>
          <a:xfrm>
            <a:off x="22351588" y="1823765"/>
            <a:ext cx="328604" cy="1672158"/>
          </a:xfrm>
          <a:prstGeom prst="rect">
            <a:avLst/>
          </a:prstGeom>
        </p:spPr>
      </p:pic>
      <p:pic>
        <p:nvPicPr>
          <p:cNvPr id="11" name="Image 9" descr="preencoded.png">    </p:cNvPr>
          <p:cNvPicPr>
            <a:picLocks noChangeAspect="1"/>
          </p:cNvPicPr>
          <p:nvPr/>
        </p:nvPicPr>
        <p:blipFill>
          <a:blip r:embed="rId10"/>
          <a:stretch>
            <a:fillRect/>
          </a:stretch>
        </p:blipFill>
        <p:spPr>
          <a:xfrm>
            <a:off x="22468690" y="1791221"/>
            <a:ext cx="587151" cy="1272356"/>
          </a:xfrm>
          <a:prstGeom prst="rect">
            <a:avLst/>
          </a:prstGeom>
        </p:spPr>
      </p:pic>
      <p:pic>
        <p:nvPicPr>
          <p:cNvPr id="12" name="Image 10" descr="preencoded.png">    </p:cNvPr>
          <p:cNvPicPr>
            <a:picLocks noChangeAspect="1"/>
          </p:cNvPicPr>
          <p:nvPr/>
        </p:nvPicPr>
        <p:blipFill>
          <a:blip r:embed="rId11"/>
          <a:stretch>
            <a:fillRect/>
          </a:stretch>
        </p:blipFill>
        <p:spPr>
          <a:xfrm>
            <a:off x="22417483" y="627658"/>
            <a:ext cx="1352555" cy="1360438"/>
          </a:xfrm>
          <a:prstGeom prst="rect">
            <a:avLst/>
          </a:prstGeom>
        </p:spPr>
      </p:pic>
      <p:pic>
        <p:nvPicPr>
          <p:cNvPr id="13" name="Image 11" descr="preencoded.png">    </p:cNvPr>
          <p:cNvPicPr>
            <a:picLocks noChangeAspect="1"/>
          </p:cNvPicPr>
          <p:nvPr/>
        </p:nvPicPr>
        <p:blipFill>
          <a:blip r:embed="rId12"/>
          <a:stretch>
            <a:fillRect/>
          </a:stretch>
        </p:blipFill>
        <p:spPr>
          <a:xfrm>
            <a:off x="22530210" y="495300"/>
            <a:ext cx="1352648" cy="1360438"/>
          </a:xfrm>
          <a:prstGeom prst="rect">
            <a:avLst/>
          </a:prstGeom>
        </p:spPr>
      </p:pic>
      <p:pic>
        <p:nvPicPr>
          <p:cNvPr id="14" name="Image 12" descr="preencoded.png">    </p:cNvPr>
          <p:cNvPicPr>
            <a:picLocks noChangeAspect="1"/>
          </p:cNvPicPr>
          <p:nvPr/>
        </p:nvPicPr>
        <p:blipFill>
          <a:blip r:embed="rId13"/>
          <a:stretch>
            <a:fillRect/>
          </a:stretch>
        </p:blipFill>
        <p:spPr>
          <a:xfrm>
            <a:off x="22650627" y="932507"/>
            <a:ext cx="342810" cy="71810"/>
          </a:xfrm>
          <a:prstGeom prst="rect">
            <a:avLst/>
          </a:prstGeom>
        </p:spPr>
      </p:pic>
      <p:pic>
        <p:nvPicPr>
          <p:cNvPr id="15" name="Image 13" descr="preencoded.png">    </p:cNvPr>
          <p:cNvPicPr>
            <a:picLocks noChangeAspect="1"/>
          </p:cNvPicPr>
          <p:nvPr/>
        </p:nvPicPr>
        <p:blipFill>
          <a:blip r:embed="rId14"/>
          <a:stretch>
            <a:fillRect/>
          </a:stretch>
        </p:blipFill>
        <p:spPr>
          <a:xfrm>
            <a:off x="23102733" y="639663"/>
            <a:ext cx="188114" cy="219869"/>
          </a:xfrm>
          <a:prstGeom prst="rect">
            <a:avLst/>
          </a:prstGeom>
        </p:spPr>
      </p:pic>
      <p:pic>
        <p:nvPicPr>
          <p:cNvPr id="16" name="Image 14" descr="preencoded.png">    </p:cNvPr>
          <p:cNvPicPr>
            <a:picLocks noChangeAspect="1"/>
          </p:cNvPicPr>
          <p:nvPr/>
        </p:nvPicPr>
        <p:blipFill>
          <a:blip r:embed="rId15"/>
          <a:stretch>
            <a:fillRect/>
          </a:stretch>
        </p:blipFill>
        <p:spPr>
          <a:xfrm>
            <a:off x="23314369" y="718716"/>
            <a:ext cx="44062" cy="276349"/>
          </a:xfrm>
          <a:prstGeom prst="rect">
            <a:avLst/>
          </a:prstGeom>
        </p:spPr>
      </p:pic>
      <p:sp>
        <p:nvSpPr>
          <p:cNvPr id="17" name="Shape 0"/>
          <p:cNvSpPr/>
          <p:nvPr/>
        </p:nvSpPr>
        <p:spPr>
          <a:xfrm>
            <a:off x="23370921" y="10515600"/>
            <a:ext cx="1016127" cy="3200400"/>
          </a:xfrm>
          <a:prstGeom prst="rect">
            <a:avLst/>
          </a:prstGeom>
          <a:noFill/>
          <a:ln/>
        </p:spPr>
      </p:sp>
      <p:pic>
        <p:nvPicPr>
          <p:cNvPr id="18" name="Image 15" descr="preencoded.png">    </p:cNvPr>
          <p:cNvPicPr>
            <a:picLocks noChangeAspect="1"/>
          </p:cNvPicPr>
          <p:nvPr/>
        </p:nvPicPr>
        <p:blipFill>
          <a:blip r:embed="rId16"/>
          <a:stretch>
            <a:fillRect/>
          </a:stretch>
        </p:blipFill>
        <p:spPr>
          <a:xfrm>
            <a:off x="23523340" y="10820400"/>
            <a:ext cx="711289" cy="2590800"/>
          </a:xfrm>
          <a:prstGeom prst="rect">
            <a:avLst/>
          </a:prstGeom>
        </p:spPr>
      </p:pic>
      <p:sp>
        <p:nvSpPr>
          <p:cNvPr id="19" name="Shape 1"/>
          <p:cNvSpPr/>
          <p:nvPr/>
        </p:nvSpPr>
        <p:spPr>
          <a:xfrm>
            <a:off x="3391324" y="3263900"/>
            <a:ext cx="7874984" cy="2387600"/>
          </a:xfrm>
          <a:prstGeom prst="rect">
            <a:avLst/>
          </a:prstGeom>
          <a:noFill/>
          <a:ln/>
        </p:spPr>
      </p:sp>
      <p:sp>
        <p:nvSpPr>
          <p:cNvPr id="20" name="Shape 2"/>
          <p:cNvSpPr/>
          <p:nvPr/>
        </p:nvSpPr>
        <p:spPr>
          <a:xfrm>
            <a:off x="3975597" y="3263900"/>
            <a:ext cx="6706438" cy="1854200"/>
          </a:xfrm>
          <a:prstGeom prst="rect">
            <a:avLst/>
          </a:prstGeom>
          <a:noFill/>
          <a:ln/>
        </p:spPr>
      </p:sp>
      <p:sp>
        <p:nvSpPr>
          <p:cNvPr id="21" name="Text 3"/>
          <p:cNvSpPr/>
          <p:nvPr/>
        </p:nvSpPr>
        <p:spPr>
          <a:xfrm>
            <a:off x="3975597" y="3263900"/>
            <a:ext cx="7248373" cy="2396067"/>
          </a:xfrm>
          <a:prstGeom prst="rect">
            <a:avLst/>
          </a:prstGeom>
          <a:noFill/>
          <a:ln/>
        </p:spPr>
        <p:txBody>
          <a:bodyPr wrap="square" lIns="0" tIns="0" rIns="0" bIns="0" rtlCol="0" anchor="t"/>
          <a:lstStyle/>
          <a:p>
            <a:pPr algn="l"/>
            <a:r>
              <a:rPr lang="en-US" sz="12800" dirty="0">
                <a:solidFill>
                  <a:srgbClr val="272727">
                    <a:alpha val="100000"/>
                  </a:srgbClr>
                </a:solidFill>
                <a:latin typeface="Lilita One Regular" pitchFamily="34" charset="0"/>
                <a:ea typeface="Lilita One Regular" pitchFamily="34" charset="-122"/>
                <a:cs typeface="Lilita One Regular" pitchFamily="34" charset="-120"/>
              </a:rPr>
              <a:t>233 Coins</a:t>
            </a:r>
            <a:endParaRPr lang="en-US" sz="12800" dirty="0"/>
          </a:p>
        </p:txBody>
      </p:sp>
      <p:sp>
        <p:nvSpPr>
          <p:cNvPr id="22" name="Shape 4"/>
          <p:cNvSpPr/>
          <p:nvPr/>
        </p:nvSpPr>
        <p:spPr>
          <a:xfrm>
            <a:off x="3391324" y="5118100"/>
            <a:ext cx="7874984" cy="533400"/>
          </a:xfrm>
          <a:prstGeom prst="rect">
            <a:avLst/>
          </a:prstGeom>
          <a:noFill/>
          <a:ln/>
        </p:spPr>
      </p:sp>
      <p:sp>
        <p:nvSpPr>
          <p:cNvPr id="23" name="Text 5"/>
          <p:cNvSpPr/>
          <p:nvPr/>
        </p:nvSpPr>
        <p:spPr>
          <a:xfrm>
            <a:off x="3323582" y="51181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24" name="Shape 6"/>
          <p:cNvSpPr/>
          <p:nvPr/>
        </p:nvSpPr>
        <p:spPr>
          <a:xfrm>
            <a:off x="3391324" y="6985000"/>
            <a:ext cx="7874984" cy="2387600"/>
          </a:xfrm>
          <a:prstGeom prst="rect">
            <a:avLst/>
          </a:prstGeom>
          <a:noFill/>
          <a:ln/>
        </p:spPr>
      </p:sp>
      <p:sp>
        <p:nvSpPr>
          <p:cNvPr id="25" name="Shape 7"/>
          <p:cNvSpPr/>
          <p:nvPr/>
        </p:nvSpPr>
        <p:spPr>
          <a:xfrm>
            <a:off x="3721565" y="6985000"/>
            <a:ext cx="7214502" cy="1854200"/>
          </a:xfrm>
          <a:prstGeom prst="rect">
            <a:avLst/>
          </a:prstGeom>
          <a:noFill/>
          <a:ln/>
        </p:spPr>
      </p:sp>
      <p:sp>
        <p:nvSpPr>
          <p:cNvPr id="26" name="Text 8"/>
          <p:cNvSpPr/>
          <p:nvPr/>
        </p:nvSpPr>
        <p:spPr>
          <a:xfrm>
            <a:off x="3721565" y="6985000"/>
            <a:ext cx="7756436" cy="2396067"/>
          </a:xfrm>
          <a:prstGeom prst="rect">
            <a:avLst/>
          </a:prstGeom>
          <a:noFill/>
          <a:ln/>
        </p:spPr>
        <p:txBody>
          <a:bodyPr wrap="square" lIns="0" tIns="0" rIns="0" bIns="0" rtlCol="0" anchor="t"/>
          <a:lstStyle/>
          <a:p>
            <a:pPr algn="l"/>
            <a:r>
              <a:rPr lang="en-US" sz="12800" dirty="0">
                <a:solidFill>
                  <a:srgbClr val="272727">
                    <a:alpha val="100000"/>
                  </a:srgbClr>
                </a:solidFill>
                <a:latin typeface="Lilita One Regular" pitchFamily="34" charset="0"/>
                <a:ea typeface="Lilita One Regular" pitchFamily="34" charset="-122"/>
                <a:cs typeface="Lilita One Regular" pitchFamily="34" charset="-120"/>
              </a:rPr>
              <a:t>456 Hours</a:t>
            </a:r>
            <a:endParaRPr lang="en-US" sz="12800" dirty="0"/>
          </a:p>
        </p:txBody>
      </p:sp>
      <p:sp>
        <p:nvSpPr>
          <p:cNvPr id="27" name="Shape 9"/>
          <p:cNvSpPr/>
          <p:nvPr/>
        </p:nvSpPr>
        <p:spPr>
          <a:xfrm>
            <a:off x="3391324" y="8839200"/>
            <a:ext cx="7874984" cy="533400"/>
          </a:xfrm>
          <a:prstGeom prst="rect">
            <a:avLst/>
          </a:prstGeom>
          <a:noFill/>
          <a:ln/>
        </p:spPr>
      </p:sp>
      <p:sp>
        <p:nvSpPr>
          <p:cNvPr id="28" name="Text 10"/>
          <p:cNvSpPr/>
          <p:nvPr/>
        </p:nvSpPr>
        <p:spPr>
          <a:xfrm>
            <a:off x="3323582" y="88392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Duration of Spell Casting</a:t>
            </a:r>
            <a:endParaRPr lang="en-US" sz="3200" dirty="0"/>
          </a:p>
        </p:txBody>
      </p:sp>
      <p:sp>
        <p:nvSpPr>
          <p:cNvPr id="29" name="Shape 11"/>
          <p:cNvSpPr/>
          <p:nvPr/>
        </p:nvSpPr>
        <p:spPr>
          <a:xfrm>
            <a:off x="13552594" y="3263900"/>
            <a:ext cx="7874984" cy="2387600"/>
          </a:xfrm>
          <a:prstGeom prst="rect">
            <a:avLst/>
          </a:prstGeom>
          <a:noFill/>
          <a:ln/>
        </p:spPr>
      </p:sp>
      <p:sp>
        <p:nvSpPr>
          <p:cNvPr id="30" name="Shape 12"/>
          <p:cNvSpPr/>
          <p:nvPr/>
        </p:nvSpPr>
        <p:spPr>
          <a:xfrm>
            <a:off x="15946843" y="3263900"/>
            <a:ext cx="3086486" cy="1854200"/>
          </a:xfrm>
          <a:prstGeom prst="rect">
            <a:avLst/>
          </a:prstGeom>
          <a:noFill/>
          <a:ln/>
        </p:spPr>
      </p:sp>
      <p:sp>
        <p:nvSpPr>
          <p:cNvPr id="31" name="Text 13"/>
          <p:cNvSpPr/>
          <p:nvPr/>
        </p:nvSpPr>
        <p:spPr>
          <a:xfrm>
            <a:off x="15946843" y="3263900"/>
            <a:ext cx="3628420" cy="2396067"/>
          </a:xfrm>
          <a:prstGeom prst="rect">
            <a:avLst/>
          </a:prstGeom>
          <a:noFill/>
          <a:ln/>
        </p:spPr>
        <p:txBody>
          <a:bodyPr wrap="square" lIns="0" tIns="0" rIns="0" bIns="0" rtlCol="0" anchor="t"/>
          <a:lstStyle/>
          <a:p>
            <a:pPr algn="l"/>
            <a:r>
              <a:rPr lang="en-US" sz="12800" dirty="0">
                <a:solidFill>
                  <a:srgbClr val="272727">
                    <a:alpha val="100000"/>
                  </a:srgbClr>
                </a:solidFill>
                <a:latin typeface="Lilita One Regular" pitchFamily="34" charset="0"/>
                <a:ea typeface="Lilita One Regular" pitchFamily="34" charset="-122"/>
                <a:cs typeface="Lilita One Regular" pitchFamily="34" charset="-120"/>
              </a:rPr>
              <a:t>85%</a:t>
            </a:r>
            <a:endParaRPr lang="en-US" sz="12800" dirty="0"/>
          </a:p>
        </p:txBody>
      </p:sp>
      <p:sp>
        <p:nvSpPr>
          <p:cNvPr id="32" name="Shape 14"/>
          <p:cNvSpPr/>
          <p:nvPr/>
        </p:nvSpPr>
        <p:spPr>
          <a:xfrm>
            <a:off x="13552594" y="5118100"/>
            <a:ext cx="7874984" cy="533400"/>
          </a:xfrm>
          <a:prstGeom prst="rect">
            <a:avLst/>
          </a:prstGeom>
          <a:noFill/>
          <a:ln/>
        </p:spPr>
      </p:sp>
      <p:sp>
        <p:nvSpPr>
          <p:cNvPr id="33" name="Text 15"/>
          <p:cNvSpPr/>
          <p:nvPr/>
        </p:nvSpPr>
        <p:spPr>
          <a:xfrm>
            <a:off x="13484852" y="51181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Wished Granted</a:t>
            </a:r>
            <a:endParaRPr lang="en-US" sz="3200" dirty="0"/>
          </a:p>
        </p:txBody>
      </p:sp>
      <p:sp>
        <p:nvSpPr>
          <p:cNvPr id="34" name="Shape 16"/>
          <p:cNvSpPr/>
          <p:nvPr/>
        </p:nvSpPr>
        <p:spPr>
          <a:xfrm>
            <a:off x="13552594" y="6985000"/>
            <a:ext cx="7874984" cy="2387600"/>
          </a:xfrm>
          <a:prstGeom prst="rect">
            <a:avLst/>
          </a:prstGeom>
          <a:noFill/>
          <a:ln/>
        </p:spPr>
      </p:sp>
      <p:sp>
        <p:nvSpPr>
          <p:cNvPr id="35" name="Shape 17"/>
          <p:cNvSpPr/>
          <p:nvPr/>
        </p:nvSpPr>
        <p:spPr>
          <a:xfrm>
            <a:off x="14905313" y="6985000"/>
            <a:ext cx="5169546" cy="1854200"/>
          </a:xfrm>
          <a:prstGeom prst="rect">
            <a:avLst/>
          </a:prstGeom>
          <a:noFill/>
          <a:ln/>
        </p:spPr>
      </p:sp>
      <p:sp>
        <p:nvSpPr>
          <p:cNvPr id="36" name="Text 18"/>
          <p:cNvSpPr/>
          <p:nvPr/>
        </p:nvSpPr>
        <p:spPr>
          <a:xfrm>
            <a:off x="14905313" y="6985000"/>
            <a:ext cx="5711481" cy="2396067"/>
          </a:xfrm>
          <a:prstGeom prst="rect">
            <a:avLst/>
          </a:prstGeom>
          <a:noFill/>
          <a:ln/>
        </p:spPr>
        <p:txBody>
          <a:bodyPr wrap="square" lIns="0" tIns="0" rIns="0" bIns="0" rtlCol="0" anchor="t"/>
          <a:lstStyle/>
          <a:p>
            <a:pPr algn="l"/>
            <a:r>
              <a:rPr lang="en-US" sz="12800" dirty="0">
                <a:solidFill>
                  <a:srgbClr val="272727">
                    <a:alpha val="100000"/>
                  </a:srgbClr>
                </a:solidFill>
                <a:latin typeface="Lilita One Regular" pitchFamily="34" charset="0"/>
                <a:ea typeface="Lilita One Regular" pitchFamily="34" charset="-122"/>
                <a:cs typeface="Lilita One Regular" pitchFamily="34" charset="-120"/>
              </a:rPr>
              <a:t>535 Km</a:t>
            </a:r>
            <a:endParaRPr lang="en-US" sz="12800" dirty="0"/>
          </a:p>
        </p:txBody>
      </p:sp>
      <p:sp>
        <p:nvSpPr>
          <p:cNvPr id="37" name="Shape 19"/>
          <p:cNvSpPr/>
          <p:nvPr/>
        </p:nvSpPr>
        <p:spPr>
          <a:xfrm>
            <a:off x="13552594" y="8839200"/>
            <a:ext cx="7874984" cy="533400"/>
          </a:xfrm>
          <a:prstGeom prst="rect">
            <a:avLst/>
          </a:prstGeom>
          <a:noFill/>
          <a:ln/>
        </p:spPr>
      </p:sp>
      <p:sp>
        <p:nvSpPr>
          <p:cNvPr id="38" name="Text 20"/>
          <p:cNvSpPr/>
          <p:nvPr/>
        </p:nvSpPr>
        <p:spPr>
          <a:xfrm>
            <a:off x="13484852" y="88392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322540" y="10464800"/>
            <a:ext cx="1143298" cy="1251099"/>
          </a:xfrm>
          <a:prstGeom prst="rect">
            <a:avLst/>
          </a:prstGeom>
        </p:spPr>
      </p:pic>
      <p:pic>
        <p:nvPicPr>
          <p:cNvPr id="4" name="Image 2" descr="preencoded.png">    </p:cNvPr>
          <p:cNvPicPr>
            <a:picLocks noChangeAspect="1"/>
          </p:cNvPicPr>
          <p:nvPr/>
        </p:nvPicPr>
        <p:blipFill>
          <a:blip r:embed="rId3"/>
          <a:stretch>
            <a:fillRect/>
          </a:stretch>
        </p:blipFill>
        <p:spPr>
          <a:xfrm>
            <a:off x="20360930" y="11209189"/>
            <a:ext cx="478378" cy="468635"/>
          </a:xfrm>
          <a:prstGeom prst="rect">
            <a:avLst/>
          </a:prstGeom>
        </p:spPr>
      </p:pic>
      <p:pic>
        <p:nvPicPr>
          <p:cNvPr id="5" name="Image 3" descr="preencoded.png">    </p:cNvPr>
          <p:cNvPicPr>
            <a:picLocks noChangeAspect="1"/>
          </p:cNvPicPr>
          <p:nvPr/>
        </p:nvPicPr>
        <p:blipFill>
          <a:blip r:embed="rId4"/>
          <a:stretch>
            <a:fillRect/>
          </a:stretch>
        </p:blipFill>
        <p:spPr>
          <a:xfrm>
            <a:off x="21725361" y="118926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1332028" y="12742565"/>
            <a:ext cx="474257" cy="307553"/>
          </a:xfrm>
          <a:prstGeom prst="rect">
            <a:avLst/>
          </a:prstGeom>
        </p:spPr>
      </p:pic>
      <p:pic>
        <p:nvPicPr>
          <p:cNvPr id="7" name="Image 5" descr="preencoded.png">    </p:cNvPr>
          <p:cNvPicPr>
            <a:picLocks noChangeAspect="1"/>
          </p:cNvPicPr>
          <p:nvPr/>
        </p:nvPicPr>
        <p:blipFill>
          <a:blip r:embed="rId6"/>
          <a:stretch>
            <a:fillRect/>
          </a:stretch>
        </p:blipFill>
        <p:spPr>
          <a:xfrm>
            <a:off x="22168047" y="12729146"/>
            <a:ext cx="477838" cy="307628"/>
          </a:xfrm>
          <a:prstGeom prst="rect">
            <a:avLst/>
          </a:prstGeom>
        </p:spPr>
      </p:pic>
      <p:pic>
        <p:nvPicPr>
          <p:cNvPr id="8" name="Image 6" descr="preencoded.png">    </p:cNvPr>
          <p:cNvPicPr>
            <a:picLocks noChangeAspect="1"/>
          </p:cNvPicPr>
          <p:nvPr/>
        </p:nvPicPr>
        <p:blipFill>
          <a:blip r:embed="rId7"/>
          <a:stretch>
            <a:fillRect/>
          </a:stretch>
        </p:blipFill>
        <p:spPr>
          <a:xfrm>
            <a:off x="1409876" y="596900"/>
            <a:ext cx="970143" cy="2083495"/>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Shape 1"/>
          <p:cNvSpPr/>
          <p:nvPr/>
        </p:nvSpPr>
        <p:spPr>
          <a:xfrm>
            <a:off x="13450981" y="7772400"/>
            <a:ext cx="8738692" cy="1968500"/>
          </a:xfrm>
          <a:prstGeom prst="rect">
            <a:avLst/>
          </a:prstGeom>
          <a:noFill/>
          <a:ln/>
        </p:spPr>
      </p:sp>
      <p:sp>
        <p:nvSpPr>
          <p:cNvPr id="12" name="Shape 2"/>
          <p:cNvSpPr/>
          <p:nvPr/>
        </p:nvSpPr>
        <p:spPr>
          <a:xfrm>
            <a:off x="13450981" y="7772400"/>
            <a:ext cx="8738692" cy="1968500"/>
          </a:xfrm>
          <a:prstGeom prst="rect">
            <a:avLst/>
          </a:prstGeom>
          <a:noFill/>
          <a:ln/>
        </p:spPr>
      </p:sp>
      <p:sp>
        <p:nvSpPr>
          <p:cNvPr id="13" name="Text 3"/>
          <p:cNvSpPr/>
          <p:nvPr/>
        </p:nvSpPr>
        <p:spPr>
          <a:xfrm>
            <a:off x="13450981" y="7772400"/>
            <a:ext cx="8941918"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A web application</a:t>
            </a:r>
            <a:endParaRPr lang="en-US" sz="4800" dirty="0"/>
          </a:p>
        </p:txBody>
      </p:sp>
      <p:sp>
        <p:nvSpPr>
          <p:cNvPr id="14" name="Text 4"/>
          <p:cNvSpPr/>
          <p:nvPr/>
        </p:nvSpPr>
        <p:spPr>
          <a:xfrm>
            <a:off x="13450981" y="8674100"/>
            <a:ext cx="8874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pic>
        <p:nvPicPr>
          <p:cNvPr id="15" name="Image 8" descr="preencoded.png">    </p:cNvPr>
          <p:cNvPicPr>
            <a:picLocks noChangeAspect="1"/>
          </p:cNvPicPr>
          <p:nvPr/>
        </p:nvPicPr>
        <p:blipFill>
          <a:blip r:embed="rId9"/>
          <a:stretch>
            <a:fillRect/>
          </a:stretch>
        </p:blipFill>
        <p:spPr>
          <a:xfrm>
            <a:off x="254032" y="3251200"/>
            <a:ext cx="13768521" cy="8166100"/>
          </a:xfrm>
          <a:prstGeom prst="rect">
            <a:avLst/>
          </a:prstGeom>
        </p:spPr>
      </p:pic>
      <p:pic>
        <p:nvPicPr>
          <p:cNvPr id="16" name="Image 9" descr="preencoded.png">    </p:cNvPr>
          <p:cNvPicPr>
            <a:picLocks noChangeAspect="1"/>
          </p:cNvPicPr>
          <p:nvPr/>
        </p:nvPicPr>
        <p:blipFill>
          <a:blip r:embed="rId10"/>
          <a:stretch>
            <a:fillRect/>
          </a:stretch>
        </p:blipFill>
        <p:spPr>
          <a:xfrm>
            <a:off x="2184673" y="3594100"/>
            <a:ext cx="9894537" cy="6489700"/>
          </a:xfrm>
          <a:prstGeom prst="rect">
            <a:avLst/>
          </a:prstGeom>
        </p:spPr>
      </p:pic>
      <p:pic>
        <p:nvPicPr>
          <p:cNvPr id="17" name="Image 10" descr="preencoded.png">    </p:cNvPr>
          <p:cNvPicPr>
            <a:picLocks noChangeAspect="1"/>
          </p:cNvPicPr>
          <p:nvPr/>
        </p:nvPicPr>
        <p:blipFill>
          <a:blip r:embed="rId11"/>
          <a:stretch>
            <a:fillRect/>
          </a:stretch>
        </p:blipFill>
        <p:spPr>
          <a:xfrm>
            <a:off x="13450981" y="2679700"/>
            <a:ext cx="7817480" cy="417827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041530" y="9994900"/>
            <a:ext cx="1143298" cy="1251099"/>
          </a:xfrm>
          <a:prstGeom prst="rect">
            <a:avLst/>
          </a:prstGeom>
        </p:spPr>
      </p:pic>
      <p:pic>
        <p:nvPicPr>
          <p:cNvPr id="4" name="Image 2" descr="preencoded.png">    </p:cNvPr>
          <p:cNvPicPr>
            <a:picLocks noChangeAspect="1"/>
          </p:cNvPicPr>
          <p:nvPr/>
        </p:nvPicPr>
        <p:blipFill>
          <a:blip r:embed="rId3"/>
          <a:stretch>
            <a:fillRect/>
          </a:stretch>
        </p:blipFill>
        <p:spPr>
          <a:xfrm>
            <a:off x="1079922" y="10739289"/>
            <a:ext cx="478376" cy="468635"/>
          </a:xfrm>
          <a:prstGeom prst="rect">
            <a:avLst/>
          </a:prstGeom>
        </p:spPr>
      </p:pic>
      <p:pic>
        <p:nvPicPr>
          <p:cNvPr id="5" name="Image 3" descr="preencoded.png">    </p:cNvPr>
          <p:cNvPicPr>
            <a:picLocks noChangeAspect="1"/>
          </p:cNvPicPr>
          <p:nvPr/>
        </p:nvPicPr>
        <p:blipFill>
          <a:blip r:embed="rId4"/>
          <a:stretch>
            <a:fillRect/>
          </a:stretch>
        </p:blipFill>
        <p:spPr>
          <a:xfrm>
            <a:off x="2444352" y="114227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051018" y="12272665"/>
            <a:ext cx="474257" cy="307553"/>
          </a:xfrm>
          <a:prstGeom prst="rect">
            <a:avLst/>
          </a:prstGeom>
        </p:spPr>
      </p:pic>
      <p:pic>
        <p:nvPicPr>
          <p:cNvPr id="7" name="Image 5" descr="preencoded.png">    </p:cNvPr>
          <p:cNvPicPr>
            <a:picLocks noChangeAspect="1"/>
          </p:cNvPicPr>
          <p:nvPr/>
        </p:nvPicPr>
        <p:blipFill>
          <a:blip r:embed="rId6"/>
          <a:stretch>
            <a:fillRect/>
          </a:stretch>
        </p:blipFill>
        <p:spPr>
          <a:xfrm>
            <a:off x="2887037" y="12259246"/>
            <a:ext cx="477838" cy="307628"/>
          </a:xfrm>
          <a:prstGeom prst="rect">
            <a:avLst/>
          </a:prstGeom>
        </p:spPr>
      </p:pic>
      <p:pic>
        <p:nvPicPr>
          <p:cNvPr id="8" name="Image 6" descr="preencoded.png">    </p:cNvPr>
          <p:cNvPicPr>
            <a:picLocks noChangeAspect="1"/>
          </p:cNvPicPr>
          <p:nvPr/>
        </p:nvPicPr>
        <p:blipFill>
          <a:blip r:embed="rId7"/>
          <a:stretch>
            <a:fillRect/>
          </a:stretch>
        </p:blipFill>
        <p:spPr>
          <a:xfrm>
            <a:off x="2235479" y="1536700"/>
            <a:ext cx="1194839" cy="1136278"/>
          </a:xfrm>
          <a:prstGeom prst="rect">
            <a:avLst/>
          </a:prstGeom>
        </p:spPr>
      </p:pic>
      <p:pic>
        <p:nvPicPr>
          <p:cNvPr id="9" name="Image 7" descr="preencoded.png">    </p:cNvPr>
          <p:cNvPicPr>
            <a:picLocks noChangeAspect="1"/>
          </p:cNvPicPr>
          <p:nvPr/>
        </p:nvPicPr>
        <p:blipFill>
          <a:blip r:embed="rId8"/>
          <a:stretch>
            <a:fillRect/>
          </a:stretch>
        </p:blipFill>
        <p:spPr>
          <a:xfrm>
            <a:off x="22176972" y="1276747"/>
            <a:ext cx="462377" cy="2457053"/>
          </a:xfrm>
          <a:prstGeom prst="rect">
            <a:avLst/>
          </a:prstGeom>
        </p:spPr>
      </p:pic>
      <p:pic>
        <p:nvPicPr>
          <p:cNvPr id="10" name="Image 8" descr="preencoded.png">    </p:cNvPr>
          <p:cNvPicPr>
            <a:picLocks noChangeAspect="1"/>
          </p:cNvPicPr>
          <p:nvPr/>
        </p:nvPicPr>
        <p:blipFill>
          <a:blip r:embed="rId9"/>
          <a:stretch>
            <a:fillRect/>
          </a:stretch>
        </p:blipFill>
        <p:spPr>
          <a:xfrm>
            <a:off x="22351588" y="1823765"/>
            <a:ext cx="328604" cy="1672158"/>
          </a:xfrm>
          <a:prstGeom prst="rect">
            <a:avLst/>
          </a:prstGeom>
        </p:spPr>
      </p:pic>
      <p:pic>
        <p:nvPicPr>
          <p:cNvPr id="11" name="Image 9" descr="preencoded.png">    </p:cNvPr>
          <p:cNvPicPr>
            <a:picLocks noChangeAspect="1"/>
          </p:cNvPicPr>
          <p:nvPr/>
        </p:nvPicPr>
        <p:blipFill>
          <a:blip r:embed="rId10"/>
          <a:stretch>
            <a:fillRect/>
          </a:stretch>
        </p:blipFill>
        <p:spPr>
          <a:xfrm>
            <a:off x="22468690" y="1791221"/>
            <a:ext cx="587151" cy="1272356"/>
          </a:xfrm>
          <a:prstGeom prst="rect">
            <a:avLst/>
          </a:prstGeom>
        </p:spPr>
      </p:pic>
      <p:pic>
        <p:nvPicPr>
          <p:cNvPr id="12" name="Image 10" descr="preencoded.png">    </p:cNvPr>
          <p:cNvPicPr>
            <a:picLocks noChangeAspect="1"/>
          </p:cNvPicPr>
          <p:nvPr/>
        </p:nvPicPr>
        <p:blipFill>
          <a:blip r:embed="rId11"/>
          <a:stretch>
            <a:fillRect/>
          </a:stretch>
        </p:blipFill>
        <p:spPr>
          <a:xfrm>
            <a:off x="22417483" y="627658"/>
            <a:ext cx="1352555" cy="1360438"/>
          </a:xfrm>
          <a:prstGeom prst="rect">
            <a:avLst/>
          </a:prstGeom>
        </p:spPr>
      </p:pic>
      <p:pic>
        <p:nvPicPr>
          <p:cNvPr id="13" name="Image 11" descr="preencoded.png">    </p:cNvPr>
          <p:cNvPicPr>
            <a:picLocks noChangeAspect="1"/>
          </p:cNvPicPr>
          <p:nvPr/>
        </p:nvPicPr>
        <p:blipFill>
          <a:blip r:embed="rId12"/>
          <a:stretch>
            <a:fillRect/>
          </a:stretch>
        </p:blipFill>
        <p:spPr>
          <a:xfrm>
            <a:off x="22530210" y="495300"/>
            <a:ext cx="1352648" cy="1360438"/>
          </a:xfrm>
          <a:prstGeom prst="rect">
            <a:avLst/>
          </a:prstGeom>
        </p:spPr>
      </p:pic>
      <p:pic>
        <p:nvPicPr>
          <p:cNvPr id="14" name="Image 12" descr="preencoded.png">    </p:cNvPr>
          <p:cNvPicPr>
            <a:picLocks noChangeAspect="1"/>
          </p:cNvPicPr>
          <p:nvPr/>
        </p:nvPicPr>
        <p:blipFill>
          <a:blip r:embed="rId13"/>
          <a:stretch>
            <a:fillRect/>
          </a:stretch>
        </p:blipFill>
        <p:spPr>
          <a:xfrm>
            <a:off x="22650627" y="932507"/>
            <a:ext cx="342810" cy="71810"/>
          </a:xfrm>
          <a:prstGeom prst="rect">
            <a:avLst/>
          </a:prstGeom>
        </p:spPr>
      </p:pic>
      <p:pic>
        <p:nvPicPr>
          <p:cNvPr id="15" name="Image 13" descr="preencoded.png">    </p:cNvPr>
          <p:cNvPicPr>
            <a:picLocks noChangeAspect="1"/>
          </p:cNvPicPr>
          <p:nvPr/>
        </p:nvPicPr>
        <p:blipFill>
          <a:blip r:embed="rId14"/>
          <a:stretch>
            <a:fillRect/>
          </a:stretch>
        </p:blipFill>
        <p:spPr>
          <a:xfrm>
            <a:off x="23102733" y="639663"/>
            <a:ext cx="188114" cy="219869"/>
          </a:xfrm>
          <a:prstGeom prst="rect">
            <a:avLst/>
          </a:prstGeom>
        </p:spPr>
      </p:pic>
      <p:pic>
        <p:nvPicPr>
          <p:cNvPr id="16" name="Image 14" descr="preencoded.png">    </p:cNvPr>
          <p:cNvPicPr>
            <a:picLocks noChangeAspect="1"/>
          </p:cNvPicPr>
          <p:nvPr/>
        </p:nvPicPr>
        <p:blipFill>
          <a:blip r:embed="rId15"/>
          <a:stretch>
            <a:fillRect/>
          </a:stretch>
        </p:blipFill>
        <p:spPr>
          <a:xfrm>
            <a:off x="23314369" y="718716"/>
            <a:ext cx="44062" cy="276349"/>
          </a:xfrm>
          <a:prstGeom prst="rect">
            <a:avLst/>
          </a:prstGeom>
        </p:spPr>
      </p:pic>
      <p:sp>
        <p:nvSpPr>
          <p:cNvPr id="17" name="Shape 0"/>
          <p:cNvSpPr/>
          <p:nvPr/>
        </p:nvSpPr>
        <p:spPr>
          <a:xfrm>
            <a:off x="23370921" y="10515600"/>
            <a:ext cx="1016127" cy="3200400"/>
          </a:xfrm>
          <a:prstGeom prst="rect">
            <a:avLst/>
          </a:prstGeom>
          <a:noFill/>
          <a:ln/>
        </p:spPr>
      </p:sp>
      <p:pic>
        <p:nvPicPr>
          <p:cNvPr id="18" name="Image 15" descr="preencoded.png">    </p:cNvPr>
          <p:cNvPicPr>
            <a:picLocks noChangeAspect="1"/>
          </p:cNvPicPr>
          <p:nvPr/>
        </p:nvPicPr>
        <p:blipFill>
          <a:blip r:embed="rId16"/>
          <a:stretch>
            <a:fillRect/>
          </a:stretch>
        </p:blipFill>
        <p:spPr>
          <a:xfrm>
            <a:off x="23523340" y="10820400"/>
            <a:ext cx="711289" cy="2590800"/>
          </a:xfrm>
          <a:prstGeom prst="rect">
            <a:avLst/>
          </a:prstGeom>
        </p:spPr>
      </p:pic>
      <p:sp>
        <p:nvSpPr>
          <p:cNvPr id="19" name="Shape 1"/>
          <p:cNvSpPr/>
          <p:nvPr/>
        </p:nvSpPr>
        <p:spPr>
          <a:xfrm>
            <a:off x="2946768" y="4152900"/>
            <a:ext cx="8738692" cy="1968500"/>
          </a:xfrm>
          <a:prstGeom prst="rect">
            <a:avLst/>
          </a:prstGeom>
          <a:noFill/>
          <a:ln/>
        </p:spPr>
      </p:sp>
      <p:sp>
        <p:nvSpPr>
          <p:cNvPr id="20" name="Shape 2"/>
          <p:cNvSpPr/>
          <p:nvPr/>
        </p:nvSpPr>
        <p:spPr>
          <a:xfrm>
            <a:off x="2946768" y="4152900"/>
            <a:ext cx="8738692" cy="1968500"/>
          </a:xfrm>
          <a:prstGeom prst="rect">
            <a:avLst/>
          </a:prstGeom>
          <a:noFill/>
          <a:ln/>
        </p:spPr>
      </p:sp>
      <p:sp>
        <p:nvSpPr>
          <p:cNvPr id="21" name="Text 3"/>
          <p:cNvSpPr/>
          <p:nvPr/>
        </p:nvSpPr>
        <p:spPr>
          <a:xfrm>
            <a:off x="2946768" y="4152900"/>
            <a:ext cx="8941918"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An mobile app</a:t>
            </a:r>
            <a:endParaRPr lang="en-US" sz="4800" dirty="0"/>
          </a:p>
        </p:txBody>
      </p:sp>
      <p:sp>
        <p:nvSpPr>
          <p:cNvPr id="22" name="Text 4"/>
          <p:cNvSpPr/>
          <p:nvPr/>
        </p:nvSpPr>
        <p:spPr>
          <a:xfrm>
            <a:off x="2946768" y="5054600"/>
            <a:ext cx="8874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An app designed for exploring and experiencing the enchanting realm of fantasy</a:t>
            </a:r>
            <a:endParaRPr lang="en-US" sz="3200" dirty="0"/>
          </a:p>
        </p:txBody>
      </p:sp>
      <p:sp>
        <p:nvSpPr>
          <p:cNvPr id="23" name="Text 5"/>
          <p:cNvSpPr/>
          <p:nvPr/>
        </p:nvSpPr>
        <p:spPr>
          <a:xfrm>
            <a:off x="2946768" y="7658100"/>
            <a:ext cx="9090103" cy="3615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Live your fantasy dreams</a:t>
            </a:r>
            <a:endParaRPr lang="en-US" sz="3200" dirty="0"/>
          </a:p>
        </p:txBody>
      </p:sp>
      <p:sp>
        <p:nvSpPr>
          <p:cNvPr id="24" name="Text 6"/>
          <p:cNvSpPr/>
          <p:nvPr/>
        </p:nvSpPr>
        <p:spPr>
          <a:xfrm>
            <a:off x="2895962" y="1854200"/>
            <a:ext cx="12900579" cy="1494367"/>
          </a:xfrm>
          <a:prstGeom prst="rect">
            <a:avLst/>
          </a:prstGeom>
          <a:noFill/>
          <a:ln/>
        </p:spPr>
        <p:txBody>
          <a:bodyPr wrap="square" lIns="0" tIns="0" rIns="0" bIns="0" rtlCol="0" anchor="t"/>
          <a:lstStyle/>
          <a:p>
            <a:pPr algn="l"/>
            <a:r>
              <a:rPr lang="en-US" sz="8000" dirty="0">
                <a:solidFill>
                  <a:srgbClr val="272727">
                    <a:alpha val="100000"/>
                  </a:srgbClr>
                </a:solidFill>
                <a:latin typeface="Lilita One Regular" pitchFamily="34" charset="0"/>
                <a:ea typeface="Lilita One Regular" pitchFamily="34" charset="-122"/>
                <a:cs typeface="Lilita One Regular" pitchFamily="34" charset="-120"/>
              </a:rPr>
              <a:t>The Future of Fantasy</a:t>
            </a:r>
            <a:endParaRPr lang="en-US" sz="8000" dirty="0"/>
          </a:p>
        </p:txBody>
      </p:sp>
      <p:pic>
        <p:nvPicPr>
          <p:cNvPr id="25" name="Image 16" descr="preencoded.png">    </p:cNvPr>
          <p:cNvPicPr>
            <a:picLocks noChangeAspect="1"/>
          </p:cNvPicPr>
          <p:nvPr/>
        </p:nvPicPr>
        <p:blipFill>
          <a:blip r:embed="rId17"/>
          <a:stretch>
            <a:fillRect/>
          </a:stretch>
        </p:blipFill>
        <p:spPr>
          <a:xfrm>
            <a:off x="15457832" y="1028700"/>
            <a:ext cx="5474384" cy="11849100"/>
          </a:xfrm>
          <a:prstGeom prst="rect">
            <a:avLst/>
          </a:prstGeom>
        </p:spPr>
      </p:pic>
      <p:pic>
        <p:nvPicPr>
          <p:cNvPr id="26" name="Image 17" descr="preencoded.png">    </p:cNvPr>
          <p:cNvPicPr>
            <a:picLocks noChangeAspect="1"/>
          </p:cNvPicPr>
          <p:nvPr/>
        </p:nvPicPr>
        <p:blipFill>
          <a:blip r:embed="rId18"/>
          <a:stretch>
            <a:fillRect/>
          </a:stretch>
        </p:blipFill>
        <p:spPr>
          <a:xfrm>
            <a:off x="1564835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135442" y="10096500"/>
            <a:ext cx="1143298" cy="1251099"/>
          </a:xfrm>
          <a:prstGeom prst="rect">
            <a:avLst/>
          </a:prstGeom>
        </p:spPr>
      </p:pic>
      <p:pic>
        <p:nvPicPr>
          <p:cNvPr id="4" name="Image 2" descr="preencoded.png">    </p:cNvPr>
          <p:cNvPicPr>
            <a:picLocks noChangeAspect="1"/>
          </p:cNvPicPr>
          <p:nvPr/>
        </p:nvPicPr>
        <p:blipFill>
          <a:blip r:embed="rId3"/>
          <a:stretch>
            <a:fillRect/>
          </a:stretch>
        </p:blipFill>
        <p:spPr>
          <a:xfrm>
            <a:off x="21173832" y="10840889"/>
            <a:ext cx="478378" cy="468635"/>
          </a:xfrm>
          <a:prstGeom prst="rect">
            <a:avLst/>
          </a:prstGeom>
        </p:spPr>
      </p:pic>
      <p:pic>
        <p:nvPicPr>
          <p:cNvPr id="5" name="Image 3" descr="preencoded.png">    </p:cNvPr>
          <p:cNvPicPr>
            <a:picLocks noChangeAspect="1"/>
          </p:cNvPicPr>
          <p:nvPr/>
        </p:nvPicPr>
        <p:blipFill>
          <a:blip r:embed="rId4"/>
          <a:stretch>
            <a:fillRect/>
          </a:stretch>
        </p:blipFill>
        <p:spPr>
          <a:xfrm>
            <a:off x="22538263" y="115243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2144929" y="12374265"/>
            <a:ext cx="474257" cy="307553"/>
          </a:xfrm>
          <a:prstGeom prst="rect">
            <a:avLst/>
          </a:prstGeom>
        </p:spPr>
      </p:pic>
      <p:pic>
        <p:nvPicPr>
          <p:cNvPr id="7" name="Image 5" descr="preencoded.png">    </p:cNvPr>
          <p:cNvPicPr>
            <a:picLocks noChangeAspect="1"/>
          </p:cNvPicPr>
          <p:nvPr/>
        </p:nvPicPr>
        <p:blipFill>
          <a:blip r:embed="rId6"/>
          <a:stretch>
            <a:fillRect/>
          </a:stretch>
        </p:blipFill>
        <p:spPr>
          <a:xfrm>
            <a:off x="22980949" y="12360846"/>
            <a:ext cx="477838" cy="307628"/>
          </a:xfrm>
          <a:prstGeom prst="rect">
            <a:avLst/>
          </a:prstGeom>
        </p:spPr>
      </p:pic>
      <p:pic>
        <p:nvPicPr>
          <p:cNvPr id="8" name="Image 6" descr="preencoded.png">    </p:cNvPr>
          <p:cNvPicPr>
            <a:picLocks noChangeAspect="1"/>
          </p:cNvPicPr>
          <p:nvPr/>
        </p:nvPicPr>
        <p:blipFill>
          <a:blip r:embed="rId7"/>
          <a:stretch>
            <a:fillRect/>
          </a:stretch>
        </p:blipFill>
        <p:spPr>
          <a:xfrm>
            <a:off x="673184" y="5725021"/>
            <a:ext cx="1194839" cy="1136278"/>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Shape 1"/>
          <p:cNvSpPr/>
          <p:nvPr/>
        </p:nvSpPr>
        <p:spPr>
          <a:xfrm>
            <a:off x="16880410" y="4025900"/>
            <a:ext cx="5715714" cy="2501900"/>
          </a:xfrm>
          <a:prstGeom prst="rect">
            <a:avLst/>
          </a:prstGeom>
          <a:noFill/>
          <a:ln/>
        </p:spPr>
      </p:sp>
      <p:sp>
        <p:nvSpPr>
          <p:cNvPr id="12" name="Shape 2"/>
          <p:cNvSpPr/>
          <p:nvPr/>
        </p:nvSpPr>
        <p:spPr>
          <a:xfrm>
            <a:off x="16880410" y="4025900"/>
            <a:ext cx="5715714" cy="2501900"/>
          </a:xfrm>
          <a:prstGeom prst="rect">
            <a:avLst/>
          </a:prstGeom>
          <a:noFill/>
          <a:ln/>
        </p:spPr>
      </p:sp>
      <p:sp>
        <p:nvSpPr>
          <p:cNvPr id="13" name="Text 3"/>
          <p:cNvSpPr/>
          <p:nvPr/>
        </p:nvSpPr>
        <p:spPr>
          <a:xfrm>
            <a:off x="16880410" y="4025900"/>
            <a:ext cx="5918940"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A web application</a:t>
            </a:r>
            <a:endParaRPr lang="en-US" sz="4800" dirty="0"/>
          </a:p>
        </p:txBody>
      </p:sp>
      <p:sp>
        <p:nvSpPr>
          <p:cNvPr id="14" name="Text 4"/>
          <p:cNvSpPr/>
          <p:nvPr/>
        </p:nvSpPr>
        <p:spPr>
          <a:xfrm>
            <a:off x="16880410" y="4927600"/>
            <a:ext cx="5851198"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sp>
        <p:nvSpPr>
          <p:cNvPr id="15" name="Text 5"/>
          <p:cNvSpPr/>
          <p:nvPr/>
        </p:nvSpPr>
        <p:spPr>
          <a:xfrm>
            <a:off x="825603" y="4064000"/>
            <a:ext cx="7007042" cy="4961467"/>
          </a:xfrm>
          <a:prstGeom prst="rect">
            <a:avLst/>
          </a:prstGeom>
          <a:noFill/>
          <a:ln/>
        </p:spPr>
        <p:txBody>
          <a:bodyPr wrap="square" lIns="0" tIns="0" rIns="0" bIns="0" rtlCol="0" anchor="t"/>
          <a:lstStyle/>
          <a:p>
            <a:pPr algn="l"/>
            <a:r>
              <a:rPr lang="en-US" sz="8000" dirty="0">
                <a:solidFill>
                  <a:srgbClr val="272727">
                    <a:alpha val="100000"/>
                  </a:srgbClr>
                </a:solidFill>
                <a:latin typeface="Lilita One Regular" pitchFamily="34" charset="0"/>
                <a:ea typeface="Lilita One Regular" pitchFamily="34" charset="-122"/>
                <a:cs typeface="Lilita One Regular" pitchFamily="34" charset="-120"/>
              </a:rPr>
              <a:t>A Gateway to a World of Fantasy and Wonder</a:t>
            </a:r>
            <a:endParaRPr lang="en-US" sz="8000" dirty="0"/>
          </a:p>
        </p:txBody>
      </p:sp>
      <p:sp>
        <p:nvSpPr>
          <p:cNvPr id="16" name="Text 6"/>
          <p:cNvSpPr/>
          <p:nvPr/>
        </p:nvSpPr>
        <p:spPr>
          <a:xfrm>
            <a:off x="16766096" y="7734300"/>
            <a:ext cx="6994341" cy="501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Uncover hidden treasures and secret treasures</a:t>
            </a:r>
            <a:endParaRPr lang="en-US" sz="3200" dirty="0"/>
          </a:p>
        </p:txBody>
      </p:sp>
      <p:pic>
        <p:nvPicPr>
          <p:cNvPr id="17" name="Image 8" descr="preencoded.png">    </p:cNvPr>
          <p:cNvPicPr>
            <a:picLocks noChangeAspect="1"/>
          </p:cNvPicPr>
          <p:nvPr/>
        </p:nvPicPr>
        <p:blipFill>
          <a:blip r:embed="rId9"/>
          <a:stretch>
            <a:fillRect/>
          </a:stretch>
        </p:blipFill>
        <p:spPr>
          <a:xfrm>
            <a:off x="7900387" y="749300"/>
            <a:ext cx="8573572" cy="12331700"/>
          </a:xfrm>
          <a:prstGeom prst="rect">
            <a:avLst/>
          </a:prstGeom>
        </p:spPr>
      </p:pic>
      <p:pic>
        <p:nvPicPr>
          <p:cNvPr id="18" name="Image 9" descr="preencoded.png">    </p:cNvPr>
          <p:cNvPicPr>
            <a:picLocks noChangeAspect="1"/>
          </p:cNvPicPr>
          <p:nvPr/>
        </p:nvPicPr>
        <p:blipFill>
          <a:blip r:embed="rId10"/>
          <a:stretch>
            <a:fillRect/>
          </a:stretch>
        </p:blipFill>
        <p:spPr>
          <a:xfrm>
            <a:off x="8395749"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1494367"/>
          </a:xfrm>
          <a:prstGeom prst="rect">
            <a:avLst/>
          </a:prstGeom>
          <a:noFill/>
          <a:ln/>
        </p:spPr>
        <p:txBody>
          <a:bodyPr wrap="square" lIns="0" tIns="0" rIns="0" bIns="0" rtlCol="0" anchor="t"/>
          <a:lstStyle/>
          <a:p>
            <a:pPr algn="r"/>
            <a:r>
              <a:rPr lang="en-US" sz="8000" dirty="0">
                <a:solidFill>
                  <a:srgbClr val="FFFFFF">
                    <a:alpha val="100000"/>
                  </a:srgbClr>
                </a:solidFill>
                <a:latin typeface="Lilita One Regular" pitchFamily="34" charset="0"/>
                <a:ea typeface="Lilita One Regular" pitchFamily="34" charset="-122"/>
                <a:cs typeface="Lilita One Regular"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322540" y="10464800"/>
            <a:ext cx="1143298" cy="1251099"/>
          </a:xfrm>
          <a:prstGeom prst="rect">
            <a:avLst/>
          </a:prstGeom>
        </p:spPr>
      </p:pic>
      <p:pic>
        <p:nvPicPr>
          <p:cNvPr id="4" name="Image 2" descr="preencoded.png">    </p:cNvPr>
          <p:cNvPicPr>
            <a:picLocks noChangeAspect="1"/>
          </p:cNvPicPr>
          <p:nvPr/>
        </p:nvPicPr>
        <p:blipFill>
          <a:blip r:embed="rId3"/>
          <a:stretch>
            <a:fillRect/>
          </a:stretch>
        </p:blipFill>
        <p:spPr>
          <a:xfrm>
            <a:off x="20360930" y="11209189"/>
            <a:ext cx="478378" cy="468635"/>
          </a:xfrm>
          <a:prstGeom prst="rect">
            <a:avLst/>
          </a:prstGeom>
        </p:spPr>
      </p:pic>
      <p:pic>
        <p:nvPicPr>
          <p:cNvPr id="5" name="Image 3" descr="preencoded.png">    </p:cNvPr>
          <p:cNvPicPr>
            <a:picLocks noChangeAspect="1"/>
          </p:cNvPicPr>
          <p:nvPr/>
        </p:nvPicPr>
        <p:blipFill>
          <a:blip r:embed="rId4"/>
          <a:stretch>
            <a:fillRect/>
          </a:stretch>
        </p:blipFill>
        <p:spPr>
          <a:xfrm>
            <a:off x="21725361" y="118926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1332028" y="12742565"/>
            <a:ext cx="474257" cy="307553"/>
          </a:xfrm>
          <a:prstGeom prst="rect">
            <a:avLst/>
          </a:prstGeom>
        </p:spPr>
      </p:pic>
      <p:pic>
        <p:nvPicPr>
          <p:cNvPr id="7" name="Image 5" descr="preencoded.png">    </p:cNvPr>
          <p:cNvPicPr>
            <a:picLocks noChangeAspect="1"/>
          </p:cNvPicPr>
          <p:nvPr/>
        </p:nvPicPr>
        <p:blipFill>
          <a:blip r:embed="rId6"/>
          <a:stretch>
            <a:fillRect/>
          </a:stretch>
        </p:blipFill>
        <p:spPr>
          <a:xfrm>
            <a:off x="22168047" y="12729146"/>
            <a:ext cx="477838" cy="307628"/>
          </a:xfrm>
          <a:prstGeom prst="rect">
            <a:avLst/>
          </a:prstGeom>
        </p:spPr>
      </p:pic>
      <p:pic>
        <p:nvPicPr>
          <p:cNvPr id="8" name="Image 6" descr="preencoded.png">    </p:cNvPr>
          <p:cNvPicPr>
            <a:picLocks noChangeAspect="1"/>
          </p:cNvPicPr>
          <p:nvPr/>
        </p:nvPicPr>
        <p:blipFill>
          <a:blip r:embed="rId7"/>
          <a:stretch>
            <a:fillRect/>
          </a:stretch>
        </p:blipFill>
        <p:spPr>
          <a:xfrm>
            <a:off x="1409876" y="596900"/>
            <a:ext cx="970143" cy="2083495"/>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pic>
        <p:nvPicPr>
          <p:cNvPr id="11" name="Image 8" descr="preencoded.png">    </p:cNvPr>
          <p:cNvPicPr>
            <a:picLocks noChangeAspect="1"/>
          </p:cNvPicPr>
          <p:nvPr/>
        </p:nvPicPr>
        <p:blipFill>
          <a:blip r:embed="rId9"/>
          <a:stretch>
            <a:fillRect/>
          </a:stretch>
        </p:blipFill>
        <p:spPr>
          <a:xfrm>
            <a:off x="1079635" y="698500"/>
            <a:ext cx="6566721" cy="5473700"/>
          </a:xfrm>
          <a:prstGeom prst="rect">
            <a:avLst/>
          </a:prstGeom>
        </p:spPr>
      </p:pic>
      <p:pic>
        <p:nvPicPr>
          <p:cNvPr id="12" name="Image 9" descr="preencoded.png">    </p:cNvPr>
          <p:cNvPicPr>
            <a:picLocks noChangeAspect="1"/>
          </p:cNvPicPr>
          <p:nvPr/>
        </p:nvPicPr>
        <p:blipFill>
          <a:blip r:embed="rId10"/>
          <a:stretch>
            <a:fillRect/>
          </a:stretch>
        </p:blipFill>
        <p:spPr>
          <a:xfrm>
            <a:off x="15991299" y="6756400"/>
            <a:ext cx="6566721" cy="5473700"/>
          </a:xfrm>
          <a:prstGeom prst="rect">
            <a:avLst/>
          </a:prstGeom>
        </p:spPr>
      </p:pic>
      <p:sp>
        <p:nvSpPr>
          <p:cNvPr id="13" name="Shape 1"/>
          <p:cNvSpPr/>
          <p:nvPr/>
        </p:nvSpPr>
        <p:spPr>
          <a:xfrm>
            <a:off x="8675184" y="2171700"/>
            <a:ext cx="6604826" cy="2400300"/>
          </a:xfrm>
          <a:prstGeom prst="rect">
            <a:avLst/>
          </a:prstGeom>
          <a:noFill/>
          <a:ln/>
        </p:spPr>
      </p:sp>
      <p:sp>
        <p:nvSpPr>
          <p:cNvPr id="14" name="Shape 2"/>
          <p:cNvSpPr/>
          <p:nvPr/>
        </p:nvSpPr>
        <p:spPr>
          <a:xfrm>
            <a:off x="8675184" y="2444750"/>
            <a:ext cx="660483" cy="1854200"/>
          </a:xfrm>
          <a:prstGeom prst="rect">
            <a:avLst/>
          </a:prstGeom>
          <a:noFill/>
          <a:ln/>
        </p:spPr>
      </p:sp>
      <p:sp>
        <p:nvSpPr>
          <p:cNvPr id="15" name="Text 3"/>
          <p:cNvSpPr/>
          <p:nvPr/>
        </p:nvSpPr>
        <p:spPr>
          <a:xfrm>
            <a:off x="8675184" y="2444750"/>
            <a:ext cx="1202417" cy="2396067"/>
          </a:xfrm>
          <a:prstGeom prst="rect">
            <a:avLst/>
          </a:prstGeom>
          <a:noFill/>
          <a:ln/>
        </p:spPr>
        <p:txBody>
          <a:bodyPr wrap="square" lIns="0" tIns="0" rIns="0" bIns="0" rtlCol="0" anchor="t"/>
          <a:lstStyle/>
          <a:p>
            <a:pPr algn="l"/>
            <a:r>
              <a:rPr lang="en-US" sz="12800" dirty="0">
                <a:solidFill>
                  <a:srgbClr val="272727">
                    <a:alpha val="100000"/>
                  </a:srgbClr>
                </a:solidFill>
                <a:latin typeface="Lilita One Regular" pitchFamily="34" charset="0"/>
                <a:ea typeface="Lilita One Regular" pitchFamily="34" charset="-122"/>
                <a:cs typeface="Lilita One Regular" pitchFamily="34" charset="-120"/>
              </a:rPr>
              <a:t>1</a:t>
            </a:r>
            <a:endParaRPr lang="en-US" sz="12800" dirty="0"/>
          </a:p>
        </p:txBody>
      </p:sp>
      <p:sp>
        <p:nvSpPr>
          <p:cNvPr id="16" name="Shape 4"/>
          <p:cNvSpPr/>
          <p:nvPr/>
        </p:nvSpPr>
        <p:spPr>
          <a:xfrm>
            <a:off x="9538892" y="2171700"/>
            <a:ext cx="5741118" cy="2400300"/>
          </a:xfrm>
          <a:prstGeom prst="rect">
            <a:avLst/>
          </a:prstGeom>
          <a:noFill/>
          <a:ln/>
        </p:spPr>
      </p:sp>
      <p:sp>
        <p:nvSpPr>
          <p:cNvPr id="17" name="Text 5"/>
          <p:cNvSpPr/>
          <p:nvPr/>
        </p:nvSpPr>
        <p:spPr>
          <a:xfrm>
            <a:off x="9538892" y="2171700"/>
            <a:ext cx="5944343"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Discover the secrets</a:t>
            </a:r>
            <a:endParaRPr lang="en-US" sz="4800" dirty="0"/>
          </a:p>
        </p:txBody>
      </p:sp>
      <p:sp>
        <p:nvSpPr>
          <p:cNvPr id="18" name="Text 6"/>
          <p:cNvSpPr/>
          <p:nvPr/>
        </p:nvSpPr>
        <p:spPr>
          <a:xfrm>
            <a:off x="9538892" y="2971800"/>
            <a:ext cx="587660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Explore the lush, vibrant forest and uncover the mysteries that lie within.</a:t>
            </a:r>
            <a:endParaRPr lang="en-US" sz="3200" dirty="0"/>
          </a:p>
        </p:txBody>
      </p:sp>
      <p:sp>
        <p:nvSpPr>
          <p:cNvPr id="19" name="Shape 7"/>
          <p:cNvSpPr/>
          <p:nvPr/>
        </p:nvSpPr>
        <p:spPr>
          <a:xfrm>
            <a:off x="1079635" y="7962900"/>
            <a:ext cx="6604826" cy="2933700"/>
          </a:xfrm>
          <a:prstGeom prst="rect">
            <a:avLst/>
          </a:prstGeom>
          <a:noFill/>
          <a:ln/>
        </p:spPr>
      </p:sp>
      <p:sp>
        <p:nvSpPr>
          <p:cNvPr id="20" name="Shape 8"/>
          <p:cNvSpPr/>
          <p:nvPr/>
        </p:nvSpPr>
        <p:spPr>
          <a:xfrm>
            <a:off x="1079635" y="8502650"/>
            <a:ext cx="863708" cy="1854200"/>
          </a:xfrm>
          <a:prstGeom prst="rect">
            <a:avLst/>
          </a:prstGeom>
          <a:noFill/>
          <a:ln/>
        </p:spPr>
      </p:sp>
      <p:sp>
        <p:nvSpPr>
          <p:cNvPr id="21" name="Text 9"/>
          <p:cNvSpPr/>
          <p:nvPr/>
        </p:nvSpPr>
        <p:spPr>
          <a:xfrm>
            <a:off x="1079635" y="8502650"/>
            <a:ext cx="1405642" cy="2396067"/>
          </a:xfrm>
          <a:prstGeom prst="rect">
            <a:avLst/>
          </a:prstGeom>
          <a:noFill/>
          <a:ln/>
        </p:spPr>
        <p:txBody>
          <a:bodyPr wrap="square" lIns="0" tIns="0" rIns="0" bIns="0" rtlCol="0" anchor="t"/>
          <a:lstStyle/>
          <a:p>
            <a:pPr algn="l"/>
            <a:r>
              <a:rPr lang="en-US" sz="12800" dirty="0">
                <a:solidFill>
                  <a:srgbClr val="272727">
                    <a:alpha val="100000"/>
                  </a:srgbClr>
                </a:solidFill>
                <a:latin typeface="Lilita One Regular" pitchFamily="34" charset="0"/>
                <a:ea typeface="Lilita One Regular" pitchFamily="34" charset="-122"/>
                <a:cs typeface="Lilita One Regular" pitchFamily="34" charset="-120"/>
              </a:rPr>
              <a:t>3</a:t>
            </a:r>
            <a:endParaRPr lang="en-US" sz="12800" dirty="0"/>
          </a:p>
        </p:txBody>
      </p:sp>
      <p:sp>
        <p:nvSpPr>
          <p:cNvPr id="22" name="Shape 10"/>
          <p:cNvSpPr/>
          <p:nvPr/>
        </p:nvSpPr>
        <p:spPr>
          <a:xfrm>
            <a:off x="2146568" y="7962900"/>
            <a:ext cx="5537892" cy="2933700"/>
          </a:xfrm>
          <a:prstGeom prst="rect">
            <a:avLst/>
          </a:prstGeom>
          <a:noFill/>
          <a:ln/>
        </p:spPr>
      </p:sp>
      <p:sp>
        <p:nvSpPr>
          <p:cNvPr id="23" name="Text 11"/>
          <p:cNvSpPr/>
          <p:nvPr/>
        </p:nvSpPr>
        <p:spPr>
          <a:xfrm>
            <a:off x="2146568" y="7962900"/>
            <a:ext cx="5741118"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Meet the creatures</a:t>
            </a:r>
            <a:endParaRPr lang="en-US" sz="4800" dirty="0"/>
          </a:p>
        </p:txBody>
      </p:sp>
      <p:sp>
        <p:nvSpPr>
          <p:cNvPr id="24" name="Text 12"/>
          <p:cNvSpPr/>
          <p:nvPr/>
        </p:nvSpPr>
        <p:spPr>
          <a:xfrm>
            <a:off x="2146568" y="8763000"/>
            <a:ext cx="567337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Encounter the mythical creatures that call the forest home, from talking animals to fairies.</a:t>
            </a:r>
            <a:endParaRPr lang="en-US" sz="3200" dirty="0"/>
          </a:p>
        </p:txBody>
      </p:sp>
      <p:sp>
        <p:nvSpPr>
          <p:cNvPr id="25" name="Shape 13"/>
          <p:cNvSpPr/>
          <p:nvPr/>
        </p:nvSpPr>
        <p:spPr>
          <a:xfrm>
            <a:off x="8586273" y="7962900"/>
            <a:ext cx="6604826" cy="2933700"/>
          </a:xfrm>
          <a:prstGeom prst="rect">
            <a:avLst/>
          </a:prstGeom>
          <a:noFill/>
          <a:ln/>
        </p:spPr>
      </p:sp>
      <p:sp>
        <p:nvSpPr>
          <p:cNvPr id="26" name="Shape 14"/>
          <p:cNvSpPr/>
          <p:nvPr/>
        </p:nvSpPr>
        <p:spPr>
          <a:xfrm>
            <a:off x="8586273" y="8502650"/>
            <a:ext cx="978022" cy="1854200"/>
          </a:xfrm>
          <a:prstGeom prst="rect">
            <a:avLst/>
          </a:prstGeom>
          <a:noFill/>
          <a:ln/>
        </p:spPr>
      </p:sp>
      <p:sp>
        <p:nvSpPr>
          <p:cNvPr id="27" name="Text 15"/>
          <p:cNvSpPr/>
          <p:nvPr/>
        </p:nvSpPr>
        <p:spPr>
          <a:xfrm>
            <a:off x="8586273" y="8502650"/>
            <a:ext cx="1519957" cy="2396067"/>
          </a:xfrm>
          <a:prstGeom prst="rect">
            <a:avLst/>
          </a:prstGeom>
          <a:noFill/>
          <a:ln/>
        </p:spPr>
        <p:txBody>
          <a:bodyPr wrap="square" lIns="0" tIns="0" rIns="0" bIns="0" rtlCol="0" anchor="t"/>
          <a:lstStyle/>
          <a:p>
            <a:pPr algn="l"/>
            <a:r>
              <a:rPr lang="en-US" sz="12800" dirty="0">
                <a:solidFill>
                  <a:srgbClr val="272727">
                    <a:alpha val="100000"/>
                  </a:srgbClr>
                </a:solidFill>
                <a:latin typeface="Lilita One Regular" pitchFamily="34" charset="0"/>
                <a:ea typeface="Lilita One Regular" pitchFamily="34" charset="-122"/>
                <a:cs typeface="Lilita One Regular" pitchFamily="34" charset="-120"/>
              </a:rPr>
              <a:t>4</a:t>
            </a:r>
            <a:endParaRPr lang="en-US" sz="12800" dirty="0"/>
          </a:p>
        </p:txBody>
      </p:sp>
      <p:sp>
        <p:nvSpPr>
          <p:cNvPr id="28" name="Shape 16"/>
          <p:cNvSpPr/>
          <p:nvPr/>
        </p:nvSpPr>
        <p:spPr>
          <a:xfrm>
            <a:off x="9767521" y="7962900"/>
            <a:ext cx="5423578" cy="2933700"/>
          </a:xfrm>
          <a:prstGeom prst="rect">
            <a:avLst/>
          </a:prstGeom>
          <a:noFill/>
          <a:ln/>
        </p:spPr>
      </p:sp>
      <p:sp>
        <p:nvSpPr>
          <p:cNvPr id="29" name="Text 17"/>
          <p:cNvSpPr/>
          <p:nvPr/>
        </p:nvSpPr>
        <p:spPr>
          <a:xfrm>
            <a:off x="9767521" y="7962900"/>
            <a:ext cx="5626803"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Uncover the magic</a:t>
            </a:r>
            <a:endParaRPr lang="en-US" sz="4800" dirty="0"/>
          </a:p>
        </p:txBody>
      </p:sp>
      <p:sp>
        <p:nvSpPr>
          <p:cNvPr id="30" name="Text 18"/>
          <p:cNvSpPr/>
          <p:nvPr/>
        </p:nvSpPr>
        <p:spPr>
          <a:xfrm>
            <a:off x="9767521" y="8763000"/>
            <a:ext cx="5559061"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Learn about the powerful magic that pervades the forest and how it affects all who enter.</a:t>
            </a:r>
            <a:endParaRPr lang="en-US" sz="3200" dirty="0"/>
          </a:p>
        </p:txBody>
      </p:sp>
      <p:sp>
        <p:nvSpPr>
          <p:cNvPr id="31" name="Shape 19"/>
          <p:cNvSpPr/>
          <p:nvPr/>
        </p:nvSpPr>
        <p:spPr>
          <a:xfrm>
            <a:off x="16181822" y="2171700"/>
            <a:ext cx="6604826" cy="2400300"/>
          </a:xfrm>
          <a:prstGeom prst="rect">
            <a:avLst/>
          </a:prstGeom>
          <a:noFill/>
          <a:ln/>
        </p:spPr>
      </p:sp>
      <p:sp>
        <p:nvSpPr>
          <p:cNvPr id="32" name="Shape 20"/>
          <p:cNvSpPr/>
          <p:nvPr/>
        </p:nvSpPr>
        <p:spPr>
          <a:xfrm>
            <a:off x="16181822" y="2444750"/>
            <a:ext cx="863708" cy="1854200"/>
          </a:xfrm>
          <a:prstGeom prst="rect">
            <a:avLst/>
          </a:prstGeom>
          <a:noFill/>
          <a:ln/>
        </p:spPr>
      </p:sp>
      <p:sp>
        <p:nvSpPr>
          <p:cNvPr id="33" name="Text 21"/>
          <p:cNvSpPr/>
          <p:nvPr/>
        </p:nvSpPr>
        <p:spPr>
          <a:xfrm>
            <a:off x="16181822" y="2444750"/>
            <a:ext cx="1405642" cy="2396067"/>
          </a:xfrm>
          <a:prstGeom prst="rect">
            <a:avLst/>
          </a:prstGeom>
          <a:noFill/>
          <a:ln/>
        </p:spPr>
        <p:txBody>
          <a:bodyPr wrap="square" lIns="0" tIns="0" rIns="0" bIns="0" rtlCol="0" anchor="t"/>
          <a:lstStyle/>
          <a:p>
            <a:pPr algn="l"/>
            <a:r>
              <a:rPr lang="en-US" sz="12800" dirty="0">
                <a:solidFill>
                  <a:srgbClr val="272727">
                    <a:alpha val="100000"/>
                  </a:srgbClr>
                </a:solidFill>
                <a:latin typeface="Lilita One Regular" pitchFamily="34" charset="0"/>
                <a:ea typeface="Lilita One Regular" pitchFamily="34" charset="-122"/>
                <a:cs typeface="Lilita One Regular" pitchFamily="34" charset="-120"/>
              </a:rPr>
              <a:t>2</a:t>
            </a:r>
            <a:endParaRPr lang="en-US" sz="12800" dirty="0"/>
          </a:p>
        </p:txBody>
      </p:sp>
      <p:sp>
        <p:nvSpPr>
          <p:cNvPr id="34" name="Shape 22"/>
          <p:cNvSpPr/>
          <p:nvPr/>
        </p:nvSpPr>
        <p:spPr>
          <a:xfrm>
            <a:off x="17248756" y="2171700"/>
            <a:ext cx="5537892" cy="2400300"/>
          </a:xfrm>
          <a:prstGeom prst="rect">
            <a:avLst/>
          </a:prstGeom>
          <a:noFill/>
          <a:ln/>
        </p:spPr>
      </p:sp>
      <p:sp>
        <p:nvSpPr>
          <p:cNvPr id="35" name="Text 23"/>
          <p:cNvSpPr/>
          <p:nvPr/>
        </p:nvSpPr>
        <p:spPr>
          <a:xfrm>
            <a:off x="17248756" y="2171700"/>
            <a:ext cx="5741118"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Find your own path</a:t>
            </a:r>
            <a:endParaRPr lang="en-US" sz="4800" dirty="0"/>
          </a:p>
        </p:txBody>
      </p:sp>
      <p:sp>
        <p:nvSpPr>
          <p:cNvPr id="36" name="Text 24"/>
          <p:cNvSpPr/>
          <p:nvPr/>
        </p:nvSpPr>
        <p:spPr>
          <a:xfrm>
            <a:off x="17248756" y="2971800"/>
            <a:ext cx="5673376"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489511" y="812800"/>
            <a:ext cx="19408026" cy="12090400"/>
          </a:xfrm>
          <a:prstGeom prst="rect">
            <a:avLst/>
          </a:prstGeom>
        </p:spPr>
      </p:pic>
      <p:pic>
        <p:nvPicPr>
          <p:cNvPr id="4" name="Image 2" descr="preencoded.png">    </p:cNvPr>
          <p:cNvPicPr>
            <a:picLocks noChangeAspect="1"/>
          </p:cNvPicPr>
          <p:nvPr/>
        </p:nvPicPr>
        <p:blipFill>
          <a:blip r:embed="rId3"/>
          <a:stretch>
            <a:fillRect/>
          </a:stretch>
        </p:blipFill>
        <p:spPr>
          <a:xfrm>
            <a:off x="21504470" y="1435100"/>
            <a:ext cx="1260124" cy="2174196"/>
          </a:xfrm>
          <a:prstGeom prst="rect">
            <a:avLst/>
          </a:prstGeom>
        </p:spPr>
      </p:pic>
      <p:pic>
        <p:nvPicPr>
          <p:cNvPr id="5" name="Image 3" descr="preencoded.png">    </p:cNvPr>
          <p:cNvPicPr>
            <a:picLocks noChangeAspect="1"/>
          </p:cNvPicPr>
          <p:nvPr/>
        </p:nvPicPr>
        <p:blipFill>
          <a:blip r:embed="rId4"/>
          <a:stretch>
            <a:fillRect/>
          </a:stretch>
        </p:blipFill>
        <p:spPr>
          <a:xfrm>
            <a:off x="20983023" y="3538857"/>
            <a:ext cx="670154" cy="526528"/>
          </a:xfrm>
          <a:prstGeom prst="rect">
            <a:avLst/>
          </a:prstGeom>
        </p:spPr>
      </p:pic>
      <p:pic>
        <p:nvPicPr>
          <p:cNvPr id="6" name="Image 4" descr="preencoded.png">    </p:cNvPr>
          <p:cNvPicPr>
            <a:picLocks noChangeAspect="1"/>
          </p:cNvPicPr>
          <p:nvPr/>
        </p:nvPicPr>
        <p:blipFill>
          <a:blip r:embed="rId5"/>
          <a:stretch>
            <a:fillRect/>
          </a:stretch>
        </p:blipFill>
        <p:spPr>
          <a:xfrm>
            <a:off x="22134550" y="2959466"/>
            <a:ext cx="680564" cy="523371"/>
          </a:xfrm>
          <a:prstGeom prst="rect">
            <a:avLst/>
          </a:prstGeom>
        </p:spPr>
      </p:pic>
      <p:pic>
        <p:nvPicPr>
          <p:cNvPr id="7" name="Image 5" descr="preencoded.png">    </p:cNvPr>
          <p:cNvPicPr>
            <a:picLocks noChangeAspect="1"/>
          </p:cNvPicPr>
          <p:nvPr/>
        </p:nvPicPr>
        <p:blipFill>
          <a:blip r:embed="rId6"/>
          <a:stretch>
            <a:fillRect/>
          </a:stretch>
        </p:blipFill>
        <p:spPr>
          <a:xfrm>
            <a:off x="838305" y="1625600"/>
            <a:ext cx="1194839" cy="1136269"/>
          </a:xfrm>
          <a:prstGeom prst="rect">
            <a:avLst/>
          </a:prstGeom>
        </p:spPr>
      </p:pic>
      <p:pic>
        <p:nvPicPr>
          <p:cNvPr id="8" name="Image 6" descr="preencoded.png">    </p:cNvPr>
          <p:cNvPicPr>
            <a:picLocks noChangeAspect="1"/>
          </p:cNvPicPr>
          <p:nvPr/>
        </p:nvPicPr>
        <p:blipFill>
          <a:blip r:embed="rId7"/>
          <a:stretch>
            <a:fillRect/>
          </a:stretch>
        </p:blipFill>
        <p:spPr>
          <a:xfrm>
            <a:off x="1435279" y="10629900"/>
            <a:ext cx="1791432" cy="1719520"/>
          </a:xfrm>
          <a:prstGeom prst="rect">
            <a:avLst/>
          </a:prstGeom>
        </p:spPr>
      </p:pic>
      <p:pic>
        <p:nvPicPr>
          <p:cNvPr id="9" name="Image 7" descr="preencoded.png">    </p:cNvPr>
          <p:cNvPicPr>
            <a:picLocks noChangeAspect="1"/>
          </p:cNvPicPr>
          <p:nvPr/>
        </p:nvPicPr>
        <p:blipFill>
          <a:blip r:embed="rId8"/>
          <a:stretch>
            <a:fillRect/>
          </a:stretch>
        </p:blipFill>
        <p:spPr>
          <a:xfrm>
            <a:off x="3266311" y="11214985"/>
            <a:ext cx="482812" cy="706261"/>
          </a:xfrm>
          <a:prstGeom prst="rect">
            <a:avLst/>
          </a:prstGeom>
        </p:spPr>
      </p:pic>
      <p:pic>
        <p:nvPicPr>
          <p:cNvPr id="10" name="Image 8" descr="preencoded.png">    </p:cNvPr>
          <p:cNvPicPr>
            <a:picLocks noChangeAspect="1"/>
          </p:cNvPicPr>
          <p:nvPr/>
        </p:nvPicPr>
        <p:blipFill>
          <a:blip r:embed="rId9"/>
          <a:stretch>
            <a:fillRect/>
          </a:stretch>
        </p:blipFill>
        <p:spPr>
          <a:xfrm>
            <a:off x="3154664" y="11326746"/>
            <a:ext cx="706231" cy="482867"/>
          </a:xfrm>
          <a:prstGeom prst="rect">
            <a:avLst/>
          </a:prstGeom>
        </p:spPr>
      </p:pic>
      <p:pic>
        <p:nvPicPr>
          <p:cNvPr id="11" name="Image 9" descr="preencoded.png">    </p:cNvPr>
          <p:cNvPicPr>
            <a:picLocks noChangeAspect="1"/>
          </p:cNvPicPr>
          <p:nvPr/>
        </p:nvPicPr>
        <p:blipFill>
          <a:blip r:embed="rId10"/>
          <a:stretch>
            <a:fillRect/>
          </a:stretch>
        </p:blipFill>
        <p:spPr>
          <a:xfrm>
            <a:off x="1922740" y="10846563"/>
            <a:ext cx="244906" cy="847733"/>
          </a:xfrm>
          <a:prstGeom prst="rect">
            <a:avLst/>
          </a:prstGeom>
        </p:spPr>
      </p:pic>
      <p:pic>
        <p:nvPicPr>
          <p:cNvPr id="12" name="Image 10" descr="preencoded.png">    </p:cNvPr>
          <p:cNvPicPr>
            <a:picLocks noChangeAspect="1"/>
          </p:cNvPicPr>
          <p:nvPr/>
        </p:nvPicPr>
        <p:blipFill>
          <a:blip r:embed="rId11"/>
          <a:stretch>
            <a:fillRect/>
          </a:stretch>
        </p:blipFill>
        <p:spPr>
          <a:xfrm>
            <a:off x="19255607" y="12254054"/>
            <a:ext cx="2609069" cy="430991"/>
          </a:xfrm>
          <a:prstGeom prst="rect">
            <a:avLst/>
          </a:prstGeom>
        </p:spPr>
      </p:pic>
      <p:pic>
        <p:nvPicPr>
          <p:cNvPr id="13" name="Image 11" descr="preencoded.png">    </p:cNvPr>
          <p:cNvPicPr>
            <a:picLocks noChangeAspect="1"/>
          </p:cNvPicPr>
          <p:nvPr/>
        </p:nvPicPr>
        <p:blipFill>
          <a:blip r:embed="rId12"/>
          <a:stretch>
            <a:fillRect/>
          </a:stretch>
        </p:blipFill>
        <p:spPr>
          <a:xfrm>
            <a:off x="19507939" y="12188089"/>
            <a:ext cx="1779695" cy="297284"/>
          </a:xfrm>
          <a:prstGeom prst="rect">
            <a:avLst/>
          </a:prstGeom>
        </p:spPr>
      </p:pic>
      <p:pic>
        <p:nvPicPr>
          <p:cNvPr id="14" name="Image 12" descr="preencoded.png">    </p:cNvPr>
          <p:cNvPicPr>
            <a:picLocks noChangeAspect="1"/>
          </p:cNvPicPr>
          <p:nvPr/>
        </p:nvPicPr>
        <p:blipFill>
          <a:blip r:embed="rId13"/>
          <a:stretch>
            <a:fillRect/>
          </a:stretch>
        </p:blipFill>
        <p:spPr>
          <a:xfrm>
            <a:off x="19969153" y="11792189"/>
            <a:ext cx="1368522" cy="569196"/>
          </a:xfrm>
          <a:prstGeom prst="rect">
            <a:avLst/>
          </a:prstGeom>
        </p:spPr>
      </p:pic>
      <p:pic>
        <p:nvPicPr>
          <p:cNvPr id="15" name="Image 13" descr="preencoded.png">    </p:cNvPr>
          <p:cNvPicPr>
            <a:picLocks noChangeAspect="1"/>
          </p:cNvPicPr>
          <p:nvPr/>
        </p:nvPicPr>
        <p:blipFill>
          <a:blip r:embed="rId14"/>
          <a:stretch>
            <a:fillRect/>
          </a:stretch>
        </p:blipFill>
        <p:spPr>
          <a:xfrm>
            <a:off x="21143287" y="11061120"/>
            <a:ext cx="1431257" cy="1439835"/>
          </a:xfrm>
          <a:prstGeom prst="rect">
            <a:avLst/>
          </a:prstGeom>
        </p:spPr>
      </p:pic>
      <p:pic>
        <p:nvPicPr>
          <p:cNvPr id="16" name="Image 14" descr="preencoded.png">    </p:cNvPr>
          <p:cNvPicPr>
            <a:picLocks noChangeAspect="1"/>
          </p:cNvPicPr>
          <p:nvPr/>
        </p:nvPicPr>
        <p:blipFill>
          <a:blip r:embed="rId15"/>
          <a:stretch>
            <a:fillRect/>
          </a:stretch>
        </p:blipFill>
        <p:spPr>
          <a:xfrm>
            <a:off x="21288279" y="10947400"/>
            <a:ext cx="1431068" cy="1440022"/>
          </a:xfrm>
          <a:prstGeom prst="rect">
            <a:avLst/>
          </a:prstGeom>
        </p:spPr>
      </p:pic>
      <p:pic>
        <p:nvPicPr>
          <p:cNvPr id="17" name="Image 15" descr="preencoded.png">    </p:cNvPr>
          <p:cNvPicPr>
            <a:picLocks noChangeAspect="1"/>
          </p:cNvPicPr>
          <p:nvPr/>
        </p:nvPicPr>
        <p:blipFill>
          <a:blip r:embed="rId16"/>
          <a:stretch>
            <a:fillRect/>
          </a:stretch>
        </p:blipFill>
        <p:spPr>
          <a:xfrm>
            <a:off x="22168075" y="11892948"/>
            <a:ext cx="62571" cy="364846"/>
          </a:xfrm>
          <a:prstGeom prst="rect">
            <a:avLst/>
          </a:prstGeom>
        </p:spPr>
      </p:pic>
      <p:pic>
        <p:nvPicPr>
          <p:cNvPr id="18" name="Image 16" descr="preencoded.png">    </p:cNvPr>
          <p:cNvPicPr>
            <a:picLocks noChangeAspect="1"/>
          </p:cNvPicPr>
          <p:nvPr/>
        </p:nvPicPr>
        <p:blipFill>
          <a:blip r:embed="rId17"/>
          <a:stretch>
            <a:fillRect/>
          </a:stretch>
        </p:blipFill>
        <p:spPr>
          <a:xfrm>
            <a:off x="22326454" y="11592775"/>
            <a:ext cx="240043" cy="190635"/>
          </a:xfrm>
          <a:prstGeom prst="rect">
            <a:avLst/>
          </a:prstGeom>
        </p:spPr>
      </p:pic>
      <p:pic>
        <p:nvPicPr>
          <p:cNvPr id="19" name="Image 17" descr="preencoded.png">    </p:cNvPr>
          <p:cNvPicPr>
            <a:picLocks noChangeAspect="1"/>
          </p:cNvPicPr>
          <p:nvPr/>
        </p:nvPicPr>
        <p:blipFill>
          <a:blip r:embed="rId18"/>
          <a:stretch>
            <a:fillRect/>
          </a:stretch>
        </p:blipFill>
        <p:spPr>
          <a:xfrm>
            <a:off x="22193584" y="11507363"/>
            <a:ext cx="290657" cy="57040"/>
          </a:xfrm>
          <a:prstGeom prst="rect">
            <a:avLst/>
          </a:prstGeom>
        </p:spPr>
      </p:pic>
      <p:sp>
        <p:nvSpPr>
          <p:cNvPr id="20" name="Shape 0"/>
          <p:cNvSpPr/>
          <p:nvPr/>
        </p:nvSpPr>
        <p:spPr>
          <a:xfrm>
            <a:off x="23370921" y="10515600"/>
            <a:ext cx="1016127" cy="3200400"/>
          </a:xfrm>
          <a:prstGeom prst="rect">
            <a:avLst/>
          </a:prstGeom>
          <a:noFill/>
          <a:ln/>
        </p:spPr>
      </p:sp>
      <p:pic>
        <p:nvPicPr>
          <p:cNvPr id="21" name="Image 18" descr="preencoded.png">    </p:cNvPr>
          <p:cNvPicPr>
            <a:picLocks noChangeAspect="1"/>
          </p:cNvPicPr>
          <p:nvPr/>
        </p:nvPicPr>
        <p:blipFill>
          <a:blip r:embed="rId19"/>
          <a:stretch>
            <a:fillRect/>
          </a:stretch>
        </p:blipFill>
        <p:spPr>
          <a:xfrm>
            <a:off x="23523340" y="10820400"/>
            <a:ext cx="711289" cy="2590800"/>
          </a:xfrm>
          <a:prstGeom prst="rect">
            <a:avLst/>
          </a:prstGeom>
        </p:spPr>
      </p:pic>
      <p:pic>
        <p:nvPicPr>
          <p:cNvPr id="22" name="Image 19" descr="preencoded.png">    </p:cNvPr>
          <p:cNvPicPr>
            <a:picLocks noChangeAspect="1"/>
          </p:cNvPicPr>
          <p:nvPr/>
        </p:nvPicPr>
        <p:blipFill>
          <a:blip r:embed="rId20"/>
          <a:stretch>
            <a:fillRect/>
          </a:stretch>
        </p:blipFill>
        <p:spPr>
          <a:xfrm>
            <a:off x="2171971" y="812800"/>
            <a:ext cx="9322965" cy="9040385"/>
          </a:xfrm>
          <a:prstGeom prst="rect">
            <a:avLst/>
          </a:prstGeom>
        </p:spPr>
      </p:pic>
      <p:sp>
        <p:nvSpPr>
          <p:cNvPr id="23" name="Text 1"/>
          <p:cNvSpPr/>
          <p:nvPr/>
        </p:nvSpPr>
        <p:spPr>
          <a:xfrm>
            <a:off x="12142718" y="7442200"/>
            <a:ext cx="7400792" cy="3869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235479" y="1536700"/>
            <a:ext cx="1194839" cy="1136278"/>
          </a:xfrm>
          <a:prstGeom prst="rect">
            <a:avLst/>
          </a:prstGeom>
        </p:spPr>
      </p:pic>
      <p:pic>
        <p:nvPicPr>
          <p:cNvPr id="4" name="Image 2" descr="preencoded.png">    </p:cNvPr>
          <p:cNvPicPr>
            <a:picLocks noChangeAspect="1"/>
          </p:cNvPicPr>
          <p:nvPr/>
        </p:nvPicPr>
        <p:blipFill>
          <a:blip r:embed="rId3"/>
          <a:stretch>
            <a:fillRect/>
          </a:stretch>
        </p:blipFill>
        <p:spPr>
          <a:xfrm>
            <a:off x="22176972" y="1276747"/>
            <a:ext cx="462377" cy="2457053"/>
          </a:xfrm>
          <a:prstGeom prst="rect">
            <a:avLst/>
          </a:prstGeom>
        </p:spPr>
      </p:pic>
      <p:pic>
        <p:nvPicPr>
          <p:cNvPr id="5" name="Image 3" descr="preencoded.png">    </p:cNvPr>
          <p:cNvPicPr>
            <a:picLocks noChangeAspect="1"/>
          </p:cNvPicPr>
          <p:nvPr/>
        </p:nvPicPr>
        <p:blipFill>
          <a:blip r:embed="rId4"/>
          <a:stretch>
            <a:fillRect/>
          </a:stretch>
        </p:blipFill>
        <p:spPr>
          <a:xfrm>
            <a:off x="22351588" y="1823765"/>
            <a:ext cx="328604" cy="1672158"/>
          </a:xfrm>
          <a:prstGeom prst="rect">
            <a:avLst/>
          </a:prstGeom>
        </p:spPr>
      </p:pic>
      <p:pic>
        <p:nvPicPr>
          <p:cNvPr id="6" name="Image 4" descr="preencoded.png">    </p:cNvPr>
          <p:cNvPicPr>
            <a:picLocks noChangeAspect="1"/>
          </p:cNvPicPr>
          <p:nvPr/>
        </p:nvPicPr>
        <p:blipFill>
          <a:blip r:embed="rId5"/>
          <a:stretch>
            <a:fillRect/>
          </a:stretch>
        </p:blipFill>
        <p:spPr>
          <a:xfrm>
            <a:off x="22468690" y="1791221"/>
            <a:ext cx="587151" cy="1272356"/>
          </a:xfrm>
          <a:prstGeom prst="rect">
            <a:avLst/>
          </a:prstGeom>
        </p:spPr>
      </p:pic>
      <p:pic>
        <p:nvPicPr>
          <p:cNvPr id="7" name="Image 5" descr="preencoded.png">    </p:cNvPr>
          <p:cNvPicPr>
            <a:picLocks noChangeAspect="1"/>
          </p:cNvPicPr>
          <p:nvPr/>
        </p:nvPicPr>
        <p:blipFill>
          <a:blip r:embed="rId6"/>
          <a:stretch>
            <a:fillRect/>
          </a:stretch>
        </p:blipFill>
        <p:spPr>
          <a:xfrm>
            <a:off x="22417483" y="627658"/>
            <a:ext cx="1352555" cy="1360438"/>
          </a:xfrm>
          <a:prstGeom prst="rect">
            <a:avLst/>
          </a:prstGeom>
        </p:spPr>
      </p:pic>
      <p:pic>
        <p:nvPicPr>
          <p:cNvPr id="8" name="Image 6" descr="preencoded.png">    </p:cNvPr>
          <p:cNvPicPr>
            <a:picLocks noChangeAspect="1"/>
          </p:cNvPicPr>
          <p:nvPr/>
        </p:nvPicPr>
        <p:blipFill>
          <a:blip r:embed="rId7"/>
          <a:stretch>
            <a:fillRect/>
          </a:stretch>
        </p:blipFill>
        <p:spPr>
          <a:xfrm>
            <a:off x="22530210" y="495300"/>
            <a:ext cx="1352648" cy="1360438"/>
          </a:xfrm>
          <a:prstGeom prst="rect">
            <a:avLst/>
          </a:prstGeom>
        </p:spPr>
      </p:pic>
      <p:pic>
        <p:nvPicPr>
          <p:cNvPr id="9" name="Image 7" descr="preencoded.png">    </p:cNvPr>
          <p:cNvPicPr>
            <a:picLocks noChangeAspect="1"/>
          </p:cNvPicPr>
          <p:nvPr/>
        </p:nvPicPr>
        <p:blipFill>
          <a:blip r:embed="rId8"/>
          <a:stretch>
            <a:fillRect/>
          </a:stretch>
        </p:blipFill>
        <p:spPr>
          <a:xfrm>
            <a:off x="22650627" y="932507"/>
            <a:ext cx="342810" cy="71810"/>
          </a:xfrm>
          <a:prstGeom prst="rect">
            <a:avLst/>
          </a:prstGeom>
        </p:spPr>
      </p:pic>
      <p:pic>
        <p:nvPicPr>
          <p:cNvPr id="10" name="Image 8" descr="preencoded.png">    </p:cNvPr>
          <p:cNvPicPr>
            <a:picLocks noChangeAspect="1"/>
          </p:cNvPicPr>
          <p:nvPr/>
        </p:nvPicPr>
        <p:blipFill>
          <a:blip r:embed="rId9"/>
          <a:stretch>
            <a:fillRect/>
          </a:stretch>
        </p:blipFill>
        <p:spPr>
          <a:xfrm>
            <a:off x="23102733" y="639663"/>
            <a:ext cx="188114" cy="219869"/>
          </a:xfrm>
          <a:prstGeom prst="rect">
            <a:avLst/>
          </a:prstGeom>
        </p:spPr>
      </p:pic>
      <p:pic>
        <p:nvPicPr>
          <p:cNvPr id="11" name="Image 9" descr="preencoded.png">    </p:cNvPr>
          <p:cNvPicPr>
            <a:picLocks noChangeAspect="1"/>
          </p:cNvPicPr>
          <p:nvPr/>
        </p:nvPicPr>
        <p:blipFill>
          <a:blip r:embed="rId10"/>
          <a:stretch>
            <a:fillRect/>
          </a:stretch>
        </p:blipFill>
        <p:spPr>
          <a:xfrm>
            <a:off x="23314369" y="718716"/>
            <a:ext cx="44062" cy="276349"/>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pic>
        <p:nvPicPr>
          <p:cNvPr id="14" name="Image 11" descr="preencoded.png">    </p:cNvPr>
          <p:cNvPicPr>
            <a:picLocks noChangeAspect="1"/>
          </p:cNvPicPr>
          <p:nvPr/>
        </p:nvPicPr>
        <p:blipFill>
          <a:blip r:embed="rId12"/>
          <a:stretch>
            <a:fillRect/>
          </a:stretch>
        </p:blipFill>
        <p:spPr>
          <a:xfrm>
            <a:off x="8522765" y="3810000"/>
            <a:ext cx="14479810" cy="7861300"/>
          </a:xfrm>
          <a:prstGeom prst="rect">
            <a:avLst/>
          </a:prstGeom>
        </p:spPr>
      </p:pic>
      <p:sp>
        <p:nvSpPr>
          <p:cNvPr id="15" name="Text 1"/>
          <p:cNvSpPr/>
          <p:nvPr/>
        </p:nvSpPr>
        <p:spPr>
          <a:xfrm>
            <a:off x="5012893" y="1104900"/>
            <a:ext cx="14348560" cy="1494367"/>
          </a:xfrm>
          <a:prstGeom prst="rect">
            <a:avLst/>
          </a:prstGeom>
          <a:noFill/>
          <a:ln/>
        </p:spPr>
        <p:txBody>
          <a:bodyPr wrap="square" lIns="0" tIns="0" rIns="0" bIns="0" rtlCol="0" anchor="t"/>
          <a:lstStyle/>
          <a:p>
            <a:pPr algn="ctr"/>
            <a:r>
              <a:rPr lang="en-US" sz="8000" dirty="0">
                <a:solidFill>
                  <a:srgbClr val="272727">
                    <a:alpha val="100000"/>
                  </a:srgbClr>
                </a:solidFill>
                <a:latin typeface="Lilita One Regular" pitchFamily="34" charset="0"/>
                <a:ea typeface="Lilita One Regular" pitchFamily="34" charset="-122"/>
                <a:cs typeface="Lilita One Regular" pitchFamily="34" charset="-120"/>
              </a:rPr>
              <a:t>Fantasy Realm at a Glance</a:t>
            </a:r>
            <a:endParaRPr lang="en-US" sz="8000" dirty="0"/>
          </a:p>
        </p:txBody>
      </p:sp>
      <p:sp>
        <p:nvSpPr>
          <p:cNvPr id="16" name="Shape 2"/>
          <p:cNvSpPr/>
          <p:nvPr/>
        </p:nvSpPr>
        <p:spPr>
          <a:xfrm>
            <a:off x="1714714" y="3460750"/>
            <a:ext cx="6935067" cy="1866900"/>
          </a:xfrm>
          <a:prstGeom prst="rect">
            <a:avLst/>
          </a:prstGeom>
          <a:noFill/>
          <a:ln/>
        </p:spPr>
      </p:sp>
      <p:sp>
        <p:nvSpPr>
          <p:cNvPr id="17" name="Shape 3"/>
          <p:cNvSpPr/>
          <p:nvPr/>
        </p:nvSpPr>
        <p:spPr>
          <a:xfrm>
            <a:off x="1714714" y="3460750"/>
            <a:ext cx="6935067" cy="1866900"/>
          </a:xfrm>
          <a:prstGeom prst="rect">
            <a:avLst/>
          </a:prstGeom>
          <a:noFill/>
          <a:ln/>
        </p:spPr>
      </p:sp>
      <p:sp>
        <p:nvSpPr>
          <p:cNvPr id="18" name="Text 4"/>
          <p:cNvSpPr/>
          <p:nvPr/>
        </p:nvSpPr>
        <p:spPr>
          <a:xfrm>
            <a:off x="1714714" y="3460750"/>
            <a:ext cx="7138292"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The Enchanted Forest</a:t>
            </a:r>
            <a:endParaRPr lang="en-US" sz="4800" dirty="0"/>
          </a:p>
        </p:txBody>
      </p:sp>
      <p:sp>
        <p:nvSpPr>
          <p:cNvPr id="19" name="Text 5"/>
          <p:cNvSpPr/>
          <p:nvPr/>
        </p:nvSpPr>
        <p:spPr>
          <a:xfrm>
            <a:off x="1714714" y="4260850"/>
            <a:ext cx="7070550"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magical forest filled with talking animals and enchanted creatures.</a:t>
            </a:r>
            <a:endParaRPr lang="en-US" sz="3200" dirty="0"/>
          </a:p>
        </p:txBody>
      </p:sp>
      <p:sp>
        <p:nvSpPr>
          <p:cNvPr id="20" name="Shape 6"/>
          <p:cNvSpPr/>
          <p:nvPr/>
        </p:nvSpPr>
        <p:spPr>
          <a:xfrm>
            <a:off x="1714714" y="6356350"/>
            <a:ext cx="6935067" cy="2400300"/>
          </a:xfrm>
          <a:prstGeom prst="rect">
            <a:avLst/>
          </a:prstGeom>
          <a:noFill/>
          <a:ln/>
        </p:spPr>
      </p:sp>
      <p:sp>
        <p:nvSpPr>
          <p:cNvPr id="21" name="Shape 7"/>
          <p:cNvSpPr/>
          <p:nvPr/>
        </p:nvSpPr>
        <p:spPr>
          <a:xfrm>
            <a:off x="1714714" y="6356350"/>
            <a:ext cx="6935067" cy="2400300"/>
          </a:xfrm>
          <a:prstGeom prst="rect">
            <a:avLst/>
          </a:prstGeom>
          <a:noFill/>
          <a:ln/>
        </p:spPr>
      </p:sp>
      <p:sp>
        <p:nvSpPr>
          <p:cNvPr id="22" name="Text 8"/>
          <p:cNvSpPr/>
          <p:nvPr/>
        </p:nvSpPr>
        <p:spPr>
          <a:xfrm>
            <a:off x="1714714" y="6356350"/>
            <a:ext cx="7138292"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The Crystal Caves</a:t>
            </a:r>
            <a:endParaRPr lang="en-US" sz="4800" dirty="0"/>
          </a:p>
        </p:txBody>
      </p:sp>
      <p:sp>
        <p:nvSpPr>
          <p:cNvPr id="23" name="Text 9"/>
          <p:cNvSpPr/>
          <p:nvPr/>
        </p:nvSpPr>
        <p:spPr>
          <a:xfrm>
            <a:off x="1714714" y="7156450"/>
            <a:ext cx="7070550"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network of underground caves filled with precious gems and crystals.</a:t>
            </a:r>
            <a:endParaRPr lang="en-US" sz="3200" dirty="0"/>
          </a:p>
        </p:txBody>
      </p:sp>
      <p:sp>
        <p:nvSpPr>
          <p:cNvPr id="24" name="Shape 10"/>
          <p:cNvSpPr/>
          <p:nvPr/>
        </p:nvSpPr>
        <p:spPr>
          <a:xfrm>
            <a:off x="1714714" y="9785350"/>
            <a:ext cx="6935067" cy="1866900"/>
          </a:xfrm>
          <a:prstGeom prst="rect">
            <a:avLst/>
          </a:prstGeom>
          <a:noFill/>
          <a:ln/>
        </p:spPr>
      </p:sp>
      <p:sp>
        <p:nvSpPr>
          <p:cNvPr id="25" name="Shape 11"/>
          <p:cNvSpPr/>
          <p:nvPr/>
        </p:nvSpPr>
        <p:spPr>
          <a:xfrm>
            <a:off x="1714714" y="9785350"/>
            <a:ext cx="6935067" cy="1866900"/>
          </a:xfrm>
          <a:prstGeom prst="rect">
            <a:avLst/>
          </a:prstGeom>
          <a:noFill/>
          <a:ln/>
        </p:spPr>
      </p:sp>
      <p:sp>
        <p:nvSpPr>
          <p:cNvPr id="26" name="Text 12"/>
          <p:cNvSpPr/>
          <p:nvPr/>
        </p:nvSpPr>
        <p:spPr>
          <a:xfrm>
            <a:off x="1714714" y="9785350"/>
            <a:ext cx="7138292"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The Dragon's Lair</a:t>
            </a:r>
            <a:endParaRPr lang="en-US" sz="4800" dirty="0"/>
          </a:p>
        </p:txBody>
      </p:sp>
      <p:sp>
        <p:nvSpPr>
          <p:cNvPr id="27" name="Text 13"/>
          <p:cNvSpPr/>
          <p:nvPr/>
        </p:nvSpPr>
        <p:spPr>
          <a:xfrm>
            <a:off x="1714714" y="10585450"/>
            <a:ext cx="7070550"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135442" y="10096500"/>
            <a:ext cx="1143298" cy="1251099"/>
          </a:xfrm>
          <a:prstGeom prst="rect">
            <a:avLst/>
          </a:prstGeom>
        </p:spPr>
      </p:pic>
      <p:pic>
        <p:nvPicPr>
          <p:cNvPr id="4" name="Image 2" descr="preencoded.png">    </p:cNvPr>
          <p:cNvPicPr>
            <a:picLocks noChangeAspect="1"/>
          </p:cNvPicPr>
          <p:nvPr/>
        </p:nvPicPr>
        <p:blipFill>
          <a:blip r:embed="rId3"/>
          <a:stretch>
            <a:fillRect/>
          </a:stretch>
        </p:blipFill>
        <p:spPr>
          <a:xfrm>
            <a:off x="21173832" y="10840889"/>
            <a:ext cx="478378" cy="468635"/>
          </a:xfrm>
          <a:prstGeom prst="rect">
            <a:avLst/>
          </a:prstGeom>
        </p:spPr>
      </p:pic>
      <p:pic>
        <p:nvPicPr>
          <p:cNvPr id="5" name="Image 3" descr="preencoded.png">    </p:cNvPr>
          <p:cNvPicPr>
            <a:picLocks noChangeAspect="1"/>
          </p:cNvPicPr>
          <p:nvPr/>
        </p:nvPicPr>
        <p:blipFill>
          <a:blip r:embed="rId4"/>
          <a:stretch>
            <a:fillRect/>
          </a:stretch>
        </p:blipFill>
        <p:spPr>
          <a:xfrm>
            <a:off x="22538263" y="115243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2144929" y="12374265"/>
            <a:ext cx="474257" cy="307553"/>
          </a:xfrm>
          <a:prstGeom prst="rect">
            <a:avLst/>
          </a:prstGeom>
        </p:spPr>
      </p:pic>
      <p:pic>
        <p:nvPicPr>
          <p:cNvPr id="7" name="Image 5" descr="preencoded.png">    </p:cNvPr>
          <p:cNvPicPr>
            <a:picLocks noChangeAspect="1"/>
          </p:cNvPicPr>
          <p:nvPr/>
        </p:nvPicPr>
        <p:blipFill>
          <a:blip r:embed="rId6"/>
          <a:stretch>
            <a:fillRect/>
          </a:stretch>
        </p:blipFill>
        <p:spPr>
          <a:xfrm>
            <a:off x="22980949" y="12360846"/>
            <a:ext cx="477838" cy="307628"/>
          </a:xfrm>
          <a:prstGeom prst="rect">
            <a:avLst/>
          </a:prstGeom>
        </p:spPr>
      </p:pic>
      <p:pic>
        <p:nvPicPr>
          <p:cNvPr id="8" name="Image 6" descr="preencoded.png">    </p:cNvPr>
          <p:cNvPicPr>
            <a:picLocks noChangeAspect="1"/>
          </p:cNvPicPr>
          <p:nvPr/>
        </p:nvPicPr>
        <p:blipFill>
          <a:blip r:embed="rId7"/>
          <a:stretch>
            <a:fillRect/>
          </a:stretch>
        </p:blipFill>
        <p:spPr>
          <a:xfrm>
            <a:off x="673184" y="5725021"/>
            <a:ext cx="1194839" cy="1136278"/>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Text 1"/>
          <p:cNvSpPr/>
          <p:nvPr/>
        </p:nvSpPr>
        <p:spPr>
          <a:xfrm>
            <a:off x="6054423" y="1104900"/>
            <a:ext cx="12278201" cy="1494367"/>
          </a:xfrm>
          <a:prstGeom prst="rect">
            <a:avLst/>
          </a:prstGeom>
          <a:noFill/>
          <a:ln/>
        </p:spPr>
        <p:txBody>
          <a:bodyPr wrap="square" lIns="0" tIns="0" rIns="0" bIns="0" rtlCol="0" anchor="t"/>
          <a:lstStyle/>
          <a:p>
            <a:pPr algn="ctr"/>
            <a:r>
              <a:rPr lang="en-US" sz="8000" dirty="0">
                <a:solidFill>
                  <a:srgbClr val="272727">
                    <a:alpha val="100000"/>
                  </a:srgbClr>
                </a:solidFill>
                <a:latin typeface="Lilita One Regular" pitchFamily="34" charset="0"/>
                <a:ea typeface="Lilita One Regular" pitchFamily="34" charset="-122"/>
                <a:cs typeface="Lilita One Regular" pitchFamily="34" charset="-120"/>
              </a:rPr>
              <a:t>The Timeline</a:t>
            </a:r>
            <a:endParaRPr lang="en-US" sz="8000" dirty="0"/>
          </a:p>
        </p:txBody>
      </p:sp>
      <p:sp>
        <p:nvSpPr>
          <p:cNvPr id="12" name="Shape 2"/>
          <p:cNvSpPr/>
          <p:nvPr/>
        </p:nvSpPr>
        <p:spPr>
          <a:xfrm>
            <a:off x="0" y="3289300"/>
            <a:ext cx="24387048" cy="9766300"/>
          </a:xfrm>
          <a:prstGeom prst="rect">
            <a:avLst/>
          </a:prstGeom>
          <a:noFill/>
          <a:ln/>
        </p:spPr>
      </p:sp>
      <p:sp>
        <p:nvSpPr>
          <p:cNvPr id="13" name="Shape 3"/>
          <p:cNvSpPr/>
          <p:nvPr/>
        </p:nvSpPr>
        <p:spPr>
          <a:xfrm>
            <a:off x="0" y="7924800"/>
            <a:ext cx="24387048" cy="0"/>
          </a:xfrm>
          <a:prstGeom prst="rect">
            <a:avLst/>
          </a:prstGeom>
          <a:noFill/>
          <a:ln/>
        </p:spPr>
      </p:sp>
      <p:pic>
        <p:nvPicPr>
          <p:cNvPr id="14" name="Image 8" descr="preencoded.png">    </p:cNvPr>
          <p:cNvPicPr>
            <a:picLocks noChangeAspect="1"/>
          </p:cNvPicPr>
          <p:nvPr/>
        </p:nvPicPr>
        <p:blipFill>
          <a:blip r:embed="rId9"/>
          <a:stretch>
            <a:fillRect/>
          </a:stretch>
        </p:blipFill>
        <p:spPr>
          <a:xfrm>
            <a:off x="0" y="7912100"/>
            <a:ext cx="24387048" cy="12700"/>
          </a:xfrm>
          <a:prstGeom prst="rect">
            <a:avLst/>
          </a:prstGeom>
        </p:spPr>
      </p:pic>
      <p:pic>
        <p:nvPicPr>
          <p:cNvPr id="15" name="Image 9" descr="preencoded.png">    </p:cNvPr>
          <p:cNvPicPr>
            <a:picLocks noChangeAspect="1"/>
          </p:cNvPicPr>
          <p:nvPr/>
        </p:nvPicPr>
        <p:blipFill>
          <a:blip r:embed="rId10"/>
          <a:stretch>
            <a:fillRect/>
          </a:stretch>
        </p:blipFill>
        <p:spPr>
          <a:xfrm>
            <a:off x="1244756" y="5016500"/>
            <a:ext cx="190524" cy="2908300"/>
          </a:xfrm>
          <a:prstGeom prst="rect">
            <a:avLst/>
          </a:prstGeom>
        </p:spPr>
      </p:pic>
      <p:pic>
        <p:nvPicPr>
          <p:cNvPr id="16" name="Image 10" descr="preencoded.png">    </p:cNvPr>
          <p:cNvPicPr>
            <a:picLocks noChangeAspect="1"/>
          </p:cNvPicPr>
          <p:nvPr/>
        </p:nvPicPr>
        <p:blipFill>
          <a:blip r:embed="rId11"/>
          <a:stretch>
            <a:fillRect/>
          </a:stretch>
        </p:blipFill>
        <p:spPr>
          <a:xfrm>
            <a:off x="12561870" y="3505200"/>
            <a:ext cx="190524" cy="4419600"/>
          </a:xfrm>
          <a:prstGeom prst="rect">
            <a:avLst/>
          </a:prstGeom>
        </p:spPr>
      </p:pic>
      <p:pic>
        <p:nvPicPr>
          <p:cNvPr id="17" name="Image 11" descr="preencoded.png">    </p:cNvPr>
          <p:cNvPicPr>
            <a:picLocks noChangeAspect="1"/>
          </p:cNvPicPr>
          <p:nvPr/>
        </p:nvPicPr>
        <p:blipFill>
          <a:blip r:embed="rId12"/>
          <a:stretch>
            <a:fillRect/>
          </a:stretch>
        </p:blipFill>
        <p:spPr>
          <a:xfrm>
            <a:off x="6884260" y="7924800"/>
            <a:ext cx="190524" cy="5029200"/>
          </a:xfrm>
          <a:prstGeom prst="rect">
            <a:avLst/>
          </a:prstGeom>
        </p:spPr>
      </p:pic>
      <p:pic>
        <p:nvPicPr>
          <p:cNvPr id="18" name="Image 12" descr="preencoded.png">    </p:cNvPr>
          <p:cNvPicPr>
            <a:picLocks noChangeAspect="1"/>
          </p:cNvPicPr>
          <p:nvPr/>
        </p:nvPicPr>
        <p:blipFill>
          <a:blip r:embed="rId13"/>
          <a:stretch>
            <a:fillRect/>
          </a:stretch>
        </p:blipFill>
        <p:spPr>
          <a:xfrm>
            <a:off x="18214076" y="7924800"/>
            <a:ext cx="190524" cy="3048000"/>
          </a:xfrm>
          <a:prstGeom prst="rect">
            <a:avLst/>
          </a:prstGeom>
        </p:spPr>
      </p:pic>
      <p:sp>
        <p:nvSpPr>
          <p:cNvPr id="19" name="Shape 4"/>
          <p:cNvSpPr/>
          <p:nvPr/>
        </p:nvSpPr>
        <p:spPr>
          <a:xfrm>
            <a:off x="1740117" y="4775200"/>
            <a:ext cx="4572572" cy="2730500"/>
          </a:xfrm>
          <a:prstGeom prst="rect">
            <a:avLst/>
          </a:prstGeom>
          <a:noFill/>
          <a:ln/>
        </p:spPr>
      </p:sp>
      <p:sp>
        <p:nvSpPr>
          <p:cNvPr id="20" name="Shape 5"/>
          <p:cNvSpPr/>
          <p:nvPr/>
        </p:nvSpPr>
        <p:spPr>
          <a:xfrm>
            <a:off x="1740117" y="4775200"/>
            <a:ext cx="4572572" cy="2730500"/>
          </a:xfrm>
          <a:prstGeom prst="rect">
            <a:avLst/>
          </a:prstGeom>
          <a:noFill/>
          <a:ln/>
        </p:spPr>
      </p:sp>
      <p:sp>
        <p:nvSpPr>
          <p:cNvPr id="21" name="Text 6"/>
          <p:cNvSpPr/>
          <p:nvPr/>
        </p:nvSpPr>
        <p:spPr>
          <a:xfrm>
            <a:off x="1740117" y="477520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War</a:t>
            </a:r>
            <a:endParaRPr lang="en-US" sz="3600" dirty="0"/>
          </a:p>
        </p:txBody>
      </p:sp>
      <p:sp>
        <p:nvSpPr>
          <p:cNvPr id="22" name="Text 7"/>
          <p:cNvSpPr/>
          <p:nvPr/>
        </p:nvSpPr>
        <p:spPr>
          <a:xfrm>
            <a:off x="1740117" y="54991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23" name="Shape 8"/>
          <p:cNvSpPr/>
          <p:nvPr/>
        </p:nvSpPr>
        <p:spPr>
          <a:xfrm>
            <a:off x="13069934" y="3289300"/>
            <a:ext cx="4572572" cy="4330700"/>
          </a:xfrm>
          <a:prstGeom prst="rect">
            <a:avLst/>
          </a:prstGeom>
          <a:noFill/>
          <a:ln/>
        </p:spPr>
      </p:sp>
      <p:sp>
        <p:nvSpPr>
          <p:cNvPr id="24" name="Shape 9"/>
          <p:cNvSpPr/>
          <p:nvPr/>
        </p:nvSpPr>
        <p:spPr>
          <a:xfrm>
            <a:off x="13069934" y="3289300"/>
            <a:ext cx="4572572" cy="4330700"/>
          </a:xfrm>
          <a:prstGeom prst="rect">
            <a:avLst/>
          </a:prstGeom>
          <a:noFill/>
          <a:ln/>
        </p:spPr>
      </p:sp>
      <p:sp>
        <p:nvSpPr>
          <p:cNvPr id="25" name="Text 10"/>
          <p:cNvSpPr/>
          <p:nvPr/>
        </p:nvSpPr>
        <p:spPr>
          <a:xfrm>
            <a:off x="13069934" y="328930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Transformation</a:t>
            </a:r>
            <a:endParaRPr lang="en-US" sz="3600" dirty="0"/>
          </a:p>
        </p:txBody>
      </p:sp>
      <p:sp>
        <p:nvSpPr>
          <p:cNvPr id="26" name="Text 11"/>
          <p:cNvSpPr/>
          <p:nvPr/>
        </p:nvSpPr>
        <p:spPr>
          <a:xfrm>
            <a:off x="13069934" y="40132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7" name="Shape 12"/>
          <p:cNvSpPr/>
          <p:nvPr/>
        </p:nvSpPr>
        <p:spPr>
          <a:xfrm>
            <a:off x="7417727" y="8432800"/>
            <a:ext cx="4572572" cy="4330700"/>
          </a:xfrm>
          <a:prstGeom prst="rect">
            <a:avLst/>
          </a:prstGeom>
          <a:noFill/>
          <a:ln/>
        </p:spPr>
      </p:sp>
      <p:sp>
        <p:nvSpPr>
          <p:cNvPr id="28" name="Shape 13"/>
          <p:cNvSpPr/>
          <p:nvPr/>
        </p:nvSpPr>
        <p:spPr>
          <a:xfrm>
            <a:off x="7417727" y="8432800"/>
            <a:ext cx="4572572" cy="4330700"/>
          </a:xfrm>
          <a:prstGeom prst="rect">
            <a:avLst/>
          </a:prstGeom>
          <a:noFill/>
          <a:ln/>
        </p:spPr>
      </p:sp>
      <p:sp>
        <p:nvSpPr>
          <p:cNvPr id="29" name="Text 14"/>
          <p:cNvSpPr/>
          <p:nvPr/>
        </p:nvSpPr>
        <p:spPr>
          <a:xfrm>
            <a:off x="7417727" y="843280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Rise</a:t>
            </a:r>
            <a:endParaRPr lang="en-US" sz="3600" dirty="0"/>
          </a:p>
        </p:txBody>
      </p:sp>
      <p:sp>
        <p:nvSpPr>
          <p:cNvPr id="30" name="Text 15"/>
          <p:cNvSpPr/>
          <p:nvPr/>
        </p:nvSpPr>
        <p:spPr>
          <a:xfrm>
            <a:off x="7417727" y="91567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31" name="Shape 16"/>
          <p:cNvSpPr/>
          <p:nvPr/>
        </p:nvSpPr>
        <p:spPr>
          <a:xfrm>
            <a:off x="18747543" y="8432800"/>
            <a:ext cx="4572572" cy="2730500"/>
          </a:xfrm>
          <a:prstGeom prst="rect">
            <a:avLst/>
          </a:prstGeom>
          <a:noFill/>
          <a:ln/>
        </p:spPr>
      </p:sp>
      <p:sp>
        <p:nvSpPr>
          <p:cNvPr id="32" name="Shape 17"/>
          <p:cNvSpPr/>
          <p:nvPr/>
        </p:nvSpPr>
        <p:spPr>
          <a:xfrm>
            <a:off x="18747543" y="8432800"/>
            <a:ext cx="4572572" cy="2730500"/>
          </a:xfrm>
          <a:prstGeom prst="rect">
            <a:avLst/>
          </a:prstGeom>
          <a:noFill/>
          <a:ln/>
        </p:spPr>
      </p:sp>
      <p:sp>
        <p:nvSpPr>
          <p:cNvPr id="33" name="Text 18"/>
          <p:cNvSpPr/>
          <p:nvPr/>
        </p:nvSpPr>
        <p:spPr>
          <a:xfrm>
            <a:off x="18747543" y="843280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Lilita One Regular" pitchFamily="34" charset="0"/>
                <a:ea typeface="Lilita One Regular" pitchFamily="34" charset="-122"/>
                <a:cs typeface="Lilita One Regular" pitchFamily="34" charset="-120"/>
              </a:rPr>
              <a:t>Invasion</a:t>
            </a:r>
            <a:endParaRPr lang="en-US" sz="3600" dirty="0"/>
          </a:p>
        </p:txBody>
      </p:sp>
      <p:sp>
        <p:nvSpPr>
          <p:cNvPr id="34" name="Text 19"/>
          <p:cNvSpPr/>
          <p:nvPr/>
        </p:nvSpPr>
        <p:spPr>
          <a:xfrm>
            <a:off x="18747543" y="91567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35" name="Text 20"/>
          <p:cNvSpPr/>
          <p:nvPr/>
        </p:nvSpPr>
        <p:spPr>
          <a:xfrm rot="16200000">
            <a:off x="805053" y="8552731"/>
            <a:ext cx="1219352" cy="673100"/>
          </a:xfrm>
          <a:prstGeom prst="rect">
            <a:avLst/>
          </a:prstGeom>
          <a:noFill/>
          <a:ln/>
        </p:spPr>
        <p:txBody>
          <a:bodyPr wrap="square" lIns="0" tIns="0" rIns="0" bIns="0" rtlCol="0" anchor="t"/>
          <a:lstStyle/>
          <a:p>
            <a:pPr algn="l"/>
            <a:r>
              <a:rPr lang="en-US" sz="3600" dirty="0">
                <a:solidFill>
                  <a:srgbClr val="000000">
                    <a:alpha val="100000"/>
                  </a:srgbClr>
                </a:solidFill>
                <a:latin typeface="Lilita One Regular" pitchFamily="34" charset="0"/>
                <a:ea typeface="Lilita One Regular" pitchFamily="34" charset="-122"/>
                <a:cs typeface="Lilita One Regular" pitchFamily="34" charset="-120"/>
              </a:rPr>
              <a:t>2020</a:t>
            </a:r>
            <a:endParaRPr lang="en-US" sz="3600" dirty="0"/>
          </a:p>
        </p:txBody>
      </p:sp>
      <p:sp>
        <p:nvSpPr>
          <p:cNvPr id="36" name="Text 21"/>
          <p:cNvSpPr/>
          <p:nvPr/>
        </p:nvSpPr>
        <p:spPr>
          <a:xfrm rot="16200000">
            <a:off x="12147571" y="8577883"/>
            <a:ext cx="1168546" cy="673100"/>
          </a:xfrm>
          <a:prstGeom prst="rect">
            <a:avLst/>
          </a:prstGeom>
          <a:noFill/>
          <a:ln/>
        </p:spPr>
        <p:txBody>
          <a:bodyPr wrap="square" lIns="0" tIns="0" rIns="0" bIns="0" rtlCol="0" anchor="t"/>
          <a:lstStyle/>
          <a:p>
            <a:pPr algn="l"/>
            <a:r>
              <a:rPr lang="en-US" sz="3600" dirty="0">
                <a:solidFill>
                  <a:srgbClr val="000000">
                    <a:alpha val="100000"/>
                  </a:srgbClr>
                </a:solidFill>
                <a:latin typeface="Lilita One Regular" pitchFamily="34" charset="0"/>
                <a:ea typeface="Lilita One Regular" pitchFamily="34" charset="-122"/>
                <a:cs typeface="Lilita One Regular" pitchFamily="34" charset="-120"/>
              </a:rPr>
              <a:t>2022</a:t>
            </a:r>
            <a:endParaRPr lang="en-US" sz="3600" dirty="0"/>
          </a:p>
        </p:txBody>
      </p:sp>
      <p:sp>
        <p:nvSpPr>
          <p:cNvPr id="37" name="Text 22"/>
          <p:cNvSpPr/>
          <p:nvPr/>
        </p:nvSpPr>
        <p:spPr>
          <a:xfrm rot="16200000">
            <a:off x="6495364" y="6679022"/>
            <a:ext cx="1117740" cy="673100"/>
          </a:xfrm>
          <a:prstGeom prst="rect">
            <a:avLst/>
          </a:prstGeom>
          <a:noFill/>
          <a:ln/>
        </p:spPr>
        <p:txBody>
          <a:bodyPr wrap="square" lIns="0" tIns="0" rIns="0" bIns="0" rtlCol="0" anchor="t"/>
          <a:lstStyle/>
          <a:p>
            <a:pPr algn="l"/>
            <a:r>
              <a:rPr lang="en-US" sz="3600" dirty="0">
                <a:solidFill>
                  <a:srgbClr val="000000">
                    <a:alpha val="100000"/>
                  </a:srgbClr>
                </a:solidFill>
                <a:latin typeface="Lilita One Regular" pitchFamily="34" charset="0"/>
                <a:ea typeface="Lilita One Regular" pitchFamily="34" charset="-122"/>
                <a:cs typeface="Lilita One Regular" pitchFamily="34" charset="-120"/>
              </a:rPr>
              <a:t>2021</a:t>
            </a:r>
            <a:endParaRPr lang="en-US" sz="3600" dirty="0"/>
          </a:p>
        </p:txBody>
      </p:sp>
      <p:sp>
        <p:nvSpPr>
          <p:cNvPr id="38" name="Text 23"/>
          <p:cNvSpPr/>
          <p:nvPr/>
        </p:nvSpPr>
        <p:spPr>
          <a:xfrm rot="16200000">
            <a:off x="17799777" y="6647483"/>
            <a:ext cx="1168546" cy="673100"/>
          </a:xfrm>
          <a:prstGeom prst="rect">
            <a:avLst/>
          </a:prstGeom>
          <a:noFill/>
          <a:ln/>
        </p:spPr>
        <p:txBody>
          <a:bodyPr wrap="square" lIns="0" tIns="0" rIns="0" bIns="0" rtlCol="0" anchor="t"/>
          <a:lstStyle/>
          <a:p>
            <a:pPr algn="l"/>
            <a:r>
              <a:rPr lang="en-US" sz="3600" dirty="0">
                <a:solidFill>
                  <a:srgbClr val="000000">
                    <a:alpha val="100000"/>
                  </a:srgbClr>
                </a:solidFill>
                <a:latin typeface="Lilita One Regular" pitchFamily="34" charset="0"/>
                <a:ea typeface="Lilita One Regular" pitchFamily="34" charset="-122"/>
                <a:cs typeface="Lilita One Regular" pitchFamily="34" charset="-120"/>
              </a:rPr>
              <a:t>2022</a:t>
            </a:r>
            <a:endParaRPr lang="en-US"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322540" y="10464800"/>
            <a:ext cx="1143298" cy="1251099"/>
          </a:xfrm>
          <a:prstGeom prst="rect">
            <a:avLst/>
          </a:prstGeom>
        </p:spPr>
      </p:pic>
      <p:pic>
        <p:nvPicPr>
          <p:cNvPr id="4" name="Image 2" descr="preencoded.png">    </p:cNvPr>
          <p:cNvPicPr>
            <a:picLocks noChangeAspect="1"/>
          </p:cNvPicPr>
          <p:nvPr/>
        </p:nvPicPr>
        <p:blipFill>
          <a:blip r:embed="rId3"/>
          <a:stretch>
            <a:fillRect/>
          </a:stretch>
        </p:blipFill>
        <p:spPr>
          <a:xfrm>
            <a:off x="20360930" y="11209189"/>
            <a:ext cx="478378" cy="468635"/>
          </a:xfrm>
          <a:prstGeom prst="rect">
            <a:avLst/>
          </a:prstGeom>
        </p:spPr>
      </p:pic>
      <p:pic>
        <p:nvPicPr>
          <p:cNvPr id="5" name="Image 3" descr="preencoded.png">    </p:cNvPr>
          <p:cNvPicPr>
            <a:picLocks noChangeAspect="1"/>
          </p:cNvPicPr>
          <p:nvPr/>
        </p:nvPicPr>
        <p:blipFill>
          <a:blip r:embed="rId4"/>
          <a:stretch>
            <a:fillRect/>
          </a:stretch>
        </p:blipFill>
        <p:spPr>
          <a:xfrm>
            <a:off x="21725361" y="118926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1332028" y="12742565"/>
            <a:ext cx="474257" cy="307553"/>
          </a:xfrm>
          <a:prstGeom prst="rect">
            <a:avLst/>
          </a:prstGeom>
        </p:spPr>
      </p:pic>
      <p:pic>
        <p:nvPicPr>
          <p:cNvPr id="7" name="Image 5" descr="preencoded.png">    </p:cNvPr>
          <p:cNvPicPr>
            <a:picLocks noChangeAspect="1"/>
          </p:cNvPicPr>
          <p:nvPr/>
        </p:nvPicPr>
        <p:blipFill>
          <a:blip r:embed="rId6"/>
          <a:stretch>
            <a:fillRect/>
          </a:stretch>
        </p:blipFill>
        <p:spPr>
          <a:xfrm>
            <a:off x="22168047" y="12729146"/>
            <a:ext cx="477838" cy="307628"/>
          </a:xfrm>
          <a:prstGeom prst="rect">
            <a:avLst/>
          </a:prstGeom>
        </p:spPr>
      </p:pic>
      <p:pic>
        <p:nvPicPr>
          <p:cNvPr id="8" name="Image 6" descr="preencoded.png">    </p:cNvPr>
          <p:cNvPicPr>
            <a:picLocks noChangeAspect="1"/>
          </p:cNvPicPr>
          <p:nvPr/>
        </p:nvPicPr>
        <p:blipFill>
          <a:blip r:embed="rId7"/>
          <a:stretch>
            <a:fillRect/>
          </a:stretch>
        </p:blipFill>
        <p:spPr>
          <a:xfrm>
            <a:off x="1409876" y="596900"/>
            <a:ext cx="970143" cy="2083495"/>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Text 1"/>
          <p:cNvSpPr/>
          <p:nvPr/>
        </p:nvSpPr>
        <p:spPr>
          <a:xfrm>
            <a:off x="1714714" y="1714500"/>
            <a:ext cx="12278201" cy="1494367"/>
          </a:xfrm>
          <a:prstGeom prst="rect">
            <a:avLst/>
          </a:prstGeom>
          <a:noFill/>
          <a:ln/>
        </p:spPr>
        <p:txBody>
          <a:bodyPr wrap="square" lIns="0" tIns="0" rIns="0" bIns="0" rtlCol="0" anchor="t"/>
          <a:lstStyle/>
          <a:p>
            <a:pPr algn="l"/>
            <a:r>
              <a:rPr lang="en-US" sz="8000" dirty="0">
                <a:solidFill>
                  <a:srgbClr val="272727">
                    <a:alpha val="100000"/>
                  </a:srgbClr>
                </a:solidFill>
                <a:latin typeface="Lilita One Regular" pitchFamily="34" charset="0"/>
                <a:ea typeface="Lilita One Regular" pitchFamily="34" charset="-122"/>
                <a:cs typeface="Lilita One Regular" pitchFamily="34" charset="-120"/>
              </a:rPr>
              <a:t>The Information</a:t>
            </a:r>
            <a:endParaRPr lang="en-US" sz="8000" dirty="0"/>
          </a:p>
        </p:txBody>
      </p:sp>
      <p:sp>
        <p:nvSpPr>
          <p:cNvPr id="12" name="Shape 2"/>
          <p:cNvSpPr/>
          <p:nvPr/>
        </p:nvSpPr>
        <p:spPr>
          <a:xfrm>
            <a:off x="1714714" y="4203700"/>
            <a:ext cx="6122165" cy="6705600"/>
          </a:xfrm>
          <a:prstGeom prst="rect">
            <a:avLst/>
          </a:prstGeom>
          <a:noFill/>
          <a:ln w="12700">
            <a:solidFill>
              <a:srgbClr val="000000"/>
            </a:solidFill>
            <a:prstDash val="solid"/>
          </a:ln>
        </p:spPr>
      </p:sp>
      <p:pic>
        <p:nvPicPr>
          <p:cNvPr id="13" name="Image 8" descr="preencoded.png">    </p:cNvPr>
          <p:cNvPicPr>
            <a:picLocks noChangeAspect="1"/>
          </p:cNvPicPr>
          <p:nvPr/>
        </p:nvPicPr>
        <p:blipFill>
          <a:blip r:embed="rId9"/>
          <a:stretch>
            <a:fillRect/>
          </a:stretch>
        </p:blipFill>
        <p:spPr>
          <a:xfrm>
            <a:off x="2083060" y="4470400"/>
            <a:ext cx="1160229" cy="1701800"/>
          </a:xfrm>
          <a:prstGeom prst="rect">
            <a:avLst/>
          </a:prstGeom>
        </p:spPr>
      </p:pic>
      <p:sp>
        <p:nvSpPr>
          <p:cNvPr id="14" name="Shape 3"/>
          <p:cNvSpPr/>
          <p:nvPr/>
        </p:nvSpPr>
        <p:spPr>
          <a:xfrm>
            <a:off x="2121165" y="6438900"/>
            <a:ext cx="5309264" cy="4165600"/>
          </a:xfrm>
          <a:prstGeom prst="rect">
            <a:avLst/>
          </a:prstGeom>
          <a:noFill/>
          <a:ln/>
        </p:spPr>
      </p:sp>
      <p:sp>
        <p:nvSpPr>
          <p:cNvPr id="15" name="Text 4"/>
          <p:cNvSpPr/>
          <p:nvPr/>
        </p:nvSpPr>
        <p:spPr>
          <a:xfrm>
            <a:off x="2121165" y="6438900"/>
            <a:ext cx="5512489" cy="16002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Spellcasting Competition</a:t>
            </a:r>
            <a:endParaRPr lang="en-US" sz="4800" dirty="0"/>
          </a:p>
        </p:txBody>
      </p:sp>
      <p:sp>
        <p:nvSpPr>
          <p:cNvPr id="16" name="Text 5"/>
          <p:cNvSpPr/>
          <p:nvPr/>
        </p:nvSpPr>
        <p:spPr>
          <a:xfrm>
            <a:off x="2121165" y="7937500"/>
            <a:ext cx="5444747"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significant event in the history of the fantasy realm, in which the greatest spellcasters of the fantasy realm.</a:t>
            </a:r>
            <a:endParaRPr lang="en-US" sz="3200" dirty="0"/>
          </a:p>
        </p:txBody>
      </p:sp>
      <p:sp>
        <p:nvSpPr>
          <p:cNvPr id="17" name="Shape 6"/>
          <p:cNvSpPr/>
          <p:nvPr/>
        </p:nvSpPr>
        <p:spPr>
          <a:xfrm>
            <a:off x="9132441" y="4203700"/>
            <a:ext cx="6122165" cy="6705600"/>
          </a:xfrm>
          <a:prstGeom prst="rect">
            <a:avLst/>
          </a:prstGeom>
          <a:noFill/>
          <a:ln w="12700">
            <a:solidFill>
              <a:srgbClr val="000000"/>
            </a:solidFill>
            <a:prstDash val="solid"/>
          </a:ln>
        </p:spPr>
      </p:sp>
      <p:pic>
        <p:nvPicPr>
          <p:cNvPr id="18" name="Image 9" descr="preencoded.png">    </p:cNvPr>
          <p:cNvPicPr>
            <a:picLocks noChangeAspect="1"/>
          </p:cNvPicPr>
          <p:nvPr/>
        </p:nvPicPr>
        <p:blipFill>
          <a:blip r:embed="rId10"/>
          <a:stretch>
            <a:fillRect/>
          </a:stretch>
        </p:blipFill>
        <p:spPr>
          <a:xfrm>
            <a:off x="9500787" y="4470400"/>
            <a:ext cx="1445305" cy="1701800"/>
          </a:xfrm>
          <a:prstGeom prst="rect">
            <a:avLst/>
          </a:prstGeom>
        </p:spPr>
      </p:pic>
      <p:sp>
        <p:nvSpPr>
          <p:cNvPr id="19" name="Shape 7"/>
          <p:cNvSpPr/>
          <p:nvPr/>
        </p:nvSpPr>
        <p:spPr>
          <a:xfrm>
            <a:off x="9538892" y="6438900"/>
            <a:ext cx="5309264" cy="4165600"/>
          </a:xfrm>
          <a:prstGeom prst="rect">
            <a:avLst/>
          </a:prstGeom>
          <a:noFill/>
          <a:ln/>
        </p:spPr>
      </p:sp>
      <p:sp>
        <p:nvSpPr>
          <p:cNvPr id="20" name="Text 8"/>
          <p:cNvSpPr/>
          <p:nvPr/>
        </p:nvSpPr>
        <p:spPr>
          <a:xfrm>
            <a:off x="9538892" y="6438900"/>
            <a:ext cx="5512489" cy="16002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Treasure</a:t>
            </a:r>
            <a:endParaRPr lang="en-US" sz="4800" dirty="0"/>
          </a:p>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Hunt</a:t>
            </a:r>
            <a:endParaRPr lang="en-US" sz="4800" dirty="0"/>
          </a:p>
        </p:txBody>
      </p:sp>
      <p:sp>
        <p:nvSpPr>
          <p:cNvPr id="21" name="Text 9"/>
          <p:cNvSpPr/>
          <p:nvPr/>
        </p:nvSpPr>
        <p:spPr>
          <a:xfrm>
            <a:off x="9538892" y="7937500"/>
            <a:ext cx="5444747"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significant event in the history of the fantasy realm, in which a massive and awesome treasure hunt was organized.</a:t>
            </a:r>
            <a:endParaRPr lang="en-US" sz="3200" dirty="0"/>
          </a:p>
        </p:txBody>
      </p:sp>
      <p:sp>
        <p:nvSpPr>
          <p:cNvPr id="22" name="Shape 10"/>
          <p:cNvSpPr/>
          <p:nvPr/>
        </p:nvSpPr>
        <p:spPr>
          <a:xfrm>
            <a:off x="16550169" y="4203700"/>
            <a:ext cx="6122165" cy="6705600"/>
          </a:xfrm>
          <a:prstGeom prst="rect">
            <a:avLst/>
          </a:prstGeom>
          <a:noFill/>
          <a:ln w="12700">
            <a:solidFill>
              <a:srgbClr val="000000"/>
            </a:solidFill>
            <a:prstDash val="solid"/>
          </a:ln>
        </p:spPr>
      </p:sp>
      <p:pic>
        <p:nvPicPr>
          <p:cNvPr id="23" name="Image 10" descr="preencoded.png">    </p:cNvPr>
          <p:cNvPicPr>
            <a:picLocks noChangeAspect="1"/>
          </p:cNvPicPr>
          <p:nvPr/>
        </p:nvPicPr>
        <p:blipFill>
          <a:blip r:embed="rId11"/>
          <a:stretch>
            <a:fillRect/>
          </a:stretch>
        </p:blipFill>
        <p:spPr>
          <a:xfrm>
            <a:off x="16918515" y="4470400"/>
            <a:ext cx="1585894" cy="1701800"/>
          </a:xfrm>
          <a:prstGeom prst="rect">
            <a:avLst/>
          </a:prstGeom>
        </p:spPr>
      </p:pic>
      <p:sp>
        <p:nvSpPr>
          <p:cNvPr id="24" name="Shape 11"/>
          <p:cNvSpPr/>
          <p:nvPr/>
        </p:nvSpPr>
        <p:spPr>
          <a:xfrm>
            <a:off x="16956619" y="6438900"/>
            <a:ext cx="5309264" cy="4165600"/>
          </a:xfrm>
          <a:prstGeom prst="rect">
            <a:avLst/>
          </a:prstGeom>
          <a:noFill/>
          <a:ln/>
        </p:spPr>
      </p:sp>
      <p:sp>
        <p:nvSpPr>
          <p:cNvPr id="25" name="Text 12"/>
          <p:cNvSpPr/>
          <p:nvPr/>
        </p:nvSpPr>
        <p:spPr>
          <a:xfrm>
            <a:off x="16956619" y="6438900"/>
            <a:ext cx="5512489" cy="16002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Great</a:t>
            </a:r>
            <a:endParaRPr lang="en-US" sz="4800" dirty="0"/>
          </a:p>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Adventure</a:t>
            </a:r>
            <a:endParaRPr lang="en-US" sz="4800" dirty="0"/>
          </a:p>
        </p:txBody>
      </p:sp>
      <p:sp>
        <p:nvSpPr>
          <p:cNvPr id="26" name="Text 13"/>
          <p:cNvSpPr/>
          <p:nvPr/>
        </p:nvSpPr>
        <p:spPr>
          <a:xfrm>
            <a:off x="16956619" y="7937500"/>
            <a:ext cx="5444747"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322540" y="10464800"/>
            <a:ext cx="1143298" cy="1251099"/>
          </a:xfrm>
          <a:prstGeom prst="rect">
            <a:avLst/>
          </a:prstGeom>
        </p:spPr>
      </p:pic>
      <p:pic>
        <p:nvPicPr>
          <p:cNvPr id="4" name="Image 2" descr="preencoded.png">    </p:cNvPr>
          <p:cNvPicPr>
            <a:picLocks noChangeAspect="1"/>
          </p:cNvPicPr>
          <p:nvPr/>
        </p:nvPicPr>
        <p:blipFill>
          <a:blip r:embed="rId3"/>
          <a:stretch>
            <a:fillRect/>
          </a:stretch>
        </p:blipFill>
        <p:spPr>
          <a:xfrm>
            <a:off x="20360930" y="11209189"/>
            <a:ext cx="478378" cy="468635"/>
          </a:xfrm>
          <a:prstGeom prst="rect">
            <a:avLst/>
          </a:prstGeom>
        </p:spPr>
      </p:pic>
      <p:pic>
        <p:nvPicPr>
          <p:cNvPr id="5" name="Image 3" descr="preencoded.png">    </p:cNvPr>
          <p:cNvPicPr>
            <a:picLocks noChangeAspect="1"/>
          </p:cNvPicPr>
          <p:nvPr/>
        </p:nvPicPr>
        <p:blipFill>
          <a:blip r:embed="rId4"/>
          <a:stretch>
            <a:fillRect/>
          </a:stretch>
        </p:blipFill>
        <p:spPr>
          <a:xfrm>
            <a:off x="21725361" y="118926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1332028" y="12742565"/>
            <a:ext cx="474257" cy="307553"/>
          </a:xfrm>
          <a:prstGeom prst="rect">
            <a:avLst/>
          </a:prstGeom>
        </p:spPr>
      </p:pic>
      <p:pic>
        <p:nvPicPr>
          <p:cNvPr id="7" name="Image 5" descr="preencoded.png">    </p:cNvPr>
          <p:cNvPicPr>
            <a:picLocks noChangeAspect="1"/>
          </p:cNvPicPr>
          <p:nvPr/>
        </p:nvPicPr>
        <p:blipFill>
          <a:blip r:embed="rId6"/>
          <a:stretch>
            <a:fillRect/>
          </a:stretch>
        </p:blipFill>
        <p:spPr>
          <a:xfrm>
            <a:off x="22168047" y="12729146"/>
            <a:ext cx="477838" cy="307628"/>
          </a:xfrm>
          <a:prstGeom prst="rect">
            <a:avLst/>
          </a:prstGeom>
        </p:spPr>
      </p:pic>
      <p:pic>
        <p:nvPicPr>
          <p:cNvPr id="8" name="Image 6" descr="preencoded.png">    </p:cNvPr>
          <p:cNvPicPr>
            <a:picLocks noChangeAspect="1"/>
          </p:cNvPicPr>
          <p:nvPr/>
        </p:nvPicPr>
        <p:blipFill>
          <a:blip r:embed="rId7"/>
          <a:stretch>
            <a:fillRect/>
          </a:stretch>
        </p:blipFill>
        <p:spPr>
          <a:xfrm>
            <a:off x="1409876" y="596900"/>
            <a:ext cx="970143" cy="2083495"/>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Text 1"/>
          <p:cNvSpPr/>
          <p:nvPr/>
        </p:nvSpPr>
        <p:spPr>
          <a:xfrm>
            <a:off x="9267925" y="2679700"/>
            <a:ext cx="5851198" cy="1494367"/>
          </a:xfrm>
          <a:prstGeom prst="rect">
            <a:avLst/>
          </a:prstGeom>
          <a:noFill/>
          <a:ln/>
        </p:spPr>
        <p:txBody>
          <a:bodyPr wrap="square" lIns="0" tIns="0" rIns="0" bIns="0" rtlCol="0" anchor="t"/>
          <a:lstStyle/>
          <a:p>
            <a:pPr algn="ctr"/>
            <a:r>
              <a:rPr lang="en-US" sz="8000" dirty="0">
                <a:solidFill>
                  <a:srgbClr val="272727">
                    <a:alpha val="100000"/>
                  </a:srgbClr>
                </a:solidFill>
                <a:latin typeface="Lilita One Regular" pitchFamily="34" charset="0"/>
                <a:ea typeface="Lilita One Regular" pitchFamily="34" charset="-122"/>
                <a:cs typeface="Lilita One Regular" pitchFamily="34" charset="-120"/>
              </a:rPr>
              <a:t>Our Team</a:t>
            </a:r>
            <a:endParaRPr lang="en-US" sz="8000" dirty="0"/>
          </a:p>
        </p:txBody>
      </p:sp>
      <p:sp>
        <p:nvSpPr>
          <p:cNvPr id="12" name="Shape 2"/>
          <p:cNvSpPr/>
          <p:nvPr/>
        </p:nvSpPr>
        <p:spPr>
          <a:xfrm>
            <a:off x="2553019" y="2965450"/>
            <a:ext cx="6096762" cy="7785100"/>
          </a:xfrm>
          <a:prstGeom prst="rect">
            <a:avLst/>
          </a:prstGeom>
          <a:noFill/>
          <a:ln/>
        </p:spPr>
      </p:sp>
      <p:pic>
        <p:nvPicPr>
          <p:cNvPr id="13" name="Image 8" descr="preencoded.png">    </p:cNvPr>
          <p:cNvPicPr>
            <a:picLocks noChangeAspect="1"/>
          </p:cNvPicPr>
          <p:nvPr/>
        </p:nvPicPr>
        <p:blipFill>
          <a:blip r:embed="rId9"/>
          <a:stretch>
            <a:fillRect/>
          </a:stretch>
        </p:blipFill>
        <p:spPr>
          <a:xfrm>
            <a:off x="2553019" y="2965450"/>
            <a:ext cx="6096762" cy="6096000"/>
          </a:xfrm>
          <a:prstGeom prst="rect">
            <a:avLst/>
          </a:prstGeom>
        </p:spPr>
      </p:pic>
      <p:sp>
        <p:nvSpPr>
          <p:cNvPr id="14" name="Shape 3"/>
          <p:cNvSpPr/>
          <p:nvPr/>
        </p:nvSpPr>
        <p:spPr>
          <a:xfrm>
            <a:off x="2553019" y="9366250"/>
            <a:ext cx="6096762" cy="1384300"/>
          </a:xfrm>
          <a:prstGeom prst="rect">
            <a:avLst/>
          </a:prstGeom>
          <a:noFill/>
          <a:ln/>
        </p:spPr>
      </p:sp>
      <p:sp>
        <p:nvSpPr>
          <p:cNvPr id="15" name="Shape 4"/>
          <p:cNvSpPr/>
          <p:nvPr/>
        </p:nvSpPr>
        <p:spPr>
          <a:xfrm>
            <a:off x="2553019" y="9366250"/>
            <a:ext cx="6096762" cy="1384300"/>
          </a:xfrm>
          <a:prstGeom prst="rect">
            <a:avLst/>
          </a:prstGeom>
          <a:noFill/>
          <a:ln/>
        </p:spPr>
      </p:sp>
      <p:sp>
        <p:nvSpPr>
          <p:cNvPr id="16" name="Text 5"/>
          <p:cNvSpPr/>
          <p:nvPr/>
        </p:nvSpPr>
        <p:spPr>
          <a:xfrm>
            <a:off x="2451406" y="9366250"/>
            <a:ext cx="6299987" cy="901700"/>
          </a:xfrm>
          <a:prstGeom prst="rect">
            <a:avLst/>
          </a:prstGeom>
          <a:noFill/>
          <a:ln/>
        </p:spPr>
        <p:txBody>
          <a:bodyPr wrap="square" lIns="0" tIns="0" rIns="0" bIns="0" rtlCol="0" anchor="t"/>
          <a:lstStyle/>
          <a:p>
            <a:pPr algn="ctr"/>
            <a:r>
              <a:rPr lang="en-US" sz="4800" dirty="0">
                <a:solidFill>
                  <a:srgbClr val="0E0E0E">
                    <a:alpha val="100000"/>
                  </a:srgbClr>
                </a:solidFill>
                <a:latin typeface="Lilita One Regular" pitchFamily="34" charset="0"/>
                <a:ea typeface="Lilita One Regular" pitchFamily="34" charset="-122"/>
                <a:cs typeface="Lilita One Regular" pitchFamily="34" charset="-120"/>
              </a:rPr>
              <a:t>Eldruin</a:t>
            </a:r>
            <a:endParaRPr lang="en-US" sz="4800" dirty="0"/>
          </a:p>
        </p:txBody>
      </p:sp>
      <p:sp>
        <p:nvSpPr>
          <p:cNvPr id="17" name="Text 6"/>
          <p:cNvSpPr/>
          <p:nvPr/>
        </p:nvSpPr>
        <p:spPr>
          <a:xfrm>
            <a:off x="2485277" y="1021715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Fire Mage</a:t>
            </a:r>
            <a:endParaRPr lang="en-US" sz="3200" dirty="0"/>
          </a:p>
        </p:txBody>
      </p:sp>
      <p:sp>
        <p:nvSpPr>
          <p:cNvPr id="18" name="Shape 7"/>
          <p:cNvSpPr/>
          <p:nvPr/>
        </p:nvSpPr>
        <p:spPr>
          <a:xfrm>
            <a:off x="9513489" y="5403850"/>
            <a:ext cx="6096762" cy="7785100"/>
          </a:xfrm>
          <a:prstGeom prst="rect">
            <a:avLst/>
          </a:prstGeom>
          <a:noFill/>
          <a:ln/>
        </p:spPr>
      </p:sp>
      <p:pic>
        <p:nvPicPr>
          <p:cNvPr id="19" name="Image 9" descr="preencoded.png">    </p:cNvPr>
          <p:cNvPicPr>
            <a:picLocks noChangeAspect="1"/>
          </p:cNvPicPr>
          <p:nvPr/>
        </p:nvPicPr>
        <p:blipFill>
          <a:blip r:embed="rId10"/>
          <a:stretch>
            <a:fillRect/>
          </a:stretch>
        </p:blipFill>
        <p:spPr>
          <a:xfrm>
            <a:off x="9513489" y="5403850"/>
            <a:ext cx="6096762" cy="6096000"/>
          </a:xfrm>
          <a:prstGeom prst="rect">
            <a:avLst/>
          </a:prstGeom>
        </p:spPr>
      </p:pic>
      <p:sp>
        <p:nvSpPr>
          <p:cNvPr id="20" name="Shape 8"/>
          <p:cNvSpPr/>
          <p:nvPr/>
        </p:nvSpPr>
        <p:spPr>
          <a:xfrm>
            <a:off x="9513489" y="11804650"/>
            <a:ext cx="6096762" cy="1384300"/>
          </a:xfrm>
          <a:prstGeom prst="rect">
            <a:avLst/>
          </a:prstGeom>
          <a:noFill/>
          <a:ln/>
        </p:spPr>
      </p:sp>
      <p:sp>
        <p:nvSpPr>
          <p:cNvPr id="21" name="Shape 9"/>
          <p:cNvSpPr/>
          <p:nvPr/>
        </p:nvSpPr>
        <p:spPr>
          <a:xfrm>
            <a:off x="9513489" y="11804650"/>
            <a:ext cx="6096762" cy="1384300"/>
          </a:xfrm>
          <a:prstGeom prst="rect">
            <a:avLst/>
          </a:prstGeom>
          <a:noFill/>
          <a:ln/>
        </p:spPr>
      </p:sp>
      <p:sp>
        <p:nvSpPr>
          <p:cNvPr id="22" name="Text 10"/>
          <p:cNvSpPr/>
          <p:nvPr/>
        </p:nvSpPr>
        <p:spPr>
          <a:xfrm>
            <a:off x="9411876" y="11804650"/>
            <a:ext cx="6299987" cy="901700"/>
          </a:xfrm>
          <a:prstGeom prst="rect">
            <a:avLst/>
          </a:prstGeom>
          <a:noFill/>
          <a:ln/>
        </p:spPr>
        <p:txBody>
          <a:bodyPr wrap="square" lIns="0" tIns="0" rIns="0" bIns="0" rtlCol="0" anchor="t"/>
          <a:lstStyle/>
          <a:p>
            <a:pPr algn="ctr"/>
            <a:r>
              <a:rPr lang="en-US" sz="4800" dirty="0">
                <a:solidFill>
                  <a:srgbClr val="0E0E0E">
                    <a:alpha val="100000"/>
                  </a:srgbClr>
                </a:solidFill>
                <a:latin typeface="Lilita One Regular" pitchFamily="34" charset="0"/>
                <a:ea typeface="Lilita One Regular" pitchFamily="34" charset="-122"/>
                <a:cs typeface="Lilita One Regular" pitchFamily="34" charset="-120"/>
              </a:rPr>
              <a:t>Elementalen</a:t>
            </a:r>
            <a:endParaRPr lang="en-US" sz="4800" dirty="0"/>
          </a:p>
        </p:txBody>
      </p:sp>
      <p:sp>
        <p:nvSpPr>
          <p:cNvPr id="23" name="Text 11"/>
          <p:cNvSpPr/>
          <p:nvPr/>
        </p:nvSpPr>
        <p:spPr>
          <a:xfrm>
            <a:off x="9445747" y="1265555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Guardian</a:t>
            </a:r>
            <a:endParaRPr lang="en-US" sz="3200" dirty="0"/>
          </a:p>
        </p:txBody>
      </p:sp>
      <p:sp>
        <p:nvSpPr>
          <p:cNvPr id="24" name="Shape 12"/>
          <p:cNvSpPr/>
          <p:nvPr/>
        </p:nvSpPr>
        <p:spPr>
          <a:xfrm>
            <a:off x="16473959" y="2965450"/>
            <a:ext cx="6096762" cy="7785100"/>
          </a:xfrm>
          <a:prstGeom prst="rect">
            <a:avLst/>
          </a:prstGeom>
          <a:noFill/>
          <a:ln/>
        </p:spPr>
      </p:sp>
      <p:pic>
        <p:nvPicPr>
          <p:cNvPr id="25" name="Image 10" descr="preencoded.png">    </p:cNvPr>
          <p:cNvPicPr>
            <a:picLocks noChangeAspect="1"/>
          </p:cNvPicPr>
          <p:nvPr/>
        </p:nvPicPr>
        <p:blipFill>
          <a:blip r:embed="rId11"/>
          <a:stretch>
            <a:fillRect/>
          </a:stretch>
        </p:blipFill>
        <p:spPr>
          <a:xfrm>
            <a:off x="16473959" y="2965450"/>
            <a:ext cx="6096762" cy="6096000"/>
          </a:xfrm>
          <a:prstGeom prst="rect">
            <a:avLst/>
          </a:prstGeom>
        </p:spPr>
      </p:pic>
      <p:sp>
        <p:nvSpPr>
          <p:cNvPr id="26" name="Shape 13"/>
          <p:cNvSpPr/>
          <p:nvPr/>
        </p:nvSpPr>
        <p:spPr>
          <a:xfrm>
            <a:off x="16473959" y="9366250"/>
            <a:ext cx="6096762" cy="1384300"/>
          </a:xfrm>
          <a:prstGeom prst="rect">
            <a:avLst/>
          </a:prstGeom>
          <a:noFill/>
          <a:ln/>
        </p:spPr>
      </p:sp>
      <p:sp>
        <p:nvSpPr>
          <p:cNvPr id="27" name="Shape 14"/>
          <p:cNvSpPr/>
          <p:nvPr/>
        </p:nvSpPr>
        <p:spPr>
          <a:xfrm>
            <a:off x="16473959" y="9366250"/>
            <a:ext cx="6096762" cy="1384300"/>
          </a:xfrm>
          <a:prstGeom prst="rect">
            <a:avLst/>
          </a:prstGeom>
          <a:noFill/>
          <a:ln/>
        </p:spPr>
      </p:sp>
      <p:sp>
        <p:nvSpPr>
          <p:cNvPr id="28" name="Text 15"/>
          <p:cNvSpPr/>
          <p:nvPr/>
        </p:nvSpPr>
        <p:spPr>
          <a:xfrm>
            <a:off x="16372346" y="9366250"/>
            <a:ext cx="6299987" cy="901700"/>
          </a:xfrm>
          <a:prstGeom prst="rect">
            <a:avLst/>
          </a:prstGeom>
          <a:noFill/>
          <a:ln/>
        </p:spPr>
        <p:txBody>
          <a:bodyPr wrap="square" lIns="0" tIns="0" rIns="0" bIns="0" rtlCol="0" anchor="t"/>
          <a:lstStyle/>
          <a:p>
            <a:pPr algn="ctr"/>
            <a:r>
              <a:rPr lang="en-US" sz="4800" dirty="0">
                <a:solidFill>
                  <a:srgbClr val="0E0E0E">
                    <a:alpha val="100000"/>
                  </a:srgbClr>
                </a:solidFill>
                <a:latin typeface="Lilita One Regular" pitchFamily="34" charset="0"/>
                <a:ea typeface="Lilita One Regular" pitchFamily="34" charset="-122"/>
                <a:cs typeface="Lilita One Regular" pitchFamily="34" charset="-120"/>
              </a:rPr>
              <a:t>Lunaria</a:t>
            </a:r>
            <a:endParaRPr lang="en-US" sz="4800" dirty="0"/>
          </a:p>
        </p:txBody>
      </p:sp>
      <p:sp>
        <p:nvSpPr>
          <p:cNvPr id="29" name="Text 16"/>
          <p:cNvSpPr/>
          <p:nvPr/>
        </p:nvSpPr>
        <p:spPr>
          <a:xfrm>
            <a:off x="16406217" y="1021715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3EAC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550594" y="0"/>
            <a:ext cx="18836454" cy="13716000"/>
          </a:xfrm>
          <a:prstGeom prst="rect">
            <a:avLst/>
          </a:prstGeom>
        </p:spPr>
      </p:pic>
      <p:pic>
        <p:nvPicPr>
          <p:cNvPr id="3" name="Image 1" descr="preencoded.png">    </p:cNvPr>
          <p:cNvPicPr>
            <a:picLocks noChangeAspect="1"/>
          </p:cNvPicPr>
          <p:nvPr/>
        </p:nvPicPr>
        <p:blipFill>
          <a:blip r:embed="rId2"/>
          <a:stretch>
            <a:fillRect/>
          </a:stretch>
        </p:blipFill>
        <p:spPr>
          <a:xfrm>
            <a:off x="8040105" y="812800"/>
            <a:ext cx="16346943" cy="12090400"/>
          </a:xfrm>
          <a:prstGeom prst="rect">
            <a:avLst/>
          </a:prstGeom>
        </p:spPr>
      </p:pic>
      <p:pic>
        <p:nvPicPr>
          <p:cNvPr id="4" name="Image 2" descr="preencoded.png">    </p:cNvPr>
          <p:cNvPicPr>
            <a:picLocks noChangeAspect="1"/>
          </p:cNvPicPr>
          <p:nvPr/>
        </p:nvPicPr>
        <p:blipFill>
          <a:blip r:embed="rId3"/>
          <a:stretch>
            <a:fillRect/>
          </a:stretch>
        </p:blipFill>
        <p:spPr>
          <a:xfrm>
            <a:off x="6388899" y="1625600"/>
            <a:ext cx="1194839" cy="1136278"/>
          </a:xfrm>
          <a:prstGeom prst="rect">
            <a:avLst/>
          </a:prstGeom>
        </p:spPr>
      </p:pic>
      <p:pic>
        <p:nvPicPr>
          <p:cNvPr id="5" name="Image 3" descr="preencoded.png">    </p:cNvPr>
          <p:cNvPicPr>
            <a:picLocks noChangeAspect="1"/>
          </p:cNvPicPr>
          <p:nvPr/>
        </p:nvPicPr>
        <p:blipFill>
          <a:blip r:embed="rId4"/>
          <a:stretch>
            <a:fillRect/>
          </a:stretch>
        </p:blipFill>
        <p:spPr>
          <a:xfrm>
            <a:off x="6985873" y="10629900"/>
            <a:ext cx="1791432" cy="1719511"/>
          </a:xfrm>
          <a:prstGeom prst="rect">
            <a:avLst/>
          </a:prstGeom>
        </p:spPr>
      </p:pic>
      <p:pic>
        <p:nvPicPr>
          <p:cNvPr id="6" name="Image 4" descr="preencoded.png">    </p:cNvPr>
          <p:cNvPicPr>
            <a:picLocks noChangeAspect="1"/>
          </p:cNvPicPr>
          <p:nvPr/>
        </p:nvPicPr>
        <p:blipFill>
          <a:blip r:embed="rId5"/>
          <a:stretch>
            <a:fillRect/>
          </a:stretch>
        </p:blipFill>
        <p:spPr>
          <a:xfrm>
            <a:off x="8816905" y="11214993"/>
            <a:ext cx="482812" cy="706264"/>
          </a:xfrm>
          <a:prstGeom prst="rect">
            <a:avLst/>
          </a:prstGeom>
        </p:spPr>
      </p:pic>
      <p:pic>
        <p:nvPicPr>
          <p:cNvPr id="7" name="Image 5" descr="preencoded.png">    </p:cNvPr>
          <p:cNvPicPr>
            <a:picLocks noChangeAspect="1"/>
          </p:cNvPicPr>
          <p:nvPr/>
        </p:nvPicPr>
        <p:blipFill>
          <a:blip r:embed="rId6"/>
          <a:stretch>
            <a:fillRect/>
          </a:stretch>
        </p:blipFill>
        <p:spPr>
          <a:xfrm>
            <a:off x="8705258" y="11326763"/>
            <a:ext cx="706231" cy="482873"/>
          </a:xfrm>
          <a:prstGeom prst="rect">
            <a:avLst/>
          </a:prstGeom>
        </p:spPr>
      </p:pic>
      <p:pic>
        <p:nvPicPr>
          <p:cNvPr id="8" name="Image 6" descr="preencoded.png">    </p:cNvPr>
          <p:cNvPicPr>
            <a:picLocks noChangeAspect="1"/>
          </p:cNvPicPr>
          <p:nvPr/>
        </p:nvPicPr>
        <p:blipFill>
          <a:blip r:embed="rId7"/>
          <a:stretch>
            <a:fillRect/>
          </a:stretch>
        </p:blipFill>
        <p:spPr>
          <a:xfrm>
            <a:off x="7473334" y="10846569"/>
            <a:ext cx="244906" cy="847725"/>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Shape 1"/>
          <p:cNvSpPr/>
          <p:nvPr/>
        </p:nvSpPr>
        <p:spPr>
          <a:xfrm>
            <a:off x="11863283" y="3746500"/>
            <a:ext cx="11507638" cy="8255000"/>
          </a:xfrm>
          <a:prstGeom prst="roundRect">
            <a:avLst>
              <a:gd name="adj" fmla="val 15397"/>
            </a:avLst>
          </a:prstGeom>
          <a:noFill/>
          <a:ln/>
        </p:spPr>
      </p:sp>
      <p:sp>
        <p:nvSpPr>
          <p:cNvPr id="12" name="Text 2"/>
          <p:cNvSpPr/>
          <p:nvPr/>
        </p:nvSpPr>
        <p:spPr>
          <a:xfrm>
            <a:off x="12676184" y="4559300"/>
            <a:ext cx="10220544" cy="2650067"/>
          </a:xfrm>
          <a:prstGeom prst="rect">
            <a:avLst/>
          </a:prstGeom>
          <a:noFill/>
          <a:ln/>
        </p:spPr>
        <p:txBody>
          <a:bodyPr wrap="square" lIns="0" tIns="0" rIns="0" bIns="0" rtlCol="0" anchor="t"/>
          <a:lstStyle/>
          <a:p>
            <a:pPr algn="l"/>
            <a:r>
              <a:rPr lang="en-US" sz="8000" dirty="0">
                <a:solidFill>
                  <a:srgbClr val="272727">
                    <a:alpha val="100000"/>
                  </a:srgbClr>
                </a:solidFill>
                <a:latin typeface="Lilita One Regular" pitchFamily="34" charset="0"/>
                <a:ea typeface="Lilita One Regular" pitchFamily="34" charset="-122"/>
                <a:cs typeface="Lilita One Regular" pitchFamily="34" charset="-120"/>
              </a:rPr>
              <a:t>Thank you for choosing EaTemp</a:t>
            </a:r>
            <a:endParaRPr lang="en-US" sz="8000" dirty="0"/>
          </a:p>
        </p:txBody>
      </p:sp>
      <p:sp>
        <p:nvSpPr>
          <p:cNvPr id="13" name="Text 3"/>
          <p:cNvSpPr/>
          <p:nvPr/>
        </p:nvSpPr>
        <p:spPr>
          <a:xfrm>
            <a:off x="12676184" y="7480300"/>
            <a:ext cx="10017319" cy="384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sp>
        <p:nvSpPr>
          <p:cNvPr id="14"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9"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5" name="Image 8" descr="preencoded.png">    </p:cNvPr>
          <p:cNvPicPr>
            <a:picLocks noChangeAspect="1"/>
          </p:cNvPicPr>
          <p:nvPr/>
        </p:nvPicPr>
        <p:blipFill>
          <a:blip r:embed="rId10"/>
          <a:stretch>
            <a:fillRect/>
          </a:stretch>
        </p:blipFill>
        <p:spPr>
          <a:xfrm>
            <a:off x="495362" y="2717800"/>
            <a:ext cx="11087035" cy="939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041530" y="9994900"/>
            <a:ext cx="1143298" cy="1251105"/>
          </a:xfrm>
          <a:prstGeom prst="rect">
            <a:avLst/>
          </a:prstGeom>
        </p:spPr>
      </p:pic>
      <p:pic>
        <p:nvPicPr>
          <p:cNvPr id="4" name="Image 2" descr="preencoded.png">    </p:cNvPr>
          <p:cNvPicPr>
            <a:picLocks noChangeAspect="1"/>
          </p:cNvPicPr>
          <p:nvPr/>
        </p:nvPicPr>
        <p:blipFill>
          <a:blip r:embed="rId3"/>
          <a:stretch>
            <a:fillRect/>
          </a:stretch>
        </p:blipFill>
        <p:spPr>
          <a:xfrm>
            <a:off x="1079922" y="10739282"/>
            <a:ext cx="478376" cy="468641"/>
          </a:xfrm>
          <a:prstGeom prst="rect">
            <a:avLst/>
          </a:prstGeom>
        </p:spPr>
      </p:pic>
      <p:pic>
        <p:nvPicPr>
          <p:cNvPr id="5" name="Image 3" descr="preencoded.png">    </p:cNvPr>
          <p:cNvPicPr>
            <a:picLocks noChangeAspect="1"/>
          </p:cNvPicPr>
          <p:nvPr/>
        </p:nvPicPr>
        <p:blipFill>
          <a:blip r:embed="rId4"/>
          <a:stretch>
            <a:fillRect/>
          </a:stretch>
        </p:blipFill>
        <p:spPr>
          <a:xfrm>
            <a:off x="2444352" y="11422735"/>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051018" y="12272677"/>
            <a:ext cx="474257" cy="307544"/>
          </a:xfrm>
          <a:prstGeom prst="rect">
            <a:avLst/>
          </a:prstGeom>
        </p:spPr>
      </p:pic>
      <p:pic>
        <p:nvPicPr>
          <p:cNvPr id="7" name="Image 5" descr="preencoded.png">    </p:cNvPr>
          <p:cNvPicPr>
            <a:picLocks noChangeAspect="1"/>
          </p:cNvPicPr>
          <p:nvPr/>
        </p:nvPicPr>
        <p:blipFill>
          <a:blip r:embed="rId6"/>
          <a:stretch>
            <a:fillRect/>
          </a:stretch>
        </p:blipFill>
        <p:spPr>
          <a:xfrm>
            <a:off x="2887037" y="12259252"/>
            <a:ext cx="477838" cy="307634"/>
          </a:xfrm>
          <a:prstGeom prst="rect">
            <a:avLst/>
          </a:prstGeom>
        </p:spPr>
      </p:pic>
      <p:pic>
        <p:nvPicPr>
          <p:cNvPr id="8" name="Image 6" descr="preencoded.png">    </p:cNvPr>
          <p:cNvPicPr>
            <a:picLocks noChangeAspect="1"/>
          </p:cNvPicPr>
          <p:nvPr/>
        </p:nvPicPr>
        <p:blipFill>
          <a:blip r:embed="rId7"/>
          <a:stretch>
            <a:fillRect/>
          </a:stretch>
        </p:blipFill>
        <p:spPr>
          <a:xfrm>
            <a:off x="2235479" y="1536700"/>
            <a:ext cx="1194839" cy="1136269"/>
          </a:xfrm>
          <a:prstGeom prst="rect">
            <a:avLst/>
          </a:prstGeom>
        </p:spPr>
      </p:pic>
      <p:pic>
        <p:nvPicPr>
          <p:cNvPr id="9" name="Image 7" descr="preencoded.png">    </p:cNvPr>
          <p:cNvPicPr>
            <a:picLocks noChangeAspect="1"/>
          </p:cNvPicPr>
          <p:nvPr/>
        </p:nvPicPr>
        <p:blipFill>
          <a:blip r:embed="rId8"/>
          <a:stretch>
            <a:fillRect/>
          </a:stretch>
        </p:blipFill>
        <p:spPr>
          <a:xfrm>
            <a:off x="22176972" y="1276734"/>
            <a:ext cx="462377" cy="2457041"/>
          </a:xfrm>
          <a:prstGeom prst="rect">
            <a:avLst/>
          </a:prstGeom>
        </p:spPr>
      </p:pic>
      <p:pic>
        <p:nvPicPr>
          <p:cNvPr id="10" name="Image 8" descr="preencoded.png">    </p:cNvPr>
          <p:cNvPicPr>
            <a:picLocks noChangeAspect="1"/>
          </p:cNvPicPr>
          <p:nvPr/>
        </p:nvPicPr>
        <p:blipFill>
          <a:blip r:embed="rId9"/>
          <a:stretch>
            <a:fillRect/>
          </a:stretch>
        </p:blipFill>
        <p:spPr>
          <a:xfrm>
            <a:off x="22351588" y="1823755"/>
            <a:ext cx="328604" cy="1672165"/>
          </a:xfrm>
          <a:prstGeom prst="rect">
            <a:avLst/>
          </a:prstGeom>
        </p:spPr>
      </p:pic>
      <p:pic>
        <p:nvPicPr>
          <p:cNvPr id="11" name="Image 9" descr="preencoded.png">    </p:cNvPr>
          <p:cNvPicPr>
            <a:picLocks noChangeAspect="1"/>
          </p:cNvPicPr>
          <p:nvPr/>
        </p:nvPicPr>
        <p:blipFill>
          <a:blip r:embed="rId10"/>
          <a:stretch>
            <a:fillRect/>
          </a:stretch>
        </p:blipFill>
        <p:spPr>
          <a:xfrm>
            <a:off x="22468690" y="1791205"/>
            <a:ext cx="587151" cy="1272347"/>
          </a:xfrm>
          <a:prstGeom prst="rect">
            <a:avLst/>
          </a:prstGeom>
        </p:spPr>
      </p:pic>
      <p:pic>
        <p:nvPicPr>
          <p:cNvPr id="12" name="Image 10" descr="preencoded.png">    </p:cNvPr>
          <p:cNvPicPr>
            <a:picLocks noChangeAspect="1"/>
          </p:cNvPicPr>
          <p:nvPr/>
        </p:nvPicPr>
        <p:blipFill>
          <a:blip r:embed="rId11"/>
          <a:stretch>
            <a:fillRect/>
          </a:stretch>
        </p:blipFill>
        <p:spPr>
          <a:xfrm>
            <a:off x="22417483" y="627667"/>
            <a:ext cx="1352555" cy="1360444"/>
          </a:xfrm>
          <a:prstGeom prst="rect">
            <a:avLst/>
          </a:prstGeom>
        </p:spPr>
      </p:pic>
      <p:pic>
        <p:nvPicPr>
          <p:cNvPr id="13" name="Image 11" descr="preencoded.png">    </p:cNvPr>
          <p:cNvPicPr>
            <a:picLocks noChangeAspect="1"/>
          </p:cNvPicPr>
          <p:nvPr/>
        </p:nvPicPr>
        <p:blipFill>
          <a:blip r:embed="rId12"/>
          <a:stretch>
            <a:fillRect/>
          </a:stretch>
        </p:blipFill>
        <p:spPr>
          <a:xfrm>
            <a:off x="22530210" y="495300"/>
            <a:ext cx="1352648" cy="1360444"/>
          </a:xfrm>
          <a:prstGeom prst="rect">
            <a:avLst/>
          </a:prstGeom>
        </p:spPr>
      </p:pic>
      <p:pic>
        <p:nvPicPr>
          <p:cNvPr id="14" name="Image 12" descr="preencoded.png">    </p:cNvPr>
          <p:cNvPicPr>
            <a:picLocks noChangeAspect="1"/>
          </p:cNvPicPr>
          <p:nvPr/>
        </p:nvPicPr>
        <p:blipFill>
          <a:blip r:embed="rId13"/>
          <a:stretch>
            <a:fillRect/>
          </a:stretch>
        </p:blipFill>
        <p:spPr>
          <a:xfrm>
            <a:off x="22650627" y="932511"/>
            <a:ext cx="342810" cy="71819"/>
          </a:xfrm>
          <a:prstGeom prst="rect">
            <a:avLst/>
          </a:prstGeom>
        </p:spPr>
      </p:pic>
      <p:pic>
        <p:nvPicPr>
          <p:cNvPr id="15" name="Image 13" descr="preencoded.png">    </p:cNvPr>
          <p:cNvPicPr>
            <a:picLocks noChangeAspect="1"/>
          </p:cNvPicPr>
          <p:nvPr/>
        </p:nvPicPr>
        <p:blipFill>
          <a:blip r:embed="rId14"/>
          <a:stretch>
            <a:fillRect/>
          </a:stretch>
        </p:blipFill>
        <p:spPr>
          <a:xfrm>
            <a:off x="23102733" y="639673"/>
            <a:ext cx="188114" cy="219859"/>
          </a:xfrm>
          <a:prstGeom prst="rect">
            <a:avLst/>
          </a:prstGeom>
        </p:spPr>
      </p:pic>
      <p:pic>
        <p:nvPicPr>
          <p:cNvPr id="16" name="Image 14" descr="preencoded.png">    </p:cNvPr>
          <p:cNvPicPr>
            <a:picLocks noChangeAspect="1"/>
          </p:cNvPicPr>
          <p:nvPr/>
        </p:nvPicPr>
        <p:blipFill>
          <a:blip r:embed="rId15"/>
          <a:stretch>
            <a:fillRect/>
          </a:stretch>
        </p:blipFill>
        <p:spPr>
          <a:xfrm>
            <a:off x="23314369" y="718719"/>
            <a:ext cx="44062" cy="276361"/>
          </a:xfrm>
          <a:prstGeom prst="rect">
            <a:avLst/>
          </a:prstGeom>
        </p:spPr>
      </p:pic>
      <p:sp>
        <p:nvSpPr>
          <p:cNvPr id="17" name="Shape 0"/>
          <p:cNvSpPr/>
          <p:nvPr/>
        </p:nvSpPr>
        <p:spPr>
          <a:xfrm>
            <a:off x="23370921" y="10515600"/>
            <a:ext cx="1016127" cy="3200400"/>
          </a:xfrm>
          <a:prstGeom prst="rect">
            <a:avLst/>
          </a:prstGeom>
          <a:noFill/>
          <a:ln/>
        </p:spPr>
      </p:sp>
      <p:pic>
        <p:nvPicPr>
          <p:cNvPr id="18" name="Image 15" descr="preencoded.png">    </p:cNvPr>
          <p:cNvPicPr>
            <a:picLocks noChangeAspect="1"/>
          </p:cNvPicPr>
          <p:nvPr/>
        </p:nvPicPr>
        <p:blipFill>
          <a:blip r:embed="rId16"/>
          <a:stretch>
            <a:fillRect/>
          </a:stretch>
        </p:blipFill>
        <p:spPr>
          <a:xfrm>
            <a:off x="23523340" y="10820400"/>
            <a:ext cx="711289" cy="2590800"/>
          </a:xfrm>
          <a:prstGeom prst="rect">
            <a:avLst/>
          </a:prstGeom>
        </p:spPr>
      </p:pic>
      <p:sp>
        <p:nvSpPr>
          <p:cNvPr id="19" name="Text 1"/>
          <p:cNvSpPr/>
          <p:nvPr/>
        </p:nvSpPr>
        <p:spPr>
          <a:xfrm>
            <a:off x="5893537" y="1320800"/>
            <a:ext cx="12557636" cy="2396067"/>
          </a:xfrm>
          <a:prstGeom prst="rect">
            <a:avLst/>
          </a:prstGeom>
          <a:noFill/>
          <a:ln/>
        </p:spPr>
        <p:txBody>
          <a:bodyPr wrap="square" lIns="0" tIns="0" rIns="0" bIns="0" rtlCol="0" anchor="t"/>
          <a:lstStyle/>
          <a:p>
            <a:pPr algn="l"/>
            <a:r>
              <a:rPr lang="en-US" sz="12800" dirty="0">
                <a:solidFill>
                  <a:srgbClr val="272727">
                    <a:alpha val="100000"/>
                  </a:srgbClr>
                </a:solidFill>
                <a:latin typeface="Lilita One Regular" pitchFamily="34" charset="0"/>
                <a:ea typeface="Lilita One Regular" pitchFamily="34" charset="-122"/>
                <a:cs typeface="Lilita One Regular" pitchFamily="34" charset="-120"/>
              </a:rPr>
              <a:t>Table of Contents</a:t>
            </a:r>
            <a:endParaRPr lang="en-US" sz="12800" dirty="0"/>
          </a:p>
        </p:txBody>
      </p:sp>
      <p:sp>
        <p:nvSpPr>
          <p:cNvPr id="20" name="Shape 2"/>
          <p:cNvSpPr/>
          <p:nvPr/>
        </p:nvSpPr>
        <p:spPr>
          <a:xfrm>
            <a:off x="4051806" y="4521200"/>
            <a:ext cx="7760670" cy="1625600"/>
          </a:xfrm>
          <a:prstGeom prst="rect">
            <a:avLst/>
          </a:prstGeom>
          <a:noFill/>
          <a:ln/>
        </p:spPr>
      </p:sp>
      <p:sp>
        <p:nvSpPr>
          <p:cNvPr id="21" name="Shape 3"/>
          <p:cNvSpPr/>
          <p:nvPr/>
        </p:nvSpPr>
        <p:spPr>
          <a:xfrm>
            <a:off x="4051806" y="4667250"/>
            <a:ext cx="5931641" cy="1333500"/>
          </a:xfrm>
          <a:prstGeom prst="rect">
            <a:avLst/>
          </a:prstGeom>
          <a:noFill/>
          <a:ln/>
        </p:spPr>
      </p:sp>
      <p:sp>
        <p:nvSpPr>
          <p:cNvPr id="22" name="Text 4"/>
          <p:cNvSpPr/>
          <p:nvPr/>
        </p:nvSpPr>
        <p:spPr>
          <a:xfrm>
            <a:off x="3848581" y="4667250"/>
            <a:ext cx="6134867" cy="901700"/>
          </a:xfrm>
          <a:prstGeom prst="rect">
            <a:avLst/>
          </a:prstGeom>
          <a:noFill/>
          <a:ln/>
        </p:spPr>
        <p:txBody>
          <a:bodyPr wrap="square" lIns="0" tIns="0" rIns="0" bIns="0" rtlCol="0" anchor="t"/>
          <a:lstStyle/>
          <a:p>
            <a:pPr algn="r"/>
            <a:r>
              <a:rPr lang="en-US" sz="4800" dirty="0">
                <a:solidFill>
                  <a:srgbClr val="0E0E0E">
                    <a:alpha val="100000"/>
                  </a:srgbClr>
                </a:solidFill>
                <a:latin typeface="Lilita One Regular" pitchFamily="34" charset="0"/>
                <a:ea typeface="Lilita One Regular" pitchFamily="34" charset="-122"/>
                <a:cs typeface="Lilita One Regular" pitchFamily="34" charset="-120"/>
              </a:rPr>
              <a:t>Introduction</a:t>
            </a:r>
            <a:endParaRPr lang="en-US" sz="4800" dirty="0"/>
          </a:p>
        </p:txBody>
      </p:sp>
      <p:sp>
        <p:nvSpPr>
          <p:cNvPr id="23" name="Text 5"/>
          <p:cNvSpPr/>
          <p:nvPr/>
        </p:nvSpPr>
        <p:spPr>
          <a:xfrm>
            <a:off x="3916323" y="546735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24" name="Image 16" descr="preencoded.png">    </p:cNvPr>
          <p:cNvPicPr>
            <a:picLocks noChangeAspect="1"/>
          </p:cNvPicPr>
          <p:nvPr/>
        </p:nvPicPr>
        <p:blipFill>
          <a:blip r:embed="rId17"/>
          <a:stretch>
            <a:fillRect/>
          </a:stretch>
        </p:blipFill>
        <p:spPr>
          <a:xfrm>
            <a:off x="10186673" y="4521200"/>
            <a:ext cx="1625803" cy="1625600"/>
          </a:xfrm>
          <a:prstGeom prst="rect">
            <a:avLst/>
          </a:prstGeom>
        </p:spPr>
      </p:pic>
      <p:sp>
        <p:nvSpPr>
          <p:cNvPr id="25" name="Shape 6"/>
          <p:cNvSpPr/>
          <p:nvPr/>
        </p:nvSpPr>
        <p:spPr>
          <a:xfrm>
            <a:off x="10186673" y="4521200"/>
            <a:ext cx="1625803" cy="1625600"/>
          </a:xfrm>
          <a:prstGeom prst="roundRect">
            <a:avLst>
              <a:gd name="adj" fmla="val 781313"/>
            </a:avLst>
          </a:prstGeom>
          <a:noFill/>
          <a:ln w="12700">
            <a:solidFill>
              <a:srgbClr val="000000"/>
            </a:solidFill>
            <a:prstDash val="solid"/>
          </a:ln>
        </p:spPr>
      </p:sp>
      <p:sp>
        <p:nvSpPr>
          <p:cNvPr id="26" name="Text 7"/>
          <p:cNvSpPr/>
          <p:nvPr/>
        </p:nvSpPr>
        <p:spPr>
          <a:xfrm>
            <a:off x="10574072" y="4883150"/>
            <a:ext cx="851006" cy="901700"/>
          </a:xfrm>
          <a:prstGeom prst="rect">
            <a:avLst/>
          </a:prstGeom>
          <a:noFill/>
          <a:ln/>
        </p:spPr>
        <p:txBody>
          <a:bodyPr wrap="square" lIns="0" tIns="0" rIns="0" bIns="0" rtlCol="0" anchor="ctr"/>
          <a:lstStyle/>
          <a:p>
            <a:pPr algn="ctr"/>
            <a:r>
              <a:rPr lang="en-US" sz="4800" dirty="0">
                <a:solidFill>
                  <a:srgbClr val="000000">
                    <a:alpha val="100000"/>
                  </a:srgbClr>
                </a:solidFill>
                <a:latin typeface="Lilita One Regular" pitchFamily="34" charset="0"/>
                <a:ea typeface="Lilita One Regular" pitchFamily="34" charset="-122"/>
                <a:cs typeface="Lilita One Regular" pitchFamily="34" charset="-120"/>
              </a:rPr>
              <a:t>01</a:t>
            </a:r>
            <a:endParaRPr lang="en-US" sz="4800" dirty="0"/>
          </a:p>
        </p:txBody>
      </p:sp>
      <p:sp>
        <p:nvSpPr>
          <p:cNvPr id="27" name="Shape 8"/>
          <p:cNvSpPr/>
          <p:nvPr/>
        </p:nvSpPr>
        <p:spPr>
          <a:xfrm>
            <a:off x="12574572" y="4521200"/>
            <a:ext cx="7760670" cy="1625600"/>
          </a:xfrm>
          <a:prstGeom prst="rect">
            <a:avLst/>
          </a:prstGeom>
          <a:noFill/>
          <a:ln/>
        </p:spPr>
      </p:sp>
      <p:pic>
        <p:nvPicPr>
          <p:cNvPr id="28" name="Image 17" descr="preencoded.png">    </p:cNvPr>
          <p:cNvPicPr>
            <a:picLocks noChangeAspect="1"/>
          </p:cNvPicPr>
          <p:nvPr/>
        </p:nvPicPr>
        <p:blipFill>
          <a:blip r:embed="rId18"/>
          <a:stretch>
            <a:fillRect/>
          </a:stretch>
        </p:blipFill>
        <p:spPr>
          <a:xfrm>
            <a:off x="12574572" y="4521200"/>
            <a:ext cx="1625803" cy="1625600"/>
          </a:xfrm>
          <a:prstGeom prst="rect">
            <a:avLst/>
          </a:prstGeom>
        </p:spPr>
      </p:pic>
      <p:sp>
        <p:nvSpPr>
          <p:cNvPr id="29" name="Shape 9"/>
          <p:cNvSpPr/>
          <p:nvPr/>
        </p:nvSpPr>
        <p:spPr>
          <a:xfrm>
            <a:off x="12574572" y="4521200"/>
            <a:ext cx="1625803" cy="1625600"/>
          </a:xfrm>
          <a:prstGeom prst="roundRect">
            <a:avLst>
              <a:gd name="adj" fmla="val 781313"/>
            </a:avLst>
          </a:prstGeom>
          <a:noFill/>
          <a:ln w="12700">
            <a:solidFill>
              <a:srgbClr val="000000"/>
            </a:solidFill>
            <a:prstDash val="solid"/>
          </a:ln>
        </p:spPr>
      </p:sp>
      <p:sp>
        <p:nvSpPr>
          <p:cNvPr id="30" name="Text 10"/>
          <p:cNvSpPr/>
          <p:nvPr/>
        </p:nvSpPr>
        <p:spPr>
          <a:xfrm>
            <a:off x="12930216" y="4883150"/>
            <a:ext cx="914514" cy="901700"/>
          </a:xfrm>
          <a:prstGeom prst="rect">
            <a:avLst/>
          </a:prstGeom>
          <a:noFill/>
          <a:ln/>
        </p:spPr>
        <p:txBody>
          <a:bodyPr wrap="square" lIns="0" tIns="0" rIns="0" bIns="0" rtlCol="0" anchor="ctr"/>
          <a:lstStyle/>
          <a:p>
            <a:pPr algn="ctr"/>
            <a:r>
              <a:rPr lang="en-US" sz="4800" dirty="0">
                <a:solidFill>
                  <a:srgbClr val="000000">
                    <a:alpha val="100000"/>
                  </a:srgbClr>
                </a:solidFill>
                <a:latin typeface="Lilita One Regular" pitchFamily="34" charset="0"/>
                <a:ea typeface="Lilita One Regular" pitchFamily="34" charset="-122"/>
                <a:cs typeface="Lilita One Regular" pitchFamily="34" charset="-120"/>
              </a:rPr>
              <a:t>02</a:t>
            </a:r>
            <a:endParaRPr lang="en-US" sz="4800" dirty="0"/>
          </a:p>
        </p:txBody>
      </p:sp>
      <p:sp>
        <p:nvSpPr>
          <p:cNvPr id="31" name="Shape 11"/>
          <p:cNvSpPr/>
          <p:nvPr/>
        </p:nvSpPr>
        <p:spPr>
          <a:xfrm>
            <a:off x="14403600" y="4667250"/>
            <a:ext cx="5931641" cy="1333500"/>
          </a:xfrm>
          <a:prstGeom prst="rect">
            <a:avLst/>
          </a:prstGeom>
          <a:noFill/>
          <a:ln/>
        </p:spPr>
      </p:sp>
      <p:sp>
        <p:nvSpPr>
          <p:cNvPr id="32" name="Text 12"/>
          <p:cNvSpPr/>
          <p:nvPr/>
        </p:nvSpPr>
        <p:spPr>
          <a:xfrm>
            <a:off x="14403600" y="466725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Encounters</a:t>
            </a:r>
            <a:endParaRPr lang="en-US" sz="4800" dirty="0"/>
          </a:p>
        </p:txBody>
      </p:sp>
      <p:sp>
        <p:nvSpPr>
          <p:cNvPr id="33" name="Text 13"/>
          <p:cNvSpPr/>
          <p:nvPr/>
        </p:nvSpPr>
        <p:spPr>
          <a:xfrm>
            <a:off x="14403600" y="546735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34" name="Shape 14"/>
          <p:cNvSpPr/>
          <p:nvPr/>
        </p:nvSpPr>
        <p:spPr>
          <a:xfrm>
            <a:off x="4051806" y="7505700"/>
            <a:ext cx="7760670" cy="1625600"/>
          </a:xfrm>
          <a:prstGeom prst="rect">
            <a:avLst/>
          </a:prstGeom>
          <a:noFill/>
          <a:ln/>
        </p:spPr>
      </p:sp>
      <p:sp>
        <p:nvSpPr>
          <p:cNvPr id="35" name="Shape 15"/>
          <p:cNvSpPr/>
          <p:nvPr/>
        </p:nvSpPr>
        <p:spPr>
          <a:xfrm>
            <a:off x="4051806" y="7651750"/>
            <a:ext cx="5931641" cy="1333500"/>
          </a:xfrm>
          <a:prstGeom prst="rect">
            <a:avLst/>
          </a:prstGeom>
          <a:noFill/>
          <a:ln/>
        </p:spPr>
      </p:sp>
      <p:sp>
        <p:nvSpPr>
          <p:cNvPr id="36" name="Text 16"/>
          <p:cNvSpPr/>
          <p:nvPr/>
        </p:nvSpPr>
        <p:spPr>
          <a:xfrm>
            <a:off x="3848581" y="7651750"/>
            <a:ext cx="6134867" cy="901700"/>
          </a:xfrm>
          <a:prstGeom prst="rect">
            <a:avLst/>
          </a:prstGeom>
          <a:noFill/>
          <a:ln/>
        </p:spPr>
        <p:txBody>
          <a:bodyPr wrap="square" lIns="0" tIns="0" rIns="0" bIns="0" rtlCol="0" anchor="t"/>
          <a:lstStyle/>
          <a:p>
            <a:pPr algn="r"/>
            <a:r>
              <a:rPr lang="en-US" sz="4800" dirty="0">
                <a:solidFill>
                  <a:srgbClr val="0E0E0E">
                    <a:alpha val="100000"/>
                  </a:srgbClr>
                </a:solidFill>
                <a:latin typeface="Lilita One Regular" pitchFamily="34" charset="0"/>
                <a:ea typeface="Lilita One Regular" pitchFamily="34" charset="-122"/>
                <a:cs typeface="Lilita One Regular" pitchFamily="34" charset="-120"/>
              </a:rPr>
              <a:t>Wonders</a:t>
            </a:r>
            <a:endParaRPr lang="en-US" sz="4800" dirty="0"/>
          </a:p>
        </p:txBody>
      </p:sp>
      <p:sp>
        <p:nvSpPr>
          <p:cNvPr id="37" name="Text 17"/>
          <p:cNvSpPr/>
          <p:nvPr/>
        </p:nvSpPr>
        <p:spPr>
          <a:xfrm>
            <a:off x="3916323" y="845185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38" name="Image 18" descr="preencoded.png">    </p:cNvPr>
          <p:cNvPicPr>
            <a:picLocks noChangeAspect="1"/>
          </p:cNvPicPr>
          <p:nvPr/>
        </p:nvPicPr>
        <p:blipFill>
          <a:blip r:embed="rId19"/>
          <a:stretch>
            <a:fillRect/>
          </a:stretch>
        </p:blipFill>
        <p:spPr>
          <a:xfrm>
            <a:off x="10186673" y="7505700"/>
            <a:ext cx="1625803" cy="1625600"/>
          </a:xfrm>
          <a:prstGeom prst="rect">
            <a:avLst/>
          </a:prstGeom>
        </p:spPr>
      </p:pic>
      <p:sp>
        <p:nvSpPr>
          <p:cNvPr id="39" name="Shape 18"/>
          <p:cNvSpPr/>
          <p:nvPr/>
        </p:nvSpPr>
        <p:spPr>
          <a:xfrm>
            <a:off x="10186673" y="7505700"/>
            <a:ext cx="1625803" cy="1625600"/>
          </a:xfrm>
          <a:prstGeom prst="roundRect">
            <a:avLst>
              <a:gd name="adj" fmla="val 781313"/>
            </a:avLst>
          </a:prstGeom>
          <a:noFill/>
          <a:ln w="12700">
            <a:solidFill>
              <a:srgbClr val="000000"/>
            </a:solidFill>
            <a:prstDash val="solid"/>
          </a:ln>
        </p:spPr>
      </p:sp>
      <p:sp>
        <p:nvSpPr>
          <p:cNvPr id="40" name="Text 19"/>
          <p:cNvSpPr/>
          <p:nvPr/>
        </p:nvSpPr>
        <p:spPr>
          <a:xfrm>
            <a:off x="10535967" y="7867650"/>
            <a:ext cx="927216" cy="901700"/>
          </a:xfrm>
          <a:prstGeom prst="rect">
            <a:avLst/>
          </a:prstGeom>
          <a:noFill/>
          <a:ln/>
        </p:spPr>
        <p:txBody>
          <a:bodyPr wrap="square" lIns="0" tIns="0" rIns="0" bIns="0" rtlCol="0" anchor="ctr"/>
          <a:lstStyle/>
          <a:p>
            <a:pPr algn="ctr"/>
            <a:r>
              <a:rPr lang="en-US" sz="4800" dirty="0">
                <a:solidFill>
                  <a:srgbClr val="000000">
                    <a:alpha val="100000"/>
                  </a:srgbClr>
                </a:solidFill>
                <a:latin typeface="Lilita One Regular" pitchFamily="34" charset="0"/>
                <a:ea typeface="Lilita One Regular" pitchFamily="34" charset="-122"/>
                <a:cs typeface="Lilita One Regular" pitchFamily="34" charset="-120"/>
              </a:rPr>
              <a:t>03</a:t>
            </a:r>
            <a:endParaRPr lang="en-US" sz="4800" dirty="0"/>
          </a:p>
        </p:txBody>
      </p:sp>
      <p:sp>
        <p:nvSpPr>
          <p:cNvPr id="41" name="Shape 20"/>
          <p:cNvSpPr/>
          <p:nvPr/>
        </p:nvSpPr>
        <p:spPr>
          <a:xfrm>
            <a:off x="12574572" y="7505700"/>
            <a:ext cx="7760670" cy="1625600"/>
          </a:xfrm>
          <a:prstGeom prst="rect">
            <a:avLst/>
          </a:prstGeom>
          <a:noFill/>
          <a:ln/>
        </p:spPr>
      </p:sp>
      <p:pic>
        <p:nvPicPr>
          <p:cNvPr id="42" name="Image 19" descr="preencoded.png">    </p:cNvPr>
          <p:cNvPicPr>
            <a:picLocks noChangeAspect="1"/>
          </p:cNvPicPr>
          <p:nvPr/>
        </p:nvPicPr>
        <p:blipFill>
          <a:blip r:embed="rId20"/>
          <a:stretch>
            <a:fillRect/>
          </a:stretch>
        </p:blipFill>
        <p:spPr>
          <a:xfrm>
            <a:off x="12574572" y="7505700"/>
            <a:ext cx="1625803" cy="1625600"/>
          </a:xfrm>
          <a:prstGeom prst="rect">
            <a:avLst/>
          </a:prstGeom>
        </p:spPr>
      </p:pic>
      <p:sp>
        <p:nvSpPr>
          <p:cNvPr id="43" name="Shape 21"/>
          <p:cNvSpPr/>
          <p:nvPr/>
        </p:nvSpPr>
        <p:spPr>
          <a:xfrm>
            <a:off x="12574572" y="7505700"/>
            <a:ext cx="1625803" cy="1625600"/>
          </a:xfrm>
          <a:prstGeom prst="roundRect">
            <a:avLst>
              <a:gd name="adj" fmla="val 781313"/>
            </a:avLst>
          </a:prstGeom>
          <a:noFill/>
          <a:ln w="12700">
            <a:solidFill>
              <a:srgbClr val="000000"/>
            </a:solidFill>
            <a:prstDash val="solid"/>
          </a:ln>
        </p:spPr>
      </p:sp>
      <p:sp>
        <p:nvSpPr>
          <p:cNvPr id="44" name="Text 22"/>
          <p:cNvSpPr/>
          <p:nvPr/>
        </p:nvSpPr>
        <p:spPr>
          <a:xfrm>
            <a:off x="12904813" y="7867650"/>
            <a:ext cx="965321" cy="901700"/>
          </a:xfrm>
          <a:prstGeom prst="rect">
            <a:avLst/>
          </a:prstGeom>
          <a:noFill/>
          <a:ln/>
        </p:spPr>
        <p:txBody>
          <a:bodyPr wrap="square" lIns="0" tIns="0" rIns="0" bIns="0" rtlCol="0" anchor="ctr"/>
          <a:lstStyle/>
          <a:p>
            <a:pPr algn="ctr"/>
            <a:r>
              <a:rPr lang="en-US" sz="4800" dirty="0">
                <a:solidFill>
                  <a:srgbClr val="000000">
                    <a:alpha val="100000"/>
                  </a:srgbClr>
                </a:solidFill>
                <a:latin typeface="Lilita One Regular" pitchFamily="34" charset="0"/>
                <a:ea typeface="Lilita One Regular" pitchFamily="34" charset="-122"/>
                <a:cs typeface="Lilita One Regular" pitchFamily="34" charset="-120"/>
              </a:rPr>
              <a:t>04</a:t>
            </a:r>
            <a:endParaRPr lang="en-US" sz="4800" dirty="0"/>
          </a:p>
        </p:txBody>
      </p:sp>
      <p:sp>
        <p:nvSpPr>
          <p:cNvPr id="45" name="Shape 23"/>
          <p:cNvSpPr/>
          <p:nvPr/>
        </p:nvSpPr>
        <p:spPr>
          <a:xfrm>
            <a:off x="14403600" y="7651750"/>
            <a:ext cx="5931641" cy="1333500"/>
          </a:xfrm>
          <a:prstGeom prst="rect">
            <a:avLst/>
          </a:prstGeom>
          <a:noFill/>
          <a:ln/>
        </p:spPr>
      </p:sp>
      <p:sp>
        <p:nvSpPr>
          <p:cNvPr id="46" name="Text 24"/>
          <p:cNvSpPr/>
          <p:nvPr/>
        </p:nvSpPr>
        <p:spPr>
          <a:xfrm>
            <a:off x="14403600" y="765175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Magic</a:t>
            </a:r>
            <a:endParaRPr lang="en-US" sz="4800" dirty="0"/>
          </a:p>
        </p:txBody>
      </p:sp>
      <p:sp>
        <p:nvSpPr>
          <p:cNvPr id="47" name="Text 25"/>
          <p:cNvSpPr/>
          <p:nvPr/>
        </p:nvSpPr>
        <p:spPr>
          <a:xfrm>
            <a:off x="14403600" y="845185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48" name="Shape 26"/>
          <p:cNvSpPr/>
          <p:nvPr/>
        </p:nvSpPr>
        <p:spPr>
          <a:xfrm>
            <a:off x="4051806" y="10490200"/>
            <a:ext cx="7760670" cy="1625600"/>
          </a:xfrm>
          <a:prstGeom prst="rect">
            <a:avLst/>
          </a:prstGeom>
          <a:noFill/>
          <a:ln/>
        </p:spPr>
      </p:sp>
      <p:sp>
        <p:nvSpPr>
          <p:cNvPr id="49" name="Shape 27"/>
          <p:cNvSpPr/>
          <p:nvPr/>
        </p:nvSpPr>
        <p:spPr>
          <a:xfrm>
            <a:off x="4051806" y="10636250"/>
            <a:ext cx="5931641" cy="1333500"/>
          </a:xfrm>
          <a:prstGeom prst="rect">
            <a:avLst/>
          </a:prstGeom>
          <a:noFill/>
          <a:ln/>
        </p:spPr>
      </p:sp>
      <p:sp>
        <p:nvSpPr>
          <p:cNvPr id="50" name="Text 28"/>
          <p:cNvSpPr/>
          <p:nvPr/>
        </p:nvSpPr>
        <p:spPr>
          <a:xfrm>
            <a:off x="3848581" y="10636250"/>
            <a:ext cx="6134867" cy="901700"/>
          </a:xfrm>
          <a:prstGeom prst="rect">
            <a:avLst/>
          </a:prstGeom>
          <a:noFill/>
          <a:ln/>
        </p:spPr>
        <p:txBody>
          <a:bodyPr wrap="square" lIns="0" tIns="0" rIns="0" bIns="0" rtlCol="0" anchor="t"/>
          <a:lstStyle/>
          <a:p>
            <a:pPr algn="r"/>
            <a:r>
              <a:rPr lang="en-US" sz="4800" dirty="0">
                <a:solidFill>
                  <a:srgbClr val="0E0E0E">
                    <a:alpha val="100000"/>
                  </a:srgbClr>
                </a:solidFill>
                <a:latin typeface="Lilita One Regular" pitchFamily="34" charset="0"/>
                <a:ea typeface="Lilita One Regular" pitchFamily="34" charset="-122"/>
                <a:cs typeface="Lilita One Regular" pitchFamily="34" charset="-120"/>
              </a:rPr>
              <a:t>Adventure</a:t>
            </a:r>
            <a:endParaRPr lang="en-US" sz="4800" dirty="0"/>
          </a:p>
        </p:txBody>
      </p:sp>
      <p:sp>
        <p:nvSpPr>
          <p:cNvPr id="51" name="Text 29"/>
          <p:cNvSpPr/>
          <p:nvPr/>
        </p:nvSpPr>
        <p:spPr>
          <a:xfrm>
            <a:off x="3916323" y="1143635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52" name="Image 20" descr="preencoded.png">    </p:cNvPr>
          <p:cNvPicPr>
            <a:picLocks noChangeAspect="1"/>
          </p:cNvPicPr>
          <p:nvPr/>
        </p:nvPicPr>
        <p:blipFill>
          <a:blip r:embed="rId21"/>
          <a:stretch>
            <a:fillRect/>
          </a:stretch>
        </p:blipFill>
        <p:spPr>
          <a:xfrm>
            <a:off x="10186673" y="10490200"/>
            <a:ext cx="1625803" cy="1625600"/>
          </a:xfrm>
          <a:prstGeom prst="rect">
            <a:avLst/>
          </a:prstGeom>
        </p:spPr>
      </p:pic>
      <p:sp>
        <p:nvSpPr>
          <p:cNvPr id="53" name="Shape 30"/>
          <p:cNvSpPr/>
          <p:nvPr/>
        </p:nvSpPr>
        <p:spPr>
          <a:xfrm>
            <a:off x="10186673" y="10490200"/>
            <a:ext cx="1625803" cy="1625600"/>
          </a:xfrm>
          <a:prstGeom prst="roundRect">
            <a:avLst>
              <a:gd name="adj" fmla="val 781313"/>
            </a:avLst>
          </a:prstGeom>
          <a:noFill/>
          <a:ln w="12700">
            <a:solidFill>
              <a:srgbClr val="000000"/>
            </a:solidFill>
            <a:prstDash val="solid"/>
          </a:ln>
        </p:spPr>
      </p:sp>
      <p:sp>
        <p:nvSpPr>
          <p:cNvPr id="54" name="Text 31"/>
          <p:cNvSpPr/>
          <p:nvPr/>
        </p:nvSpPr>
        <p:spPr>
          <a:xfrm>
            <a:off x="10542318" y="10852150"/>
            <a:ext cx="914514" cy="901700"/>
          </a:xfrm>
          <a:prstGeom prst="rect">
            <a:avLst/>
          </a:prstGeom>
          <a:noFill/>
          <a:ln/>
        </p:spPr>
        <p:txBody>
          <a:bodyPr wrap="square" lIns="0" tIns="0" rIns="0" bIns="0" rtlCol="0" anchor="ctr"/>
          <a:lstStyle/>
          <a:p>
            <a:pPr algn="ctr"/>
            <a:r>
              <a:rPr lang="en-US" sz="4800" dirty="0">
                <a:solidFill>
                  <a:srgbClr val="000000">
                    <a:alpha val="100000"/>
                  </a:srgbClr>
                </a:solidFill>
                <a:latin typeface="Lilita One Regular" pitchFamily="34" charset="0"/>
                <a:ea typeface="Lilita One Regular" pitchFamily="34" charset="-122"/>
                <a:cs typeface="Lilita One Regular" pitchFamily="34" charset="-120"/>
              </a:rPr>
              <a:t>05</a:t>
            </a:r>
            <a:endParaRPr lang="en-US" sz="4800" dirty="0"/>
          </a:p>
        </p:txBody>
      </p:sp>
      <p:sp>
        <p:nvSpPr>
          <p:cNvPr id="55" name="Shape 32"/>
          <p:cNvSpPr/>
          <p:nvPr/>
        </p:nvSpPr>
        <p:spPr>
          <a:xfrm>
            <a:off x="12574572" y="10490200"/>
            <a:ext cx="7760670" cy="1625600"/>
          </a:xfrm>
          <a:prstGeom prst="rect">
            <a:avLst/>
          </a:prstGeom>
          <a:noFill/>
          <a:ln/>
        </p:spPr>
      </p:sp>
      <p:pic>
        <p:nvPicPr>
          <p:cNvPr id="56" name="Image 21" descr="preencoded.png">    </p:cNvPr>
          <p:cNvPicPr>
            <a:picLocks noChangeAspect="1"/>
          </p:cNvPicPr>
          <p:nvPr/>
        </p:nvPicPr>
        <p:blipFill>
          <a:blip r:embed="rId22"/>
          <a:stretch>
            <a:fillRect/>
          </a:stretch>
        </p:blipFill>
        <p:spPr>
          <a:xfrm>
            <a:off x="12574572" y="10490200"/>
            <a:ext cx="1625803" cy="1625600"/>
          </a:xfrm>
          <a:prstGeom prst="rect">
            <a:avLst/>
          </a:prstGeom>
        </p:spPr>
      </p:pic>
      <p:sp>
        <p:nvSpPr>
          <p:cNvPr id="57" name="Shape 33"/>
          <p:cNvSpPr/>
          <p:nvPr/>
        </p:nvSpPr>
        <p:spPr>
          <a:xfrm>
            <a:off x="12574572" y="10490200"/>
            <a:ext cx="1625803" cy="1625600"/>
          </a:xfrm>
          <a:prstGeom prst="roundRect">
            <a:avLst>
              <a:gd name="adj" fmla="val 781313"/>
            </a:avLst>
          </a:prstGeom>
          <a:noFill/>
          <a:ln w="12700">
            <a:solidFill>
              <a:srgbClr val="000000"/>
            </a:solidFill>
            <a:prstDash val="solid"/>
          </a:ln>
        </p:spPr>
      </p:sp>
      <p:sp>
        <p:nvSpPr>
          <p:cNvPr id="58" name="Text 34"/>
          <p:cNvSpPr/>
          <p:nvPr/>
        </p:nvSpPr>
        <p:spPr>
          <a:xfrm>
            <a:off x="12911164" y="10852150"/>
            <a:ext cx="952619" cy="901700"/>
          </a:xfrm>
          <a:prstGeom prst="rect">
            <a:avLst/>
          </a:prstGeom>
          <a:noFill/>
          <a:ln/>
        </p:spPr>
        <p:txBody>
          <a:bodyPr wrap="square" lIns="0" tIns="0" rIns="0" bIns="0" rtlCol="0" anchor="ctr"/>
          <a:lstStyle/>
          <a:p>
            <a:pPr algn="ctr"/>
            <a:r>
              <a:rPr lang="en-US" sz="4800" dirty="0">
                <a:solidFill>
                  <a:srgbClr val="000000">
                    <a:alpha val="100000"/>
                  </a:srgbClr>
                </a:solidFill>
                <a:latin typeface="Lilita One Regular" pitchFamily="34" charset="0"/>
                <a:ea typeface="Lilita One Regular" pitchFamily="34" charset="-122"/>
                <a:cs typeface="Lilita One Regular" pitchFamily="34" charset="-120"/>
              </a:rPr>
              <a:t>06</a:t>
            </a:r>
            <a:endParaRPr lang="en-US" sz="4800" dirty="0"/>
          </a:p>
        </p:txBody>
      </p:sp>
      <p:sp>
        <p:nvSpPr>
          <p:cNvPr id="59" name="Shape 35"/>
          <p:cNvSpPr/>
          <p:nvPr/>
        </p:nvSpPr>
        <p:spPr>
          <a:xfrm>
            <a:off x="14403600" y="10636250"/>
            <a:ext cx="5931641" cy="1333500"/>
          </a:xfrm>
          <a:prstGeom prst="rect">
            <a:avLst/>
          </a:prstGeom>
          <a:noFill/>
          <a:ln/>
        </p:spPr>
      </p:sp>
      <p:sp>
        <p:nvSpPr>
          <p:cNvPr id="60" name="Text 36"/>
          <p:cNvSpPr/>
          <p:nvPr/>
        </p:nvSpPr>
        <p:spPr>
          <a:xfrm>
            <a:off x="14403600" y="1063625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Conclusion</a:t>
            </a:r>
            <a:endParaRPr lang="en-US" sz="4800" dirty="0"/>
          </a:p>
        </p:txBody>
      </p:sp>
      <p:sp>
        <p:nvSpPr>
          <p:cNvPr id="61" name="Text 37"/>
          <p:cNvSpPr/>
          <p:nvPr/>
        </p:nvSpPr>
        <p:spPr>
          <a:xfrm>
            <a:off x="14403600" y="1143635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pic>
        <p:nvPicPr>
          <p:cNvPr id="62" name="Image 22" descr="preencoded.png">    </p:cNvPr>
          <p:cNvPicPr>
            <a:picLocks noChangeAspect="1"/>
          </p:cNvPicPr>
          <p:nvPr/>
        </p:nvPicPr>
        <p:blipFill>
          <a:blip r:embed="rId23"/>
          <a:stretch>
            <a:fillRect/>
          </a:stretch>
        </p:blipFill>
        <p:spPr>
          <a:xfrm>
            <a:off x="19662057" y="1244600"/>
            <a:ext cx="3856647" cy="3155240"/>
          </a:xfrm>
          <a:prstGeom prst="rect">
            <a:avLst/>
          </a:prstGeom>
        </p:spPr>
      </p:pic>
      <p:pic>
        <p:nvPicPr>
          <p:cNvPr id="63" name="Image 23" descr="preencoded.png">    </p:cNvPr>
          <p:cNvPicPr>
            <a:picLocks noChangeAspect="1"/>
          </p:cNvPicPr>
          <p:nvPr/>
        </p:nvPicPr>
        <p:blipFill>
          <a:blip r:embed="rId24"/>
          <a:stretch>
            <a:fillRect/>
          </a:stretch>
        </p:blipFill>
        <p:spPr>
          <a:xfrm>
            <a:off x="1359070" y="9575800"/>
            <a:ext cx="3506947" cy="249625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135442" y="10096500"/>
            <a:ext cx="1143298" cy="1251105"/>
          </a:xfrm>
          <a:prstGeom prst="rect">
            <a:avLst/>
          </a:prstGeom>
        </p:spPr>
      </p:pic>
      <p:pic>
        <p:nvPicPr>
          <p:cNvPr id="4" name="Image 2" descr="preencoded.png">    </p:cNvPr>
          <p:cNvPicPr>
            <a:picLocks noChangeAspect="1"/>
          </p:cNvPicPr>
          <p:nvPr/>
        </p:nvPicPr>
        <p:blipFill>
          <a:blip r:embed="rId3"/>
          <a:stretch>
            <a:fillRect/>
          </a:stretch>
        </p:blipFill>
        <p:spPr>
          <a:xfrm>
            <a:off x="21173832" y="10840882"/>
            <a:ext cx="478378" cy="468641"/>
          </a:xfrm>
          <a:prstGeom prst="rect">
            <a:avLst/>
          </a:prstGeom>
        </p:spPr>
      </p:pic>
      <p:pic>
        <p:nvPicPr>
          <p:cNvPr id="5" name="Image 3" descr="preencoded.png">    </p:cNvPr>
          <p:cNvPicPr>
            <a:picLocks noChangeAspect="1"/>
          </p:cNvPicPr>
          <p:nvPr/>
        </p:nvPicPr>
        <p:blipFill>
          <a:blip r:embed="rId4"/>
          <a:stretch>
            <a:fillRect/>
          </a:stretch>
        </p:blipFill>
        <p:spPr>
          <a:xfrm>
            <a:off x="22538263" y="115243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2144929" y="12374271"/>
            <a:ext cx="474257" cy="307547"/>
          </a:xfrm>
          <a:prstGeom prst="rect">
            <a:avLst/>
          </a:prstGeom>
        </p:spPr>
      </p:pic>
      <p:pic>
        <p:nvPicPr>
          <p:cNvPr id="7" name="Image 5" descr="preencoded.png">    </p:cNvPr>
          <p:cNvPicPr>
            <a:picLocks noChangeAspect="1"/>
          </p:cNvPicPr>
          <p:nvPr/>
        </p:nvPicPr>
        <p:blipFill>
          <a:blip r:embed="rId6"/>
          <a:stretch>
            <a:fillRect/>
          </a:stretch>
        </p:blipFill>
        <p:spPr>
          <a:xfrm>
            <a:off x="22980949" y="12360846"/>
            <a:ext cx="477838" cy="307634"/>
          </a:xfrm>
          <a:prstGeom prst="rect">
            <a:avLst/>
          </a:prstGeom>
        </p:spPr>
      </p:pic>
      <p:pic>
        <p:nvPicPr>
          <p:cNvPr id="8" name="Image 6" descr="preencoded.png">    </p:cNvPr>
          <p:cNvPicPr>
            <a:picLocks noChangeAspect="1"/>
          </p:cNvPicPr>
          <p:nvPr/>
        </p:nvPicPr>
        <p:blipFill>
          <a:blip r:embed="rId7"/>
          <a:stretch>
            <a:fillRect/>
          </a:stretch>
        </p:blipFill>
        <p:spPr>
          <a:xfrm>
            <a:off x="673184" y="5725015"/>
            <a:ext cx="1194839" cy="1136269"/>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Text 1"/>
          <p:cNvSpPr/>
          <p:nvPr/>
        </p:nvSpPr>
        <p:spPr>
          <a:xfrm>
            <a:off x="2959470" y="2743200"/>
            <a:ext cx="13776989" cy="1494367"/>
          </a:xfrm>
          <a:prstGeom prst="rect">
            <a:avLst/>
          </a:prstGeom>
          <a:noFill/>
          <a:ln/>
        </p:spPr>
        <p:txBody>
          <a:bodyPr wrap="square" lIns="0" tIns="0" rIns="0" bIns="0" rtlCol="0" anchor="t"/>
          <a:lstStyle/>
          <a:p>
            <a:pPr algn="l"/>
            <a:r>
              <a:rPr lang="en-US" sz="8000" dirty="0">
                <a:solidFill>
                  <a:srgbClr val="272727">
                    <a:alpha val="100000"/>
                  </a:srgbClr>
                </a:solidFill>
                <a:latin typeface="Lilita One Regular" pitchFamily="34" charset="0"/>
                <a:ea typeface="Lilita One Regular" pitchFamily="34" charset="-122"/>
                <a:cs typeface="Lilita One Regular" pitchFamily="34" charset="-120"/>
              </a:rPr>
              <a:t>The Realm of the Extraordinary</a:t>
            </a:r>
            <a:endParaRPr lang="en-US" sz="8000" dirty="0"/>
          </a:p>
        </p:txBody>
      </p:sp>
      <p:sp>
        <p:nvSpPr>
          <p:cNvPr id="12" name="Text 2"/>
          <p:cNvSpPr/>
          <p:nvPr/>
        </p:nvSpPr>
        <p:spPr>
          <a:xfrm>
            <a:off x="2959470" y="4737100"/>
            <a:ext cx="8861474" cy="546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3" name="Text 3"/>
          <p:cNvSpPr/>
          <p:nvPr/>
        </p:nvSpPr>
        <p:spPr>
          <a:xfrm>
            <a:off x="12701588" y="4737100"/>
            <a:ext cx="8861474" cy="546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14" name="Image 8" descr="preencoded.png">    </p:cNvPr>
          <p:cNvPicPr>
            <a:picLocks noChangeAspect="1"/>
          </p:cNvPicPr>
          <p:nvPr/>
        </p:nvPicPr>
        <p:blipFill>
          <a:blip r:embed="rId9"/>
          <a:stretch>
            <a:fillRect/>
          </a:stretch>
        </p:blipFill>
        <p:spPr>
          <a:xfrm>
            <a:off x="12943488" y="12037510"/>
            <a:ext cx="946442" cy="962081"/>
          </a:xfrm>
          <a:prstGeom prst="rect">
            <a:avLst/>
          </a:prstGeom>
        </p:spPr>
      </p:pic>
      <p:pic>
        <p:nvPicPr>
          <p:cNvPr id="15" name="Image 9" descr="preencoded.png">    </p:cNvPr>
          <p:cNvPicPr>
            <a:picLocks noChangeAspect="1"/>
          </p:cNvPicPr>
          <p:nvPr/>
        </p:nvPicPr>
        <p:blipFill>
          <a:blip r:embed="rId10"/>
          <a:stretch>
            <a:fillRect/>
          </a:stretch>
        </p:blipFill>
        <p:spPr>
          <a:xfrm>
            <a:off x="20748297" y="11050079"/>
            <a:ext cx="1168779" cy="1188138"/>
          </a:xfrm>
          <a:prstGeom prst="rect">
            <a:avLst/>
          </a:prstGeom>
        </p:spPr>
      </p:pic>
      <p:pic>
        <p:nvPicPr>
          <p:cNvPr id="16" name="Image 10" descr="preencoded.png">    </p:cNvPr>
          <p:cNvPicPr>
            <a:picLocks noChangeAspect="1"/>
          </p:cNvPicPr>
          <p:nvPr/>
        </p:nvPicPr>
        <p:blipFill>
          <a:blip r:embed="rId11"/>
          <a:stretch>
            <a:fillRect/>
          </a:stretch>
        </p:blipFill>
        <p:spPr>
          <a:xfrm>
            <a:off x="18779551" y="864679"/>
            <a:ext cx="1168670" cy="1188079"/>
          </a:xfrm>
          <a:prstGeom prst="rect">
            <a:avLst/>
          </a:prstGeom>
        </p:spPr>
      </p:pic>
      <p:pic>
        <p:nvPicPr>
          <p:cNvPr id="17" name="Image 11" descr="preencoded.png">    </p:cNvPr>
          <p:cNvPicPr>
            <a:picLocks noChangeAspect="1"/>
          </p:cNvPicPr>
          <p:nvPr/>
        </p:nvPicPr>
        <p:blipFill>
          <a:blip r:embed="rId12"/>
          <a:stretch>
            <a:fillRect/>
          </a:stretch>
        </p:blipFill>
        <p:spPr>
          <a:xfrm>
            <a:off x="1598049" y="1363969"/>
            <a:ext cx="1091989" cy="112319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409876" y="596900"/>
            <a:ext cx="970143" cy="2083495"/>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0" y="0"/>
            <a:ext cx="24387048" cy="8305800"/>
          </a:xfrm>
          <a:prstGeom prst="rect">
            <a:avLst/>
          </a:prstGeom>
        </p:spPr>
      </p:pic>
      <p:sp>
        <p:nvSpPr>
          <p:cNvPr id="7" name="Shape 1"/>
          <p:cNvSpPr/>
          <p:nvPr/>
        </p:nvSpPr>
        <p:spPr>
          <a:xfrm>
            <a:off x="1816327" y="9499600"/>
            <a:ext cx="9907238" cy="2501900"/>
          </a:xfrm>
          <a:prstGeom prst="rect">
            <a:avLst/>
          </a:prstGeom>
          <a:noFill/>
          <a:ln/>
        </p:spPr>
      </p:sp>
      <p:pic>
        <p:nvPicPr>
          <p:cNvPr id="8" name="Image 4" descr="preencoded.png">    </p:cNvPr>
          <p:cNvPicPr>
            <a:picLocks noChangeAspect="1"/>
          </p:cNvPicPr>
          <p:nvPr/>
        </p:nvPicPr>
        <p:blipFill>
          <a:blip r:embed="rId5"/>
          <a:stretch>
            <a:fillRect/>
          </a:stretch>
        </p:blipFill>
        <p:spPr>
          <a:xfrm>
            <a:off x="1778222" y="9899650"/>
            <a:ext cx="1128199" cy="1701800"/>
          </a:xfrm>
          <a:prstGeom prst="rect">
            <a:avLst/>
          </a:prstGeom>
        </p:spPr>
      </p:pic>
      <p:sp>
        <p:nvSpPr>
          <p:cNvPr id="9" name="Shape 2"/>
          <p:cNvSpPr/>
          <p:nvPr/>
        </p:nvSpPr>
        <p:spPr>
          <a:xfrm>
            <a:off x="3274768" y="9499600"/>
            <a:ext cx="8448797" cy="2501900"/>
          </a:xfrm>
          <a:prstGeom prst="rect">
            <a:avLst/>
          </a:prstGeom>
          <a:noFill/>
          <a:ln/>
        </p:spPr>
      </p:sp>
      <p:sp>
        <p:nvSpPr>
          <p:cNvPr id="10" name="Text 3"/>
          <p:cNvSpPr/>
          <p:nvPr/>
        </p:nvSpPr>
        <p:spPr>
          <a:xfrm>
            <a:off x="3274768" y="9499600"/>
            <a:ext cx="8652022"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Unicorn Sightings</a:t>
            </a:r>
            <a:endParaRPr lang="en-US" sz="4800" dirty="0"/>
          </a:p>
        </p:txBody>
      </p:sp>
      <p:sp>
        <p:nvSpPr>
          <p:cNvPr id="11" name="Text 4"/>
          <p:cNvSpPr/>
          <p:nvPr/>
        </p:nvSpPr>
        <p:spPr>
          <a:xfrm>
            <a:off x="3274768" y="10401300"/>
            <a:ext cx="858428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2" name="Shape 5"/>
          <p:cNvSpPr/>
          <p:nvPr/>
        </p:nvSpPr>
        <p:spPr>
          <a:xfrm>
            <a:off x="12676184" y="9499600"/>
            <a:ext cx="9907238" cy="2501900"/>
          </a:xfrm>
          <a:prstGeom prst="rect">
            <a:avLst/>
          </a:prstGeom>
          <a:noFill/>
          <a:ln/>
        </p:spPr>
      </p:sp>
      <p:pic>
        <p:nvPicPr>
          <p:cNvPr id="13" name="Image 5" descr="preencoded.png">    </p:cNvPr>
          <p:cNvPicPr>
            <a:picLocks noChangeAspect="1"/>
          </p:cNvPicPr>
          <p:nvPr/>
        </p:nvPicPr>
        <p:blipFill>
          <a:blip r:embed="rId6"/>
          <a:stretch>
            <a:fillRect/>
          </a:stretch>
        </p:blipFill>
        <p:spPr>
          <a:xfrm>
            <a:off x="12638080" y="9899650"/>
            <a:ext cx="1128199" cy="1701800"/>
          </a:xfrm>
          <a:prstGeom prst="rect">
            <a:avLst/>
          </a:prstGeom>
        </p:spPr>
      </p:pic>
      <p:sp>
        <p:nvSpPr>
          <p:cNvPr id="14" name="Shape 6"/>
          <p:cNvSpPr/>
          <p:nvPr/>
        </p:nvSpPr>
        <p:spPr>
          <a:xfrm>
            <a:off x="14134625" y="9499600"/>
            <a:ext cx="8448797" cy="2501900"/>
          </a:xfrm>
          <a:prstGeom prst="rect">
            <a:avLst/>
          </a:prstGeom>
          <a:noFill/>
          <a:ln/>
        </p:spPr>
      </p:sp>
      <p:sp>
        <p:nvSpPr>
          <p:cNvPr id="15" name="Text 7"/>
          <p:cNvSpPr/>
          <p:nvPr/>
        </p:nvSpPr>
        <p:spPr>
          <a:xfrm>
            <a:off x="14134625" y="9499600"/>
            <a:ext cx="8652022"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Dragon Taming</a:t>
            </a:r>
            <a:endParaRPr lang="en-US" sz="4800" dirty="0"/>
          </a:p>
        </p:txBody>
      </p:sp>
      <p:sp>
        <p:nvSpPr>
          <p:cNvPr id="16" name="Text 8"/>
          <p:cNvSpPr/>
          <p:nvPr/>
        </p:nvSpPr>
        <p:spPr>
          <a:xfrm>
            <a:off x="14134625" y="10401300"/>
            <a:ext cx="858428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041530" y="9994900"/>
            <a:ext cx="1143298" cy="1251105"/>
          </a:xfrm>
          <a:prstGeom prst="rect">
            <a:avLst/>
          </a:prstGeom>
        </p:spPr>
      </p:pic>
      <p:pic>
        <p:nvPicPr>
          <p:cNvPr id="4" name="Image 2" descr="preencoded.png">    </p:cNvPr>
          <p:cNvPicPr>
            <a:picLocks noChangeAspect="1"/>
          </p:cNvPicPr>
          <p:nvPr/>
        </p:nvPicPr>
        <p:blipFill>
          <a:blip r:embed="rId3"/>
          <a:stretch>
            <a:fillRect/>
          </a:stretch>
        </p:blipFill>
        <p:spPr>
          <a:xfrm>
            <a:off x="1079922" y="10739282"/>
            <a:ext cx="478376" cy="468641"/>
          </a:xfrm>
          <a:prstGeom prst="rect">
            <a:avLst/>
          </a:prstGeom>
        </p:spPr>
      </p:pic>
      <p:pic>
        <p:nvPicPr>
          <p:cNvPr id="5" name="Image 3" descr="preencoded.png">    </p:cNvPr>
          <p:cNvPicPr>
            <a:picLocks noChangeAspect="1"/>
          </p:cNvPicPr>
          <p:nvPr/>
        </p:nvPicPr>
        <p:blipFill>
          <a:blip r:embed="rId4"/>
          <a:stretch>
            <a:fillRect/>
          </a:stretch>
        </p:blipFill>
        <p:spPr>
          <a:xfrm>
            <a:off x="2444352" y="114227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051018" y="12272671"/>
            <a:ext cx="474257" cy="307547"/>
          </a:xfrm>
          <a:prstGeom prst="rect">
            <a:avLst/>
          </a:prstGeom>
        </p:spPr>
      </p:pic>
      <p:pic>
        <p:nvPicPr>
          <p:cNvPr id="7" name="Image 5" descr="preencoded.png">    </p:cNvPr>
          <p:cNvPicPr>
            <a:picLocks noChangeAspect="1"/>
          </p:cNvPicPr>
          <p:nvPr/>
        </p:nvPicPr>
        <p:blipFill>
          <a:blip r:embed="rId6"/>
          <a:stretch>
            <a:fillRect/>
          </a:stretch>
        </p:blipFill>
        <p:spPr>
          <a:xfrm>
            <a:off x="2887037" y="12259246"/>
            <a:ext cx="477838" cy="307634"/>
          </a:xfrm>
          <a:prstGeom prst="rect">
            <a:avLst/>
          </a:prstGeom>
        </p:spPr>
      </p:pic>
      <p:pic>
        <p:nvPicPr>
          <p:cNvPr id="8" name="Image 6" descr="preencoded.png">    </p:cNvPr>
          <p:cNvPicPr>
            <a:picLocks noChangeAspect="1"/>
          </p:cNvPicPr>
          <p:nvPr/>
        </p:nvPicPr>
        <p:blipFill>
          <a:blip r:embed="rId7"/>
          <a:stretch>
            <a:fillRect/>
          </a:stretch>
        </p:blipFill>
        <p:spPr>
          <a:xfrm>
            <a:off x="2235479" y="1536700"/>
            <a:ext cx="1194839" cy="1136266"/>
          </a:xfrm>
          <a:prstGeom prst="rect">
            <a:avLst/>
          </a:prstGeom>
        </p:spPr>
      </p:pic>
      <p:pic>
        <p:nvPicPr>
          <p:cNvPr id="9" name="Image 7" descr="preencoded.png">    </p:cNvPr>
          <p:cNvPicPr>
            <a:picLocks noChangeAspect="1"/>
          </p:cNvPicPr>
          <p:nvPr/>
        </p:nvPicPr>
        <p:blipFill>
          <a:blip r:embed="rId8"/>
          <a:stretch>
            <a:fillRect/>
          </a:stretch>
        </p:blipFill>
        <p:spPr>
          <a:xfrm>
            <a:off x="22176972" y="1276734"/>
            <a:ext cx="462377" cy="2457041"/>
          </a:xfrm>
          <a:prstGeom prst="rect">
            <a:avLst/>
          </a:prstGeom>
        </p:spPr>
      </p:pic>
      <p:pic>
        <p:nvPicPr>
          <p:cNvPr id="10" name="Image 8" descr="preencoded.png">    </p:cNvPr>
          <p:cNvPicPr>
            <a:picLocks noChangeAspect="1"/>
          </p:cNvPicPr>
          <p:nvPr/>
        </p:nvPicPr>
        <p:blipFill>
          <a:blip r:embed="rId9"/>
          <a:stretch>
            <a:fillRect/>
          </a:stretch>
        </p:blipFill>
        <p:spPr>
          <a:xfrm>
            <a:off x="22351588" y="1823752"/>
            <a:ext cx="328604" cy="1672165"/>
          </a:xfrm>
          <a:prstGeom prst="rect">
            <a:avLst/>
          </a:prstGeom>
        </p:spPr>
      </p:pic>
      <p:pic>
        <p:nvPicPr>
          <p:cNvPr id="11" name="Image 9" descr="preencoded.png">    </p:cNvPr>
          <p:cNvPicPr>
            <a:picLocks noChangeAspect="1"/>
          </p:cNvPicPr>
          <p:nvPr/>
        </p:nvPicPr>
        <p:blipFill>
          <a:blip r:embed="rId10"/>
          <a:stretch>
            <a:fillRect/>
          </a:stretch>
        </p:blipFill>
        <p:spPr>
          <a:xfrm>
            <a:off x="22468690" y="1791202"/>
            <a:ext cx="587151" cy="1272350"/>
          </a:xfrm>
          <a:prstGeom prst="rect">
            <a:avLst/>
          </a:prstGeom>
        </p:spPr>
      </p:pic>
      <p:pic>
        <p:nvPicPr>
          <p:cNvPr id="12" name="Image 10" descr="preencoded.png">    </p:cNvPr>
          <p:cNvPicPr>
            <a:picLocks noChangeAspect="1"/>
          </p:cNvPicPr>
          <p:nvPr/>
        </p:nvPicPr>
        <p:blipFill>
          <a:blip r:embed="rId11"/>
          <a:stretch>
            <a:fillRect/>
          </a:stretch>
        </p:blipFill>
        <p:spPr>
          <a:xfrm>
            <a:off x="22417483" y="627670"/>
            <a:ext cx="1352555" cy="1360444"/>
          </a:xfrm>
          <a:prstGeom prst="rect">
            <a:avLst/>
          </a:prstGeom>
        </p:spPr>
      </p:pic>
      <p:pic>
        <p:nvPicPr>
          <p:cNvPr id="13" name="Image 11" descr="preencoded.png">    </p:cNvPr>
          <p:cNvPicPr>
            <a:picLocks noChangeAspect="1"/>
          </p:cNvPicPr>
          <p:nvPr/>
        </p:nvPicPr>
        <p:blipFill>
          <a:blip r:embed="rId12"/>
          <a:stretch>
            <a:fillRect/>
          </a:stretch>
        </p:blipFill>
        <p:spPr>
          <a:xfrm>
            <a:off x="22530210" y="495300"/>
            <a:ext cx="1352648" cy="1360444"/>
          </a:xfrm>
          <a:prstGeom prst="rect">
            <a:avLst/>
          </a:prstGeom>
        </p:spPr>
      </p:pic>
      <p:pic>
        <p:nvPicPr>
          <p:cNvPr id="14" name="Image 12" descr="preencoded.png">    </p:cNvPr>
          <p:cNvPicPr>
            <a:picLocks noChangeAspect="1"/>
          </p:cNvPicPr>
          <p:nvPr/>
        </p:nvPicPr>
        <p:blipFill>
          <a:blip r:embed="rId13"/>
          <a:stretch>
            <a:fillRect/>
          </a:stretch>
        </p:blipFill>
        <p:spPr>
          <a:xfrm>
            <a:off x="22650627" y="932514"/>
            <a:ext cx="342810" cy="71816"/>
          </a:xfrm>
          <a:prstGeom prst="rect">
            <a:avLst/>
          </a:prstGeom>
        </p:spPr>
      </p:pic>
      <p:pic>
        <p:nvPicPr>
          <p:cNvPr id="15" name="Image 13" descr="preencoded.png">    </p:cNvPr>
          <p:cNvPicPr>
            <a:picLocks noChangeAspect="1"/>
          </p:cNvPicPr>
          <p:nvPr/>
        </p:nvPicPr>
        <p:blipFill>
          <a:blip r:embed="rId14"/>
          <a:stretch>
            <a:fillRect/>
          </a:stretch>
        </p:blipFill>
        <p:spPr>
          <a:xfrm>
            <a:off x="23102733" y="639676"/>
            <a:ext cx="188114" cy="219863"/>
          </a:xfrm>
          <a:prstGeom prst="rect">
            <a:avLst/>
          </a:prstGeom>
        </p:spPr>
      </p:pic>
      <p:pic>
        <p:nvPicPr>
          <p:cNvPr id="16" name="Image 14" descr="preencoded.png">    </p:cNvPr>
          <p:cNvPicPr>
            <a:picLocks noChangeAspect="1"/>
          </p:cNvPicPr>
          <p:nvPr/>
        </p:nvPicPr>
        <p:blipFill>
          <a:blip r:embed="rId15"/>
          <a:stretch>
            <a:fillRect/>
          </a:stretch>
        </p:blipFill>
        <p:spPr>
          <a:xfrm>
            <a:off x="23314369" y="718722"/>
            <a:ext cx="44062" cy="276361"/>
          </a:xfrm>
          <a:prstGeom prst="rect">
            <a:avLst/>
          </a:prstGeom>
        </p:spPr>
      </p:pic>
      <p:sp>
        <p:nvSpPr>
          <p:cNvPr id="17" name="Shape 0"/>
          <p:cNvSpPr/>
          <p:nvPr/>
        </p:nvSpPr>
        <p:spPr>
          <a:xfrm>
            <a:off x="23370921" y="10515600"/>
            <a:ext cx="1016127" cy="3200400"/>
          </a:xfrm>
          <a:prstGeom prst="rect">
            <a:avLst/>
          </a:prstGeom>
          <a:noFill/>
          <a:ln/>
        </p:spPr>
      </p:sp>
      <p:pic>
        <p:nvPicPr>
          <p:cNvPr id="18" name="Image 15" descr="preencoded.png">    </p:cNvPr>
          <p:cNvPicPr>
            <a:picLocks noChangeAspect="1"/>
          </p:cNvPicPr>
          <p:nvPr/>
        </p:nvPicPr>
        <p:blipFill>
          <a:blip r:embed="rId16"/>
          <a:stretch>
            <a:fillRect/>
          </a:stretch>
        </p:blipFill>
        <p:spPr>
          <a:xfrm>
            <a:off x="23523340" y="10820400"/>
            <a:ext cx="711289" cy="2590800"/>
          </a:xfrm>
          <a:prstGeom prst="rect">
            <a:avLst/>
          </a:prstGeom>
        </p:spPr>
      </p:pic>
      <p:sp>
        <p:nvSpPr>
          <p:cNvPr id="19" name="Shape 1"/>
          <p:cNvSpPr/>
          <p:nvPr/>
        </p:nvSpPr>
        <p:spPr>
          <a:xfrm>
            <a:off x="914514" y="3492500"/>
            <a:ext cx="7023978" cy="8763000"/>
          </a:xfrm>
          <a:prstGeom prst="rect">
            <a:avLst/>
          </a:prstGeom>
          <a:noFill/>
          <a:ln/>
        </p:spPr>
      </p:sp>
      <p:sp>
        <p:nvSpPr>
          <p:cNvPr id="20" name="Shape 2"/>
          <p:cNvSpPr/>
          <p:nvPr/>
        </p:nvSpPr>
        <p:spPr>
          <a:xfrm>
            <a:off x="914514" y="3492500"/>
            <a:ext cx="4585273" cy="698500"/>
          </a:xfrm>
          <a:prstGeom prst="rect">
            <a:avLst/>
          </a:prstGeom>
          <a:noFill/>
          <a:ln/>
        </p:spPr>
      </p:sp>
      <p:sp>
        <p:nvSpPr>
          <p:cNvPr id="21" name="Text 3"/>
          <p:cNvSpPr/>
          <p:nvPr/>
        </p:nvSpPr>
        <p:spPr>
          <a:xfrm>
            <a:off x="914514" y="3492500"/>
            <a:ext cx="4788498"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Unicorn Sightings</a:t>
            </a:r>
            <a:endParaRPr lang="en-US" sz="4800" dirty="0"/>
          </a:p>
        </p:txBody>
      </p:sp>
      <p:sp>
        <p:nvSpPr>
          <p:cNvPr id="22" name="Shape 4"/>
          <p:cNvSpPr/>
          <p:nvPr/>
        </p:nvSpPr>
        <p:spPr>
          <a:xfrm>
            <a:off x="914514" y="4800600"/>
            <a:ext cx="7023978" cy="1600200"/>
          </a:xfrm>
          <a:prstGeom prst="rect">
            <a:avLst/>
          </a:prstGeom>
          <a:noFill/>
          <a:ln/>
        </p:spPr>
      </p:sp>
      <p:sp>
        <p:nvSpPr>
          <p:cNvPr id="23" name="Text 5"/>
          <p:cNvSpPr/>
          <p:nvPr/>
        </p:nvSpPr>
        <p:spPr>
          <a:xfrm>
            <a:off x="914514" y="48006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24" name="Image 16" descr="preencoded.png">    </p:cNvPr>
          <p:cNvPicPr>
            <a:picLocks noChangeAspect="1"/>
          </p:cNvPicPr>
          <p:nvPr/>
        </p:nvPicPr>
        <p:blipFill>
          <a:blip r:embed="rId17"/>
          <a:stretch>
            <a:fillRect/>
          </a:stretch>
        </p:blipFill>
        <p:spPr>
          <a:xfrm>
            <a:off x="914514" y="7010400"/>
            <a:ext cx="7023978" cy="5245100"/>
          </a:xfrm>
          <a:prstGeom prst="rect">
            <a:avLst/>
          </a:prstGeom>
        </p:spPr>
      </p:pic>
      <p:sp>
        <p:nvSpPr>
          <p:cNvPr id="25" name="Shape 6"/>
          <p:cNvSpPr/>
          <p:nvPr/>
        </p:nvSpPr>
        <p:spPr>
          <a:xfrm>
            <a:off x="15826178" y="3492500"/>
            <a:ext cx="7023978" cy="8763000"/>
          </a:xfrm>
          <a:prstGeom prst="rect">
            <a:avLst/>
          </a:prstGeom>
          <a:noFill/>
          <a:ln/>
        </p:spPr>
      </p:sp>
      <p:sp>
        <p:nvSpPr>
          <p:cNvPr id="26" name="Shape 7"/>
          <p:cNvSpPr/>
          <p:nvPr/>
        </p:nvSpPr>
        <p:spPr>
          <a:xfrm>
            <a:off x="15826178" y="3492500"/>
            <a:ext cx="4585273" cy="698500"/>
          </a:xfrm>
          <a:prstGeom prst="rect">
            <a:avLst/>
          </a:prstGeom>
          <a:noFill/>
          <a:ln/>
        </p:spPr>
      </p:sp>
      <p:sp>
        <p:nvSpPr>
          <p:cNvPr id="27" name="Text 8"/>
          <p:cNvSpPr/>
          <p:nvPr/>
        </p:nvSpPr>
        <p:spPr>
          <a:xfrm>
            <a:off x="15826178" y="3492500"/>
            <a:ext cx="4788498"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Unicorn Sightings</a:t>
            </a:r>
            <a:endParaRPr lang="en-US" sz="4800" dirty="0"/>
          </a:p>
        </p:txBody>
      </p:sp>
      <p:sp>
        <p:nvSpPr>
          <p:cNvPr id="28" name="Shape 9"/>
          <p:cNvSpPr/>
          <p:nvPr/>
        </p:nvSpPr>
        <p:spPr>
          <a:xfrm>
            <a:off x="15826178" y="4800600"/>
            <a:ext cx="7023978" cy="1600200"/>
          </a:xfrm>
          <a:prstGeom prst="rect">
            <a:avLst/>
          </a:prstGeom>
          <a:noFill/>
          <a:ln/>
        </p:spPr>
      </p:sp>
      <p:sp>
        <p:nvSpPr>
          <p:cNvPr id="29" name="Text 10"/>
          <p:cNvSpPr/>
          <p:nvPr/>
        </p:nvSpPr>
        <p:spPr>
          <a:xfrm>
            <a:off x="15826178" y="48006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30" name="Image 17" descr="preencoded.png">    </p:cNvPr>
          <p:cNvPicPr>
            <a:picLocks noChangeAspect="1"/>
          </p:cNvPicPr>
          <p:nvPr/>
        </p:nvPicPr>
        <p:blipFill>
          <a:blip r:embed="rId18"/>
          <a:stretch>
            <a:fillRect/>
          </a:stretch>
        </p:blipFill>
        <p:spPr>
          <a:xfrm>
            <a:off x="15826178" y="7010400"/>
            <a:ext cx="7023978" cy="5245100"/>
          </a:xfrm>
          <a:prstGeom prst="rect">
            <a:avLst/>
          </a:prstGeom>
        </p:spPr>
      </p:pic>
      <p:sp>
        <p:nvSpPr>
          <p:cNvPr id="31" name="Shape 11"/>
          <p:cNvSpPr/>
          <p:nvPr/>
        </p:nvSpPr>
        <p:spPr>
          <a:xfrm>
            <a:off x="8370346" y="1498600"/>
            <a:ext cx="7023978" cy="8763000"/>
          </a:xfrm>
          <a:prstGeom prst="rect">
            <a:avLst/>
          </a:prstGeom>
          <a:noFill/>
          <a:ln/>
        </p:spPr>
      </p:sp>
      <p:sp>
        <p:nvSpPr>
          <p:cNvPr id="32" name="Shape 12"/>
          <p:cNvSpPr/>
          <p:nvPr/>
        </p:nvSpPr>
        <p:spPr>
          <a:xfrm>
            <a:off x="8370346" y="1498600"/>
            <a:ext cx="3924791" cy="698500"/>
          </a:xfrm>
          <a:prstGeom prst="rect">
            <a:avLst/>
          </a:prstGeom>
          <a:noFill/>
          <a:ln/>
        </p:spPr>
      </p:sp>
      <p:sp>
        <p:nvSpPr>
          <p:cNvPr id="33" name="Text 13"/>
          <p:cNvSpPr/>
          <p:nvPr/>
        </p:nvSpPr>
        <p:spPr>
          <a:xfrm>
            <a:off x="8370346" y="1498600"/>
            <a:ext cx="4128016"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Dragon Taming</a:t>
            </a:r>
            <a:endParaRPr lang="en-US" sz="4800" dirty="0"/>
          </a:p>
        </p:txBody>
      </p:sp>
      <p:sp>
        <p:nvSpPr>
          <p:cNvPr id="34" name="Shape 14"/>
          <p:cNvSpPr/>
          <p:nvPr/>
        </p:nvSpPr>
        <p:spPr>
          <a:xfrm>
            <a:off x="8370346" y="2806700"/>
            <a:ext cx="7023978" cy="1600200"/>
          </a:xfrm>
          <a:prstGeom prst="rect">
            <a:avLst/>
          </a:prstGeom>
          <a:noFill/>
          <a:ln/>
        </p:spPr>
      </p:sp>
      <p:sp>
        <p:nvSpPr>
          <p:cNvPr id="35" name="Text 15"/>
          <p:cNvSpPr/>
          <p:nvPr/>
        </p:nvSpPr>
        <p:spPr>
          <a:xfrm>
            <a:off x="8370346" y="28067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36" name="Image 18" descr="preencoded.png">    </p:cNvPr>
          <p:cNvPicPr>
            <a:picLocks noChangeAspect="1"/>
          </p:cNvPicPr>
          <p:nvPr/>
        </p:nvPicPr>
        <p:blipFill>
          <a:blip r:embed="rId19"/>
          <a:stretch>
            <a:fillRect/>
          </a:stretch>
        </p:blipFill>
        <p:spPr>
          <a:xfrm>
            <a:off x="8370346" y="5016500"/>
            <a:ext cx="7023978" cy="52451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984873" y="0"/>
            <a:ext cx="20544703"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774797" y="1155700"/>
            <a:ext cx="5966698" cy="4437887"/>
          </a:xfrm>
          <a:prstGeom prst="rect">
            <a:avLst/>
          </a:prstGeom>
        </p:spPr>
      </p:pic>
      <p:pic>
        <p:nvPicPr>
          <p:cNvPr id="6" name="Image 3" descr="preencoded.png">    </p:cNvPr>
          <p:cNvPicPr>
            <a:picLocks noChangeAspect="1"/>
          </p:cNvPicPr>
          <p:nvPr/>
        </p:nvPicPr>
        <p:blipFill>
          <a:blip r:embed="rId4"/>
          <a:stretch>
            <a:fillRect/>
          </a:stretch>
        </p:blipFill>
        <p:spPr>
          <a:xfrm>
            <a:off x="5842730" y="3378194"/>
            <a:ext cx="10356436" cy="648806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135442" y="10096500"/>
            <a:ext cx="1143298" cy="1251111"/>
          </a:xfrm>
          <a:prstGeom prst="rect">
            <a:avLst/>
          </a:prstGeom>
        </p:spPr>
      </p:pic>
      <p:pic>
        <p:nvPicPr>
          <p:cNvPr id="4" name="Image 2" descr="preencoded.png">    </p:cNvPr>
          <p:cNvPicPr>
            <a:picLocks noChangeAspect="1"/>
          </p:cNvPicPr>
          <p:nvPr/>
        </p:nvPicPr>
        <p:blipFill>
          <a:blip r:embed="rId3"/>
          <a:stretch>
            <a:fillRect/>
          </a:stretch>
        </p:blipFill>
        <p:spPr>
          <a:xfrm>
            <a:off x="21173832" y="10840876"/>
            <a:ext cx="478378" cy="468635"/>
          </a:xfrm>
          <a:prstGeom prst="rect">
            <a:avLst/>
          </a:prstGeom>
        </p:spPr>
      </p:pic>
      <p:pic>
        <p:nvPicPr>
          <p:cNvPr id="5" name="Image 3" descr="preencoded.png">    </p:cNvPr>
          <p:cNvPicPr>
            <a:picLocks noChangeAspect="1"/>
          </p:cNvPicPr>
          <p:nvPr/>
        </p:nvPicPr>
        <p:blipFill>
          <a:blip r:embed="rId4"/>
          <a:stretch>
            <a:fillRect/>
          </a:stretch>
        </p:blipFill>
        <p:spPr>
          <a:xfrm>
            <a:off x="22538263" y="115243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2144929" y="12374277"/>
            <a:ext cx="474257" cy="307541"/>
          </a:xfrm>
          <a:prstGeom prst="rect">
            <a:avLst/>
          </a:prstGeom>
        </p:spPr>
      </p:pic>
      <p:pic>
        <p:nvPicPr>
          <p:cNvPr id="7" name="Image 5" descr="preencoded.png">    </p:cNvPr>
          <p:cNvPicPr>
            <a:picLocks noChangeAspect="1"/>
          </p:cNvPicPr>
          <p:nvPr/>
        </p:nvPicPr>
        <p:blipFill>
          <a:blip r:embed="rId6"/>
          <a:stretch>
            <a:fillRect/>
          </a:stretch>
        </p:blipFill>
        <p:spPr>
          <a:xfrm>
            <a:off x="22980949" y="12360846"/>
            <a:ext cx="477838" cy="307640"/>
          </a:xfrm>
          <a:prstGeom prst="rect">
            <a:avLst/>
          </a:prstGeom>
        </p:spPr>
      </p:pic>
      <p:pic>
        <p:nvPicPr>
          <p:cNvPr id="8" name="Image 6" descr="preencoded.png">    </p:cNvPr>
          <p:cNvPicPr>
            <a:picLocks noChangeAspect="1"/>
          </p:cNvPicPr>
          <p:nvPr/>
        </p:nvPicPr>
        <p:blipFill>
          <a:blip r:embed="rId7"/>
          <a:stretch>
            <a:fillRect/>
          </a:stretch>
        </p:blipFill>
        <p:spPr>
          <a:xfrm>
            <a:off x="673184" y="5725021"/>
            <a:ext cx="1194839" cy="1136266"/>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pic>
        <p:nvPicPr>
          <p:cNvPr id="11" name="Image 8" descr="preencoded.png">    </p:cNvPr>
          <p:cNvPicPr>
            <a:picLocks noChangeAspect="1"/>
          </p:cNvPicPr>
          <p:nvPr/>
        </p:nvPicPr>
        <p:blipFill>
          <a:blip r:embed="rId9"/>
          <a:stretch>
            <a:fillRect/>
          </a:stretch>
        </p:blipFill>
        <p:spPr>
          <a:xfrm>
            <a:off x="1524191" y="1866900"/>
            <a:ext cx="7595549" cy="10147300"/>
          </a:xfrm>
          <a:prstGeom prst="rect">
            <a:avLst/>
          </a:prstGeom>
        </p:spPr>
      </p:pic>
      <p:pic>
        <p:nvPicPr>
          <p:cNvPr id="12" name="Image 9" descr="preencoded.png">    </p:cNvPr>
          <p:cNvPicPr>
            <a:picLocks noChangeAspect="1"/>
          </p:cNvPicPr>
          <p:nvPr/>
        </p:nvPicPr>
        <p:blipFill>
          <a:blip r:embed="rId10"/>
          <a:stretch>
            <a:fillRect/>
          </a:stretch>
        </p:blipFill>
        <p:spPr>
          <a:xfrm>
            <a:off x="9335667" y="1866900"/>
            <a:ext cx="5728416" cy="10147300"/>
          </a:xfrm>
          <a:prstGeom prst="rect">
            <a:avLst/>
          </a:prstGeom>
        </p:spPr>
      </p:pic>
      <p:sp>
        <p:nvSpPr>
          <p:cNvPr id="13" name="Shape 1"/>
          <p:cNvSpPr/>
          <p:nvPr/>
        </p:nvSpPr>
        <p:spPr>
          <a:xfrm>
            <a:off x="16004000" y="3797300"/>
            <a:ext cx="7163695" cy="2070100"/>
          </a:xfrm>
          <a:prstGeom prst="rect">
            <a:avLst/>
          </a:prstGeom>
          <a:noFill/>
          <a:ln/>
        </p:spPr>
      </p:sp>
      <p:sp>
        <p:nvSpPr>
          <p:cNvPr id="14" name="Text 2"/>
          <p:cNvSpPr/>
          <p:nvPr/>
        </p:nvSpPr>
        <p:spPr>
          <a:xfrm>
            <a:off x="16004000" y="3797300"/>
            <a:ext cx="7366921"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Dragon Taming Technique</a:t>
            </a:r>
            <a:endParaRPr lang="en-US" sz="4800" dirty="0"/>
          </a:p>
        </p:txBody>
      </p:sp>
      <p:sp>
        <p:nvSpPr>
          <p:cNvPr id="15" name="Text 3"/>
          <p:cNvSpPr/>
          <p:nvPr/>
        </p:nvSpPr>
        <p:spPr>
          <a:xfrm>
            <a:off x="16004000" y="4800600"/>
            <a:ext cx="7299179"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guide to taming and caring for dragons in the realm of magic.</a:t>
            </a:r>
            <a:endParaRPr lang="en-US" sz="3200" dirty="0"/>
          </a:p>
        </p:txBody>
      </p:sp>
      <p:sp>
        <p:nvSpPr>
          <p:cNvPr id="16" name="Shape 4"/>
          <p:cNvSpPr/>
          <p:nvPr/>
        </p:nvSpPr>
        <p:spPr>
          <a:xfrm>
            <a:off x="16004000" y="7569200"/>
            <a:ext cx="7163695" cy="2070100"/>
          </a:xfrm>
          <a:prstGeom prst="rect">
            <a:avLst/>
          </a:prstGeom>
          <a:noFill/>
          <a:ln/>
        </p:spPr>
      </p:sp>
      <p:sp>
        <p:nvSpPr>
          <p:cNvPr id="17" name="Text 5"/>
          <p:cNvSpPr/>
          <p:nvPr/>
        </p:nvSpPr>
        <p:spPr>
          <a:xfrm>
            <a:off x="16004000" y="7569200"/>
            <a:ext cx="7366921"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The Art of Unicorn Sighting</a:t>
            </a:r>
            <a:endParaRPr lang="en-US" sz="4800" dirty="0"/>
          </a:p>
        </p:txBody>
      </p:sp>
      <p:sp>
        <p:nvSpPr>
          <p:cNvPr id="18" name="Text 6"/>
          <p:cNvSpPr/>
          <p:nvPr/>
        </p:nvSpPr>
        <p:spPr>
          <a:xfrm>
            <a:off x="16004000" y="8572500"/>
            <a:ext cx="7299179"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CF8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322540" y="10464800"/>
            <a:ext cx="1143298" cy="1251111"/>
          </a:xfrm>
          <a:prstGeom prst="rect">
            <a:avLst/>
          </a:prstGeom>
        </p:spPr>
      </p:pic>
      <p:pic>
        <p:nvPicPr>
          <p:cNvPr id="4" name="Image 2" descr="preencoded.png">    </p:cNvPr>
          <p:cNvPicPr>
            <a:picLocks noChangeAspect="1"/>
          </p:cNvPicPr>
          <p:nvPr/>
        </p:nvPicPr>
        <p:blipFill>
          <a:blip r:embed="rId3"/>
          <a:stretch>
            <a:fillRect/>
          </a:stretch>
        </p:blipFill>
        <p:spPr>
          <a:xfrm>
            <a:off x="20360930" y="11209176"/>
            <a:ext cx="478378" cy="468635"/>
          </a:xfrm>
          <a:prstGeom prst="rect">
            <a:avLst/>
          </a:prstGeom>
        </p:spPr>
      </p:pic>
      <p:pic>
        <p:nvPicPr>
          <p:cNvPr id="5" name="Image 3" descr="preencoded.png">    </p:cNvPr>
          <p:cNvPicPr>
            <a:picLocks noChangeAspect="1"/>
          </p:cNvPicPr>
          <p:nvPr/>
        </p:nvPicPr>
        <p:blipFill>
          <a:blip r:embed="rId4"/>
          <a:stretch>
            <a:fillRect/>
          </a:stretch>
        </p:blipFill>
        <p:spPr>
          <a:xfrm>
            <a:off x="21725361" y="11892632"/>
            <a:ext cx="1360738" cy="964952"/>
          </a:xfrm>
          <a:prstGeom prst="rect">
            <a:avLst/>
          </a:prstGeom>
        </p:spPr>
      </p:pic>
      <p:pic>
        <p:nvPicPr>
          <p:cNvPr id="6" name="Image 4" descr="preencoded.png">    </p:cNvPr>
          <p:cNvPicPr>
            <a:picLocks noChangeAspect="1"/>
          </p:cNvPicPr>
          <p:nvPr/>
        </p:nvPicPr>
        <p:blipFill>
          <a:blip r:embed="rId5"/>
          <a:stretch>
            <a:fillRect/>
          </a:stretch>
        </p:blipFill>
        <p:spPr>
          <a:xfrm>
            <a:off x="21332028" y="12742577"/>
            <a:ext cx="474257" cy="307541"/>
          </a:xfrm>
          <a:prstGeom prst="rect">
            <a:avLst/>
          </a:prstGeom>
        </p:spPr>
      </p:pic>
      <p:pic>
        <p:nvPicPr>
          <p:cNvPr id="7" name="Image 5" descr="preencoded.png">    </p:cNvPr>
          <p:cNvPicPr>
            <a:picLocks noChangeAspect="1"/>
          </p:cNvPicPr>
          <p:nvPr/>
        </p:nvPicPr>
        <p:blipFill>
          <a:blip r:embed="rId6"/>
          <a:stretch>
            <a:fillRect/>
          </a:stretch>
        </p:blipFill>
        <p:spPr>
          <a:xfrm>
            <a:off x="22168047" y="12729146"/>
            <a:ext cx="477838" cy="307640"/>
          </a:xfrm>
          <a:prstGeom prst="rect">
            <a:avLst/>
          </a:prstGeom>
        </p:spPr>
      </p:pic>
      <p:pic>
        <p:nvPicPr>
          <p:cNvPr id="8" name="Image 6" descr="preencoded.png">    </p:cNvPr>
          <p:cNvPicPr>
            <a:picLocks noChangeAspect="1"/>
          </p:cNvPicPr>
          <p:nvPr/>
        </p:nvPicPr>
        <p:blipFill>
          <a:blip r:embed="rId7"/>
          <a:stretch>
            <a:fillRect/>
          </a:stretch>
        </p:blipFill>
        <p:spPr>
          <a:xfrm>
            <a:off x="1409876" y="596900"/>
            <a:ext cx="970143" cy="2083495"/>
          </a:xfrm>
          <a:prstGeom prst="rect">
            <a:avLst/>
          </a:prstGeom>
        </p:spPr>
      </p:pic>
      <p:sp>
        <p:nvSpPr>
          <p:cNvPr id="9" name="Text 0"/>
          <p:cNvSpPr/>
          <p:nvPr/>
        </p:nvSpPr>
        <p:spPr>
          <a:xfrm>
            <a:off x="2091528" y="1574800"/>
            <a:ext cx="20216693" cy="1494367"/>
          </a:xfrm>
          <a:prstGeom prst="rect">
            <a:avLst/>
          </a:prstGeom>
          <a:noFill/>
          <a:ln/>
        </p:spPr>
        <p:txBody>
          <a:bodyPr wrap="square" lIns="0" tIns="0" rIns="0" bIns="0" rtlCol="0" anchor="t"/>
          <a:lstStyle/>
          <a:p>
            <a:pPr algn="ctr"/>
            <a:r>
              <a:rPr lang="en-US" sz="8000" dirty="0">
                <a:solidFill>
                  <a:srgbClr val="272727">
                    <a:alpha val="100000"/>
                  </a:srgbClr>
                </a:solidFill>
                <a:latin typeface="Lilita One Regular" pitchFamily="34" charset="0"/>
                <a:ea typeface="Lilita One Regular" pitchFamily="34" charset="-122"/>
                <a:cs typeface="Lilita One Regular" pitchFamily="34" charset="-120"/>
              </a:rPr>
              <a:t>The Magic of Dragons: A Research</a:t>
            </a:r>
            <a:endParaRPr lang="en-US" sz="8000" dirty="0"/>
          </a:p>
        </p:txBody>
      </p:sp>
      <p:sp>
        <p:nvSpPr>
          <p:cNvPr id="10" name="Shape 1"/>
          <p:cNvSpPr/>
          <p:nvPr/>
        </p:nvSpPr>
        <p:spPr>
          <a:xfrm>
            <a:off x="14352794" y="4025900"/>
            <a:ext cx="6642930" cy="7645400"/>
          </a:xfrm>
          <a:prstGeom prst="rect">
            <a:avLst/>
          </a:prstGeom>
          <a:noFill/>
          <a:ln/>
        </p:spPr>
      </p:sp>
      <p:sp>
        <p:nvSpPr>
          <p:cNvPr id="11" name="Text 2"/>
          <p:cNvSpPr/>
          <p:nvPr/>
        </p:nvSpPr>
        <p:spPr>
          <a:xfrm>
            <a:off x="15610251" y="4025900"/>
            <a:ext cx="4128016" cy="901700"/>
          </a:xfrm>
          <a:prstGeom prst="rect">
            <a:avLst/>
          </a:prstGeom>
          <a:noFill/>
          <a:ln/>
        </p:spPr>
        <p:txBody>
          <a:bodyPr wrap="square" lIns="0" tIns="0" rIns="0" bIns="0" rtlCol="0" anchor="t"/>
          <a:lstStyle/>
          <a:p>
            <a:pPr algn="ctr"/>
            <a:r>
              <a:rPr lang="en-US" sz="4800" dirty="0">
                <a:solidFill>
                  <a:srgbClr val="0E0E0E">
                    <a:alpha val="100000"/>
                  </a:srgbClr>
                </a:solidFill>
                <a:latin typeface="Lilita One Regular" pitchFamily="34" charset="0"/>
                <a:ea typeface="Lilita One Regular" pitchFamily="34" charset="-122"/>
                <a:cs typeface="Lilita One Regular" pitchFamily="34" charset="-120"/>
              </a:rPr>
              <a:t>Dragon Taming</a:t>
            </a:r>
            <a:endParaRPr lang="en-US" sz="4800" dirty="0"/>
          </a:p>
        </p:txBody>
      </p:sp>
      <p:sp>
        <p:nvSpPr>
          <p:cNvPr id="12" name="Shape 3"/>
          <p:cNvSpPr/>
          <p:nvPr/>
        </p:nvSpPr>
        <p:spPr>
          <a:xfrm>
            <a:off x="14352794" y="5029200"/>
            <a:ext cx="6642930" cy="6642100"/>
          </a:xfrm>
          <a:prstGeom prst="rect">
            <a:avLst/>
          </a:prstGeom>
          <a:noFill/>
          <a:ln/>
        </p:spPr>
      </p:sp>
      <p:pic>
        <p:nvPicPr>
          <p:cNvPr id="13" name="Image 7" descr="preencoded.png">    </p:cNvPr>
          <p:cNvPicPr>
            <a:picLocks noChangeAspect="1"/>
          </p:cNvPicPr>
          <p:nvPr/>
        </p:nvPicPr>
        <p:blipFill>
          <a:blip r:embed="rId8"/>
          <a:stretch>
            <a:fillRect/>
          </a:stretch>
        </p:blipFill>
        <p:spPr>
          <a:xfrm>
            <a:off x="14352794" y="5029200"/>
            <a:ext cx="6642930" cy="6642100"/>
          </a:xfrm>
          <a:prstGeom prst="rect">
            <a:avLst/>
          </a:prstGeom>
        </p:spPr>
      </p:pic>
      <p:pic>
        <p:nvPicPr>
          <p:cNvPr id="14" name="Image 8" descr="preencoded.png">    </p:cNvPr>
          <p:cNvPicPr>
            <a:picLocks noChangeAspect="1"/>
          </p:cNvPicPr>
          <p:nvPr/>
        </p:nvPicPr>
        <p:blipFill>
          <a:blip r:embed="rId9"/>
          <a:stretch>
            <a:fillRect/>
          </a:stretch>
        </p:blipFill>
        <p:spPr>
          <a:xfrm>
            <a:off x="14352791" y="5029200"/>
            <a:ext cx="6642933" cy="6642100"/>
          </a:xfrm>
          <a:prstGeom prst="rect">
            <a:avLst/>
          </a:prstGeom>
        </p:spPr>
      </p:pic>
      <p:sp>
        <p:nvSpPr>
          <p:cNvPr id="15" name="Shape 4"/>
          <p:cNvSpPr/>
          <p:nvPr/>
        </p:nvSpPr>
        <p:spPr>
          <a:xfrm>
            <a:off x="15762670" y="6426200"/>
            <a:ext cx="3835879" cy="3835400"/>
          </a:xfrm>
          <a:prstGeom prst="roundRect">
            <a:avLst>
              <a:gd name="adj" fmla="val 3311285"/>
            </a:avLst>
          </a:prstGeom>
          <a:solidFill>
            <a:srgbClr val="F3EACB">
              <a:alpha val="100000"/>
            </a:srgbClr>
          </a:solidFill>
          <a:ln/>
        </p:spPr>
      </p:sp>
      <p:pic>
        <p:nvPicPr>
          <p:cNvPr id="16" name="Image 9" descr="preencoded.png">    </p:cNvPr>
          <p:cNvPicPr>
            <a:picLocks noChangeAspect="1"/>
          </p:cNvPicPr>
          <p:nvPr/>
        </p:nvPicPr>
        <p:blipFill>
          <a:blip r:embed="rId10"/>
          <a:stretch>
            <a:fillRect/>
          </a:stretch>
        </p:blipFill>
        <p:spPr>
          <a:xfrm>
            <a:off x="16721215" y="6991350"/>
            <a:ext cx="1918786" cy="1701800"/>
          </a:xfrm>
          <a:prstGeom prst="rect">
            <a:avLst/>
          </a:prstGeom>
        </p:spPr>
      </p:pic>
      <p:sp>
        <p:nvSpPr>
          <p:cNvPr id="17" name="Shape 5"/>
          <p:cNvSpPr/>
          <p:nvPr/>
        </p:nvSpPr>
        <p:spPr>
          <a:xfrm>
            <a:off x="15915089" y="8959850"/>
            <a:ext cx="3531041" cy="698500"/>
          </a:xfrm>
          <a:prstGeom prst="rect">
            <a:avLst/>
          </a:prstGeom>
          <a:noFill/>
          <a:ln/>
        </p:spPr>
      </p:sp>
      <p:sp>
        <p:nvSpPr>
          <p:cNvPr id="18" name="Text 6"/>
          <p:cNvSpPr/>
          <p:nvPr/>
        </p:nvSpPr>
        <p:spPr>
          <a:xfrm>
            <a:off x="15813476" y="8959850"/>
            <a:ext cx="3734267" cy="901700"/>
          </a:xfrm>
          <a:prstGeom prst="rect">
            <a:avLst/>
          </a:prstGeom>
          <a:noFill/>
          <a:ln/>
        </p:spPr>
        <p:txBody>
          <a:bodyPr wrap="square" lIns="0" tIns="0" rIns="0" bIns="0" rtlCol="0" anchor="t"/>
          <a:lstStyle/>
          <a:p>
            <a:pPr algn="ctr"/>
            <a:r>
              <a:rPr lang="en-US" sz="4800" dirty="0">
                <a:solidFill>
                  <a:srgbClr val="0E0E0E">
                    <a:alpha val="100000"/>
                  </a:srgbClr>
                </a:solidFill>
                <a:latin typeface="Lilita One Regular" pitchFamily="34" charset="0"/>
                <a:ea typeface="Lilita One Regular" pitchFamily="34" charset="-122"/>
                <a:cs typeface="Lilita One Regular" pitchFamily="34" charset="-120"/>
              </a:rPr>
              <a:t>Unicorn </a:t>
            </a:r>
            <a:endParaRPr lang="en-US" sz="4800" dirty="0"/>
          </a:p>
        </p:txBody>
      </p:sp>
      <p:sp>
        <p:nvSpPr>
          <p:cNvPr id="19" name="Shape 7"/>
          <p:cNvSpPr/>
          <p:nvPr/>
        </p:nvSpPr>
        <p:spPr>
          <a:xfrm>
            <a:off x="23370921" y="10515600"/>
            <a:ext cx="1016127" cy="3200400"/>
          </a:xfrm>
          <a:prstGeom prst="rect">
            <a:avLst/>
          </a:prstGeom>
          <a:noFill/>
          <a:ln/>
        </p:spPr>
      </p:sp>
      <p:pic>
        <p:nvPicPr>
          <p:cNvPr id="20"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sp>
        <p:nvSpPr>
          <p:cNvPr id="21" name="Shape 8"/>
          <p:cNvSpPr/>
          <p:nvPr/>
        </p:nvSpPr>
        <p:spPr>
          <a:xfrm>
            <a:off x="3149994" y="4318000"/>
            <a:ext cx="3619952" cy="3035300"/>
          </a:xfrm>
          <a:prstGeom prst="rect">
            <a:avLst/>
          </a:prstGeom>
          <a:noFill/>
          <a:ln/>
        </p:spPr>
      </p:sp>
      <p:sp>
        <p:nvSpPr>
          <p:cNvPr id="22" name="Shape 9"/>
          <p:cNvSpPr/>
          <p:nvPr/>
        </p:nvSpPr>
        <p:spPr>
          <a:xfrm>
            <a:off x="3149994" y="4318000"/>
            <a:ext cx="3619952" cy="3035300"/>
          </a:xfrm>
          <a:prstGeom prst="rect">
            <a:avLst/>
          </a:prstGeom>
          <a:noFill/>
          <a:ln/>
        </p:spPr>
      </p:sp>
      <p:sp>
        <p:nvSpPr>
          <p:cNvPr id="23" name="Text 10"/>
          <p:cNvSpPr/>
          <p:nvPr/>
        </p:nvSpPr>
        <p:spPr>
          <a:xfrm>
            <a:off x="3149994" y="4318000"/>
            <a:ext cx="3823178"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Archery</a:t>
            </a:r>
            <a:endParaRPr lang="en-US" sz="4800" dirty="0"/>
          </a:p>
        </p:txBody>
      </p:sp>
      <p:sp>
        <p:nvSpPr>
          <p:cNvPr id="24" name="Text 11"/>
          <p:cNvSpPr/>
          <p:nvPr/>
        </p:nvSpPr>
        <p:spPr>
          <a:xfrm>
            <a:off x="3149994" y="52197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5" name="Shape 12"/>
          <p:cNvSpPr/>
          <p:nvPr/>
        </p:nvSpPr>
        <p:spPr>
          <a:xfrm>
            <a:off x="8370346" y="8547100"/>
            <a:ext cx="3619952" cy="3035300"/>
          </a:xfrm>
          <a:prstGeom prst="rect">
            <a:avLst/>
          </a:prstGeom>
          <a:noFill/>
          <a:ln/>
        </p:spPr>
      </p:sp>
      <p:sp>
        <p:nvSpPr>
          <p:cNvPr id="26" name="Shape 13"/>
          <p:cNvSpPr/>
          <p:nvPr/>
        </p:nvSpPr>
        <p:spPr>
          <a:xfrm>
            <a:off x="8370346" y="8547100"/>
            <a:ext cx="3619952" cy="3035300"/>
          </a:xfrm>
          <a:prstGeom prst="rect">
            <a:avLst/>
          </a:prstGeom>
          <a:noFill/>
          <a:ln/>
        </p:spPr>
      </p:sp>
      <p:sp>
        <p:nvSpPr>
          <p:cNvPr id="27" name="Text 14"/>
          <p:cNvSpPr/>
          <p:nvPr/>
        </p:nvSpPr>
        <p:spPr>
          <a:xfrm>
            <a:off x="8370346" y="8547100"/>
            <a:ext cx="3823178"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Unicorn</a:t>
            </a:r>
            <a:endParaRPr lang="en-US" sz="4800" dirty="0"/>
          </a:p>
        </p:txBody>
      </p:sp>
      <p:sp>
        <p:nvSpPr>
          <p:cNvPr id="28" name="Text 15"/>
          <p:cNvSpPr/>
          <p:nvPr/>
        </p:nvSpPr>
        <p:spPr>
          <a:xfrm>
            <a:off x="8370346" y="94488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9" name="Shape 16"/>
          <p:cNvSpPr/>
          <p:nvPr/>
        </p:nvSpPr>
        <p:spPr>
          <a:xfrm>
            <a:off x="8370346" y="4318000"/>
            <a:ext cx="3619952" cy="3035300"/>
          </a:xfrm>
          <a:prstGeom prst="rect">
            <a:avLst/>
          </a:prstGeom>
          <a:noFill/>
          <a:ln/>
        </p:spPr>
      </p:sp>
      <p:sp>
        <p:nvSpPr>
          <p:cNvPr id="30" name="Shape 17"/>
          <p:cNvSpPr/>
          <p:nvPr/>
        </p:nvSpPr>
        <p:spPr>
          <a:xfrm>
            <a:off x="8370346" y="4318000"/>
            <a:ext cx="3619952" cy="3035300"/>
          </a:xfrm>
          <a:prstGeom prst="rect">
            <a:avLst/>
          </a:prstGeom>
          <a:noFill/>
          <a:ln/>
        </p:spPr>
      </p:sp>
      <p:sp>
        <p:nvSpPr>
          <p:cNvPr id="31" name="Text 18"/>
          <p:cNvSpPr/>
          <p:nvPr/>
        </p:nvSpPr>
        <p:spPr>
          <a:xfrm>
            <a:off x="8370346" y="4318000"/>
            <a:ext cx="3823178"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Music</a:t>
            </a:r>
            <a:endParaRPr lang="en-US" sz="4800" dirty="0"/>
          </a:p>
        </p:txBody>
      </p:sp>
      <p:sp>
        <p:nvSpPr>
          <p:cNvPr id="32" name="Text 19"/>
          <p:cNvSpPr/>
          <p:nvPr/>
        </p:nvSpPr>
        <p:spPr>
          <a:xfrm>
            <a:off x="8370346" y="52197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Music of the Elves": Immerse yourself in the enchanting music.</a:t>
            </a:r>
            <a:endParaRPr lang="en-US" sz="3200" dirty="0"/>
          </a:p>
        </p:txBody>
      </p:sp>
      <p:sp>
        <p:nvSpPr>
          <p:cNvPr id="33" name="Shape 20"/>
          <p:cNvSpPr/>
          <p:nvPr/>
        </p:nvSpPr>
        <p:spPr>
          <a:xfrm>
            <a:off x="3149994" y="8547100"/>
            <a:ext cx="3619952" cy="3035300"/>
          </a:xfrm>
          <a:prstGeom prst="rect">
            <a:avLst/>
          </a:prstGeom>
          <a:noFill/>
          <a:ln/>
        </p:spPr>
      </p:sp>
      <p:sp>
        <p:nvSpPr>
          <p:cNvPr id="34" name="Shape 21"/>
          <p:cNvSpPr/>
          <p:nvPr/>
        </p:nvSpPr>
        <p:spPr>
          <a:xfrm>
            <a:off x="3149994" y="8547100"/>
            <a:ext cx="3619952" cy="3035300"/>
          </a:xfrm>
          <a:prstGeom prst="rect">
            <a:avLst/>
          </a:prstGeom>
          <a:noFill/>
          <a:ln/>
        </p:spPr>
      </p:sp>
      <p:sp>
        <p:nvSpPr>
          <p:cNvPr id="35" name="Text 22"/>
          <p:cNvSpPr/>
          <p:nvPr/>
        </p:nvSpPr>
        <p:spPr>
          <a:xfrm>
            <a:off x="3149994" y="8547100"/>
            <a:ext cx="3823178" cy="901700"/>
          </a:xfrm>
          <a:prstGeom prst="rect">
            <a:avLst/>
          </a:prstGeom>
          <a:noFill/>
          <a:ln/>
        </p:spPr>
        <p:txBody>
          <a:bodyPr wrap="square" lIns="0" tIns="0" rIns="0" bIns="0" rtlCol="0" anchor="t"/>
          <a:lstStyle/>
          <a:p>
            <a:pPr algn="l"/>
            <a:r>
              <a:rPr lang="en-US" sz="4800" dirty="0">
                <a:solidFill>
                  <a:srgbClr val="0E0E0E">
                    <a:alpha val="100000"/>
                  </a:srgbClr>
                </a:solidFill>
                <a:latin typeface="Lilita One Regular" pitchFamily="34" charset="0"/>
                <a:ea typeface="Lilita One Regular" pitchFamily="34" charset="-122"/>
                <a:cs typeface="Lilita One Regular" pitchFamily="34" charset="-120"/>
              </a:rPr>
              <a:t>Life</a:t>
            </a:r>
            <a:endParaRPr lang="en-US" sz="4800" dirty="0"/>
          </a:p>
        </p:txBody>
      </p:sp>
      <p:sp>
        <p:nvSpPr>
          <p:cNvPr id="36" name="Text 23"/>
          <p:cNvSpPr/>
          <p:nvPr/>
        </p:nvSpPr>
        <p:spPr>
          <a:xfrm>
            <a:off x="3149994" y="94488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2023-06-06T13:32:56Z</dcterms:created>
  <dcterms:modified xsi:type="dcterms:W3CDTF">2023-06-06T13:32:56Z</dcterms:modified>
</cp:coreProperties>
</file>