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9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4A16B-0C8F-3FFE-DA91-D29CE5CD2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E3466F7A-0DC1-A0E7-3895-AA6D8F8A155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466F7A-0DC1-A0E7-3895-AA6D8F8A15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CE6CA7C-0AB6-5BCD-4815-5B7E3CB2C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2C656-8B53-8A26-6802-86D6B05E1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447F0C2-A5C8-D404-A469-8F5FF798E3D0}"/>
              </a:ext>
            </a:extLst>
          </p:cNvPr>
          <p:cNvGrpSpPr/>
          <p:nvPr/>
        </p:nvGrpSpPr>
        <p:grpSpPr>
          <a:xfrm>
            <a:off x="4257040" y="1786378"/>
            <a:ext cx="3438426" cy="3438426"/>
            <a:chOff x="11327410" y="1371600"/>
            <a:chExt cx="4343399" cy="434805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28C7C3F-37F6-AC48-E842-10368224F78D}"/>
                </a:ext>
              </a:extLst>
            </p:cNvPr>
            <p:cNvGrpSpPr/>
            <p:nvPr/>
          </p:nvGrpSpPr>
          <p:grpSpPr>
            <a:xfrm>
              <a:off x="11327410" y="1371600"/>
              <a:ext cx="4343399" cy="4348052"/>
              <a:chOff x="-7225901" y="433387"/>
              <a:chExt cx="4343399" cy="434805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F46FDCD-0478-DF76-E53D-A2D7C8DAB112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-7225901" y="433387"/>
                <a:ext cx="4343399" cy="4348052"/>
                <a:chOff x="-7654925" y="433388"/>
                <a:chExt cx="4094162" cy="4098925"/>
              </a:xfrm>
            </p:grpSpPr>
            <p:sp>
              <p:nvSpPr>
                <p:cNvPr id="12" name="Freeform 5">
                  <a:extLst>
                    <a:ext uri="{FF2B5EF4-FFF2-40B4-BE49-F238E27FC236}">
                      <a16:creationId xmlns:a16="http://schemas.microsoft.com/office/drawing/2014/main" id="{4BA9F00F-2660-E4F7-1487-6B4B7C0D87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603875" y="433388"/>
                  <a:ext cx="2043112" cy="4098925"/>
                </a:xfrm>
                <a:custGeom>
                  <a:avLst/>
                  <a:gdLst>
                    <a:gd name="T0" fmla="*/ 0 w 1287"/>
                    <a:gd name="T1" fmla="*/ 0 h 2582"/>
                    <a:gd name="T2" fmla="*/ 132 w 1287"/>
                    <a:gd name="T3" fmla="*/ 6 h 2582"/>
                    <a:gd name="T4" fmla="*/ 258 w 1287"/>
                    <a:gd name="T5" fmla="*/ 23 h 2582"/>
                    <a:gd name="T6" fmla="*/ 384 w 1287"/>
                    <a:gd name="T7" fmla="*/ 57 h 2582"/>
                    <a:gd name="T8" fmla="*/ 498 w 1287"/>
                    <a:gd name="T9" fmla="*/ 98 h 2582"/>
                    <a:gd name="T10" fmla="*/ 612 w 1287"/>
                    <a:gd name="T11" fmla="*/ 155 h 2582"/>
                    <a:gd name="T12" fmla="*/ 721 w 1287"/>
                    <a:gd name="T13" fmla="*/ 218 h 2582"/>
                    <a:gd name="T14" fmla="*/ 818 w 1287"/>
                    <a:gd name="T15" fmla="*/ 293 h 2582"/>
                    <a:gd name="T16" fmla="*/ 910 w 1287"/>
                    <a:gd name="T17" fmla="*/ 379 h 2582"/>
                    <a:gd name="T18" fmla="*/ 995 w 1287"/>
                    <a:gd name="T19" fmla="*/ 471 h 2582"/>
                    <a:gd name="T20" fmla="*/ 1070 w 1287"/>
                    <a:gd name="T21" fmla="*/ 568 h 2582"/>
                    <a:gd name="T22" fmla="*/ 1133 w 1287"/>
                    <a:gd name="T23" fmla="*/ 677 h 2582"/>
                    <a:gd name="T24" fmla="*/ 1184 w 1287"/>
                    <a:gd name="T25" fmla="*/ 786 h 2582"/>
                    <a:gd name="T26" fmla="*/ 1230 w 1287"/>
                    <a:gd name="T27" fmla="*/ 907 h 2582"/>
                    <a:gd name="T28" fmla="*/ 1264 w 1287"/>
                    <a:gd name="T29" fmla="*/ 1027 h 2582"/>
                    <a:gd name="T30" fmla="*/ 1281 w 1287"/>
                    <a:gd name="T31" fmla="*/ 1159 h 2582"/>
                    <a:gd name="T32" fmla="*/ 1287 w 1287"/>
                    <a:gd name="T33" fmla="*/ 1291 h 2582"/>
                    <a:gd name="T34" fmla="*/ 1281 w 1287"/>
                    <a:gd name="T35" fmla="*/ 1423 h 2582"/>
                    <a:gd name="T36" fmla="*/ 1264 w 1287"/>
                    <a:gd name="T37" fmla="*/ 1549 h 2582"/>
                    <a:gd name="T38" fmla="*/ 1230 w 1287"/>
                    <a:gd name="T39" fmla="*/ 1676 h 2582"/>
                    <a:gd name="T40" fmla="*/ 1184 w 1287"/>
                    <a:gd name="T41" fmla="*/ 1796 h 2582"/>
                    <a:gd name="T42" fmla="*/ 1133 w 1287"/>
                    <a:gd name="T43" fmla="*/ 1905 h 2582"/>
                    <a:gd name="T44" fmla="*/ 1070 w 1287"/>
                    <a:gd name="T45" fmla="*/ 2014 h 2582"/>
                    <a:gd name="T46" fmla="*/ 995 w 1287"/>
                    <a:gd name="T47" fmla="*/ 2112 h 2582"/>
                    <a:gd name="T48" fmla="*/ 910 w 1287"/>
                    <a:gd name="T49" fmla="*/ 2203 h 2582"/>
                    <a:gd name="T50" fmla="*/ 818 w 1287"/>
                    <a:gd name="T51" fmla="*/ 2289 h 2582"/>
                    <a:gd name="T52" fmla="*/ 721 w 1287"/>
                    <a:gd name="T53" fmla="*/ 2364 h 2582"/>
                    <a:gd name="T54" fmla="*/ 612 w 1287"/>
                    <a:gd name="T55" fmla="*/ 2427 h 2582"/>
                    <a:gd name="T56" fmla="*/ 498 w 1287"/>
                    <a:gd name="T57" fmla="*/ 2485 h 2582"/>
                    <a:gd name="T58" fmla="*/ 384 w 1287"/>
                    <a:gd name="T59" fmla="*/ 2525 h 2582"/>
                    <a:gd name="T60" fmla="*/ 258 w 1287"/>
                    <a:gd name="T61" fmla="*/ 2559 h 2582"/>
                    <a:gd name="T62" fmla="*/ 132 w 1287"/>
                    <a:gd name="T63" fmla="*/ 2576 h 2582"/>
                    <a:gd name="T64" fmla="*/ 0 w 1287"/>
                    <a:gd name="T65" fmla="*/ 2582 h 2582"/>
                    <a:gd name="T66" fmla="*/ 0 w 1287"/>
                    <a:gd name="T67" fmla="*/ 1291 h 2582"/>
                    <a:gd name="T68" fmla="*/ 0 w 1287"/>
                    <a:gd name="T69" fmla="*/ 0 h 2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287" h="2582">
                      <a:moveTo>
                        <a:pt x="0" y="0"/>
                      </a:moveTo>
                      <a:lnTo>
                        <a:pt x="132" y="6"/>
                      </a:lnTo>
                      <a:lnTo>
                        <a:pt x="258" y="23"/>
                      </a:lnTo>
                      <a:lnTo>
                        <a:pt x="384" y="57"/>
                      </a:lnTo>
                      <a:lnTo>
                        <a:pt x="498" y="98"/>
                      </a:lnTo>
                      <a:lnTo>
                        <a:pt x="612" y="155"/>
                      </a:lnTo>
                      <a:lnTo>
                        <a:pt x="721" y="218"/>
                      </a:lnTo>
                      <a:lnTo>
                        <a:pt x="818" y="293"/>
                      </a:lnTo>
                      <a:lnTo>
                        <a:pt x="910" y="379"/>
                      </a:lnTo>
                      <a:lnTo>
                        <a:pt x="995" y="471"/>
                      </a:lnTo>
                      <a:lnTo>
                        <a:pt x="1070" y="568"/>
                      </a:lnTo>
                      <a:lnTo>
                        <a:pt x="1133" y="677"/>
                      </a:lnTo>
                      <a:lnTo>
                        <a:pt x="1184" y="786"/>
                      </a:lnTo>
                      <a:lnTo>
                        <a:pt x="1230" y="907"/>
                      </a:lnTo>
                      <a:lnTo>
                        <a:pt x="1264" y="1027"/>
                      </a:lnTo>
                      <a:lnTo>
                        <a:pt x="1281" y="1159"/>
                      </a:lnTo>
                      <a:lnTo>
                        <a:pt x="1287" y="1291"/>
                      </a:lnTo>
                      <a:lnTo>
                        <a:pt x="1281" y="1423"/>
                      </a:lnTo>
                      <a:lnTo>
                        <a:pt x="1264" y="1549"/>
                      </a:lnTo>
                      <a:lnTo>
                        <a:pt x="1230" y="1676"/>
                      </a:lnTo>
                      <a:lnTo>
                        <a:pt x="1184" y="1796"/>
                      </a:lnTo>
                      <a:lnTo>
                        <a:pt x="1133" y="1905"/>
                      </a:lnTo>
                      <a:lnTo>
                        <a:pt x="1070" y="2014"/>
                      </a:lnTo>
                      <a:lnTo>
                        <a:pt x="995" y="2112"/>
                      </a:lnTo>
                      <a:lnTo>
                        <a:pt x="910" y="2203"/>
                      </a:lnTo>
                      <a:lnTo>
                        <a:pt x="818" y="2289"/>
                      </a:lnTo>
                      <a:lnTo>
                        <a:pt x="721" y="2364"/>
                      </a:lnTo>
                      <a:lnTo>
                        <a:pt x="612" y="2427"/>
                      </a:lnTo>
                      <a:lnTo>
                        <a:pt x="498" y="2485"/>
                      </a:lnTo>
                      <a:lnTo>
                        <a:pt x="384" y="2525"/>
                      </a:lnTo>
                      <a:lnTo>
                        <a:pt x="258" y="2559"/>
                      </a:lnTo>
                      <a:lnTo>
                        <a:pt x="132" y="2576"/>
                      </a:lnTo>
                      <a:lnTo>
                        <a:pt x="0" y="2582"/>
                      </a:lnTo>
                      <a:lnTo>
                        <a:pt x="0" y="12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571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/>
                </a:p>
              </p:txBody>
            </p:sp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C8C78807-F5BB-B02D-12F9-1B9C40DF2F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654925" y="433388"/>
                  <a:ext cx="2051050" cy="4098925"/>
                </a:xfrm>
                <a:custGeom>
                  <a:avLst/>
                  <a:gdLst>
                    <a:gd name="T0" fmla="*/ 1292 w 1292"/>
                    <a:gd name="T1" fmla="*/ 2582 h 2582"/>
                    <a:gd name="T2" fmla="*/ 1161 w 1292"/>
                    <a:gd name="T3" fmla="*/ 2576 h 2582"/>
                    <a:gd name="T4" fmla="*/ 1029 w 1292"/>
                    <a:gd name="T5" fmla="*/ 2559 h 2582"/>
                    <a:gd name="T6" fmla="*/ 909 w 1292"/>
                    <a:gd name="T7" fmla="*/ 2525 h 2582"/>
                    <a:gd name="T8" fmla="*/ 789 w 1292"/>
                    <a:gd name="T9" fmla="*/ 2485 h 2582"/>
                    <a:gd name="T10" fmla="*/ 675 w 1292"/>
                    <a:gd name="T11" fmla="*/ 2427 h 2582"/>
                    <a:gd name="T12" fmla="*/ 572 w 1292"/>
                    <a:gd name="T13" fmla="*/ 2364 h 2582"/>
                    <a:gd name="T14" fmla="*/ 469 w 1292"/>
                    <a:gd name="T15" fmla="*/ 2289 h 2582"/>
                    <a:gd name="T16" fmla="*/ 377 w 1292"/>
                    <a:gd name="T17" fmla="*/ 2203 h 2582"/>
                    <a:gd name="T18" fmla="*/ 297 w 1292"/>
                    <a:gd name="T19" fmla="*/ 2112 h 2582"/>
                    <a:gd name="T20" fmla="*/ 223 w 1292"/>
                    <a:gd name="T21" fmla="*/ 2014 h 2582"/>
                    <a:gd name="T22" fmla="*/ 160 w 1292"/>
                    <a:gd name="T23" fmla="*/ 1905 h 2582"/>
                    <a:gd name="T24" fmla="*/ 103 w 1292"/>
                    <a:gd name="T25" fmla="*/ 1796 h 2582"/>
                    <a:gd name="T26" fmla="*/ 63 w 1292"/>
                    <a:gd name="T27" fmla="*/ 1676 h 2582"/>
                    <a:gd name="T28" fmla="*/ 29 w 1292"/>
                    <a:gd name="T29" fmla="*/ 1549 h 2582"/>
                    <a:gd name="T30" fmla="*/ 11 w 1292"/>
                    <a:gd name="T31" fmla="*/ 1423 h 2582"/>
                    <a:gd name="T32" fmla="*/ 0 w 1292"/>
                    <a:gd name="T33" fmla="*/ 1291 h 2582"/>
                    <a:gd name="T34" fmla="*/ 11 w 1292"/>
                    <a:gd name="T35" fmla="*/ 1159 h 2582"/>
                    <a:gd name="T36" fmla="*/ 29 w 1292"/>
                    <a:gd name="T37" fmla="*/ 1027 h 2582"/>
                    <a:gd name="T38" fmla="*/ 63 w 1292"/>
                    <a:gd name="T39" fmla="*/ 907 h 2582"/>
                    <a:gd name="T40" fmla="*/ 103 w 1292"/>
                    <a:gd name="T41" fmla="*/ 786 h 2582"/>
                    <a:gd name="T42" fmla="*/ 160 w 1292"/>
                    <a:gd name="T43" fmla="*/ 677 h 2582"/>
                    <a:gd name="T44" fmla="*/ 223 w 1292"/>
                    <a:gd name="T45" fmla="*/ 568 h 2582"/>
                    <a:gd name="T46" fmla="*/ 297 w 1292"/>
                    <a:gd name="T47" fmla="*/ 471 h 2582"/>
                    <a:gd name="T48" fmla="*/ 377 w 1292"/>
                    <a:gd name="T49" fmla="*/ 379 h 2582"/>
                    <a:gd name="T50" fmla="*/ 469 w 1292"/>
                    <a:gd name="T51" fmla="*/ 293 h 2582"/>
                    <a:gd name="T52" fmla="*/ 572 w 1292"/>
                    <a:gd name="T53" fmla="*/ 218 h 2582"/>
                    <a:gd name="T54" fmla="*/ 675 w 1292"/>
                    <a:gd name="T55" fmla="*/ 155 h 2582"/>
                    <a:gd name="T56" fmla="*/ 789 w 1292"/>
                    <a:gd name="T57" fmla="*/ 98 h 2582"/>
                    <a:gd name="T58" fmla="*/ 909 w 1292"/>
                    <a:gd name="T59" fmla="*/ 57 h 2582"/>
                    <a:gd name="T60" fmla="*/ 1029 w 1292"/>
                    <a:gd name="T61" fmla="*/ 23 h 2582"/>
                    <a:gd name="T62" fmla="*/ 1161 w 1292"/>
                    <a:gd name="T63" fmla="*/ 6 h 2582"/>
                    <a:gd name="T64" fmla="*/ 1292 w 1292"/>
                    <a:gd name="T65" fmla="*/ 0 h 2582"/>
                    <a:gd name="T66" fmla="*/ 1292 w 1292"/>
                    <a:gd name="T67" fmla="*/ 1291 h 2582"/>
                    <a:gd name="T68" fmla="*/ 1292 w 1292"/>
                    <a:gd name="T69" fmla="*/ 2582 h 2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292" h="2582">
                      <a:moveTo>
                        <a:pt x="1292" y="2582"/>
                      </a:moveTo>
                      <a:lnTo>
                        <a:pt x="1161" y="2576"/>
                      </a:lnTo>
                      <a:lnTo>
                        <a:pt x="1029" y="2559"/>
                      </a:lnTo>
                      <a:lnTo>
                        <a:pt x="909" y="2525"/>
                      </a:lnTo>
                      <a:lnTo>
                        <a:pt x="789" y="2485"/>
                      </a:lnTo>
                      <a:lnTo>
                        <a:pt x="675" y="2427"/>
                      </a:lnTo>
                      <a:lnTo>
                        <a:pt x="572" y="2364"/>
                      </a:lnTo>
                      <a:lnTo>
                        <a:pt x="469" y="2289"/>
                      </a:lnTo>
                      <a:lnTo>
                        <a:pt x="377" y="2203"/>
                      </a:lnTo>
                      <a:lnTo>
                        <a:pt x="297" y="2112"/>
                      </a:lnTo>
                      <a:lnTo>
                        <a:pt x="223" y="2014"/>
                      </a:lnTo>
                      <a:lnTo>
                        <a:pt x="160" y="1905"/>
                      </a:lnTo>
                      <a:lnTo>
                        <a:pt x="103" y="1796"/>
                      </a:lnTo>
                      <a:lnTo>
                        <a:pt x="63" y="1676"/>
                      </a:lnTo>
                      <a:lnTo>
                        <a:pt x="29" y="1549"/>
                      </a:lnTo>
                      <a:lnTo>
                        <a:pt x="11" y="1423"/>
                      </a:lnTo>
                      <a:lnTo>
                        <a:pt x="0" y="1291"/>
                      </a:lnTo>
                      <a:lnTo>
                        <a:pt x="11" y="1159"/>
                      </a:lnTo>
                      <a:lnTo>
                        <a:pt x="29" y="1027"/>
                      </a:lnTo>
                      <a:lnTo>
                        <a:pt x="63" y="907"/>
                      </a:lnTo>
                      <a:lnTo>
                        <a:pt x="103" y="786"/>
                      </a:lnTo>
                      <a:lnTo>
                        <a:pt x="160" y="677"/>
                      </a:lnTo>
                      <a:lnTo>
                        <a:pt x="223" y="568"/>
                      </a:lnTo>
                      <a:lnTo>
                        <a:pt x="297" y="471"/>
                      </a:lnTo>
                      <a:lnTo>
                        <a:pt x="377" y="379"/>
                      </a:lnTo>
                      <a:lnTo>
                        <a:pt x="469" y="293"/>
                      </a:lnTo>
                      <a:lnTo>
                        <a:pt x="572" y="218"/>
                      </a:lnTo>
                      <a:lnTo>
                        <a:pt x="675" y="155"/>
                      </a:lnTo>
                      <a:lnTo>
                        <a:pt x="789" y="98"/>
                      </a:lnTo>
                      <a:lnTo>
                        <a:pt x="909" y="57"/>
                      </a:lnTo>
                      <a:lnTo>
                        <a:pt x="1029" y="23"/>
                      </a:lnTo>
                      <a:lnTo>
                        <a:pt x="1161" y="6"/>
                      </a:lnTo>
                      <a:lnTo>
                        <a:pt x="1292" y="0"/>
                      </a:lnTo>
                      <a:lnTo>
                        <a:pt x="1292" y="1291"/>
                      </a:lnTo>
                      <a:lnTo>
                        <a:pt x="1292" y="258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571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 dirty="0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50197EE-6676-F35F-1662-F1618A1D3F86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-6721989" y="936154"/>
                <a:ext cx="3335575" cy="3342519"/>
                <a:chOff x="-5789054" y="433388"/>
                <a:chExt cx="4094162" cy="4098925"/>
              </a:xfrm>
            </p:grpSpPr>
            <p:sp>
              <p:nvSpPr>
                <p:cNvPr id="10" name="Freeform 5">
                  <a:extLst>
                    <a:ext uri="{FF2B5EF4-FFF2-40B4-BE49-F238E27FC236}">
                      <a16:creationId xmlns:a16="http://schemas.microsoft.com/office/drawing/2014/main" id="{C6C1322C-7029-EC4F-1A38-3F34EEC83A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738004" y="433388"/>
                  <a:ext cx="2043112" cy="4098925"/>
                </a:xfrm>
                <a:custGeom>
                  <a:avLst/>
                  <a:gdLst>
                    <a:gd name="T0" fmla="*/ 0 w 1287"/>
                    <a:gd name="T1" fmla="*/ 0 h 2582"/>
                    <a:gd name="T2" fmla="*/ 132 w 1287"/>
                    <a:gd name="T3" fmla="*/ 6 h 2582"/>
                    <a:gd name="T4" fmla="*/ 258 w 1287"/>
                    <a:gd name="T5" fmla="*/ 23 h 2582"/>
                    <a:gd name="T6" fmla="*/ 384 w 1287"/>
                    <a:gd name="T7" fmla="*/ 57 h 2582"/>
                    <a:gd name="T8" fmla="*/ 498 w 1287"/>
                    <a:gd name="T9" fmla="*/ 98 h 2582"/>
                    <a:gd name="T10" fmla="*/ 612 w 1287"/>
                    <a:gd name="T11" fmla="*/ 155 h 2582"/>
                    <a:gd name="T12" fmla="*/ 721 w 1287"/>
                    <a:gd name="T13" fmla="*/ 218 h 2582"/>
                    <a:gd name="T14" fmla="*/ 818 w 1287"/>
                    <a:gd name="T15" fmla="*/ 293 h 2582"/>
                    <a:gd name="T16" fmla="*/ 910 w 1287"/>
                    <a:gd name="T17" fmla="*/ 379 h 2582"/>
                    <a:gd name="T18" fmla="*/ 995 w 1287"/>
                    <a:gd name="T19" fmla="*/ 471 h 2582"/>
                    <a:gd name="T20" fmla="*/ 1070 w 1287"/>
                    <a:gd name="T21" fmla="*/ 568 h 2582"/>
                    <a:gd name="T22" fmla="*/ 1133 w 1287"/>
                    <a:gd name="T23" fmla="*/ 677 h 2582"/>
                    <a:gd name="T24" fmla="*/ 1184 w 1287"/>
                    <a:gd name="T25" fmla="*/ 786 h 2582"/>
                    <a:gd name="T26" fmla="*/ 1230 w 1287"/>
                    <a:gd name="T27" fmla="*/ 907 h 2582"/>
                    <a:gd name="T28" fmla="*/ 1264 w 1287"/>
                    <a:gd name="T29" fmla="*/ 1027 h 2582"/>
                    <a:gd name="T30" fmla="*/ 1281 w 1287"/>
                    <a:gd name="T31" fmla="*/ 1159 h 2582"/>
                    <a:gd name="T32" fmla="*/ 1287 w 1287"/>
                    <a:gd name="T33" fmla="*/ 1291 h 2582"/>
                    <a:gd name="T34" fmla="*/ 1281 w 1287"/>
                    <a:gd name="T35" fmla="*/ 1423 h 2582"/>
                    <a:gd name="T36" fmla="*/ 1264 w 1287"/>
                    <a:gd name="T37" fmla="*/ 1549 h 2582"/>
                    <a:gd name="T38" fmla="*/ 1230 w 1287"/>
                    <a:gd name="T39" fmla="*/ 1676 h 2582"/>
                    <a:gd name="T40" fmla="*/ 1184 w 1287"/>
                    <a:gd name="T41" fmla="*/ 1796 h 2582"/>
                    <a:gd name="T42" fmla="*/ 1133 w 1287"/>
                    <a:gd name="T43" fmla="*/ 1905 h 2582"/>
                    <a:gd name="T44" fmla="*/ 1070 w 1287"/>
                    <a:gd name="T45" fmla="*/ 2014 h 2582"/>
                    <a:gd name="T46" fmla="*/ 995 w 1287"/>
                    <a:gd name="T47" fmla="*/ 2112 h 2582"/>
                    <a:gd name="T48" fmla="*/ 910 w 1287"/>
                    <a:gd name="T49" fmla="*/ 2203 h 2582"/>
                    <a:gd name="T50" fmla="*/ 818 w 1287"/>
                    <a:gd name="T51" fmla="*/ 2289 h 2582"/>
                    <a:gd name="T52" fmla="*/ 721 w 1287"/>
                    <a:gd name="T53" fmla="*/ 2364 h 2582"/>
                    <a:gd name="T54" fmla="*/ 612 w 1287"/>
                    <a:gd name="T55" fmla="*/ 2427 h 2582"/>
                    <a:gd name="T56" fmla="*/ 498 w 1287"/>
                    <a:gd name="T57" fmla="*/ 2485 h 2582"/>
                    <a:gd name="T58" fmla="*/ 384 w 1287"/>
                    <a:gd name="T59" fmla="*/ 2525 h 2582"/>
                    <a:gd name="T60" fmla="*/ 258 w 1287"/>
                    <a:gd name="T61" fmla="*/ 2559 h 2582"/>
                    <a:gd name="T62" fmla="*/ 132 w 1287"/>
                    <a:gd name="T63" fmla="*/ 2576 h 2582"/>
                    <a:gd name="T64" fmla="*/ 0 w 1287"/>
                    <a:gd name="T65" fmla="*/ 2582 h 2582"/>
                    <a:gd name="T66" fmla="*/ 0 w 1287"/>
                    <a:gd name="T67" fmla="*/ 1291 h 2582"/>
                    <a:gd name="T68" fmla="*/ 0 w 1287"/>
                    <a:gd name="T69" fmla="*/ 0 h 2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287" h="2582">
                      <a:moveTo>
                        <a:pt x="0" y="0"/>
                      </a:moveTo>
                      <a:lnTo>
                        <a:pt x="132" y="6"/>
                      </a:lnTo>
                      <a:lnTo>
                        <a:pt x="258" y="23"/>
                      </a:lnTo>
                      <a:lnTo>
                        <a:pt x="384" y="57"/>
                      </a:lnTo>
                      <a:lnTo>
                        <a:pt x="498" y="98"/>
                      </a:lnTo>
                      <a:lnTo>
                        <a:pt x="612" y="155"/>
                      </a:lnTo>
                      <a:lnTo>
                        <a:pt x="721" y="218"/>
                      </a:lnTo>
                      <a:lnTo>
                        <a:pt x="818" y="293"/>
                      </a:lnTo>
                      <a:lnTo>
                        <a:pt x="910" y="379"/>
                      </a:lnTo>
                      <a:lnTo>
                        <a:pt x="995" y="471"/>
                      </a:lnTo>
                      <a:lnTo>
                        <a:pt x="1070" y="568"/>
                      </a:lnTo>
                      <a:lnTo>
                        <a:pt x="1133" y="677"/>
                      </a:lnTo>
                      <a:lnTo>
                        <a:pt x="1184" y="786"/>
                      </a:lnTo>
                      <a:lnTo>
                        <a:pt x="1230" y="907"/>
                      </a:lnTo>
                      <a:lnTo>
                        <a:pt x="1264" y="1027"/>
                      </a:lnTo>
                      <a:lnTo>
                        <a:pt x="1281" y="1159"/>
                      </a:lnTo>
                      <a:lnTo>
                        <a:pt x="1287" y="1291"/>
                      </a:lnTo>
                      <a:lnTo>
                        <a:pt x="1281" y="1423"/>
                      </a:lnTo>
                      <a:lnTo>
                        <a:pt x="1264" y="1549"/>
                      </a:lnTo>
                      <a:lnTo>
                        <a:pt x="1230" y="1676"/>
                      </a:lnTo>
                      <a:lnTo>
                        <a:pt x="1184" y="1796"/>
                      </a:lnTo>
                      <a:lnTo>
                        <a:pt x="1133" y="1905"/>
                      </a:lnTo>
                      <a:lnTo>
                        <a:pt x="1070" y="2014"/>
                      </a:lnTo>
                      <a:lnTo>
                        <a:pt x="995" y="2112"/>
                      </a:lnTo>
                      <a:lnTo>
                        <a:pt x="910" y="2203"/>
                      </a:lnTo>
                      <a:lnTo>
                        <a:pt x="818" y="2289"/>
                      </a:lnTo>
                      <a:lnTo>
                        <a:pt x="721" y="2364"/>
                      </a:lnTo>
                      <a:lnTo>
                        <a:pt x="612" y="2427"/>
                      </a:lnTo>
                      <a:lnTo>
                        <a:pt x="498" y="2485"/>
                      </a:lnTo>
                      <a:lnTo>
                        <a:pt x="384" y="2525"/>
                      </a:lnTo>
                      <a:lnTo>
                        <a:pt x="258" y="2559"/>
                      </a:lnTo>
                      <a:lnTo>
                        <a:pt x="132" y="2576"/>
                      </a:lnTo>
                      <a:lnTo>
                        <a:pt x="0" y="2582"/>
                      </a:lnTo>
                      <a:lnTo>
                        <a:pt x="0" y="12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/>
                </a:p>
              </p:txBody>
            </p:sp>
            <p:sp>
              <p:nvSpPr>
                <p:cNvPr id="11" name="Freeform 7">
                  <a:extLst>
                    <a:ext uri="{FF2B5EF4-FFF2-40B4-BE49-F238E27FC236}">
                      <a16:creationId xmlns:a16="http://schemas.microsoft.com/office/drawing/2014/main" id="{6687F40E-8A0C-EB6F-A2B9-FC3166D484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789054" y="433388"/>
                  <a:ext cx="2051050" cy="4098925"/>
                </a:xfrm>
                <a:custGeom>
                  <a:avLst/>
                  <a:gdLst>
                    <a:gd name="T0" fmla="*/ 1292 w 1292"/>
                    <a:gd name="T1" fmla="*/ 2582 h 2582"/>
                    <a:gd name="T2" fmla="*/ 1161 w 1292"/>
                    <a:gd name="T3" fmla="*/ 2576 h 2582"/>
                    <a:gd name="T4" fmla="*/ 1029 w 1292"/>
                    <a:gd name="T5" fmla="*/ 2559 h 2582"/>
                    <a:gd name="T6" fmla="*/ 909 w 1292"/>
                    <a:gd name="T7" fmla="*/ 2525 h 2582"/>
                    <a:gd name="T8" fmla="*/ 789 w 1292"/>
                    <a:gd name="T9" fmla="*/ 2485 h 2582"/>
                    <a:gd name="T10" fmla="*/ 675 w 1292"/>
                    <a:gd name="T11" fmla="*/ 2427 h 2582"/>
                    <a:gd name="T12" fmla="*/ 572 w 1292"/>
                    <a:gd name="T13" fmla="*/ 2364 h 2582"/>
                    <a:gd name="T14" fmla="*/ 469 w 1292"/>
                    <a:gd name="T15" fmla="*/ 2289 h 2582"/>
                    <a:gd name="T16" fmla="*/ 377 w 1292"/>
                    <a:gd name="T17" fmla="*/ 2203 h 2582"/>
                    <a:gd name="T18" fmla="*/ 297 w 1292"/>
                    <a:gd name="T19" fmla="*/ 2112 h 2582"/>
                    <a:gd name="T20" fmla="*/ 223 w 1292"/>
                    <a:gd name="T21" fmla="*/ 2014 h 2582"/>
                    <a:gd name="T22" fmla="*/ 160 w 1292"/>
                    <a:gd name="T23" fmla="*/ 1905 h 2582"/>
                    <a:gd name="T24" fmla="*/ 103 w 1292"/>
                    <a:gd name="T25" fmla="*/ 1796 h 2582"/>
                    <a:gd name="T26" fmla="*/ 63 w 1292"/>
                    <a:gd name="T27" fmla="*/ 1676 h 2582"/>
                    <a:gd name="T28" fmla="*/ 29 w 1292"/>
                    <a:gd name="T29" fmla="*/ 1549 h 2582"/>
                    <a:gd name="T30" fmla="*/ 11 w 1292"/>
                    <a:gd name="T31" fmla="*/ 1423 h 2582"/>
                    <a:gd name="T32" fmla="*/ 0 w 1292"/>
                    <a:gd name="T33" fmla="*/ 1291 h 2582"/>
                    <a:gd name="T34" fmla="*/ 11 w 1292"/>
                    <a:gd name="T35" fmla="*/ 1159 h 2582"/>
                    <a:gd name="T36" fmla="*/ 29 w 1292"/>
                    <a:gd name="T37" fmla="*/ 1027 h 2582"/>
                    <a:gd name="T38" fmla="*/ 63 w 1292"/>
                    <a:gd name="T39" fmla="*/ 907 h 2582"/>
                    <a:gd name="T40" fmla="*/ 103 w 1292"/>
                    <a:gd name="T41" fmla="*/ 786 h 2582"/>
                    <a:gd name="T42" fmla="*/ 160 w 1292"/>
                    <a:gd name="T43" fmla="*/ 677 h 2582"/>
                    <a:gd name="T44" fmla="*/ 223 w 1292"/>
                    <a:gd name="T45" fmla="*/ 568 h 2582"/>
                    <a:gd name="T46" fmla="*/ 297 w 1292"/>
                    <a:gd name="T47" fmla="*/ 471 h 2582"/>
                    <a:gd name="T48" fmla="*/ 377 w 1292"/>
                    <a:gd name="T49" fmla="*/ 379 h 2582"/>
                    <a:gd name="T50" fmla="*/ 469 w 1292"/>
                    <a:gd name="T51" fmla="*/ 293 h 2582"/>
                    <a:gd name="T52" fmla="*/ 572 w 1292"/>
                    <a:gd name="T53" fmla="*/ 218 h 2582"/>
                    <a:gd name="T54" fmla="*/ 675 w 1292"/>
                    <a:gd name="T55" fmla="*/ 155 h 2582"/>
                    <a:gd name="T56" fmla="*/ 789 w 1292"/>
                    <a:gd name="T57" fmla="*/ 98 h 2582"/>
                    <a:gd name="T58" fmla="*/ 909 w 1292"/>
                    <a:gd name="T59" fmla="*/ 57 h 2582"/>
                    <a:gd name="T60" fmla="*/ 1029 w 1292"/>
                    <a:gd name="T61" fmla="*/ 23 h 2582"/>
                    <a:gd name="T62" fmla="*/ 1161 w 1292"/>
                    <a:gd name="T63" fmla="*/ 6 h 2582"/>
                    <a:gd name="T64" fmla="*/ 1292 w 1292"/>
                    <a:gd name="T65" fmla="*/ 0 h 2582"/>
                    <a:gd name="T66" fmla="*/ 1292 w 1292"/>
                    <a:gd name="T67" fmla="*/ 1291 h 2582"/>
                    <a:gd name="T68" fmla="*/ 1292 w 1292"/>
                    <a:gd name="T69" fmla="*/ 2582 h 2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292" h="2582">
                      <a:moveTo>
                        <a:pt x="1292" y="2582"/>
                      </a:moveTo>
                      <a:lnTo>
                        <a:pt x="1161" y="2576"/>
                      </a:lnTo>
                      <a:lnTo>
                        <a:pt x="1029" y="2559"/>
                      </a:lnTo>
                      <a:lnTo>
                        <a:pt x="909" y="2525"/>
                      </a:lnTo>
                      <a:lnTo>
                        <a:pt x="789" y="2485"/>
                      </a:lnTo>
                      <a:lnTo>
                        <a:pt x="675" y="2427"/>
                      </a:lnTo>
                      <a:lnTo>
                        <a:pt x="572" y="2364"/>
                      </a:lnTo>
                      <a:lnTo>
                        <a:pt x="469" y="2289"/>
                      </a:lnTo>
                      <a:lnTo>
                        <a:pt x="377" y="2203"/>
                      </a:lnTo>
                      <a:lnTo>
                        <a:pt x="297" y="2112"/>
                      </a:lnTo>
                      <a:lnTo>
                        <a:pt x="223" y="2014"/>
                      </a:lnTo>
                      <a:lnTo>
                        <a:pt x="160" y="1905"/>
                      </a:lnTo>
                      <a:lnTo>
                        <a:pt x="103" y="1796"/>
                      </a:lnTo>
                      <a:lnTo>
                        <a:pt x="63" y="1676"/>
                      </a:lnTo>
                      <a:lnTo>
                        <a:pt x="29" y="1549"/>
                      </a:lnTo>
                      <a:lnTo>
                        <a:pt x="11" y="1423"/>
                      </a:lnTo>
                      <a:lnTo>
                        <a:pt x="0" y="1291"/>
                      </a:lnTo>
                      <a:lnTo>
                        <a:pt x="11" y="1159"/>
                      </a:lnTo>
                      <a:lnTo>
                        <a:pt x="29" y="1027"/>
                      </a:lnTo>
                      <a:lnTo>
                        <a:pt x="63" y="907"/>
                      </a:lnTo>
                      <a:lnTo>
                        <a:pt x="103" y="786"/>
                      </a:lnTo>
                      <a:lnTo>
                        <a:pt x="160" y="677"/>
                      </a:lnTo>
                      <a:lnTo>
                        <a:pt x="223" y="568"/>
                      </a:lnTo>
                      <a:lnTo>
                        <a:pt x="297" y="471"/>
                      </a:lnTo>
                      <a:lnTo>
                        <a:pt x="377" y="379"/>
                      </a:lnTo>
                      <a:lnTo>
                        <a:pt x="469" y="293"/>
                      </a:lnTo>
                      <a:lnTo>
                        <a:pt x="572" y="218"/>
                      </a:lnTo>
                      <a:lnTo>
                        <a:pt x="675" y="155"/>
                      </a:lnTo>
                      <a:lnTo>
                        <a:pt x="789" y="98"/>
                      </a:lnTo>
                      <a:lnTo>
                        <a:pt x="909" y="57"/>
                      </a:lnTo>
                      <a:lnTo>
                        <a:pt x="1029" y="23"/>
                      </a:lnTo>
                      <a:lnTo>
                        <a:pt x="1161" y="6"/>
                      </a:lnTo>
                      <a:lnTo>
                        <a:pt x="1292" y="0"/>
                      </a:lnTo>
                      <a:lnTo>
                        <a:pt x="1292" y="1291"/>
                      </a:lnTo>
                      <a:lnTo>
                        <a:pt x="1292" y="258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/>
                </a:p>
              </p:txBody>
            </p:sp>
          </p:grp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CB555D4E-692A-5EB6-D557-5A28776DCD5B}"/>
                </a:ext>
              </a:extLst>
            </p:cNvPr>
            <p:cNvSpPr/>
            <p:nvPr/>
          </p:nvSpPr>
          <p:spPr>
            <a:xfrm rot="19467370">
              <a:off x="11770796" y="1999754"/>
              <a:ext cx="3176380" cy="3164240"/>
            </a:xfrm>
            <a:prstGeom prst="blockArc">
              <a:avLst>
                <a:gd name="adj1" fmla="val 10120745"/>
                <a:gd name="adj2" fmla="val 15378897"/>
                <a:gd name="adj3" fmla="val 11039"/>
              </a:avLst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CA" sz="1600" dirty="0" err="1">
                <a:solidFill>
                  <a:srgbClr val="000000"/>
                </a:solidFill>
                <a:ea typeface="ＭＳ Ｐゴシック"/>
              </a:endParaRPr>
            </a:p>
          </p:txBody>
        </p:sp>
      </p:grpSp>
      <p:sp>
        <p:nvSpPr>
          <p:cNvPr id="14" name="Block Arc 13">
            <a:extLst>
              <a:ext uri="{FF2B5EF4-FFF2-40B4-BE49-F238E27FC236}">
                <a16:creationId xmlns:a16="http://schemas.microsoft.com/office/drawing/2014/main" id="{340B7112-3D85-81AA-6263-328AB404C66B}"/>
              </a:ext>
            </a:extLst>
          </p:cNvPr>
          <p:cNvSpPr/>
          <p:nvPr/>
        </p:nvSpPr>
        <p:spPr>
          <a:xfrm rot="2132630" flipH="1">
            <a:off x="4863002" y="2283119"/>
            <a:ext cx="2514562" cy="2502271"/>
          </a:xfrm>
          <a:prstGeom prst="blockArc">
            <a:avLst>
              <a:gd name="adj1" fmla="val 10120745"/>
              <a:gd name="adj2" fmla="val 15378897"/>
              <a:gd name="adj3" fmla="val 11039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45DD1D-1AB9-AE58-17A9-8BB2972BD45F}"/>
              </a:ext>
            </a:extLst>
          </p:cNvPr>
          <p:cNvSpPr txBox="1">
            <a:spLocks/>
          </p:cNvSpPr>
          <p:nvPr/>
        </p:nvSpPr>
        <p:spPr>
          <a:xfrm>
            <a:off x="8365836" y="2824947"/>
            <a:ext cx="2583380" cy="2769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lvl="0">
              <a:defRPr/>
            </a:pPr>
            <a:r>
              <a:rPr lang="en-US" b="1" dirty="0">
                <a:solidFill>
                  <a:schemeClr val="accent2"/>
                </a:solidFill>
                <a:latin typeface="+mn-lt"/>
                <a:cs typeface="Calibri" panose="020F0502020204030204" pitchFamily="34" charset="0"/>
              </a:rPr>
              <a:t>HEADING</a:t>
            </a:r>
            <a:endParaRPr lang="en-CA" b="1" dirty="0">
              <a:solidFill>
                <a:schemeClr val="accent2"/>
              </a:solidFill>
              <a:latin typeface="+mn-lt"/>
              <a:ea typeface="ＭＳ Ｐゴシック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C748DA-9762-80A5-C1AE-F222ABA99002}"/>
              </a:ext>
            </a:extLst>
          </p:cNvPr>
          <p:cNvSpPr txBox="1">
            <a:spLocks/>
          </p:cNvSpPr>
          <p:nvPr/>
        </p:nvSpPr>
        <p:spPr>
          <a:xfrm>
            <a:off x="8365836" y="3136553"/>
            <a:ext cx="25833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IN" dirty="0">
                <a:latin typeface="+mn-lt"/>
                <a:cs typeface="Calibri" panose="020F0502020204030204" pitchFamily="34" charset="0"/>
              </a:rPr>
              <a:t>Insert your text here Insert your text here Insert your text</a:t>
            </a:r>
            <a:endParaRPr lang="en-CA" dirty="0">
              <a:latin typeface="+mn-lt"/>
              <a:ea typeface="ＭＳ Ｐゴシック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1E74C-0ABE-A6EC-2A21-08CA9C699189}"/>
              </a:ext>
            </a:extLst>
          </p:cNvPr>
          <p:cNvSpPr txBox="1">
            <a:spLocks/>
          </p:cNvSpPr>
          <p:nvPr/>
        </p:nvSpPr>
        <p:spPr>
          <a:xfrm>
            <a:off x="1079991" y="2771169"/>
            <a:ext cx="2583380" cy="2769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lvl="0" algn="r"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dirty="0">
                <a:solidFill>
                  <a:schemeClr val="accent1"/>
                </a:solidFill>
                <a:latin typeface="+mn-lt"/>
                <a:cs typeface="Calibri" panose="020F0502020204030204" pitchFamily="34" charset="0"/>
              </a:rPr>
              <a:t>HEADING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C159F0-2A23-D04F-FB27-6EDEA92267C1}"/>
              </a:ext>
            </a:extLst>
          </p:cNvPr>
          <p:cNvSpPr txBox="1">
            <a:spLocks/>
          </p:cNvSpPr>
          <p:nvPr/>
        </p:nvSpPr>
        <p:spPr>
          <a:xfrm>
            <a:off x="1079991" y="3082775"/>
            <a:ext cx="2583380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r">
              <a:defRPr/>
            </a:pPr>
            <a:r>
              <a:rPr lang="en-IN" dirty="0">
                <a:latin typeface="+mn-lt"/>
                <a:cs typeface="Calibri" panose="020F0502020204030204" pitchFamily="34" charset="0"/>
              </a:rPr>
              <a:t>Insert your text here Insert your text here Insert your text</a:t>
            </a:r>
            <a:endParaRPr lang="en-CA" dirty="0">
              <a:latin typeface="+mn-lt"/>
              <a:ea typeface="ＭＳ Ｐゴシック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B2052AE-6C42-136C-5BE1-BA662305858A}"/>
              </a:ext>
            </a:extLst>
          </p:cNvPr>
          <p:cNvSpPr/>
          <p:nvPr/>
        </p:nvSpPr>
        <p:spPr>
          <a:xfrm flipH="1">
            <a:off x="3806374" y="2946400"/>
            <a:ext cx="872198" cy="87219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83FCF4-8D5C-D128-D7A8-10230C9A736E}"/>
              </a:ext>
            </a:extLst>
          </p:cNvPr>
          <p:cNvSpPr txBox="1"/>
          <p:nvPr/>
        </p:nvSpPr>
        <p:spPr>
          <a:xfrm>
            <a:off x="3966159" y="3020582"/>
            <a:ext cx="552628" cy="67710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pPr>
              <a:defRPr/>
            </a:pPr>
            <a:r>
              <a:rPr lang="en-CA" sz="4400" dirty="0">
                <a:solidFill>
                  <a:schemeClr val="bg1"/>
                </a:solidFill>
                <a:latin typeface="+mn-lt"/>
                <a:ea typeface="ＭＳ Ｐゴシック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7AA1AD4-A864-4705-6563-A6F4DE55E22F}"/>
              </a:ext>
            </a:extLst>
          </p:cNvPr>
          <p:cNvSpPr/>
          <p:nvPr/>
        </p:nvSpPr>
        <p:spPr>
          <a:xfrm>
            <a:off x="7315200" y="2964403"/>
            <a:ext cx="872198" cy="8721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600" dirty="0" err="1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438E23-6109-20C4-AEB4-F794E8C2A120}"/>
              </a:ext>
            </a:extLst>
          </p:cNvPr>
          <p:cNvSpPr txBox="1"/>
          <p:nvPr/>
        </p:nvSpPr>
        <p:spPr>
          <a:xfrm>
            <a:off x="7474985" y="3061948"/>
            <a:ext cx="552628" cy="67710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pPr>
              <a:defRPr/>
            </a:pPr>
            <a:r>
              <a:rPr lang="en-CA" sz="4400" dirty="0">
                <a:solidFill>
                  <a:schemeClr val="bg1"/>
                </a:solidFill>
                <a:latin typeface="+mn-lt"/>
                <a:ea typeface="ＭＳ Ｐゴシック"/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C7FD9C-84B4-F764-16E4-94ACCD30080C}"/>
              </a:ext>
            </a:extLst>
          </p:cNvPr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defRPr/>
            </a:pPr>
            <a:r>
              <a:rPr lang="en-CA" sz="2400" b="1" dirty="0">
                <a:latin typeface="+mn-lt"/>
              </a:rPr>
              <a:t>HEADING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D002276-FCEF-4B9D-8ECF-60F28129302A}"/>
              </a:ext>
            </a:extLst>
          </p:cNvPr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CA" sz="1200" dirty="0" err="1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3292862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9719</TotalTime>
  <Words>29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826</cp:revision>
  <dcterms:created xsi:type="dcterms:W3CDTF">2021-03-31T02:49:57Z</dcterms:created>
  <dcterms:modified xsi:type="dcterms:W3CDTF">2025-10-15T03:43:53Z</dcterms:modified>
  <cp:category/>
</cp:coreProperties>
</file>