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8" roundtripDataSignature="AMtx7mjDA97VvdlW/U4MAJlSbf8yGSqC4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layout with centered title and subtitle placeholders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"/>
          <p:cNvSpPr txBox="1"/>
          <p:nvPr>
            <p:ph type="ctrTitle"/>
          </p:nvPr>
        </p:nvSpPr>
        <p:spPr>
          <a:xfrm>
            <a:off x="900112" y="119697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/>
          </a:p>
        </p:txBody>
      </p:sp>
      <p:sp>
        <p:nvSpPr>
          <p:cNvPr id="28" name="Google Shape;28;p1"/>
          <p:cNvSpPr txBox="1"/>
          <p:nvPr>
            <p:ph idx="1" type="subTitle"/>
          </p:nvPr>
        </p:nvSpPr>
        <p:spPr>
          <a:xfrm>
            <a:off x="1547812" y="3068637"/>
            <a:ext cx="6400800" cy="1152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400" u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iseño predeterminado">
  <a:themeElements>
    <a:clrScheme name="Diseño predeterminado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2008-10-16T00:44:23Z</dcterms:created>
  <dc:creator>Mariajose</dc:creator>
</cp:coreProperties>
</file>