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1" r:id="rId3"/>
    <p:sldId id="322" r:id="rId4"/>
    <p:sldId id="337" r:id="rId5"/>
    <p:sldId id="332" r:id="rId6"/>
    <p:sldId id="333" r:id="rId7"/>
    <p:sldId id="338" r:id="rId8"/>
    <p:sldId id="334" r:id="rId9"/>
    <p:sldId id="335" r:id="rId10"/>
    <p:sldId id="339" r:id="rId11"/>
    <p:sldId id="33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6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THẮP NGỌN ĐÈN TIM 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05330" y="3872603"/>
            <a:ext cx="2713220" cy="549495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Hội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chốn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trần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ai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Nguyện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công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bác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ái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Rộng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bàn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giúp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cảm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thông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Hãy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vệ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sự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thắm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nồng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Thắp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ngọn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đèn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tim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ấm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ủi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Mở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rộng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vòng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mến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cần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sẻ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lo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toan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nhọc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nhằn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dệt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an.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48515" y="275358"/>
            <a:ext cx="67605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 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THẮP NGỌN ĐÈN TIM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772528"/>
            <a:ext cx="1130841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Thắp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ngọn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đèn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tim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ấm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ủi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Mở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rộng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vòng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mến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cần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sẻ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chia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lo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toan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nhọc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nhằn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dệt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cs typeface="Arial" pitchFamily="34" charset="0"/>
              </a:rPr>
              <a:t>bình</a:t>
            </a:r>
            <a:r>
              <a:rPr lang="en-US" sz="5600" b="1" dirty="0" smtClean="0">
                <a:latin typeface="Arial" pitchFamily="34" charset="0"/>
                <a:cs typeface="Arial" pitchFamily="34" charset="0"/>
              </a:rPr>
              <a:t> an.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27758"/>
            <a:ext cx="11308415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cánh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chim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mỗi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Dịu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dàng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vỗ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mãi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đẹp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xinh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sớm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hôm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kinh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hết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quyết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son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sắt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chân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Hội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chốn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trần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ai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Nguyện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công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bác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ái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Rộng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bàn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giúp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cảm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thông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Hãy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vệ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sự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thắm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nồng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Thắp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ngọn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đèn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tim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ấm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ủi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Mở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rộng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vòng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mến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cần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sẻ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lo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toan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nhọc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nhằn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dệt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an.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47878"/>
            <a:ext cx="11308415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muối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men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ướp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mặn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thế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này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nên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chứng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nhân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thế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giới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đổi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thay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Muôn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triệu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cánh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đắp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xây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Hội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từ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đây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Loan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báo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Mừng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Âm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mỗi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Hội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chốn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trần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ai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Nguyện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thực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công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bác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ái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Rộng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bàn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giúp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cảm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thông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Hãy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bảo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vệ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sự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thắm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nồng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07838"/>
            <a:ext cx="11308415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Thắp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ngọn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đèn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tim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ấm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ủi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Mở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rộng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vòng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tay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mến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cần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cùng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sẻ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chia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lo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toan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nhọc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nhằn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dệt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bình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an.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77858"/>
            <a:ext cx="11308415" cy="601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5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3.</a:t>
            </a:r>
            <a:r>
              <a:rPr lang="en-US" sz="55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Gia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đình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thông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hiệp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nhân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hiền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đêm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ước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nguyện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nhà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ấm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ngoài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êm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Gương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lành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Thánh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trọn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vẹn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nghĩa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thủy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chung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mến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mọi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Kính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trên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500" b="1" dirty="0" err="1" smtClean="0">
                <a:latin typeface="Arial" pitchFamily="34" charset="0"/>
                <a:cs typeface="Arial" pitchFamily="34" charset="0"/>
              </a:rPr>
              <a:t>trời</a:t>
            </a:r>
            <a:r>
              <a:rPr lang="en-US" sz="55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55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806</TotalTime>
  <Words>481</Words>
  <Application>Microsoft Office PowerPoint</Application>
  <PresentationFormat>Custom</PresentationFormat>
  <Paragraphs>13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Savon</vt:lpstr>
      <vt:lpstr>THẮP NGỌN ĐÈN TIM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157</cp:revision>
  <dcterms:created xsi:type="dcterms:W3CDTF">2024-12-09T09:39:37Z</dcterms:created>
  <dcterms:modified xsi:type="dcterms:W3CDTF">2025-08-05T09:30:25Z</dcterms:modified>
</cp:coreProperties>
</file>