
<file path=[Content_Types].xml><?xml version="1.0" encoding="utf-8"?>
<Types xmlns="http://schemas.openxmlformats.org/package/2006/content-types">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56" r:id="rId2"/>
    <p:sldId id="292" r:id="rId3"/>
    <p:sldId id="302" r:id="rId4"/>
    <p:sldId id="299" r:id="rId5"/>
    <p:sldId id="303" r:id="rId6"/>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64" d="100"/>
          <a:sy n="64" d="100"/>
        </p:scale>
        <p:origin x="748" y="48"/>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bg>
      <p:bgRef idx="1002">
        <a:schemeClr val="bg2"/>
      </p:bgRef>
    </p:bg>
    <p:spTree>
      <p:nvGrpSpPr>
        <p:cNvPr id="1" name=""/>
        <p:cNvGrpSpPr/>
        <p:nvPr/>
      </p:nvGrpSpPr>
      <p:grpSpPr>
        <a:xfrm>
          <a:off x="0" y="0"/>
          <a:ext cx="0" cy="0"/>
          <a:chOff x="0" y="0"/>
          <a:chExt cx="0" cy="0"/>
        </a:xfrm>
      </p:grpSpPr>
      <p:sp>
        <p:nvSpPr>
          <p:cNvPr id="16" name="Rectangle 15"/>
          <p:cNvSpPr/>
          <p:nvPr/>
        </p:nvSpPr>
        <p:spPr>
          <a:xfrm>
            <a:off x="0" y="0"/>
            <a:ext cx="12192000" cy="6858000"/>
          </a:xfrm>
          <a:prstGeom prst="rect">
            <a:avLst/>
          </a:prstGeom>
          <a:blipFill dpi="0" rotWithShape="1">
            <a:blip r:embed="rId2">
              <a:alphaModFix amt="45000"/>
              <a:duotone>
                <a:schemeClr val="accent1">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10" name="Rectangle 9"/>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11" name="Rectangle 10"/>
          <p:cNvSpPr/>
          <p:nvPr/>
        </p:nvSpPr>
        <p:spPr>
          <a:xfrm>
            <a:off x="1447801"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15" name="Rectangle 14"/>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4" name="Group 3"/>
          <p:cNvGrpSpPr/>
          <p:nvPr/>
        </p:nvGrpSpPr>
        <p:grpSpPr>
          <a:xfrm>
            <a:off x="5250180" y="1267730"/>
            <a:ext cx="1691640" cy="645295"/>
            <a:chOff x="5318306" y="1386268"/>
            <a:chExt cx="1567331" cy="645295"/>
          </a:xfrm>
        </p:grpSpPr>
        <p:cxnSp>
          <p:nvCxnSpPr>
            <p:cNvPr id="17" name="Straight Connector 16"/>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19" name="Straight Connector 18"/>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ctrTitle"/>
          </p:nvPr>
        </p:nvSpPr>
        <p:spPr>
          <a:xfrm>
            <a:off x="1561708" y="2091263"/>
            <a:ext cx="9068586" cy="2590800"/>
          </a:xfrm>
        </p:spPr>
        <p:txBody>
          <a:bodyPr tIns="45720" bIns="45720" anchor="ctr">
            <a:noAutofit/>
          </a:bodyPr>
          <a:lstStyle>
            <a:lvl1pPr algn="ctr">
              <a:lnSpc>
                <a:spcPct val="83000"/>
              </a:lnSpc>
              <a:defRPr lang="en-US" sz="7200" b="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Subtitle 2"/>
          <p:cNvSpPr>
            <a:spLocks noGrp="1"/>
          </p:cNvSpPr>
          <p:nvPr>
            <p:ph type="subTitle" idx="1"/>
          </p:nvPr>
        </p:nvSpPr>
        <p:spPr>
          <a:xfrm>
            <a:off x="1562100" y="4682062"/>
            <a:ext cx="9070848" cy="457201"/>
          </a:xfrm>
        </p:spPr>
        <p:txBody>
          <a:bodyPr>
            <a:normAutofit/>
          </a:bodyPr>
          <a:lstStyle>
            <a:lvl1pPr marL="0" indent="0" algn="ctr">
              <a:spcBef>
                <a:spcPts val="0"/>
              </a:spcBef>
              <a:buNone/>
              <a:defRPr sz="1600" spc="80" baseline="0">
                <a:solidFill>
                  <a:schemeClr val="tx1"/>
                </a:solidFill>
              </a:defRPr>
            </a:lvl1pPr>
            <a:lvl2pPr marL="457200" indent="0" algn="ctr">
              <a:buNone/>
              <a:defRPr sz="1600"/>
            </a:lvl2pPr>
            <a:lvl3pPr marL="914400" indent="0" algn="ctr">
              <a:buNone/>
              <a:defRPr sz="16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20" name="Date Placeholder 19"/>
          <p:cNvSpPr>
            <a:spLocks noGrp="1"/>
          </p:cNvSpPr>
          <p:nvPr>
            <p:ph type="dt" sz="half" idx="10"/>
          </p:nvPr>
        </p:nvSpPr>
        <p:spPr>
          <a:xfrm>
            <a:off x="5318760" y="1341255"/>
            <a:ext cx="1554480" cy="527213"/>
          </a:xfrm>
        </p:spPr>
        <p:txBody>
          <a:bodyPr/>
          <a:lstStyle>
            <a:lvl1pPr algn="ctr">
              <a:defRPr sz="1300" spc="0" baseline="0">
                <a:solidFill>
                  <a:schemeClr val="tx1"/>
                </a:solidFill>
                <a:latin typeface="+mn-lt"/>
              </a:defRPr>
            </a:lvl1pPr>
          </a:lstStyle>
          <a:p>
            <a:fld id="{1C117F1E-1D99-4417-802F-A385372B50DD}" type="datetimeFigureOut">
              <a:rPr lang="en-US" smtClean="0"/>
              <a:t>2/25/2026</a:t>
            </a:fld>
            <a:endParaRPr lang="en-US"/>
          </a:p>
        </p:txBody>
      </p:sp>
      <p:sp>
        <p:nvSpPr>
          <p:cNvPr id="21" name="Footer Placeholder 20"/>
          <p:cNvSpPr>
            <a:spLocks noGrp="1"/>
          </p:cNvSpPr>
          <p:nvPr>
            <p:ph type="ftr" sz="quarter" idx="11"/>
          </p:nvPr>
        </p:nvSpPr>
        <p:spPr>
          <a:xfrm>
            <a:off x="1453896" y="5211060"/>
            <a:ext cx="5905500" cy="228600"/>
          </a:xfrm>
        </p:spPr>
        <p:txBody>
          <a:bodyPr/>
          <a:lstStyle>
            <a:lvl1pPr algn="l">
              <a:defRPr>
                <a:solidFill>
                  <a:schemeClr val="tx1">
                    <a:lumMod val="75000"/>
                    <a:lumOff val="25000"/>
                  </a:schemeClr>
                </a:solidFill>
              </a:defRPr>
            </a:lvl1pPr>
          </a:lstStyle>
          <a:p>
            <a:endParaRPr lang="en-US"/>
          </a:p>
        </p:txBody>
      </p:sp>
      <p:sp>
        <p:nvSpPr>
          <p:cNvPr id="22" name="Slide Number Placeholder 21"/>
          <p:cNvSpPr>
            <a:spLocks noGrp="1"/>
          </p:cNvSpPr>
          <p:nvPr>
            <p:ph type="sldNum" sz="quarter" idx="12"/>
          </p:nvPr>
        </p:nvSpPr>
        <p:spPr>
          <a:xfrm>
            <a:off x="8606919" y="5212080"/>
            <a:ext cx="2111881" cy="228600"/>
          </a:xfrm>
        </p:spPr>
        <p:txBody>
          <a:bodyPr/>
          <a:lstStyle>
            <a:lvl1pPr>
              <a:defRPr>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903601698"/>
      </p:ext>
    </p:extLst>
  </p:cSld>
  <p:clrMapOvr>
    <a:overrideClrMapping bg1="lt1" tx1="dk1" bg2="lt2" tx2="dk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403047770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991600" y="762000"/>
            <a:ext cx="2362200" cy="525780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762000"/>
            <a:ext cx="8077200" cy="5257800"/>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C117F1E-1D99-4417-802F-A385372B50DD}" type="datetimeFigureOut">
              <a:rPr lang="en-US" smtClean="0"/>
              <a:t>2/25/2026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339881103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65344588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Section Header">
    <p:bg>
      <p:bgRef idx="1002">
        <a:schemeClr val="bg2"/>
      </p:bgRef>
    </p:bg>
    <p:spTree>
      <p:nvGrpSpPr>
        <p:cNvPr id="1" name=""/>
        <p:cNvGrpSpPr/>
        <p:nvPr/>
      </p:nvGrpSpPr>
      <p:grpSpPr>
        <a:xfrm>
          <a:off x="0" y="0"/>
          <a:ext cx="0" cy="0"/>
          <a:chOff x="0" y="0"/>
          <a:chExt cx="0" cy="0"/>
        </a:xfrm>
      </p:grpSpPr>
      <p:sp>
        <p:nvSpPr>
          <p:cNvPr id="22" name="Rectangle 21"/>
          <p:cNvSpPr/>
          <p:nvPr/>
        </p:nvSpPr>
        <p:spPr>
          <a:xfrm>
            <a:off x="0" y="0"/>
            <a:ext cx="12192000" cy="6858000"/>
          </a:xfrm>
          <a:prstGeom prst="rect">
            <a:avLst/>
          </a:prstGeom>
          <a:blipFill dpi="0" rotWithShape="1">
            <a:blip r:embed="rId2">
              <a:alphaModFix amt="45000"/>
              <a:duotone>
                <a:schemeClr val="accent2">
                  <a:shade val="45000"/>
                  <a:satMod val="135000"/>
                </a:schemeClr>
                <a:prstClr val="white"/>
              </a:duotone>
            </a:blip>
            <a:srcRect/>
            <a:tile tx="-44450" ty="38100" sx="85000" sy="85000" flip="none" algn="tl"/>
          </a:blipFill>
          <a:ln>
            <a:noFill/>
          </a:ln>
        </p:spPr>
        <p:style>
          <a:lnRef idx="2">
            <a:schemeClr val="accent1">
              <a:shade val="50000"/>
            </a:schemeClr>
          </a:lnRef>
          <a:fillRef idx="1">
            <a:schemeClr val="accent1"/>
          </a:fillRef>
          <a:effectRef idx="0">
            <a:schemeClr val="accent1"/>
          </a:effectRef>
          <a:fontRef idx="minor">
            <a:schemeClr val="lt1"/>
          </a:fontRef>
        </p:style>
      </p:sp>
      <p:sp>
        <p:nvSpPr>
          <p:cNvPr id="23" name="Rectangle 22"/>
          <p:cNvSpPr/>
          <p:nvPr/>
        </p:nvSpPr>
        <p:spPr>
          <a:xfrm>
            <a:off x="1307870" y="1267730"/>
            <a:ext cx="9576262" cy="4307950"/>
          </a:xfrm>
          <a:prstGeom prst="rect">
            <a:avLst/>
          </a:prstGeom>
          <a:solidFill>
            <a:schemeClr val="bg1"/>
          </a:solidFill>
          <a:ln w="6350" cap="flat" cmpd="sng" algn="ctr">
            <a:noFill/>
            <a:prstDash val="solid"/>
          </a:ln>
          <a:effectLst>
            <a:outerShdw blurRad="50800" algn="ctr" rotWithShape="0">
              <a:prstClr val="black">
                <a:alpha val="66000"/>
              </a:prstClr>
            </a:outerShdw>
            <a:softEdge rad="0"/>
          </a:effectLst>
        </p:spPr>
      </p:sp>
      <p:sp>
        <p:nvSpPr>
          <p:cNvPr id="24" name="Rectangle 23"/>
          <p:cNvSpPr/>
          <p:nvPr/>
        </p:nvSpPr>
        <p:spPr>
          <a:xfrm>
            <a:off x="1447800" y="1411615"/>
            <a:ext cx="9296400" cy="4034770"/>
          </a:xfrm>
          <a:prstGeom prst="rect">
            <a:avLst/>
          </a:prstGeom>
          <a:noFill/>
          <a:ln w="6350" cap="sq" cmpd="sng" algn="ctr">
            <a:solidFill>
              <a:schemeClr val="tx1">
                <a:lumMod val="75000"/>
                <a:lumOff val="25000"/>
              </a:schemeClr>
            </a:solidFill>
            <a:prstDash val="solid"/>
            <a:miter lim="800000"/>
          </a:ln>
          <a:effectLst/>
        </p:spPr>
      </p:sp>
      <p:sp>
        <p:nvSpPr>
          <p:cNvPr id="30" name="Rectangle 29"/>
          <p:cNvSpPr/>
          <p:nvPr/>
        </p:nvSpPr>
        <p:spPr>
          <a:xfrm>
            <a:off x="5135880" y="1267730"/>
            <a:ext cx="1920240" cy="73152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grpSp>
        <p:nvGrpSpPr>
          <p:cNvPr id="31" name="Group 30"/>
          <p:cNvGrpSpPr/>
          <p:nvPr/>
        </p:nvGrpSpPr>
        <p:grpSpPr>
          <a:xfrm>
            <a:off x="5250180" y="1267730"/>
            <a:ext cx="1691640" cy="645295"/>
            <a:chOff x="5318306" y="1386268"/>
            <a:chExt cx="1567331" cy="645295"/>
          </a:xfrm>
        </p:grpSpPr>
        <p:cxnSp>
          <p:nvCxnSpPr>
            <p:cNvPr id="32" name="Straight Connector 31"/>
            <p:cNvCxnSpPr/>
            <p:nvPr/>
          </p:nvCxnSpPr>
          <p:spPr>
            <a:xfrm>
              <a:off x="5318306"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p:nvCxnSpPr>
          <p:spPr>
            <a:xfrm>
              <a:off x="6885637" y="1386268"/>
              <a:ext cx="0" cy="64008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p:nvCxnSpPr>
          <p:spPr>
            <a:xfrm>
              <a:off x="5318306" y="2031563"/>
              <a:ext cx="1567331" cy="0"/>
            </a:xfrm>
            <a:prstGeom prst="line">
              <a:avLst/>
            </a:prstGeom>
            <a:solidFill>
              <a:schemeClr val="tx1">
                <a:lumMod val="85000"/>
                <a:lumOff val="15000"/>
              </a:schemeClr>
            </a:solidFill>
            <a:ln>
              <a:solidFill>
                <a:schemeClr val="tx1"/>
              </a:solidFill>
              <a:miter lim="800000"/>
            </a:ln>
          </p:spPr>
          <p:style>
            <a:lnRef idx="1">
              <a:schemeClr val="accent1"/>
            </a:lnRef>
            <a:fillRef idx="0">
              <a:schemeClr val="accent1"/>
            </a:fillRef>
            <a:effectRef idx="0">
              <a:schemeClr val="accent1"/>
            </a:effectRef>
            <a:fontRef idx="minor">
              <a:schemeClr val="tx1"/>
            </a:fontRef>
          </p:style>
        </p:cxnSp>
      </p:grpSp>
      <p:sp>
        <p:nvSpPr>
          <p:cNvPr id="2" name="Title 1"/>
          <p:cNvSpPr>
            <a:spLocks noGrp="1"/>
          </p:cNvSpPr>
          <p:nvPr>
            <p:ph type="title"/>
          </p:nvPr>
        </p:nvSpPr>
        <p:spPr>
          <a:xfrm>
            <a:off x="1563623" y="2094309"/>
            <a:ext cx="9070848" cy="2587752"/>
          </a:xfrm>
        </p:spPr>
        <p:txBody>
          <a:bodyPr anchor="ctr">
            <a:noAutofit/>
          </a:bodyPr>
          <a:lstStyle>
            <a:lvl1pPr algn="ctr">
              <a:lnSpc>
                <a:spcPct val="83000"/>
              </a:lnSpc>
              <a:defRPr lang="en-US" sz="7200" kern="1200" cap="all" spc="-100" baseline="0" dirty="0">
                <a:solidFill>
                  <a:schemeClr val="tx1">
                    <a:lumMod val="85000"/>
                    <a:lumOff val="15000"/>
                  </a:schemeClr>
                </a:solidFill>
                <a:effectLst/>
                <a:latin typeface="+mj-lt"/>
                <a:ea typeface="+mn-ea"/>
                <a:cs typeface="+mn-cs"/>
              </a:defRPr>
            </a:lvl1pPr>
          </a:lstStyle>
          <a:p>
            <a:r>
              <a:rPr lang="en-US"/>
              <a:t>Click to edit Master title style</a:t>
            </a:r>
            <a:endParaRPr lang="en-US" dirty="0"/>
          </a:p>
        </p:txBody>
      </p:sp>
      <p:sp>
        <p:nvSpPr>
          <p:cNvPr id="3" name="Text Placeholder 2"/>
          <p:cNvSpPr>
            <a:spLocks noGrp="1"/>
          </p:cNvSpPr>
          <p:nvPr>
            <p:ph type="body" idx="1"/>
          </p:nvPr>
        </p:nvSpPr>
        <p:spPr>
          <a:xfrm>
            <a:off x="1563624" y="4682062"/>
            <a:ext cx="9070848" cy="457200"/>
          </a:xfrm>
        </p:spPr>
        <p:txBody>
          <a:bodyPr anchor="t">
            <a:normAutofit/>
          </a:bodyPr>
          <a:lstStyle>
            <a:lvl1pPr marL="0" indent="0" algn="ctr">
              <a:buNone/>
              <a:defRPr sz="1600">
                <a:solidFill>
                  <a:schemeClr val="tx1"/>
                </a:solidFill>
                <a:effectLst/>
              </a:defRPr>
            </a:lvl1pPr>
            <a:lvl2pPr marL="457200" indent="0">
              <a:buNone/>
              <a:defRPr sz="16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a:xfrm>
            <a:off x="5321808" y="1344502"/>
            <a:ext cx="1554480" cy="530352"/>
          </a:xfrm>
        </p:spPr>
        <p:txBody>
          <a:bodyPr/>
          <a:lstStyle>
            <a:lvl1pPr algn="ctr">
              <a:defRPr lang="en-US" sz="1300" kern="1200" spc="0" baseline="0">
                <a:solidFill>
                  <a:schemeClr val="tx1"/>
                </a:solidFill>
                <a:latin typeface="+mn-lt"/>
                <a:ea typeface="+mn-ea"/>
                <a:cs typeface="+mn-cs"/>
              </a:defRPr>
            </a:lvl1pPr>
          </a:lstStyle>
          <a:p>
            <a:fld id="{1C117F1E-1D99-4417-802F-A385372B50DD}" type="datetimeFigureOut">
              <a:rPr lang="en-US" smtClean="0"/>
              <a:t>2/25/2026</a:t>
            </a:fld>
            <a:endParaRPr lang="en-US"/>
          </a:p>
        </p:txBody>
      </p:sp>
      <p:sp>
        <p:nvSpPr>
          <p:cNvPr id="5" name="Footer Placeholder 4"/>
          <p:cNvSpPr>
            <a:spLocks noGrp="1"/>
          </p:cNvSpPr>
          <p:nvPr>
            <p:ph type="ftr" sz="quarter" idx="11"/>
          </p:nvPr>
        </p:nvSpPr>
        <p:spPr>
          <a:xfrm>
            <a:off x="1453553" y="5211060"/>
            <a:ext cx="5907024" cy="228600"/>
          </a:xfrm>
        </p:spPr>
        <p:txBody>
          <a:bodyPr/>
          <a:lstStyle>
            <a:lvl1pPr algn="l">
              <a:defRPr/>
            </a:lvl1pPr>
          </a:lstStyle>
          <a:p>
            <a:endParaRPr lang="en-US"/>
          </a:p>
        </p:txBody>
      </p:sp>
      <p:sp>
        <p:nvSpPr>
          <p:cNvPr id="6" name="Slide Number Placeholder 5"/>
          <p:cNvSpPr>
            <a:spLocks noGrp="1"/>
          </p:cNvSpPr>
          <p:nvPr>
            <p:ph type="sldNum" sz="quarter" idx="12"/>
          </p:nvPr>
        </p:nvSpPr>
        <p:spPr>
          <a:xfrm>
            <a:off x="8604504" y="5211060"/>
            <a:ext cx="2112264" cy="228600"/>
          </a:xfrm>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390973114"/>
      </p:ext>
    </p:extLst>
  </p:cSld>
  <p:clrMapOvr>
    <a:overrideClrMapping bg1="lt1" tx1="dk1" bg2="lt2" tx2="dk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06680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70320" y="2103120"/>
            <a:ext cx="4754880" cy="374904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C117F1E-1D99-4417-802F-A385372B50DD}" type="datetimeFigureOut">
              <a:rPr lang="en-US" smtClean="0"/>
              <a:t>2/25/2026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75763813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Text Placeholder 2"/>
          <p:cNvSpPr>
            <a:spLocks noGrp="1"/>
          </p:cNvSpPr>
          <p:nvPr>
            <p:ph type="body" idx="1"/>
          </p:nvPr>
        </p:nvSpPr>
        <p:spPr>
          <a:xfrm>
            <a:off x="1069848" y="2074334"/>
            <a:ext cx="4754880" cy="640080"/>
          </a:xfrm>
        </p:spPr>
        <p:txBody>
          <a:bodyPr anchor="ctr">
            <a:normAutofit/>
          </a:bodyPr>
          <a:lstStyle>
            <a:lvl1pPr marL="0" indent="0" algn="ctr">
              <a:spcBef>
                <a:spcPts val="0"/>
              </a:spcBef>
              <a:buNone/>
              <a:defRPr sz="1900" b="0">
                <a:solidFill>
                  <a:schemeClr val="tx2"/>
                </a:solidFill>
                <a:latin typeface="+mn-lt"/>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069848" y="2755898"/>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373368" y="2074334"/>
            <a:ext cx="4754880" cy="640080"/>
          </a:xfrm>
        </p:spPr>
        <p:txBody>
          <a:bodyPr anchor="ctr">
            <a:normAutofit/>
          </a:bodyPr>
          <a:lstStyle>
            <a:lvl1pPr marL="0" indent="0" algn="ctr">
              <a:spcBef>
                <a:spcPts val="0"/>
              </a:spcBef>
              <a:buNone/>
              <a:defRPr sz="1900" b="0">
                <a:solidFill>
                  <a:schemeClr val="tx2"/>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373368" y="2756581"/>
            <a:ext cx="4754880" cy="32004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C117F1E-1D99-4417-802F-A385372B50DD}" type="datetimeFigureOut">
              <a:rPr lang="en-US" smtClean="0"/>
              <a:t>2/25/2026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93243802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1C117F1E-1D99-4417-802F-A385372B50DD}" type="datetimeFigureOut">
              <a:rPr lang="en-US" smtClean="0"/>
              <a:t>2/25/2026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214162286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1C117F1E-1D99-4417-802F-A385372B50DD}" type="datetimeFigureOut">
              <a:rPr lang="en-US" smtClean="0"/>
              <a:t>2/25/2026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BD2CD17E-A4E3-4702-8869-406FAC263E6E}" type="slidenum">
              <a:rPr lang="en-US" smtClean="0"/>
              <a:t>‹#›</a:t>
            </a:fld>
            <a:endParaRPr lang="en-US"/>
          </a:p>
        </p:txBody>
      </p:sp>
    </p:spTree>
    <p:extLst>
      <p:ext uri="{BB962C8B-B14F-4D97-AF65-F5344CB8AC3E}">
        <p14:creationId xmlns:p14="http://schemas.microsoft.com/office/powerpoint/2010/main" val="106377890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t with Caption">
    <p:spTree>
      <p:nvGrpSpPr>
        <p:cNvPr id="1" name=""/>
        <p:cNvGrpSpPr/>
        <p:nvPr/>
      </p:nvGrpSpPr>
      <p:grpSpPr>
        <a:xfrm>
          <a:off x="0" y="0"/>
          <a:ext cx="0" cy="0"/>
          <a:chOff x="0" y="0"/>
          <a:chExt cx="0" cy="0"/>
        </a:xfrm>
      </p:grpSpPr>
      <p:sp>
        <p:nvSpPr>
          <p:cNvPr id="16" name="Rectangle 15"/>
          <p:cNvSpPr/>
          <p:nvPr/>
        </p:nvSpPr>
        <p:spPr>
          <a:xfrm>
            <a:off x="245529" y="237744"/>
            <a:ext cx="8531352" cy="6382512"/>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15" name="Rectangle 14"/>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7392"/>
            <a:ext cx="2430780" cy="1645920"/>
          </a:xfrm>
        </p:spPr>
        <p:txBody>
          <a:bodyPr anchor="b">
            <a:normAutofit/>
          </a:bodyPr>
          <a:lstStyle>
            <a:lvl1pPr algn="l" defTabSz="914400" rtl="0" eaLnBrk="1" latinLnBrk="0" hangingPunct="1">
              <a:lnSpc>
                <a:spcPct val="90000"/>
              </a:lnSpc>
              <a:spcBef>
                <a:spcPct val="0"/>
              </a:spcBef>
              <a:buNone/>
              <a:defRPr lang="en-US" sz="2800" b="0" kern="1200" cap="none" spc="0" baseline="0" dirty="0">
                <a:solidFill>
                  <a:srgbClr val="FFFFFF"/>
                </a:solidFill>
                <a:effectLst/>
                <a:latin typeface="+mj-lt"/>
                <a:ea typeface="+mn-ea"/>
                <a:cs typeface="+mn-cs"/>
              </a:defRPr>
            </a:lvl1pPr>
          </a:lstStyle>
          <a:p>
            <a:r>
              <a:rPr lang="en-US"/>
              <a:t>Click to edit Master title style</a:t>
            </a:r>
            <a:endParaRPr lang="en-US" dirty="0"/>
          </a:p>
        </p:txBody>
      </p:sp>
      <p:sp>
        <p:nvSpPr>
          <p:cNvPr id="3" name="Content Placeholder 2"/>
          <p:cNvSpPr>
            <a:spLocks noGrp="1"/>
          </p:cNvSpPr>
          <p:nvPr>
            <p:ph idx="1"/>
          </p:nvPr>
        </p:nvSpPr>
        <p:spPr>
          <a:xfrm>
            <a:off x="685800" y="609600"/>
            <a:ext cx="7772400" cy="5334000"/>
          </a:xfrm>
        </p:spPr>
        <p:txBody>
          <a:bodyPr/>
          <a:lstStyle>
            <a:lvl1pPr>
              <a:defRPr sz="1800"/>
            </a:lvl1pPr>
            <a:lvl2pPr>
              <a:defRPr sz="1600"/>
            </a:lvl2pPr>
            <a:lvl3pPr>
              <a:defRPr sz="14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9296400" y="2286000"/>
            <a:ext cx="2430780" cy="3505200"/>
          </a:xfrm>
        </p:spPr>
        <p:txBody>
          <a:bodyPr>
            <a:normAutofit/>
          </a:bodyPr>
          <a:lstStyle>
            <a:lvl1pPr marL="0" indent="0">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8" name="Date Placeholder 7"/>
          <p:cNvSpPr>
            <a:spLocks noGrp="1"/>
          </p:cNvSpPr>
          <p:nvPr>
            <p:ph type="dt" sz="half" idx="10"/>
          </p:nvPr>
        </p:nvSpPr>
        <p:spPr/>
        <p:txBody>
          <a:bodyPr/>
          <a:lstStyle/>
          <a:p>
            <a:fld id="{1C117F1E-1D99-4417-802F-A385372B50DD}" type="datetimeFigureOut">
              <a:rPr lang="en-US" smtClean="0"/>
              <a:t>2/25/2026</a:t>
            </a:fld>
            <a:endParaRPr lang="en-US"/>
          </a:p>
        </p:txBody>
      </p:sp>
      <p:sp>
        <p:nvSpPr>
          <p:cNvPr id="9" name="Footer Placeholder 8"/>
          <p:cNvSpPr>
            <a:spLocks noGrp="1"/>
          </p:cNvSpPr>
          <p:nvPr>
            <p:ph type="ftr" sz="quarter" idx="11"/>
          </p:nvPr>
        </p:nvSpPr>
        <p:spPr/>
        <p:txBody>
          <a:bodyPr/>
          <a:lstStyle>
            <a:lvl1pPr algn="r">
              <a:defRPr/>
            </a:lvl1pPr>
          </a:lstStyle>
          <a:p>
            <a:endParaRPr lang="en-US"/>
          </a:p>
        </p:txBody>
      </p:sp>
      <p:sp>
        <p:nvSpPr>
          <p:cNvPr id="11" name="Slide Number Placeholder 10"/>
          <p:cNvSpPr>
            <a:spLocks noGrp="1"/>
          </p:cNvSpPr>
          <p:nvPr>
            <p:ph type="sldNum" sz="quarter" idx="12"/>
          </p:nvPr>
        </p:nvSpPr>
        <p:spPr>
          <a:xfrm>
            <a:off x="10393677" y="6223002"/>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2" name="Rectangle 11"/>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237782224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Picture with Caption">
    <p:spTree>
      <p:nvGrpSpPr>
        <p:cNvPr id="1" name=""/>
        <p:cNvGrpSpPr/>
        <p:nvPr/>
      </p:nvGrpSpPr>
      <p:grpSpPr>
        <a:xfrm>
          <a:off x="0" y="0"/>
          <a:ext cx="0" cy="0"/>
          <a:chOff x="0" y="0"/>
          <a:chExt cx="0" cy="0"/>
        </a:xfrm>
      </p:grpSpPr>
      <p:sp>
        <p:nvSpPr>
          <p:cNvPr id="14" name="Rectangle 13"/>
          <p:cNvSpPr/>
          <p:nvPr/>
        </p:nvSpPr>
        <p:spPr>
          <a:xfrm>
            <a:off x="9020386" y="237744"/>
            <a:ext cx="2926080" cy="6382512"/>
          </a:xfrm>
          <a:prstGeom prst="rect">
            <a:avLst/>
          </a:prstGeom>
          <a:solidFill>
            <a:schemeClr val="accent1"/>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a:xfrm>
            <a:off x="9296400" y="603504"/>
            <a:ext cx="2432304" cy="1645920"/>
          </a:xfrm>
        </p:spPr>
        <p:txBody>
          <a:bodyPr anchor="b">
            <a:noAutofit/>
          </a:bodyPr>
          <a:lstStyle>
            <a:lvl1pPr algn="l">
              <a:defRPr sz="2800" b="0">
                <a:solidFill>
                  <a:srgbClr val="FFFFFF"/>
                </a:solidFill>
                <a:latin typeface="+mj-lt"/>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228599" y="237744"/>
            <a:ext cx="8531352" cy="6382512"/>
          </a:xfrm>
          <a:solidFill>
            <a:schemeClr val="accent1">
              <a:lumMod val="60000"/>
              <a:lumOff val="40000"/>
            </a:schemeClr>
          </a:solidFill>
          <a:ln>
            <a:noFill/>
          </a:ln>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9296400" y="2286000"/>
            <a:ext cx="2432304" cy="3502152"/>
          </a:xfrm>
        </p:spPr>
        <p:txBody>
          <a:bodyPr>
            <a:normAutofit/>
          </a:bodyPr>
          <a:lstStyle>
            <a:lvl1pPr marL="0" indent="0" algn="l">
              <a:lnSpc>
                <a:spcPct val="110000"/>
              </a:lnSpc>
              <a:spcBef>
                <a:spcPts val="800"/>
              </a:spcBef>
              <a:buNone/>
              <a:defRPr sz="140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lvl1pPr>
              <a:defRPr>
                <a:solidFill>
                  <a:srgbClr val="FFFFFF"/>
                </a:solidFill>
                <a:effectLst>
                  <a:outerShdw blurRad="12700" dist="6350" dir="2700000" algn="tl" rotWithShape="0">
                    <a:prstClr val="black">
                      <a:alpha val="40000"/>
                    </a:prstClr>
                  </a:outerShdw>
                </a:effectLst>
              </a:defRPr>
            </a:lvl1pPr>
          </a:lstStyle>
          <a:p>
            <a:fld id="{1C117F1E-1D99-4417-802F-A385372B50DD}" type="datetimeFigureOut">
              <a:rPr lang="en-US" smtClean="0"/>
              <a:t>2/25/2026</a:t>
            </a:fld>
            <a:endParaRPr lang="en-US"/>
          </a:p>
        </p:txBody>
      </p:sp>
      <p:sp>
        <p:nvSpPr>
          <p:cNvPr id="6" name="Footer Placeholder 5"/>
          <p:cNvSpPr>
            <a:spLocks noGrp="1"/>
          </p:cNvSpPr>
          <p:nvPr>
            <p:ph type="ftr" sz="quarter" idx="11"/>
          </p:nvPr>
        </p:nvSpPr>
        <p:spPr/>
        <p:txBody>
          <a:bodyPr/>
          <a:lstStyle>
            <a:lvl1pPr marL="0" algn="r" defTabSz="914400" rtl="0" eaLnBrk="1" latinLnBrk="0" hangingPunct="1">
              <a:defRPr lang="en-US" sz="1000" kern="1200" dirty="0">
                <a:solidFill>
                  <a:srgbClr val="FFFFFF"/>
                </a:solidFill>
                <a:effectLst>
                  <a:outerShdw blurRad="12700" dist="6350" dir="2700000" algn="tl" rotWithShape="0">
                    <a:prstClr val="black">
                      <a:alpha val="40000"/>
                    </a:prstClr>
                  </a:outerShdw>
                </a:effectLst>
                <a:latin typeface="+mn-lt"/>
                <a:ea typeface="+mn-ea"/>
                <a:cs typeface="+mn-cs"/>
              </a:defRPr>
            </a:lvl1pPr>
          </a:lstStyle>
          <a:p>
            <a:endParaRPr lang="en-US"/>
          </a:p>
        </p:txBody>
      </p:sp>
      <p:sp>
        <p:nvSpPr>
          <p:cNvPr id="7" name="Slide Number Placeholder 6"/>
          <p:cNvSpPr>
            <a:spLocks noGrp="1"/>
          </p:cNvSpPr>
          <p:nvPr>
            <p:ph type="sldNum" sz="quarter" idx="12"/>
          </p:nvPr>
        </p:nvSpPr>
        <p:spPr>
          <a:xfrm>
            <a:off x="10396728" y="6227064"/>
            <a:ext cx="1463040" cy="274320"/>
          </a:xfrm>
        </p:spPr>
        <p:txBody>
          <a:bodyPr/>
          <a:lstStyle>
            <a:lvl1pPr>
              <a:defRPr>
                <a:solidFill>
                  <a:srgbClr val="FFFFFF"/>
                </a:solidFill>
              </a:defRPr>
            </a:lvl1pPr>
          </a:lstStyle>
          <a:p>
            <a:fld id="{BD2CD17E-A4E3-4702-8869-406FAC263E6E}" type="slidenum">
              <a:rPr lang="en-US" smtClean="0"/>
              <a:t>‹#›</a:t>
            </a:fld>
            <a:endParaRPr lang="en-US"/>
          </a:p>
        </p:txBody>
      </p:sp>
      <p:sp>
        <p:nvSpPr>
          <p:cNvPr id="10" name="Rectangle 9"/>
          <p:cNvSpPr/>
          <p:nvPr/>
        </p:nvSpPr>
        <p:spPr>
          <a:xfrm>
            <a:off x="9157546" y="374904"/>
            <a:ext cx="2651760" cy="6108192"/>
          </a:xfrm>
          <a:prstGeom prst="rect">
            <a:avLst/>
          </a:prstGeom>
          <a:noFill/>
          <a:ln w="63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sp>
    </p:spTree>
    <p:extLst>
      <p:ext uri="{BB962C8B-B14F-4D97-AF65-F5344CB8AC3E}">
        <p14:creationId xmlns:p14="http://schemas.microsoft.com/office/powerpoint/2010/main" val="55797842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Rectangle 6"/>
          <p:cNvSpPr/>
          <p:nvPr/>
        </p:nvSpPr>
        <p:spPr>
          <a:xfrm>
            <a:off x="234696" y="237744"/>
            <a:ext cx="11722608" cy="6382512"/>
          </a:xfrm>
          <a:prstGeom prst="rect">
            <a:avLst/>
          </a:prstGeom>
          <a:solidFill>
            <a:schemeClr val="bg2"/>
          </a:solidFill>
          <a:ln w="6350" cap="flat" cmpd="sng" algn="ctr">
            <a:noFill/>
            <a:prstDash val="solid"/>
          </a:ln>
          <a:effectLst>
            <a:softEdge rad="0"/>
          </a:effectLst>
        </p:spPr>
      </p:sp>
      <p:sp>
        <p:nvSpPr>
          <p:cNvPr id="2" name="Title Placeholder 1"/>
          <p:cNvSpPr>
            <a:spLocks noGrp="1"/>
          </p:cNvSpPr>
          <p:nvPr>
            <p:ph type="title"/>
          </p:nvPr>
        </p:nvSpPr>
        <p:spPr>
          <a:xfrm>
            <a:off x="1066800" y="642594"/>
            <a:ext cx="10058400" cy="1371600"/>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1066800" y="2103120"/>
            <a:ext cx="10058400" cy="3931920"/>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274320" y="6307672"/>
            <a:ext cx="2743200" cy="274320"/>
          </a:xfrm>
          <a:prstGeom prst="rect">
            <a:avLst/>
          </a:prstGeom>
        </p:spPr>
        <p:txBody>
          <a:bodyPr vert="horz" lIns="91440" tIns="45720" rIns="91440" bIns="45720" rtlCol="0" anchor="b"/>
          <a:lstStyle>
            <a:lvl1pPr algn="l">
              <a:defRPr sz="1000">
                <a:solidFill>
                  <a:schemeClr val="tx1">
                    <a:lumMod val="75000"/>
                    <a:lumOff val="25000"/>
                  </a:schemeClr>
                </a:solidFill>
              </a:defRPr>
            </a:lvl1pPr>
          </a:lstStyle>
          <a:p>
            <a:fld id="{1C117F1E-1D99-4417-802F-A385372B50DD}" type="datetimeFigureOut">
              <a:rPr lang="en-US" smtClean="0"/>
              <a:t>2/25/2026</a:t>
            </a:fld>
            <a:endParaRPr lang="en-US"/>
          </a:p>
        </p:txBody>
      </p:sp>
      <p:sp>
        <p:nvSpPr>
          <p:cNvPr id="5" name="Footer Placeholder 4"/>
          <p:cNvSpPr>
            <a:spLocks noGrp="1"/>
          </p:cNvSpPr>
          <p:nvPr>
            <p:ph type="ftr" sz="quarter" idx="3"/>
          </p:nvPr>
        </p:nvSpPr>
        <p:spPr>
          <a:xfrm>
            <a:off x="3489960" y="6307672"/>
            <a:ext cx="5212080" cy="274320"/>
          </a:xfrm>
          <a:prstGeom prst="rect">
            <a:avLst/>
          </a:prstGeom>
        </p:spPr>
        <p:txBody>
          <a:bodyPr vert="horz" lIns="91440" tIns="45720" rIns="91440" bIns="45720" rtlCol="0" anchor="b"/>
          <a:lstStyle>
            <a:lvl1pPr algn="ctr">
              <a:defRPr sz="1000">
                <a:solidFill>
                  <a:schemeClr val="tx1">
                    <a:lumMod val="75000"/>
                    <a:lumOff val="25000"/>
                  </a:schemeClr>
                </a:solidFill>
              </a:defRPr>
            </a:lvl1pPr>
          </a:lstStyle>
          <a:p>
            <a:endParaRPr lang="en-US"/>
          </a:p>
        </p:txBody>
      </p:sp>
      <p:sp>
        <p:nvSpPr>
          <p:cNvPr id="6" name="Slide Number Placeholder 5"/>
          <p:cNvSpPr>
            <a:spLocks noGrp="1"/>
          </p:cNvSpPr>
          <p:nvPr>
            <p:ph type="sldNum" sz="quarter" idx="4"/>
          </p:nvPr>
        </p:nvSpPr>
        <p:spPr>
          <a:xfrm>
            <a:off x="10469880" y="6307672"/>
            <a:ext cx="1463040" cy="274320"/>
          </a:xfrm>
          <a:prstGeom prst="rect">
            <a:avLst/>
          </a:prstGeom>
        </p:spPr>
        <p:txBody>
          <a:bodyPr vert="horz" lIns="91440" tIns="45720" rIns="91440" bIns="45720" rtlCol="0" anchor="b"/>
          <a:lstStyle>
            <a:lvl1pPr algn="r">
              <a:defRPr sz="1000">
                <a:solidFill>
                  <a:schemeClr val="tx1">
                    <a:lumMod val="75000"/>
                    <a:lumOff val="25000"/>
                  </a:schemeClr>
                </a:solidFill>
              </a:defRPr>
            </a:lvl1pPr>
          </a:lstStyle>
          <a:p>
            <a:fld id="{BD2CD17E-A4E3-4702-8869-406FAC263E6E}" type="slidenum">
              <a:rPr lang="en-US" smtClean="0"/>
              <a:t>‹#›</a:t>
            </a:fld>
            <a:endParaRPr lang="en-US"/>
          </a:p>
        </p:txBody>
      </p:sp>
    </p:spTree>
    <p:extLst>
      <p:ext uri="{BB962C8B-B14F-4D97-AF65-F5344CB8AC3E}">
        <p14:creationId xmlns:p14="http://schemas.microsoft.com/office/powerpoint/2010/main" val="3437928452"/>
      </p:ext>
    </p:extLst>
  </p:cSld>
  <p:clrMap bg1="lt1" tx1="dk1" bg2="lt2" tx2="dk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Lst>
  <p:txStyles>
    <p:titleStyle>
      <a:lvl1pPr algn="l" defTabSz="914400" rtl="0" eaLnBrk="1" latinLnBrk="0" hangingPunct="1">
        <a:lnSpc>
          <a:spcPct val="90000"/>
        </a:lnSpc>
        <a:spcBef>
          <a:spcPct val="0"/>
        </a:spcBef>
        <a:buNone/>
        <a:defRPr lang="en-US" sz="4800" kern="1200" cap="none" spc="0" baseline="0" dirty="0">
          <a:solidFill>
            <a:schemeClr val="tx1">
              <a:lumMod val="85000"/>
              <a:lumOff val="15000"/>
            </a:schemeClr>
          </a:solidFill>
          <a:effectLst/>
          <a:latin typeface="+mj-lt"/>
          <a:ea typeface="+mn-ea"/>
          <a:cs typeface="+mn-cs"/>
        </a:defRPr>
      </a:lvl1pPr>
    </p:titleStyle>
    <p:bodyStyle>
      <a:lvl1pPr marL="182880" indent="-182880" algn="l" defTabSz="914400" rtl="0" eaLnBrk="1" latinLnBrk="0" hangingPunct="1">
        <a:lnSpc>
          <a:spcPct val="100000"/>
        </a:lnSpc>
        <a:spcBef>
          <a:spcPts val="900"/>
        </a:spcBef>
        <a:spcAft>
          <a:spcPts val="0"/>
        </a:spcAft>
        <a:buClr>
          <a:schemeClr val="tx1">
            <a:lumMod val="85000"/>
            <a:lumOff val="15000"/>
          </a:schemeClr>
        </a:buClr>
        <a:buFont typeface="Garamond" pitchFamily="18" charset="0"/>
        <a:buChar char="◦"/>
        <a:defRPr sz="1800" kern="1200">
          <a:solidFill>
            <a:schemeClr val="tx1"/>
          </a:solidFill>
          <a:latin typeface="+mn-lt"/>
          <a:ea typeface="+mn-ea"/>
          <a:cs typeface="+mn-cs"/>
        </a:defRPr>
      </a:lvl1pPr>
      <a:lvl2pPr marL="45720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600" kern="1200">
          <a:solidFill>
            <a:schemeClr val="tx1"/>
          </a:solidFill>
          <a:latin typeface="+mn-lt"/>
          <a:ea typeface="+mn-ea"/>
          <a:cs typeface="+mn-cs"/>
        </a:defRPr>
      </a:lvl2pPr>
      <a:lvl3pPr marL="73152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3pPr>
      <a:lvl4pPr marL="100584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4pPr>
      <a:lvl5pPr marL="1280160" indent="-18288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5pPr>
      <a:lvl6pPr marL="16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6pPr>
      <a:lvl7pPr marL="19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7pPr>
      <a:lvl8pPr marL="22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8pPr>
      <a:lvl9pPr marL="2500000" indent="-228600" algn="l" defTabSz="914400" rtl="0" eaLnBrk="1" latinLnBrk="0" hangingPunct="1">
        <a:lnSpc>
          <a:spcPct val="100000"/>
        </a:lnSpc>
        <a:spcBef>
          <a:spcPts val="500"/>
        </a:spcBef>
        <a:buClr>
          <a:schemeClr val="tx1">
            <a:lumMod val="85000"/>
            <a:lumOff val="15000"/>
          </a:schemeClr>
        </a:buClr>
        <a:buFont typeface="Garamond" pitchFamily="18" charset="0"/>
        <a:buChar char="◦"/>
        <a:defRPr sz="14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_rels/slide5.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sz="5400" b="1" dirty="0">
                <a:solidFill>
                  <a:srgbClr val="FF0000"/>
                </a:solidFill>
                <a:latin typeface="Times New Roman" panose="02020603050405020304" pitchFamily="18" charset="0"/>
                <a:cs typeface="Times New Roman" panose="02020603050405020304" pitchFamily="18" charset="0"/>
              </a:rPr>
              <a:t>HÃY TRỞ VỀ</a:t>
            </a:r>
          </a:p>
        </p:txBody>
      </p:sp>
    </p:spTree>
    <p:extLst>
      <p:ext uri="{BB962C8B-B14F-4D97-AF65-F5344CB8AC3E}">
        <p14:creationId xmlns:p14="http://schemas.microsoft.com/office/powerpoint/2010/main" val="44109677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endParaRPr lang="en-US" dirty="0"/>
          </a:p>
        </p:txBody>
      </p:sp>
      <p:pic>
        <p:nvPicPr>
          <p:cNvPr id="3" name="Picture 2"/>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p:cNvSpPr/>
          <p:nvPr/>
        </p:nvSpPr>
        <p:spPr>
          <a:xfrm>
            <a:off x="425027" y="522011"/>
            <a:ext cx="11314545" cy="5940088"/>
          </a:xfrm>
          <a:prstGeom prst="rect">
            <a:avLst/>
          </a:prstGeom>
        </p:spPr>
        <p:txBody>
          <a:bodyPr wrap="square">
            <a:spAutoFit/>
          </a:bodyPr>
          <a:lstStyle/>
          <a:p>
            <a:pPr algn="just"/>
            <a:r>
              <a:rPr lang="en-US" sz="8000" b="1" dirty="0">
                <a:solidFill>
                  <a:srgbClr val="FF0000"/>
                </a:solidFill>
                <a:latin typeface="Arial" panose="020B0604020202020204" pitchFamily="34" charset="0"/>
                <a:cs typeface="Arial" panose="020B0604020202020204" pitchFamily="34" charset="0"/>
              </a:rPr>
              <a:t>1</a:t>
            </a:r>
            <a:r>
              <a:rPr lang="vi-VN" sz="8000" b="1" dirty="0">
                <a:solidFill>
                  <a:srgbClr val="FF0000"/>
                </a:solidFill>
                <a:effectLst/>
                <a:latin typeface="Arial" panose="020B0604020202020204" pitchFamily="34" charset="0"/>
                <a:cs typeface="Arial" panose="020B0604020202020204" pitchFamily="34" charset="0"/>
              </a:rPr>
              <a:t>. </a:t>
            </a:r>
            <a:r>
              <a:rPr lang="vi-VN" sz="6000" b="1" dirty="0">
                <a:latin typeface="Times New Roman" panose="02020603050405020304" pitchFamily="18" charset="0"/>
                <a:cs typeface="Times New Roman" panose="02020603050405020304" pitchFamily="18" charset="0"/>
              </a:rPr>
              <a:t>Bao năm trôi qua hồn con lạc bước đi xa, quên bao ơn Cha trầm kha bể đắm bao la. Nay con ăn năn hồi tâm thống hối bao lỗi lầm, đền bù bất xứng bao năm, quyết tâm trở về Cha lành.</a:t>
            </a: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83268619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C0E75FE-A551-0BFE-44F4-02F34A73298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E8E5E353-C9BB-3683-9848-01A7AFE651B8}"/>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3E53CB18-5230-B536-9039-9F5DCA13DD9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C95B83E2-46EF-E720-2F01-ABCC5B6845F3}"/>
              </a:ext>
            </a:extLst>
          </p:cNvPr>
          <p:cNvSpPr/>
          <p:nvPr/>
        </p:nvSpPr>
        <p:spPr>
          <a:xfrm>
            <a:off x="425027" y="522011"/>
            <a:ext cx="11314545" cy="5940088"/>
          </a:xfrm>
          <a:prstGeom prst="rect">
            <a:avLst/>
          </a:prstGeom>
        </p:spPr>
        <p:txBody>
          <a:bodyPr wrap="square">
            <a:spAutoFit/>
          </a:bodyPr>
          <a:lstStyle/>
          <a:p>
            <a:pPr algn="just"/>
            <a:r>
              <a:rPr lang="en-US" sz="8000" b="1" dirty="0">
                <a:solidFill>
                  <a:srgbClr val="FF0000"/>
                </a:solidFill>
                <a:effectLst/>
                <a:latin typeface="Arial" panose="020B0604020202020204" pitchFamily="34" charset="0"/>
                <a:cs typeface="Arial" panose="020B0604020202020204" pitchFamily="34" charset="0"/>
              </a:rPr>
              <a:t>ĐK</a:t>
            </a:r>
            <a:r>
              <a:rPr lang="vi-VN" sz="8000" b="1" dirty="0">
                <a:solidFill>
                  <a:srgbClr val="FF0000"/>
                </a:solidFill>
                <a:effectLst/>
                <a:latin typeface="Arial" panose="020B0604020202020204" pitchFamily="34" charset="0"/>
                <a:cs typeface="Arial" panose="020B0604020202020204" pitchFamily="34" charset="0"/>
              </a:rPr>
              <a:t>. </a:t>
            </a:r>
            <a:r>
              <a:rPr lang="vi-VN" sz="8000"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Hãy</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với</a:t>
            </a:r>
            <a:r>
              <a:rPr lang="en-US" sz="6000" b="1" dirty="0">
                <a:latin typeface="Times New Roman" panose="02020603050405020304" pitchFamily="18" charset="0"/>
                <a:cs typeface="Times New Roman" panose="02020603050405020304" pitchFamily="18" charset="0"/>
              </a:rPr>
              <a:t> Cha </a:t>
            </a:r>
            <a:r>
              <a:rPr lang="en-US" sz="6000" b="1" dirty="0" err="1">
                <a:latin typeface="Times New Roman" panose="02020603050405020304" pitchFamily="18" charset="0"/>
                <a:cs typeface="Times New Roman" panose="02020603050405020304" pitchFamily="18" charset="0"/>
              </a:rPr>
              <a:t>nhân</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lành</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Hãy</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để</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sớm</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hồi</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sinh</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Hãy</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sống</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trong</a:t>
            </a:r>
            <a:r>
              <a:rPr lang="en-US" sz="6000" b="1" dirty="0">
                <a:latin typeface="Times New Roman" panose="02020603050405020304" pitchFamily="18" charset="0"/>
                <a:cs typeface="Times New Roman" panose="02020603050405020304" pitchFamily="18" charset="0"/>
              </a:rPr>
              <a:t> an </a:t>
            </a:r>
            <a:r>
              <a:rPr lang="en-US" sz="6000" b="1" dirty="0" err="1">
                <a:latin typeface="Times New Roman" panose="02020603050405020304" pitchFamily="18" charset="0"/>
                <a:cs typeface="Times New Roman" panose="02020603050405020304" pitchFamily="18" charset="0"/>
              </a:rPr>
              <a:t>bình</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để</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mãi</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sống</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trong</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ân</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tình</a:t>
            </a:r>
            <a:r>
              <a:rPr lang="en-US" sz="6000" b="1" dirty="0">
                <a:latin typeface="Times New Roman" panose="02020603050405020304" pitchFamily="18" charset="0"/>
                <a:cs typeface="Times New Roman" panose="02020603050405020304" pitchFamily="18" charset="0"/>
              </a:rPr>
              <a:t>.</a:t>
            </a:r>
            <a:br>
              <a:rPr lang="en-US" sz="6000" b="1" dirty="0">
                <a:latin typeface="Times New Roman" panose="02020603050405020304" pitchFamily="18" charset="0"/>
                <a:cs typeface="Times New Roman" panose="02020603050405020304" pitchFamily="18" charset="0"/>
              </a:rPr>
            </a:b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20232504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160FAAC-FFE7-6893-D299-DA25B57A2375}"/>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4565C93-9880-1AA0-F44C-1988050694D2}"/>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5861A8E4-8012-E895-2C47-544A1F94433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57456A66-74E7-4972-F6FB-E9AC9B3317EC}"/>
              </a:ext>
            </a:extLst>
          </p:cNvPr>
          <p:cNvSpPr/>
          <p:nvPr/>
        </p:nvSpPr>
        <p:spPr>
          <a:xfrm>
            <a:off x="425027" y="522011"/>
            <a:ext cx="11314545" cy="6863417"/>
          </a:xfrm>
          <a:prstGeom prst="rect">
            <a:avLst/>
          </a:prstGeom>
        </p:spPr>
        <p:txBody>
          <a:bodyPr wrap="square">
            <a:spAutoFit/>
          </a:bodyPr>
          <a:lstStyle/>
          <a:p>
            <a:pPr algn="just"/>
            <a:r>
              <a:rPr lang="en-US" sz="8000" b="1" dirty="0">
                <a:solidFill>
                  <a:srgbClr val="FF0000"/>
                </a:solidFill>
                <a:latin typeface="Arial" panose="020B0604020202020204" pitchFamily="34" charset="0"/>
                <a:cs typeface="Arial" panose="020B0604020202020204" pitchFamily="34" charset="0"/>
              </a:rPr>
              <a:t>2</a:t>
            </a:r>
            <a:r>
              <a:rPr lang="vi-VN" sz="8000" b="1" dirty="0">
                <a:solidFill>
                  <a:srgbClr val="FF0000"/>
                </a:solidFill>
                <a:effectLst/>
                <a:latin typeface="Arial" panose="020B0604020202020204" pitchFamily="34" charset="0"/>
                <a:cs typeface="Arial" panose="020B0604020202020204" pitchFamily="34" charset="0"/>
              </a:rPr>
              <a:t>. </a:t>
            </a:r>
            <a:r>
              <a:rPr lang="vi-VN" sz="6000" b="1" dirty="0">
                <a:latin typeface="Times New Roman" panose="02020603050405020304" pitchFamily="18" charset="0"/>
                <a:cs typeface="Times New Roman" panose="02020603050405020304" pitchFamily="18" charset="0"/>
              </a:rPr>
              <a:t>Xin Cha tha cho hồn con lỡ bước hoen nhơ, tim Cha bao dung hồn tội lụy chẳng bơ vơ. Tin ơn dung tha lòng con quên hết bao lo sợ, tìm về nương bóng bên Cha trái tim nhân hậu vô bờ.</a:t>
            </a:r>
            <a:br>
              <a:rPr lang="vi-VN" sz="6000" b="1" dirty="0">
                <a:latin typeface="Times New Roman" panose="02020603050405020304" pitchFamily="18" charset="0"/>
                <a:cs typeface="Times New Roman" panose="02020603050405020304" pitchFamily="18" charset="0"/>
              </a:rPr>
            </a:b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106854840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52F371E-31BC-59EE-0BA8-19CC82446EF3}"/>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1975E47-687D-DB2D-3658-D8994CBB24A9}"/>
              </a:ext>
            </a:extLst>
          </p:cNvPr>
          <p:cNvSpPr>
            <a:spLocks noGrp="1"/>
          </p:cNvSpPr>
          <p:nvPr>
            <p:ph type="title"/>
          </p:nvPr>
        </p:nvSpPr>
        <p:spPr/>
        <p:txBody>
          <a:bodyPr/>
          <a:lstStyle/>
          <a:p>
            <a:endParaRPr lang="en-US" dirty="0"/>
          </a:p>
        </p:txBody>
      </p:sp>
      <p:pic>
        <p:nvPicPr>
          <p:cNvPr id="3" name="Picture 2">
            <a:extLst>
              <a:ext uri="{FF2B5EF4-FFF2-40B4-BE49-F238E27FC236}">
                <a16:creationId xmlns:a16="http://schemas.microsoft.com/office/drawing/2014/main" id="{2A9ECA9C-6727-E899-97DB-2538435D1E4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05483" y="-133564"/>
            <a:ext cx="12575567" cy="7109717"/>
          </a:xfrm>
          <a:prstGeom prst="rect">
            <a:avLst/>
          </a:prstGeom>
        </p:spPr>
      </p:pic>
      <p:sp>
        <p:nvSpPr>
          <p:cNvPr id="4" name="Rectangle 3">
            <a:extLst>
              <a:ext uri="{FF2B5EF4-FFF2-40B4-BE49-F238E27FC236}">
                <a16:creationId xmlns:a16="http://schemas.microsoft.com/office/drawing/2014/main" id="{170A3C74-3DB7-DE48-A350-ED79FDB88B6B}"/>
              </a:ext>
            </a:extLst>
          </p:cNvPr>
          <p:cNvSpPr/>
          <p:nvPr/>
        </p:nvSpPr>
        <p:spPr>
          <a:xfrm>
            <a:off x="425027" y="522011"/>
            <a:ext cx="11314545" cy="5940088"/>
          </a:xfrm>
          <a:prstGeom prst="rect">
            <a:avLst/>
          </a:prstGeom>
        </p:spPr>
        <p:txBody>
          <a:bodyPr wrap="square">
            <a:spAutoFit/>
          </a:bodyPr>
          <a:lstStyle/>
          <a:p>
            <a:pPr algn="just"/>
            <a:r>
              <a:rPr lang="en-US" sz="8000" b="1" dirty="0">
                <a:solidFill>
                  <a:srgbClr val="FF0000"/>
                </a:solidFill>
                <a:effectLst/>
                <a:latin typeface="Arial" panose="020B0604020202020204" pitchFamily="34" charset="0"/>
                <a:cs typeface="Arial" panose="020B0604020202020204" pitchFamily="34" charset="0"/>
              </a:rPr>
              <a:t>ĐK</a:t>
            </a:r>
            <a:r>
              <a:rPr lang="vi-VN" sz="8000" b="1" dirty="0">
                <a:solidFill>
                  <a:srgbClr val="FF0000"/>
                </a:solidFill>
                <a:effectLst/>
                <a:latin typeface="Arial" panose="020B0604020202020204" pitchFamily="34" charset="0"/>
                <a:cs typeface="Arial" panose="020B0604020202020204" pitchFamily="34" charset="0"/>
              </a:rPr>
              <a:t>. </a:t>
            </a:r>
            <a:r>
              <a:rPr lang="vi-VN" sz="8000"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Hãy</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với</a:t>
            </a:r>
            <a:r>
              <a:rPr lang="en-US" sz="6000" b="1" dirty="0">
                <a:latin typeface="Times New Roman" panose="02020603050405020304" pitchFamily="18" charset="0"/>
                <a:cs typeface="Times New Roman" panose="02020603050405020304" pitchFamily="18" charset="0"/>
              </a:rPr>
              <a:t> Cha </a:t>
            </a:r>
            <a:r>
              <a:rPr lang="en-US" sz="6000" b="1" dirty="0" err="1">
                <a:latin typeface="Times New Roman" panose="02020603050405020304" pitchFamily="18" charset="0"/>
                <a:cs typeface="Times New Roman" panose="02020603050405020304" pitchFamily="18" charset="0"/>
              </a:rPr>
              <a:t>nhân</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lành</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Hãy</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để</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sớm</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hồi</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sinh</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Hãy</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sống</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trong</a:t>
            </a:r>
            <a:r>
              <a:rPr lang="en-US" sz="6000" b="1" dirty="0">
                <a:latin typeface="Times New Roman" panose="02020603050405020304" pitchFamily="18" charset="0"/>
                <a:cs typeface="Times New Roman" panose="02020603050405020304" pitchFamily="18" charset="0"/>
              </a:rPr>
              <a:t> an </a:t>
            </a:r>
            <a:r>
              <a:rPr lang="en-US" sz="6000" b="1" dirty="0" err="1">
                <a:latin typeface="Times New Roman" panose="02020603050405020304" pitchFamily="18" charset="0"/>
                <a:cs typeface="Times New Roman" panose="02020603050405020304" pitchFamily="18" charset="0"/>
              </a:rPr>
              <a:t>bình</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trở</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về</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để</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mãi</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sống</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trong</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ân</a:t>
            </a:r>
            <a:r>
              <a:rPr lang="en-US" sz="6000" b="1" dirty="0">
                <a:latin typeface="Times New Roman" panose="02020603050405020304" pitchFamily="18" charset="0"/>
                <a:cs typeface="Times New Roman" panose="02020603050405020304" pitchFamily="18" charset="0"/>
              </a:rPr>
              <a:t> </a:t>
            </a:r>
            <a:r>
              <a:rPr lang="en-US" sz="6000" b="1" dirty="0" err="1">
                <a:latin typeface="Times New Roman" panose="02020603050405020304" pitchFamily="18" charset="0"/>
                <a:cs typeface="Times New Roman" panose="02020603050405020304" pitchFamily="18" charset="0"/>
              </a:rPr>
              <a:t>tình</a:t>
            </a:r>
            <a:r>
              <a:rPr lang="en-US" sz="6000" b="1" dirty="0">
                <a:latin typeface="Times New Roman" panose="02020603050405020304" pitchFamily="18" charset="0"/>
                <a:cs typeface="Times New Roman" panose="02020603050405020304" pitchFamily="18" charset="0"/>
              </a:rPr>
              <a:t>.</a:t>
            </a:r>
            <a:br>
              <a:rPr lang="en-US" sz="6000" b="1" dirty="0">
                <a:latin typeface="Times New Roman" panose="02020603050405020304" pitchFamily="18" charset="0"/>
                <a:cs typeface="Times New Roman" panose="02020603050405020304" pitchFamily="18" charset="0"/>
              </a:rPr>
            </a:br>
            <a:endParaRPr lang="vi-VN" sz="6000" b="1" dirty="0">
              <a:solidFill>
                <a:srgbClr val="333333"/>
              </a:solidFill>
              <a:latin typeface="Times New Roman" panose="02020603050405020304" pitchFamily="18" charset="0"/>
              <a:cs typeface="Times New Roman" panose="02020603050405020304" pitchFamily="18" charset="0"/>
            </a:endParaRPr>
          </a:p>
        </p:txBody>
      </p:sp>
    </p:spTree>
    <p:extLst>
      <p:ext uri="{BB962C8B-B14F-4D97-AF65-F5344CB8AC3E}">
        <p14:creationId xmlns:p14="http://schemas.microsoft.com/office/powerpoint/2010/main" val="383787703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Savon">
  <a:themeElements>
    <a:clrScheme name="Savon">
      <a:dk1>
        <a:sysClr val="windowText" lastClr="000000"/>
      </a:dk1>
      <a:lt1>
        <a:sysClr val="window" lastClr="FFFFFF"/>
      </a:lt1>
      <a:dk2>
        <a:srgbClr val="1485A4"/>
      </a:dk2>
      <a:lt2>
        <a:srgbClr val="E3DED1"/>
      </a:lt2>
      <a:accent1>
        <a:srgbClr val="1CADE4"/>
      </a:accent1>
      <a:accent2>
        <a:srgbClr val="2683C6"/>
      </a:accent2>
      <a:accent3>
        <a:srgbClr val="27CED7"/>
      </a:accent3>
      <a:accent4>
        <a:srgbClr val="42BA97"/>
      </a:accent4>
      <a:accent5>
        <a:srgbClr val="3E8853"/>
      </a:accent5>
      <a:accent6>
        <a:srgbClr val="62A39F"/>
      </a:accent6>
      <a:hlink>
        <a:srgbClr val="F49100"/>
      </a:hlink>
      <a:folHlink>
        <a:srgbClr val="739D9B"/>
      </a:folHlink>
    </a:clrScheme>
    <a:fontScheme name="Savon">
      <a:maj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ＭＳ ゴシック"/>
        <a:font script="Hang" typeface="맑은 고딕"/>
        <a:font script="Hans" typeface="宋体"/>
        <a:font script="Hant" typeface="新細明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Savon">
      <a:fillStyleLst>
        <a:solidFill>
          <a:schemeClr val="phClr"/>
        </a:solidFill>
        <a:gradFill rotWithShape="1">
          <a:gsLst>
            <a:gs pos="0">
              <a:schemeClr val="phClr">
                <a:tint val="60000"/>
                <a:satMod val="105000"/>
                <a:lumMod val="105000"/>
              </a:schemeClr>
            </a:gs>
            <a:gs pos="100000">
              <a:schemeClr val="phClr">
                <a:tint val="65000"/>
                <a:satMod val="100000"/>
                <a:lumMod val="100000"/>
              </a:schemeClr>
            </a:gs>
            <a:gs pos="100000">
              <a:schemeClr val="phClr">
                <a:tint val="70000"/>
                <a:satMod val="100000"/>
                <a:lumMod val="100000"/>
              </a:schemeClr>
            </a:gs>
          </a:gsLst>
          <a:lin ang="5400000" scaled="0"/>
        </a:gradFill>
        <a:gradFill rotWithShape="1">
          <a:gsLst>
            <a:gs pos="0">
              <a:schemeClr val="phClr">
                <a:satMod val="100000"/>
                <a:lumMod val="100000"/>
              </a:schemeClr>
            </a:gs>
            <a:gs pos="50000">
              <a:schemeClr val="phClr">
                <a:shade val="99000"/>
                <a:satMod val="105000"/>
                <a:lumMod val="100000"/>
              </a:schemeClr>
            </a:gs>
            <a:gs pos="100000">
              <a:schemeClr val="phClr">
                <a:shade val="98000"/>
                <a:satMod val="105000"/>
                <a:lumMod val="100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outerShdw blurRad="38100" dist="12700" dir="5400000" algn="ctr" rotWithShape="0">
              <a:srgbClr val="000000">
                <a:alpha val="63000"/>
              </a:srgbClr>
            </a:outerShdw>
          </a:effectLst>
        </a:effectStyle>
        <a:effectStyle>
          <a:effectLst>
            <a:outerShdw blurRad="57150" dist="19050" dir="5400000" algn="ctr" rotWithShape="0">
              <a:srgbClr val="000000">
                <a:alpha val="63000"/>
              </a:srgbClr>
            </a:outerShdw>
          </a:effectLst>
          <a:scene3d>
            <a:camera prst="orthographicFront">
              <a:rot lat="0" lon="0" rev="0"/>
            </a:camera>
            <a:lightRig rig="flat" dir="tl">
              <a:rot lat="0" lon="0" rev="4200000"/>
            </a:lightRig>
          </a:scene3d>
          <a:sp3d prstMaterial="flat">
            <a:bevelT w="50800" h="63500" prst="riblet"/>
          </a:sp3d>
        </a:effectStyle>
      </a:effectStyleLst>
      <a:bgFillStyleLst>
        <a:solidFill>
          <a:schemeClr val="phClr"/>
        </a:solidFill>
        <a:gradFill rotWithShape="1">
          <a:gsLst>
            <a:gs pos="0">
              <a:schemeClr val="phClr">
                <a:tint val="90000"/>
                <a:shade val="92000"/>
                <a:satMod val="160000"/>
              </a:schemeClr>
            </a:gs>
            <a:gs pos="77000">
              <a:schemeClr val="phClr">
                <a:tint val="100000"/>
                <a:shade val="73000"/>
                <a:satMod val="155000"/>
              </a:schemeClr>
            </a:gs>
            <a:gs pos="100000">
              <a:schemeClr val="phClr">
                <a:tint val="100000"/>
                <a:shade val="67000"/>
                <a:satMod val="145000"/>
              </a:schemeClr>
            </a:gs>
          </a:gsLst>
          <a:lin ang="5400000" scaled="0"/>
        </a:gradFill>
        <a:blipFill rotWithShape="1">
          <a:blip xmlns:r="http://schemas.openxmlformats.org/officeDocument/2006/relationships" r:embed="rId1">
            <a:duotone>
              <a:schemeClr val="phClr">
                <a:tint val="95000"/>
              </a:schemeClr>
              <a:schemeClr val="phClr">
                <a:shade val="92000"/>
                <a:satMod val="115000"/>
              </a:schemeClr>
            </a:duotone>
          </a:blip>
          <a:tile tx="0" ty="0" sx="60000" sy="60000" flip="none" algn="tl"/>
        </a:blipFill>
      </a:bgFillStyleLst>
    </a:fmtScheme>
  </a:themeElements>
  <a:objectDefaults/>
  <a:extraClrSchemeLst/>
  <a:extLst>
    <a:ext uri="{05A4C25C-085E-4340-85A3-A5531E510DB2}">
      <thm15:themeFamily xmlns:thm15="http://schemas.microsoft.com/office/thememl/2012/main" name="Savon" id="{1306E473-ED32-493B-A2D0-240A757EDD34}" vid="{C20BADFE-D095-436F-9677-9264042809F0}"/>
    </a:ext>
  </a:extLst>
</a:theme>
</file>

<file path=docProps/app.xml><?xml version="1.0" encoding="utf-8"?>
<Properties xmlns="http://schemas.openxmlformats.org/officeDocument/2006/extended-properties" xmlns:vt="http://schemas.openxmlformats.org/officeDocument/2006/docPropsVTypes">
  <Template>Savon</Template>
  <TotalTime>119</TotalTime>
  <Words>197</Words>
  <Application>Microsoft Office PowerPoint</Application>
  <PresentationFormat>Widescreen</PresentationFormat>
  <Paragraphs>5</Paragraphs>
  <Slides>5</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5</vt:i4>
      </vt:variant>
    </vt:vector>
  </HeadingPairs>
  <TitlesOfParts>
    <vt:vector size="10" baseType="lpstr">
      <vt:lpstr>Arial</vt:lpstr>
      <vt:lpstr>Century Gothic</vt:lpstr>
      <vt:lpstr>Garamond</vt:lpstr>
      <vt:lpstr>Times New Roman</vt:lpstr>
      <vt:lpstr>Savon</vt:lpstr>
      <vt:lpstr>HÃY TRỞ VỀ</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MÙA ĐÔNG NĂM ẤY</dc:title>
  <dc:creator>Admin</dc:creator>
  <cp:lastModifiedBy>Administrator</cp:lastModifiedBy>
  <cp:revision>35</cp:revision>
  <dcterms:created xsi:type="dcterms:W3CDTF">2024-12-09T14:51:26Z</dcterms:created>
  <dcterms:modified xsi:type="dcterms:W3CDTF">2026-02-25T02:03:53Z</dcterms:modified>
</cp:coreProperties>
</file>