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</p:sldIdLst>
  <p:sldSz cy="10058400" cx="77724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9" Type="http://schemas.openxmlformats.org/officeDocument/2006/relationships/slide" Target="slides/slide5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12dcefea04_0_6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12dcefea04_0_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3" name="Google Shape;63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g12e0a9742b_0_0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3" name="Google Shape;73;g12e0a9742b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g13f053bc01_1_0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4" name="Google Shape;84;g13f053bc01_1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g13f053bc01_1_9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5" name="Google Shape;95;g13f053bc01_1_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g13f053bc01_1_18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6" name="Google Shape;106;g13f053bc01_1_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64952" y="1456058"/>
            <a:ext cx="7242600" cy="4014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64945" y="5542289"/>
            <a:ext cx="7242600" cy="1550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64945" y="2163089"/>
            <a:ext cx="7242600" cy="3839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64945" y="6164351"/>
            <a:ext cx="7242600" cy="2543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64945" y="4206107"/>
            <a:ext cx="7242600" cy="164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64945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107540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64945" y="1086507"/>
            <a:ext cx="2386800" cy="1477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64945" y="2717440"/>
            <a:ext cx="2386800" cy="6217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16713" y="880293"/>
            <a:ext cx="5412600" cy="799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886200" y="-244"/>
            <a:ext cx="3886200" cy="10058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25675" y="2411542"/>
            <a:ext cx="3438300" cy="2898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25675" y="5481569"/>
            <a:ext cx="3438300" cy="2415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198575" y="1415969"/>
            <a:ext cx="3261300" cy="722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64945" y="8273124"/>
            <a:ext cx="5099100" cy="1183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4.png"/><Relationship Id="rId4" Type="http://schemas.openxmlformats.org/officeDocument/2006/relationships/image" Target="../media/image8.jpg"/><Relationship Id="rId5" Type="http://schemas.openxmlformats.org/officeDocument/2006/relationships/image" Target="../media/image5.png"/><Relationship Id="rId6" Type="http://schemas.openxmlformats.org/officeDocument/2006/relationships/image" Target="../media/image1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2.jpg"/><Relationship Id="rId4" Type="http://schemas.openxmlformats.org/officeDocument/2006/relationships/image" Target="../media/image6.jpg"/><Relationship Id="rId5" Type="http://schemas.openxmlformats.org/officeDocument/2006/relationships/image" Target="../media/image1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3.jpg"/><Relationship Id="rId4" Type="http://schemas.openxmlformats.org/officeDocument/2006/relationships/image" Target="../media/image7.jpg"/><Relationship Id="rId5" Type="http://schemas.openxmlformats.org/officeDocument/2006/relationships/image" Target="../media/image1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3.jpg"/><Relationship Id="rId4" Type="http://schemas.openxmlformats.org/officeDocument/2006/relationships/image" Target="../media/image7.jpg"/><Relationship Id="rId5" Type="http://schemas.openxmlformats.org/officeDocument/2006/relationships/image" Target="../media/image1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3.jpg"/><Relationship Id="rId4" Type="http://schemas.openxmlformats.org/officeDocument/2006/relationships/image" Target="../media/image7.jpg"/><Relationship Id="rId5" Type="http://schemas.openxmlformats.org/officeDocument/2006/relationships/image" Target="../media/image1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3.jpg"/><Relationship Id="rId4" Type="http://schemas.openxmlformats.org/officeDocument/2006/relationships/image" Target="../media/image7.jpg"/><Relationship Id="rId5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 rotWithShape="1">
          <a:blip r:embed="rId3">
            <a:alphaModFix/>
          </a:blip>
          <a:srcRect b="9269" l="0" r="0" t="24090"/>
          <a:stretch/>
        </p:blipFill>
        <p:spPr>
          <a:xfrm>
            <a:off x="1047750" y="7852425"/>
            <a:ext cx="5676900" cy="1294900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 rotWithShape="1">
          <a:blip r:embed="rId4">
            <a:alphaModFix/>
          </a:blip>
          <a:srcRect b="0" l="2463" r="4226" t="2372"/>
          <a:stretch/>
        </p:blipFill>
        <p:spPr>
          <a:xfrm>
            <a:off x="785325" y="571900"/>
            <a:ext cx="6556548" cy="6785503"/>
          </a:xfrm>
          <a:prstGeom prst="rect">
            <a:avLst/>
          </a:prstGeom>
          <a:noFill/>
          <a:ln>
            <a:noFill/>
          </a:ln>
        </p:spPr>
      </p:pic>
      <p:pic>
        <p:nvPicPr>
          <p:cNvPr id="56" name="Google Shape;56;p13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431050" y="366062"/>
            <a:ext cx="7051350" cy="7178524"/>
          </a:xfrm>
          <a:prstGeom prst="rect">
            <a:avLst/>
          </a:prstGeom>
          <a:noFill/>
          <a:ln>
            <a:noFill/>
          </a:ln>
        </p:spPr>
      </p:pic>
      <p:sp>
        <p:nvSpPr>
          <p:cNvPr id="57" name="Google Shape;57;p13"/>
          <p:cNvSpPr txBox="1"/>
          <p:nvPr/>
        </p:nvSpPr>
        <p:spPr>
          <a:xfrm>
            <a:off x="546675" y="-320925"/>
            <a:ext cx="6652200" cy="3018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/>
              <a:t> ✎  </a:t>
            </a:r>
            <a:r>
              <a:rPr b="1" lang="en" sz="1600">
                <a:solidFill>
                  <a:srgbClr val="000000"/>
                </a:solidFill>
              </a:rPr>
              <a:t>Want to edit this</a:t>
            </a:r>
            <a:r>
              <a:rPr b="1" lang="en" sz="1600"/>
              <a:t> </a:t>
            </a:r>
            <a:r>
              <a:rPr b="1" lang="en" sz="1600">
                <a:solidFill>
                  <a:srgbClr val="000000"/>
                </a:solidFill>
              </a:rPr>
              <a:t>or print? </a:t>
            </a:r>
            <a:r>
              <a:rPr lang="en" sz="1000">
                <a:solidFill>
                  <a:srgbClr val="000000"/>
                </a:solidFill>
              </a:rPr>
              <a:t>Go to File &gt; Make a Copy, and edit away</a:t>
            </a:r>
            <a:r>
              <a:rPr lang="en" sz="1000"/>
              <a:t>--or </a:t>
            </a:r>
            <a:r>
              <a:rPr lang="en" sz="1000">
                <a:solidFill>
                  <a:srgbClr val="000000"/>
                </a:solidFill>
              </a:rPr>
              <a:t>go to File &gt; Print </a:t>
            </a:r>
            <a:endParaRPr sz="1000"/>
          </a:p>
        </p:txBody>
      </p:sp>
      <p:grpSp>
        <p:nvGrpSpPr>
          <p:cNvPr id="58" name="Google Shape;58;p13"/>
          <p:cNvGrpSpPr/>
          <p:nvPr/>
        </p:nvGrpSpPr>
        <p:grpSpPr>
          <a:xfrm>
            <a:off x="2476500" y="9363788"/>
            <a:ext cx="3019500" cy="419713"/>
            <a:chOff x="3581100" y="7080400"/>
            <a:chExt cx="3019500" cy="419713"/>
          </a:xfrm>
        </p:grpSpPr>
        <p:sp>
          <p:nvSpPr>
            <p:cNvPr id="59" name="Google Shape;59;p13"/>
            <p:cNvSpPr txBox="1"/>
            <p:nvPr/>
          </p:nvSpPr>
          <p:spPr>
            <a:xfrm>
              <a:off x="3581100" y="7282013"/>
              <a:ext cx="3019500" cy="2181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900"/>
                <a:t>What would happen if you screamed in outer space?</a:t>
              </a:r>
              <a:endParaRPr sz="900"/>
            </a:p>
          </p:txBody>
        </p:sp>
        <p:pic>
          <p:nvPicPr>
            <p:cNvPr id="60" name="Google Shape;60;p13"/>
            <p:cNvPicPr preferRelativeResize="0"/>
            <p:nvPr/>
          </p:nvPicPr>
          <p:blipFill rotWithShape="1">
            <a:blip r:embed="rId6">
              <a:alphaModFix/>
            </a:blip>
            <a:srcRect b="-34811" l="0" r="-3852" t="-11579"/>
            <a:stretch/>
          </p:blipFill>
          <p:spPr>
            <a:xfrm>
              <a:off x="4180275" y="7080400"/>
              <a:ext cx="1763323" cy="328500"/>
            </a:xfrm>
            <a:prstGeom prst="rect">
              <a:avLst/>
            </a:prstGeom>
            <a:noFill/>
            <a:ln>
              <a:noFill/>
            </a:ln>
          </p:spPr>
        </p:pic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5" name="Google Shape;65;p14"/>
          <p:cNvPicPr preferRelativeResize="0"/>
          <p:nvPr/>
        </p:nvPicPr>
        <p:blipFill rotWithShape="1">
          <a:blip r:embed="rId3">
            <a:alphaModFix/>
          </a:blip>
          <a:srcRect b="6635" l="17593" r="19075" t="77551"/>
          <a:stretch/>
        </p:blipFill>
        <p:spPr>
          <a:xfrm>
            <a:off x="175088" y="7575775"/>
            <a:ext cx="7422223" cy="1432076"/>
          </a:xfrm>
          <a:prstGeom prst="rect">
            <a:avLst/>
          </a:prstGeom>
          <a:noFill/>
          <a:ln>
            <a:noFill/>
          </a:ln>
        </p:spPr>
      </p:pic>
      <p:pic>
        <p:nvPicPr>
          <p:cNvPr id="66" name="Google Shape;66;p14"/>
          <p:cNvPicPr preferRelativeResize="0"/>
          <p:nvPr/>
        </p:nvPicPr>
        <p:blipFill rotWithShape="1">
          <a:blip r:embed="rId4">
            <a:alphaModFix/>
          </a:blip>
          <a:srcRect b="32507" l="8335" r="12053" t="8793"/>
          <a:stretch/>
        </p:blipFill>
        <p:spPr>
          <a:xfrm>
            <a:off x="41800" y="1352200"/>
            <a:ext cx="7688802" cy="4428449"/>
          </a:xfrm>
          <a:prstGeom prst="rect">
            <a:avLst/>
          </a:prstGeom>
          <a:noFill/>
          <a:ln>
            <a:noFill/>
          </a:ln>
        </p:spPr>
      </p:pic>
      <p:sp>
        <p:nvSpPr>
          <p:cNvPr id="67" name="Google Shape;67;p14"/>
          <p:cNvSpPr txBox="1"/>
          <p:nvPr/>
        </p:nvSpPr>
        <p:spPr>
          <a:xfrm>
            <a:off x="546675" y="-320925"/>
            <a:ext cx="6652200" cy="3018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/>
              <a:t> ✎  </a:t>
            </a:r>
            <a:r>
              <a:rPr b="1" lang="en" sz="1600">
                <a:solidFill>
                  <a:srgbClr val="000000"/>
                </a:solidFill>
              </a:rPr>
              <a:t>Want to edit this</a:t>
            </a:r>
            <a:r>
              <a:rPr b="1" lang="en" sz="1600"/>
              <a:t> </a:t>
            </a:r>
            <a:r>
              <a:rPr b="1" lang="en" sz="1600">
                <a:solidFill>
                  <a:srgbClr val="000000"/>
                </a:solidFill>
              </a:rPr>
              <a:t>or print? </a:t>
            </a:r>
            <a:r>
              <a:rPr lang="en" sz="1000">
                <a:solidFill>
                  <a:srgbClr val="000000"/>
                </a:solidFill>
              </a:rPr>
              <a:t>Go to File &gt; Make a Copy, and edit away</a:t>
            </a:r>
            <a:r>
              <a:rPr lang="en" sz="1000"/>
              <a:t>--or </a:t>
            </a:r>
            <a:r>
              <a:rPr lang="en" sz="1000">
                <a:solidFill>
                  <a:srgbClr val="000000"/>
                </a:solidFill>
              </a:rPr>
              <a:t>go to File &gt; Print </a:t>
            </a:r>
            <a:endParaRPr sz="1000"/>
          </a:p>
        </p:txBody>
      </p:sp>
      <p:grpSp>
        <p:nvGrpSpPr>
          <p:cNvPr id="68" name="Google Shape;68;p14"/>
          <p:cNvGrpSpPr/>
          <p:nvPr/>
        </p:nvGrpSpPr>
        <p:grpSpPr>
          <a:xfrm>
            <a:off x="2476500" y="9363788"/>
            <a:ext cx="3019500" cy="419713"/>
            <a:chOff x="3581100" y="7080400"/>
            <a:chExt cx="3019500" cy="419713"/>
          </a:xfrm>
        </p:grpSpPr>
        <p:sp>
          <p:nvSpPr>
            <p:cNvPr id="69" name="Google Shape;69;p14"/>
            <p:cNvSpPr txBox="1"/>
            <p:nvPr/>
          </p:nvSpPr>
          <p:spPr>
            <a:xfrm>
              <a:off x="3581100" y="7282013"/>
              <a:ext cx="3019500" cy="2181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900"/>
                <a:t>What would happen if you screamed in outer space?</a:t>
              </a:r>
              <a:endParaRPr sz="900"/>
            </a:p>
          </p:txBody>
        </p:sp>
        <p:pic>
          <p:nvPicPr>
            <p:cNvPr id="70" name="Google Shape;70;p14"/>
            <p:cNvPicPr preferRelativeResize="0"/>
            <p:nvPr/>
          </p:nvPicPr>
          <p:blipFill rotWithShape="1">
            <a:blip r:embed="rId5">
              <a:alphaModFix/>
            </a:blip>
            <a:srcRect b="-34811" l="0" r="-3852" t="-11579"/>
            <a:stretch/>
          </p:blipFill>
          <p:spPr>
            <a:xfrm>
              <a:off x="4180275" y="7080400"/>
              <a:ext cx="1763323" cy="328500"/>
            </a:xfrm>
            <a:prstGeom prst="rect">
              <a:avLst/>
            </a:prstGeom>
            <a:noFill/>
            <a:ln>
              <a:noFill/>
            </a:ln>
          </p:spPr>
        </p:pic>
      </p:grp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5" name="Google Shape;75;p15"/>
          <p:cNvPicPr preferRelativeResize="0"/>
          <p:nvPr/>
        </p:nvPicPr>
        <p:blipFill rotWithShape="1">
          <a:blip r:embed="rId3">
            <a:alphaModFix/>
          </a:blip>
          <a:srcRect b="22200" l="23706" r="15555" t="20774"/>
          <a:stretch/>
        </p:blipFill>
        <p:spPr>
          <a:xfrm rot="-5400000">
            <a:off x="305950" y="1335925"/>
            <a:ext cx="7008100" cy="5216650"/>
          </a:xfrm>
          <a:prstGeom prst="rect">
            <a:avLst/>
          </a:prstGeom>
          <a:noFill/>
          <a:ln>
            <a:noFill/>
          </a:ln>
        </p:spPr>
      </p:pic>
      <p:pic>
        <p:nvPicPr>
          <p:cNvPr id="76" name="Google Shape;76;p15"/>
          <p:cNvPicPr preferRelativeResize="0"/>
          <p:nvPr/>
        </p:nvPicPr>
        <p:blipFill rotWithShape="1">
          <a:blip r:embed="rId4">
            <a:alphaModFix/>
          </a:blip>
          <a:srcRect b="18127" l="7845" r="78326" t="18689"/>
          <a:stretch/>
        </p:blipFill>
        <p:spPr>
          <a:xfrm rot="-5400000">
            <a:off x="3239564" y="5546813"/>
            <a:ext cx="1538873" cy="5433651"/>
          </a:xfrm>
          <a:prstGeom prst="rect">
            <a:avLst/>
          </a:prstGeom>
          <a:noFill/>
          <a:ln>
            <a:noFill/>
          </a:ln>
        </p:spPr>
      </p:pic>
      <p:pic>
        <p:nvPicPr>
          <p:cNvPr id="77" name="Google Shape;77;p15"/>
          <p:cNvPicPr preferRelativeResize="0"/>
          <p:nvPr/>
        </p:nvPicPr>
        <p:blipFill rotWithShape="1">
          <a:blip r:embed="rId4">
            <a:alphaModFix/>
          </a:blip>
          <a:srcRect b="55232" l="7845" r="78326" t="14062"/>
          <a:stretch/>
        </p:blipFill>
        <p:spPr>
          <a:xfrm rot="-5400000">
            <a:off x="1514840" y="6966388"/>
            <a:ext cx="1569398" cy="2502927"/>
          </a:xfrm>
          <a:prstGeom prst="rect">
            <a:avLst/>
          </a:prstGeom>
          <a:noFill/>
          <a:ln>
            <a:noFill/>
          </a:ln>
        </p:spPr>
      </p:pic>
      <p:sp>
        <p:nvSpPr>
          <p:cNvPr id="78" name="Google Shape;78;p15"/>
          <p:cNvSpPr txBox="1"/>
          <p:nvPr/>
        </p:nvSpPr>
        <p:spPr>
          <a:xfrm>
            <a:off x="546675" y="-320925"/>
            <a:ext cx="6652200" cy="3018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/>
              <a:t> ✎  </a:t>
            </a:r>
            <a:r>
              <a:rPr b="1" lang="en" sz="1600">
                <a:solidFill>
                  <a:srgbClr val="000000"/>
                </a:solidFill>
              </a:rPr>
              <a:t>Want to edit this</a:t>
            </a:r>
            <a:r>
              <a:rPr b="1" lang="en" sz="1600"/>
              <a:t> </a:t>
            </a:r>
            <a:r>
              <a:rPr b="1" lang="en" sz="1600">
                <a:solidFill>
                  <a:srgbClr val="000000"/>
                </a:solidFill>
              </a:rPr>
              <a:t>or print? </a:t>
            </a:r>
            <a:r>
              <a:rPr lang="en" sz="1000">
                <a:solidFill>
                  <a:srgbClr val="000000"/>
                </a:solidFill>
              </a:rPr>
              <a:t>Go to File &gt; Make a Copy, and edit away</a:t>
            </a:r>
            <a:r>
              <a:rPr lang="en" sz="1000"/>
              <a:t>--or </a:t>
            </a:r>
            <a:r>
              <a:rPr lang="en" sz="1000">
                <a:solidFill>
                  <a:srgbClr val="000000"/>
                </a:solidFill>
              </a:rPr>
              <a:t>go to File &gt; Print </a:t>
            </a:r>
            <a:endParaRPr sz="1000"/>
          </a:p>
        </p:txBody>
      </p:sp>
      <p:grpSp>
        <p:nvGrpSpPr>
          <p:cNvPr id="79" name="Google Shape;79;p15"/>
          <p:cNvGrpSpPr/>
          <p:nvPr/>
        </p:nvGrpSpPr>
        <p:grpSpPr>
          <a:xfrm>
            <a:off x="2476500" y="9363788"/>
            <a:ext cx="3019500" cy="419713"/>
            <a:chOff x="3581100" y="7080400"/>
            <a:chExt cx="3019500" cy="419713"/>
          </a:xfrm>
        </p:grpSpPr>
        <p:sp>
          <p:nvSpPr>
            <p:cNvPr id="80" name="Google Shape;80;p15"/>
            <p:cNvSpPr txBox="1"/>
            <p:nvPr/>
          </p:nvSpPr>
          <p:spPr>
            <a:xfrm>
              <a:off x="3581100" y="7282013"/>
              <a:ext cx="3019500" cy="2181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900"/>
                <a:t>What would happen if you screamed in outer space?</a:t>
              </a:r>
              <a:endParaRPr sz="900"/>
            </a:p>
          </p:txBody>
        </p:sp>
        <p:pic>
          <p:nvPicPr>
            <p:cNvPr id="81" name="Google Shape;81;p15"/>
            <p:cNvPicPr preferRelativeResize="0"/>
            <p:nvPr/>
          </p:nvPicPr>
          <p:blipFill rotWithShape="1">
            <a:blip r:embed="rId5">
              <a:alphaModFix/>
            </a:blip>
            <a:srcRect b="-34811" l="0" r="-3852" t="-11579"/>
            <a:stretch/>
          </p:blipFill>
          <p:spPr>
            <a:xfrm>
              <a:off x="4180275" y="7080400"/>
              <a:ext cx="1763323" cy="328500"/>
            </a:xfrm>
            <a:prstGeom prst="rect">
              <a:avLst/>
            </a:prstGeom>
            <a:noFill/>
            <a:ln>
              <a:noFill/>
            </a:ln>
          </p:spPr>
        </p:pic>
      </p:grp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6" name="Google Shape;86;p16"/>
          <p:cNvPicPr preferRelativeResize="0"/>
          <p:nvPr/>
        </p:nvPicPr>
        <p:blipFill rotWithShape="1">
          <a:blip r:embed="rId3">
            <a:alphaModFix/>
          </a:blip>
          <a:srcRect b="22200" l="23706" r="15555" t="20774"/>
          <a:stretch/>
        </p:blipFill>
        <p:spPr>
          <a:xfrm rot="-5400000">
            <a:off x="305950" y="1335925"/>
            <a:ext cx="7008100" cy="5216650"/>
          </a:xfrm>
          <a:prstGeom prst="rect">
            <a:avLst/>
          </a:prstGeom>
          <a:noFill/>
          <a:ln>
            <a:noFill/>
          </a:ln>
        </p:spPr>
      </p:pic>
      <p:pic>
        <p:nvPicPr>
          <p:cNvPr id="87" name="Google Shape;87;p16"/>
          <p:cNvPicPr preferRelativeResize="0"/>
          <p:nvPr/>
        </p:nvPicPr>
        <p:blipFill rotWithShape="1">
          <a:blip r:embed="rId4">
            <a:alphaModFix/>
          </a:blip>
          <a:srcRect b="18127" l="7845" r="78326" t="18689"/>
          <a:stretch/>
        </p:blipFill>
        <p:spPr>
          <a:xfrm rot="-5400000">
            <a:off x="3239564" y="5546813"/>
            <a:ext cx="1538873" cy="5433651"/>
          </a:xfrm>
          <a:prstGeom prst="rect">
            <a:avLst/>
          </a:prstGeom>
          <a:noFill/>
          <a:ln>
            <a:noFill/>
          </a:ln>
        </p:spPr>
      </p:pic>
      <p:pic>
        <p:nvPicPr>
          <p:cNvPr id="88" name="Google Shape;88;p16"/>
          <p:cNvPicPr preferRelativeResize="0"/>
          <p:nvPr/>
        </p:nvPicPr>
        <p:blipFill rotWithShape="1">
          <a:blip r:embed="rId4">
            <a:alphaModFix/>
          </a:blip>
          <a:srcRect b="55232" l="7845" r="78326" t="14062"/>
          <a:stretch/>
        </p:blipFill>
        <p:spPr>
          <a:xfrm rot="-5400000">
            <a:off x="1514840" y="6966388"/>
            <a:ext cx="1569398" cy="2502927"/>
          </a:xfrm>
          <a:prstGeom prst="rect">
            <a:avLst/>
          </a:prstGeom>
          <a:noFill/>
          <a:ln>
            <a:noFill/>
          </a:ln>
        </p:spPr>
      </p:pic>
      <p:sp>
        <p:nvSpPr>
          <p:cNvPr id="89" name="Google Shape;89;p16"/>
          <p:cNvSpPr txBox="1"/>
          <p:nvPr/>
        </p:nvSpPr>
        <p:spPr>
          <a:xfrm>
            <a:off x="546675" y="-320925"/>
            <a:ext cx="6652200" cy="3018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/>
              <a:t> ✎  </a:t>
            </a:r>
            <a:r>
              <a:rPr b="1" lang="en" sz="1600">
                <a:solidFill>
                  <a:srgbClr val="000000"/>
                </a:solidFill>
              </a:rPr>
              <a:t>Want to edit this</a:t>
            </a:r>
            <a:r>
              <a:rPr b="1" lang="en" sz="1600"/>
              <a:t> </a:t>
            </a:r>
            <a:r>
              <a:rPr b="1" lang="en" sz="1600">
                <a:solidFill>
                  <a:srgbClr val="000000"/>
                </a:solidFill>
              </a:rPr>
              <a:t>or print? </a:t>
            </a:r>
            <a:r>
              <a:rPr lang="en" sz="1000">
                <a:solidFill>
                  <a:srgbClr val="000000"/>
                </a:solidFill>
              </a:rPr>
              <a:t>Go to File &gt; Make a Copy, and edit away</a:t>
            </a:r>
            <a:r>
              <a:rPr lang="en" sz="1000"/>
              <a:t>--or </a:t>
            </a:r>
            <a:r>
              <a:rPr lang="en" sz="1000">
                <a:solidFill>
                  <a:srgbClr val="000000"/>
                </a:solidFill>
              </a:rPr>
              <a:t>go to File &gt; Print </a:t>
            </a:r>
            <a:endParaRPr sz="1000"/>
          </a:p>
        </p:txBody>
      </p:sp>
      <p:grpSp>
        <p:nvGrpSpPr>
          <p:cNvPr id="90" name="Google Shape;90;p16"/>
          <p:cNvGrpSpPr/>
          <p:nvPr/>
        </p:nvGrpSpPr>
        <p:grpSpPr>
          <a:xfrm>
            <a:off x="2476500" y="9363788"/>
            <a:ext cx="3019500" cy="419713"/>
            <a:chOff x="3581100" y="7080400"/>
            <a:chExt cx="3019500" cy="419713"/>
          </a:xfrm>
        </p:grpSpPr>
        <p:sp>
          <p:nvSpPr>
            <p:cNvPr id="91" name="Google Shape;91;p16"/>
            <p:cNvSpPr txBox="1"/>
            <p:nvPr/>
          </p:nvSpPr>
          <p:spPr>
            <a:xfrm>
              <a:off x="3581100" y="7282013"/>
              <a:ext cx="3019500" cy="2181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900"/>
                <a:t>What would happen if you screamed in outer space?</a:t>
              </a:r>
              <a:endParaRPr sz="900"/>
            </a:p>
          </p:txBody>
        </p:sp>
        <p:pic>
          <p:nvPicPr>
            <p:cNvPr id="92" name="Google Shape;92;p16"/>
            <p:cNvPicPr preferRelativeResize="0"/>
            <p:nvPr/>
          </p:nvPicPr>
          <p:blipFill rotWithShape="1">
            <a:blip r:embed="rId5">
              <a:alphaModFix/>
            </a:blip>
            <a:srcRect b="-34811" l="0" r="-3852" t="-11579"/>
            <a:stretch/>
          </p:blipFill>
          <p:spPr>
            <a:xfrm>
              <a:off x="4180275" y="7080400"/>
              <a:ext cx="1763323" cy="328500"/>
            </a:xfrm>
            <a:prstGeom prst="rect">
              <a:avLst/>
            </a:prstGeom>
            <a:noFill/>
            <a:ln>
              <a:noFill/>
            </a:ln>
          </p:spPr>
        </p:pic>
      </p:grp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7" name="Google Shape;97;p17"/>
          <p:cNvPicPr preferRelativeResize="0"/>
          <p:nvPr/>
        </p:nvPicPr>
        <p:blipFill rotWithShape="1">
          <a:blip r:embed="rId3">
            <a:alphaModFix/>
          </a:blip>
          <a:srcRect b="22200" l="23706" r="15555" t="20774"/>
          <a:stretch/>
        </p:blipFill>
        <p:spPr>
          <a:xfrm rot="-5400000">
            <a:off x="305950" y="1335925"/>
            <a:ext cx="7008100" cy="5216650"/>
          </a:xfrm>
          <a:prstGeom prst="rect">
            <a:avLst/>
          </a:prstGeom>
          <a:noFill/>
          <a:ln>
            <a:noFill/>
          </a:ln>
        </p:spPr>
      </p:pic>
      <p:pic>
        <p:nvPicPr>
          <p:cNvPr id="98" name="Google Shape;98;p17"/>
          <p:cNvPicPr preferRelativeResize="0"/>
          <p:nvPr/>
        </p:nvPicPr>
        <p:blipFill rotWithShape="1">
          <a:blip r:embed="rId4">
            <a:alphaModFix/>
          </a:blip>
          <a:srcRect b="18127" l="7845" r="78326" t="18689"/>
          <a:stretch/>
        </p:blipFill>
        <p:spPr>
          <a:xfrm rot="-5400000">
            <a:off x="3239564" y="5546813"/>
            <a:ext cx="1538873" cy="5433651"/>
          </a:xfrm>
          <a:prstGeom prst="rect">
            <a:avLst/>
          </a:prstGeom>
          <a:noFill/>
          <a:ln>
            <a:noFill/>
          </a:ln>
        </p:spPr>
      </p:pic>
      <p:pic>
        <p:nvPicPr>
          <p:cNvPr id="99" name="Google Shape;99;p17"/>
          <p:cNvPicPr preferRelativeResize="0"/>
          <p:nvPr/>
        </p:nvPicPr>
        <p:blipFill rotWithShape="1">
          <a:blip r:embed="rId4">
            <a:alphaModFix/>
          </a:blip>
          <a:srcRect b="55232" l="7845" r="78326" t="14062"/>
          <a:stretch/>
        </p:blipFill>
        <p:spPr>
          <a:xfrm rot="-5400000">
            <a:off x="1514840" y="6966388"/>
            <a:ext cx="1569398" cy="2502927"/>
          </a:xfrm>
          <a:prstGeom prst="rect">
            <a:avLst/>
          </a:prstGeom>
          <a:noFill/>
          <a:ln>
            <a:noFill/>
          </a:ln>
        </p:spPr>
      </p:pic>
      <p:sp>
        <p:nvSpPr>
          <p:cNvPr id="100" name="Google Shape;100;p17"/>
          <p:cNvSpPr txBox="1"/>
          <p:nvPr/>
        </p:nvSpPr>
        <p:spPr>
          <a:xfrm>
            <a:off x="546675" y="-320925"/>
            <a:ext cx="6652200" cy="3018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/>
              <a:t> ✎  </a:t>
            </a:r>
            <a:r>
              <a:rPr b="1" lang="en" sz="1600">
                <a:solidFill>
                  <a:srgbClr val="000000"/>
                </a:solidFill>
              </a:rPr>
              <a:t>Want to edit this</a:t>
            </a:r>
            <a:r>
              <a:rPr b="1" lang="en" sz="1600"/>
              <a:t> </a:t>
            </a:r>
            <a:r>
              <a:rPr b="1" lang="en" sz="1600">
                <a:solidFill>
                  <a:srgbClr val="000000"/>
                </a:solidFill>
              </a:rPr>
              <a:t>or print? </a:t>
            </a:r>
            <a:r>
              <a:rPr lang="en" sz="1000">
                <a:solidFill>
                  <a:srgbClr val="000000"/>
                </a:solidFill>
              </a:rPr>
              <a:t>Go to File &gt; Make a Copy, and edit away</a:t>
            </a:r>
            <a:r>
              <a:rPr lang="en" sz="1000"/>
              <a:t>--or </a:t>
            </a:r>
            <a:r>
              <a:rPr lang="en" sz="1000">
                <a:solidFill>
                  <a:srgbClr val="000000"/>
                </a:solidFill>
              </a:rPr>
              <a:t>go to File &gt; Print </a:t>
            </a:r>
            <a:endParaRPr sz="1000"/>
          </a:p>
        </p:txBody>
      </p:sp>
      <p:grpSp>
        <p:nvGrpSpPr>
          <p:cNvPr id="101" name="Google Shape;101;p17"/>
          <p:cNvGrpSpPr/>
          <p:nvPr/>
        </p:nvGrpSpPr>
        <p:grpSpPr>
          <a:xfrm>
            <a:off x="2476500" y="9363788"/>
            <a:ext cx="3019500" cy="419713"/>
            <a:chOff x="3581100" y="7080400"/>
            <a:chExt cx="3019500" cy="419713"/>
          </a:xfrm>
        </p:grpSpPr>
        <p:sp>
          <p:nvSpPr>
            <p:cNvPr id="102" name="Google Shape;102;p17"/>
            <p:cNvSpPr txBox="1"/>
            <p:nvPr/>
          </p:nvSpPr>
          <p:spPr>
            <a:xfrm>
              <a:off x="3581100" y="7282013"/>
              <a:ext cx="3019500" cy="2181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900"/>
                <a:t>What would happen if you screamed in outer space?</a:t>
              </a:r>
              <a:endParaRPr sz="900"/>
            </a:p>
          </p:txBody>
        </p:sp>
        <p:pic>
          <p:nvPicPr>
            <p:cNvPr id="103" name="Google Shape;103;p17"/>
            <p:cNvPicPr preferRelativeResize="0"/>
            <p:nvPr/>
          </p:nvPicPr>
          <p:blipFill rotWithShape="1">
            <a:blip r:embed="rId5">
              <a:alphaModFix/>
            </a:blip>
            <a:srcRect b="-34811" l="0" r="-3852" t="-11579"/>
            <a:stretch/>
          </p:blipFill>
          <p:spPr>
            <a:xfrm>
              <a:off x="4180275" y="7080400"/>
              <a:ext cx="1763323" cy="328500"/>
            </a:xfrm>
            <a:prstGeom prst="rect">
              <a:avLst/>
            </a:prstGeom>
            <a:noFill/>
            <a:ln>
              <a:noFill/>
            </a:ln>
          </p:spPr>
        </p:pic>
      </p:grp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8" name="Google Shape;108;p18"/>
          <p:cNvPicPr preferRelativeResize="0"/>
          <p:nvPr/>
        </p:nvPicPr>
        <p:blipFill rotWithShape="1">
          <a:blip r:embed="rId3">
            <a:alphaModFix/>
          </a:blip>
          <a:srcRect b="22200" l="23706" r="15555" t="20774"/>
          <a:stretch/>
        </p:blipFill>
        <p:spPr>
          <a:xfrm rot="-5400000">
            <a:off x="305950" y="1335925"/>
            <a:ext cx="7008100" cy="521665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9" name="Google Shape;109;p18"/>
          <p:cNvPicPr preferRelativeResize="0"/>
          <p:nvPr/>
        </p:nvPicPr>
        <p:blipFill rotWithShape="1">
          <a:blip r:embed="rId4">
            <a:alphaModFix/>
          </a:blip>
          <a:srcRect b="18127" l="7845" r="78326" t="18689"/>
          <a:stretch/>
        </p:blipFill>
        <p:spPr>
          <a:xfrm rot="-5400000">
            <a:off x="3239564" y="5546813"/>
            <a:ext cx="1538873" cy="5433651"/>
          </a:xfrm>
          <a:prstGeom prst="rect">
            <a:avLst/>
          </a:prstGeom>
          <a:noFill/>
          <a:ln>
            <a:noFill/>
          </a:ln>
        </p:spPr>
      </p:pic>
      <p:pic>
        <p:nvPicPr>
          <p:cNvPr id="110" name="Google Shape;110;p18"/>
          <p:cNvPicPr preferRelativeResize="0"/>
          <p:nvPr/>
        </p:nvPicPr>
        <p:blipFill rotWithShape="1">
          <a:blip r:embed="rId4">
            <a:alphaModFix/>
          </a:blip>
          <a:srcRect b="55232" l="7845" r="78326" t="14062"/>
          <a:stretch/>
        </p:blipFill>
        <p:spPr>
          <a:xfrm rot="-5400000">
            <a:off x="1514840" y="6966388"/>
            <a:ext cx="1569398" cy="2502927"/>
          </a:xfrm>
          <a:prstGeom prst="rect">
            <a:avLst/>
          </a:prstGeom>
          <a:noFill/>
          <a:ln>
            <a:noFill/>
          </a:ln>
        </p:spPr>
      </p:pic>
      <p:sp>
        <p:nvSpPr>
          <p:cNvPr id="111" name="Google Shape;111;p18"/>
          <p:cNvSpPr txBox="1"/>
          <p:nvPr/>
        </p:nvSpPr>
        <p:spPr>
          <a:xfrm>
            <a:off x="546675" y="-320925"/>
            <a:ext cx="6652200" cy="3018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/>
              <a:t> ✎  </a:t>
            </a:r>
            <a:r>
              <a:rPr b="1" lang="en" sz="1600">
                <a:solidFill>
                  <a:srgbClr val="000000"/>
                </a:solidFill>
              </a:rPr>
              <a:t>Want to edit this</a:t>
            </a:r>
            <a:r>
              <a:rPr b="1" lang="en" sz="1600"/>
              <a:t> </a:t>
            </a:r>
            <a:r>
              <a:rPr b="1" lang="en" sz="1600">
                <a:solidFill>
                  <a:srgbClr val="000000"/>
                </a:solidFill>
              </a:rPr>
              <a:t>or print? </a:t>
            </a:r>
            <a:r>
              <a:rPr lang="en" sz="1000">
                <a:solidFill>
                  <a:srgbClr val="000000"/>
                </a:solidFill>
              </a:rPr>
              <a:t>Go to File &gt; Make a Copy, and edit away</a:t>
            </a:r>
            <a:r>
              <a:rPr lang="en" sz="1000"/>
              <a:t>--or </a:t>
            </a:r>
            <a:r>
              <a:rPr lang="en" sz="1000">
                <a:solidFill>
                  <a:srgbClr val="000000"/>
                </a:solidFill>
              </a:rPr>
              <a:t>go to File &gt; Print </a:t>
            </a:r>
            <a:endParaRPr sz="1000"/>
          </a:p>
        </p:txBody>
      </p:sp>
      <p:grpSp>
        <p:nvGrpSpPr>
          <p:cNvPr id="112" name="Google Shape;112;p18"/>
          <p:cNvGrpSpPr/>
          <p:nvPr/>
        </p:nvGrpSpPr>
        <p:grpSpPr>
          <a:xfrm>
            <a:off x="2476500" y="9363788"/>
            <a:ext cx="3019500" cy="419713"/>
            <a:chOff x="3581100" y="7080400"/>
            <a:chExt cx="3019500" cy="419713"/>
          </a:xfrm>
        </p:grpSpPr>
        <p:sp>
          <p:nvSpPr>
            <p:cNvPr id="113" name="Google Shape;113;p18"/>
            <p:cNvSpPr txBox="1"/>
            <p:nvPr/>
          </p:nvSpPr>
          <p:spPr>
            <a:xfrm>
              <a:off x="3581100" y="7282013"/>
              <a:ext cx="3019500" cy="2181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900"/>
                <a:t>What would happen if you screamed in outer space?</a:t>
              </a:r>
              <a:endParaRPr sz="900"/>
            </a:p>
          </p:txBody>
        </p:sp>
        <p:pic>
          <p:nvPicPr>
            <p:cNvPr id="114" name="Google Shape;114;p18"/>
            <p:cNvPicPr preferRelativeResize="0"/>
            <p:nvPr/>
          </p:nvPicPr>
          <p:blipFill rotWithShape="1">
            <a:blip r:embed="rId5">
              <a:alphaModFix/>
            </a:blip>
            <a:srcRect b="-34811" l="0" r="-3852" t="-11579"/>
            <a:stretch/>
          </p:blipFill>
          <p:spPr>
            <a:xfrm>
              <a:off x="4180275" y="7080400"/>
              <a:ext cx="1763323" cy="328500"/>
            </a:xfrm>
            <a:prstGeom prst="rect">
              <a:avLst/>
            </a:prstGeom>
            <a:noFill/>
            <a:ln>
              <a:noFill/>
            </a:ln>
          </p:spPr>
        </p:pic>
      </p:grp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