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6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F2BE1-58C3-E83E-6C9E-78E48CFB6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C2F5F28-42D8-3567-A4EF-93DFB0648CD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425" imgH="426" progId="TCLayout.ActiveDocument.1">
                  <p:embed/>
                </p:oleObj>
              </mc:Choice>
              <mc:Fallback>
                <p:oleObj name="think-cell Slide" r:id="rId8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C2F5F28-42D8-3567-A4EF-93DFB0648C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940072-73EA-5C11-B8DE-3B7E3379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330FD7A-C6E5-5D53-AEDB-3A671F061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5 Factors</a:t>
            </a:r>
          </a:p>
        </p:txBody>
      </p:sp>
      <p:sp>
        <p:nvSpPr>
          <p:cNvPr id="2" name="Oval 66">
            <a:extLst>
              <a:ext uri="{FF2B5EF4-FFF2-40B4-BE49-F238E27FC236}">
                <a16:creationId xmlns:a16="http://schemas.microsoft.com/office/drawing/2014/main" id="{A0D7AFB6-C829-6957-715D-CC2AC803E604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4378346" y="2002765"/>
            <a:ext cx="3487579" cy="348474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2ED69C5-05F5-EC77-68D8-B368EDF5787D}"/>
              </a:ext>
            </a:extLst>
          </p:cNvPr>
          <p:cNvSpPr txBox="1">
            <a:spLocks/>
          </p:cNvSpPr>
          <p:nvPr/>
        </p:nvSpPr>
        <p:spPr>
          <a:xfrm flipH="1">
            <a:off x="5211753" y="3848407"/>
            <a:ext cx="1877768" cy="424732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b="1" dirty="0">
                <a:latin typeface="Open Sans ExtraBold" charset="0"/>
                <a:ea typeface="Open Sans ExtraBold" charset="0"/>
                <a:cs typeface="Open Sans ExtraBold" charset="0"/>
              </a:rPr>
              <a:t>INSERT</a:t>
            </a:r>
            <a:r>
              <a:rPr lang="en-IN" sz="2000" b="1" dirty="0"/>
              <a:t> </a:t>
            </a:r>
            <a:r>
              <a:rPr lang="en-IN" sz="2400" dirty="0">
                <a:latin typeface="+mn-lt"/>
              </a:rPr>
              <a:t>TITLE</a:t>
            </a:r>
          </a:p>
        </p:txBody>
      </p:sp>
      <p:sp>
        <p:nvSpPr>
          <p:cNvPr id="7" name="Freeform 23">
            <a:extLst>
              <a:ext uri="{FF2B5EF4-FFF2-40B4-BE49-F238E27FC236}">
                <a16:creationId xmlns:a16="http://schemas.microsoft.com/office/drawing/2014/main" id="{92A88CA5-B336-B1A3-1CB2-7CF8463ECBF4}"/>
              </a:ext>
            </a:extLst>
          </p:cNvPr>
          <p:cNvSpPr>
            <a:spLocks noEditPoints="1"/>
          </p:cNvSpPr>
          <p:nvPr/>
        </p:nvSpPr>
        <p:spPr bwMode="auto">
          <a:xfrm>
            <a:off x="5841910" y="3012156"/>
            <a:ext cx="697773" cy="617945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8" name="Shape1_20180321_204814">
            <a:extLst>
              <a:ext uri="{FF2B5EF4-FFF2-40B4-BE49-F238E27FC236}">
                <a16:creationId xmlns:a16="http://schemas.microsoft.com/office/drawing/2014/main" id="{B54E185A-C672-752A-1372-BBAF8C9F57AE}"/>
              </a:ext>
            </a:extLst>
          </p:cNvPr>
          <p:cNvSpPr txBox="1">
            <a:spLocks/>
          </p:cNvSpPr>
          <p:nvPr/>
        </p:nvSpPr>
        <p:spPr>
          <a:xfrm>
            <a:off x="7739012" y="1871265"/>
            <a:ext cx="3204759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800" b="1" dirty="0">
                <a:solidFill>
                  <a:schemeClr val="tx1"/>
                </a:solidFill>
                <a:latin typeface="+mj-lt"/>
              </a:rPr>
            </a:br>
            <a:r>
              <a:rPr lang="en-US" sz="14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9" name="Shape1_20180321_204814">
            <a:extLst>
              <a:ext uri="{FF2B5EF4-FFF2-40B4-BE49-F238E27FC236}">
                <a16:creationId xmlns:a16="http://schemas.microsoft.com/office/drawing/2014/main" id="{24360C03-57C5-BDB3-5484-BB9110673879}"/>
              </a:ext>
            </a:extLst>
          </p:cNvPr>
          <p:cNvSpPr txBox="1">
            <a:spLocks/>
          </p:cNvSpPr>
          <p:nvPr/>
        </p:nvSpPr>
        <p:spPr>
          <a:xfrm>
            <a:off x="1222097" y="1871265"/>
            <a:ext cx="3204759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800" b="1" dirty="0">
                <a:solidFill>
                  <a:schemeClr val="tx1"/>
                </a:solidFill>
                <a:latin typeface="+mj-lt"/>
              </a:rPr>
            </a:br>
            <a:r>
              <a:rPr lang="en-US" sz="14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0" name="Freeform 67">
            <a:extLst>
              <a:ext uri="{FF2B5EF4-FFF2-40B4-BE49-F238E27FC236}">
                <a16:creationId xmlns:a16="http://schemas.microsoft.com/office/drawing/2014/main" id="{8D18F9C2-E8F7-21EC-25FC-5F3DE52B6AC4}"/>
              </a:ext>
            </a:extLst>
          </p:cNvPr>
          <p:cNvSpPr>
            <a:spLocks/>
          </p:cNvSpPr>
          <p:nvPr/>
        </p:nvSpPr>
        <p:spPr bwMode="auto">
          <a:xfrm rot="19091445" flipH="1" flipV="1">
            <a:off x="7482623" y="2486087"/>
            <a:ext cx="226135" cy="452459"/>
          </a:xfrm>
          <a:custGeom>
            <a:avLst/>
            <a:gdLst>
              <a:gd name="T0" fmla="*/ 46 w 46"/>
              <a:gd name="T1" fmla="*/ 0 h 111"/>
              <a:gd name="T2" fmla="*/ 42 w 46"/>
              <a:gd name="T3" fmla="*/ 2 h 111"/>
              <a:gd name="T4" fmla="*/ 18 w 46"/>
              <a:gd name="T5" fmla="*/ 90 h 111"/>
              <a:gd name="T6" fmla="*/ 38 w 46"/>
              <a:gd name="T7" fmla="*/ 111 h 111"/>
              <a:gd name="T8" fmla="*/ 46 w 46"/>
              <a:gd name="T9" fmla="*/ 0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" h="111">
                <a:moveTo>
                  <a:pt x="46" y="0"/>
                </a:moveTo>
                <a:cubicBezTo>
                  <a:pt x="45" y="0"/>
                  <a:pt x="43" y="1"/>
                  <a:pt x="42" y="2"/>
                </a:cubicBezTo>
                <a:cubicBezTo>
                  <a:pt x="11" y="20"/>
                  <a:pt x="0" y="59"/>
                  <a:pt x="18" y="90"/>
                </a:cubicBezTo>
                <a:cubicBezTo>
                  <a:pt x="23" y="99"/>
                  <a:pt x="30" y="106"/>
                  <a:pt x="38" y="111"/>
                </a:cubicBezTo>
                <a:cubicBezTo>
                  <a:pt x="33" y="73"/>
                  <a:pt x="36" y="35"/>
                  <a:pt x="46" y="0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1" name="Freeform 68">
            <a:extLst>
              <a:ext uri="{FF2B5EF4-FFF2-40B4-BE49-F238E27FC236}">
                <a16:creationId xmlns:a16="http://schemas.microsoft.com/office/drawing/2014/main" id="{279AA8B0-5551-08E6-D77C-3D48BEA7791C}"/>
              </a:ext>
            </a:extLst>
          </p:cNvPr>
          <p:cNvSpPr>
            <a:spLocks/>
          </p:cNvSpPr>
          <p:nvPr/>
        </p:nvSpPr>
        <p:spPr bwMode="auto">
          <a:xfrm rot="20865059" flipH="1" flipV="1">
            <a:off x="6415708" y="1869834"/>
            <a:ext cx="453686" cy="384084"/>
          </a:xfrm>
          <a:custGeom>
            <a:avLst/>
            <a:gdLst>
              <a:gd name="T0" fmla="*/ 0 w 100"/>
              <a:gd name="T1" fmla="*/ 0 h 68"/>
              <a:gd name="T2" fmla="*/ 8 w 100"/>
              <a:gd name="T3" fmla="*/ 27 h 68"/>
              <a:gd name="T4" fmla="*/ 96 w 100"/>
              <a:gd name="T5" fmla="*/ 51 h 68"/>
              <a:gd name="T6" fmla="*/ 100 w 100"/>
              <a:gd name="T7" fmla="*/ 48 h 68"/>
              <a:gd name="T8" fmla="*/ 0 w 100"/>
              <a:gd name="T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68">
                <a:moveTo>
                  <a:pt x="0" y="0"/>
                </a:moveTo>
                <a:cubicBezTo>
                  <a:pt x="0" y="9"/>
                  <a:pt x="3" y="18"/>
                  <a:pt x="8" y="27"/>
                </a:cubicBezTo>
                <a:cubicBezTo>
                  <a:pt x="26" y="58"/>
                  <a:pt x="65" y="68"/>
                  <a:pt x="96" y="51"/>
                </a:cubicBezTo>
                <a:cubicBezTo>
                  <a:pt x="97" y="50"/>
                  <a:pt x="100" y="48"/>
                  <a:pt x="100" y="48"/>
                </a:cubicBezTo>
                <a:cubicBezTo>
                  <a:pt x="64" y="39"/>
                  <a:pt x="30" y="23"/>
                  <a:pt x="0" y="0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2" name="Freeform 69">
            <a:extLst>
              <a:ext uri="{FF2B5EF4-FFF2-40B4-BE49-F238E27FC236}">
                <a16:creationId xmlns:a16="http://schemas.microsoft.com/office/drawing/2014/main" id="{F0E1CFA1-A337-4F11-6219-DEBC10B29FF4}"/>
              </a:ext>
            </a:extLst>
          </p:cNvPr>
          <p:cNvSpPr>
            <a:spLocks/>
          </p:cNvSpPr>
          <p:nvPr/>
        </p:nvSpPr>
        <p:spPr bwMode="auto">
          <a:xfrm rot="20290094" flipH="1" flipV="1">
            <a:off x="6652123" y="1799896"/>
            <a:ext cx="866986" cy="1164109"/>
          </a:xfrm>
          <a:custGeom>
            <a:avLst/>
            <a:gdLst>
              <a:gd name="T0" fmla="*/ 43 w 213"/>
              <a:gd name="T1" fmla="*/ 167 h 286"/>
              <a:gd name="T2" fmla="*/ 168 w 213"/>
              <a:gd name="T3" fmla="*/ 286 h 286"/>
              <a:gd name="T4" fmla="*/ 146 w 213"/>
              <a:gd name="T5" fmla="*/ 263 h 286"/>
              <a:gd name="T6" fmla="*/ 145 w 213"/>
              <a:gd name="T7" fmla="*/ 262 h 286"/>
              <a:gd name="T8" fmla="*/ 137 w 213"/>
              <a:gd name="T9" fmla="*/ 234 h 286"/>
              <a:gd name="T10" fmla="*/ 169 w 213"/>
              <a:gd name="T11" fmla="*/ 174 h 286"/>
              <a:gd name="T12" fmla="*/ 194 w 213"/>
              <a:gd name="T13" fmla="*/ 80 h 286"/>
              <a:gd name="T14" fmla="*/ 100 w 213"/>
              <a:gd name="T15" fmla="*/ 55 h 286"/>
              <a:gd name="T16" fmla="*/ 32 w 213"/>
              <a:gd name="T17" fmla="*/ 53 h 286"/>
              <a:gd name="T18" fmla="*/ 12 w 213"/>
              <a:gd name="T19" fmla="*/ 32 h 286"/>
              <a:gd name="T20" fmla="*/ 11 w 213"/>
              <a:gd name="T21" fmla="*/ 31 h 286"/>
              <a:gd name="T22" fmla="*/ 3 w 213"/>
              <a:gd name="T23" fmla="*/ 0 h 286"/>
              <a:gd name="T24" fmla="*/ 43 w 213"/>
              <a:gd name="T25" fmla="*/ 167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" h="286">
                <a:moveTo>
                  <a:pt x="43" y="167"/>
                </a:moveTo>
                <a:cubicBezTo>
                  <a:pt x="74" y="220"/>
                  <a:pt x="118" y="260"/>
                  <a:pt x="168" y="286"/>
                </a:cubicBezTo>
                <a:cubicBezTo>
                  <a:pt x="159" y="280"/>
                  <a:pt x="152" y="273"/>
                  <a:pt x="146" y="263"/>
                </a:cubicBezTo>
                <a:cubicBezTo>
                  <a:pt x="145" y="263"/>
                  <a:pt x="145" y="262"/>
                  <a:pt x="145" y="262"/>
                </a:cubicBezTo>
                <a:cubicBezTo>
                  <a:pt x="140" y="253"/>
                  <a:pt x="137" y="244"/>
                  <a:pt x="137" y="234"/>
                </a:cubicBezTo>
                <a:cubicBezTo>
                  <a:pt x="135" y="211"/>
                  <a:pt x="147" y="187"/>
                  <a:pt x="169" y="174"/>
                </a:cubicBezTo>
                <a:cubicBezTo>
                  <a:pt x="201" y="155"/>
                  <a:pt x="213" y="113"/>
                  <a:pt x="194" y="80"/>
                </a:cubicBezTo>
                <a:cubicBezTo>
                  <a:pt x="175" y="48"/>
                  <a:pt x="133" y="36"/>
                  <a:pt x="100" y="55"/>
                </a:cubicBezTo>
                <a:cubicBezTo>
                  <a:pt x="78" y="68"/>
                  <a:pt x="52" y="66"/>
                  <a:pt x="32" y="53"/>
                </a:cubicBezTo>
                <a:cubicBezTo>
                  <a:pt x="24" y="48"/>
                  <a:pt x="17" y="41"/>
                  <a:pt x="12" y="32"/>
                </a:cubicBezTo>
                <a:cubicBezTo>
                  <a:pt x="12" y="31"/>
                  <a:pt x="12" y="31"/>
                  <a:pt x="11" y="31"/>
                </a:cubicBezTo>
                <a:cubicBezTo>
                  <a:pt x="6" y="21"/>
                  <a:pt x="3" y="10"/>
                  <a:pt x="3" y="0"/>
                </a:cubicBezTo>
                <a:cubicBezTo>
                  <a:pt x="0" y="56"/>
                  <a:pt x="13" y="115"/>
                  <a:pt x="43" y="16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3" name="Freeform 67">
            <a:extLst>
              <a:ext uri="{FF2B5EF4-FFF2-40B4-BE49-F238E27FC236}">
                <a16:creationId xmlns:a16="http://schemas.microsoft.com/office/drawing/2014/main" id="{88B30FA6-30CA-E5CB-7444-9C14DF7C7D12}"/>
              </a:ext>
            </a:extLst>
          </p:cNvPr>
          <p:cNvSpPr>
            <a:spLocks/>
          </p:cNvSpPr>
          <p:nvPr/>
        </p:nvSpPr>
        <p:spPr bwMode="auto">
          <a:xfrm rot="2508555" flipV="1">
            <a:off x="4553573" y="2486089"/>
            <a:ext cx="226135" cy="452459"/>
          </a:xfrm>
          <a:custGeom>
            <a:avLst/>
            <a:gdLst>
              <a:gd name="T0" fmla="*/ 46 w 46"/>
              <a:gd name="T1" fmla="*/ 0 h 111"/>
              <a:gd name="T2" fmla="*/ 42 w 46"/>
              <a:gd name="T3" fmla="*/ 2 h 111"/>
              <a:gd name="T4" fmla="*/ 18 w 46"/>
              <a:gd name="T5" fmla="*/ 90 h 111"/>
              <a:gd name="T6" fmla="*/ 38 w 46"/>
              <a:gd name="T7" fmla="*/ 111 h 111"/>
              <a:gd name="T8" fmla="*/ 46 w 46"/>
              <a:gd name="T9" fmla="*/ 0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" h="111">
                <a:moveTo>
                  <a:pt x="46" y="0"/>
                </a:moveTo>
                <a:cubicBezTo>
                  <a:pt x="45" y="0"/>
                  <a:pt x="43" y="1"/>
                  <a:pt x="42" y="2"/>
                </a:cubicBezTo>
                <a:cubicBezTo>
                  <a:pt x="11" y="20"/>
                  <a:pt x="0" y="59"/>
                  <a:pt x="18" y="90"/>
                </a:cubicBezTo>
                <a:cubicBezTo>
                  <a:pt x="23" y="99"/>
                  <a:pt x="30" y="106"/>
                  <a:pt x="38" y="111"/>
                </a:cubicBezTo>
                <a:cubicBezTo>
                  <a:pt x="33" y="73"/>
                  <a:pt x="36" y="35"/>
                  <a:pt x="46" y="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4" name="Freeform 68">
            <a:extLst>
              <a:ext uri="{FF2B5EF4-FFF2-40B4-BE49-F238E27FC236}">
                <a16:creationId xmlns:a16="http://schemas.microsoft.com/office/drawing/2014/main" id="{75C57288-E542-B0AF-209C-72A0874B0C27}"/>
              </a:ext>
            </a:extLst>
          </p:cNvPr>
          <p:cNvSpPr>
            <a:spLocks/>
          </p:cNvSpPr>
          <p:nvPr/>
        </p:nvSpPr>
        <p:spPr bwMode="auto">
          <a:xfrm rot="734941" flipV="1">
            <a:off x="5392937" y="1869836"/>
            <a:ext cx="453686" cy="384084"/>
          </a:xfrm>
          <a:custGeom>
            <a:avLst/>
            <a:gdLst>
              <a:gd name="T0" fmla="*/ 0 w 100"/>
              <a:gd name="T1" fmla="*/ 0 h 68"/>
              <a:gd name="T2" fmla="*/ 8 w 100"/>
              <a:gd name="T3" fmla="*/ 27 h 68"/>
              <a:gd name="T4" fmla="*/ 96 w 100"/>
              <a:gd name="T5" fmla="*/ 51 h 68"/>
              <a:gd name="T6" fmla="*/ 100 w 100"/>
              <a:gd name="T7" fmla="*/ 48 h 68"/>
              <a:gd name="T8" fmla="*/ 0 w 100"/>
              <a:gd name="T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68">
                <a:moveTo>
                  <a:pt x="0" y="0"/>
                </a:moveTo>
                <a:cubicBezTo>
                  <a:pt x="0" y="9"/>
                  <a:pt x="3" y="18"/>
                  <a:pt x="8" y="27"/>
                </a:cubicBezTo>
                <a:cubicBezTo>
                  <a:pt x="26" y="58"/>
                  <a:pt x="65" y="68"/>
                  <a:pt x="96" y="51"/>
                </a:cubicBezTo>
                <a:cubicBezTo>
                  <a:pt x="97" y="50"/>
                  <a:pt x="100" y="48"/>
                  <a:pt x="100" y="48"/>
                </a:cubicBezTo>
                <a:cubicBezTo>
                  <a:pt x="64" y="39"/>
                  <a:pt x="30" y="23"/>
                  <a:pt x="0" y="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5" name="Freeform 69">
            <a:extLst>
              <a:ext uri="{FF2B5EF4-FFF2-40B4-BE49-F238E27FC236}">
                <a16:creationId xmlns:a16="http://schemas.microsoft.com/office/drawing/2014/main" id="{8DB47667-36F4-DEE4-AFFB-6D4C3DD588CD}"/>
              </a:ext>
            </a:extLst>
          </p:cNvPr>
          <p:cNvSpPr>
            <a:spLocks/>
          </p:cNvSpPr>
          <p:nvPr/>
        </p:nvSpPr>
        <p:spPr bwMode="auto">
          <a:xfrm rot="1309906" flipV="1">
            <a:off x="4743222" y="1799898"/>
            <a:ext cx="866986" cy="1164109"/>
          </a:xfrm>
          <a:custGeom>
            <a:avLst/>
            <a:gdLst>
              <a:gd name="T0" fmla="*/ 43 w 213"/>
              <a:gd name="T1" fmla="*/ 167 h 286"/>
              <a:gd name="T2" fmla="*/ 168 w 213"/>
              <a:gd name="T3" fmla="*/ 286 h 286"/>
              <a:gd name="T4" fmla="*/ 146 w 213"/>
              <a:gd name="T5" fmla="*/ 263 h 286"/>
              <a:gd name="T6" fmla="*/ 145 w 213"/>
              <a:gd name="T7" fmla="*/ 262 h 286"/>
              <a:gd name="T8" fmla="*/ 137 w 213"/>
              <a:gd name="T9" fmla="*/ 234 h 286"/>
              <a:gd name="T10" fmla="*/ 169 w 213"/>
              <a:gd name="T11" fmla="*/ 174 h 286"/>
              <a:gd name="T12" fmla="*/ 194 w 213"/>
              <a:gd name="T13" fmla="*/ 80 h 286"/>
              <a:gd name="T14" fmla="*/ 100 w 213"/>
              <a:gd name="T15" fmla="*/ 55 h 286"/>
              <a:gd name="T16" fmla="*/ 32 w 213"/>
              <a:gd name="T17" fmla="*/ 53 h 286"/>
              <a:gd name="T18" fmla="*/ 12 w 213"/>
              <a:gd name="T19" fmla="*/ 32 h 286"/>
              <a:gd name="T20" fmla="*/ 11 w 213"/>
              <a:gd name="T21" fmla="*/ 31 h 286"/>
              <a:gd name="T22" fmla="*/ 3 w 213"/>
              <a:gd name="T23" fmla="*/ 0 h 286"/>
              <a:gd name="T24" fmla="*/ 43 w 213"/>
              <a:gd name="T25" fmla="*/ 167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" h="286">
                <a:moveTo>
                  <a:pt x="43" y="167"/>
                </a:moveTo>
                <a:cubicBezTo>
                  <a:pt x="74" y="220"/>
                  <a:pt x="118" y="260"/>
                  <a:pt x="168" y="286"/>
                </a:cubicBezTo>
                <a:cubicBezTo>
                  <a:pt x="159" y="280"/>
                  <a:pt x="152" y="273"/>
                  <a:pt x="146" y="263"/>
                </a:cubicBezTo>
                <a:cubicBezTo>
                  <a:pt x="145" y="263"/>
                  <a:pt x="145" y="262"/>
                  <a:pt x="145" y="262"/>
                </a:cubicBezTo>
                <a:cubicBezTo>
                  <a:pt x="140" y="253"/>
                  <a:pt x="137" y="244"/>
                  <a:pt x="137" y="234"/>
                </a:cubicBezTo>
                <a:cubicBezTo>
                  <a:pt x="135" y="211"/>
                  <a:pt x="147" y="187"/>
                  <a:pt x="169" y="174"/>
                </a:cubicBezTo>
                <a:cubicBezTo>
                  <a:pt x="201" y="155"/>
                  <a:pt x="213" y="113"/>
                  <a:pt x="194" y="80"/>
                </a:cubicBezTo>
                <a:cubicBezTo>
                  <a:pt x="175" y="48"/>
                  <a:pt x="133" y="36"/>
                  <a:pt x="100" y="55"/>
                </a:cubicBezTo>
                <a:cubicBezTo>
                  <a:pt x="78" y="68"/>
                  <a:pt x="52" y="66"/>
                  <a:pt x="32" y="53"/>
                </a:cubicBezTo>
                <a:cubicBezTo>
                  <a:pt x="24" y="48"/>
                  <a:pt x="17" y="41"/>
                  <a:pt x="12" y="32"/>
                </a:cubicBezTo>
                <a:cubicBezTo>
                  <a:pt x="12" y="31"/>
                  <a:pt x="12" y="31"/>
                  <a:pt x="11" y="31"/>
                </a:cubicBezTo>
                <a:cubicBezTo>
                  <a:pt x="6" y="21"/>
                  <a:pt x="3" y="10"/>
                  <a:pt x="3" y="0"/>
                </a:cubicBezTo>
                <a:cubicBezTo>
                  <a:pt x="0" y="56"/>
                  <a:pt x="13" y="115"/>
                  <a:pt x="43" y="16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6" name="Freeform 67">
            <a:extLst>
              <a:ext uri="{FF2B5EF4-FFF2-40B4-BE49-F238E27FC236}">
                <a16:creationId xmlns:a16="http://schemas.microsoft.com/office/drawing/2014/main" id="{BEAE1FA3-A41D-BBF4-FD07-C259632D125B}"/>
              </a:ext>
            </a:extLst>
          </p:cNvPr>
          <p:cNvSpPr>
            <a:spLocks/>
          </p:cNvSpPr>
          <p:nvPr/>
        </p:nvSpPr>
        <p:spPr bwMode="auto">
          <a:xfrm rot="17013445">
            <a:off x="5382381" y="5206043"/>
            <a:ext cx="226135" cy="452459"/>
          </a:xfrm>
          <a:custGeom>
            <a:avLst/>
            <a:gdLst>
              <a:gd name="T0" fmla="*/ 46 w 46"/>
              <a:gd name="T1" fmla="*/ 0 h 111"/>
              <a:gd name="T2" fmla="*/ 42 w 46"/>
              <a:gd name="T3" fmla="*/ 2 h 111"/>
              <a:gd name="T4" fmla="*/ 18 w 46"/>
              <a:gd name="T5" fmla="*/ 90 h 111"/>
              <a:gd name="T6" fmla="*/ 38 w 46"/>
              <a:gd name="T7" fmla="*/ 111 h 111"/>
              <a:gd name="T8" fmla="*/ 46 w 46"/>
              <a:gd name="T9" fmla="*/ 0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" h="111">
                <a:moveTo>
                  <a:pt x="46" y="0"/>
                </a:moveTo>
                <a:cubicBezTo>
                  <a:pt x="45" y="0"/>
                  <a:pt x="43" y="1"/>
                  <a:pt x="42" y="2"/>
                </a:cubicBezTo>
                <a:cubicBezTo>
                  <a:pt x="11" y="20"/>
                  <a:pt x="0" y="59"/>
                  <a:pt x="18" y="90"/>
                </a:cubicBezTo>
                <a:cubicBezTo>
                  <a:pt x="23" y="99"/>
                  <a:pt x="30" y="106"/>
                  <a:pt x="38" y="111"/>
                </a:cubicBezTo>
                <a:cubicBezTo>
                  <a:pt x="33" y="73"/>
                  <a:pt x="36" y="35"/>
                  <a:pt x="46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7" name="Freeform 68">
            <a:extLst>
              <a:ext uri="{FF2B5EF4-FFF2-40B4-BE49-F238E27FC236}">
                <a16:creationId xmlns:a16="http://schemas.microsoft.com/office/drawing/2014/main" id="{EA3A7C2E-878E-CEAF-8E1A-6A0BD85F26B6}"/>
              </a:ext>
            </a:extLst>
          </p:cNvPr>
          <p:cNvSpPr>
            <a:spLocks/>
          </p:cNvSpPr>
          <p:nvPr/>
        </p:nvSpPr>
        <p:spPr bwMode="auto">
          <a:xfrm rot="18787059">
            <a:off x="6422514" y="5233726"/>
            <a:ext cx="453686" cy="384084"/>
          </a:xfrm>
          <a:custGeom>
            <a:avLst/>
            <a:gdLst>
              <a:gd name="T0" fmla="*/ 0 w 100"/>
              <a:gd name="T1" fmla="*/ 0 h 68"/>
              <a:gd name="T2" fmla="*/ 8 w 100"/>
              <a:gd name="T3" fmla="*/ 27 h 68"/>
              <a:gd name="T4" fmla="*/ 96 w 100"/>
              <a:gd name="T5" fmla="*/ 51 h 68"/>
              <a:gd name="T6" fmla="*/ 100 w 100"/>
              <a:gd name="T7" fmla="*/ 48 h 68"/>
              <a:gd name="T8" fmla="*/ 0 w 100"/>
              <a:gd name="T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68">
                <a:moveTo>
                  <a:pt x="0" y="0"/>
                </a:moveTo>
                <a:cubicBezTo>
                  <a:pt x="0" y="9"/>
                  <a:pt x="3" y="18"/>
                  <a:pt x="8" y="27"/>
                </a:cubicBezTo>
                <a:cubicBezTo>
                  <a:pt x="26" y="58"/>
                  <a:pt x="65" y="68"/>
                  <a:pt x="96" y="51"/>
                </a:cubicBezTo>
                <a:cubicBezTo>
                  <a:pt x="97" y="50"/>
                  <a:pt x="100" y="48"/>
                  <a:pt x="100" y="48"/>
                </a:cubicBezTo>
                <a:cubicBezTo>
                  <a:pt x="64" y="39"/>
                  <a:pt x="30" y="23"/>
                  <a:pt x="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8" name="Freeform 69">
            <a:extLst>
              <a:ext uri="{FF2B5EF4-FFF2-40B4-BE49-F238E27FC236}">
                <a16:creationId xmlns:a16="http://schemas.microsoft.com/office/drawing/2014/main" id="{8577F041-67E6-975A-FA81-8D67F5177FC6}"/>
              </a:ext>
            </a:extLst>
          </p:cNvPr>
          <p:cNvSpPr>
            <a:spLocks/>
          </p:cNvSpPr>
          <p:nvPr/>
        </p:nvSpPr>
        <p:spPr bwMode="auto">
          <a:xfrm rot="18212094">
            <a:off x="5669402" y="4832158"/>
            <a:ext cx="866986" cy="1164109"/>
          </a:xfrm>
          <a:custGeom>
            <a:avLst/>
            <a:gdLst>
              <a:gd name="T0" fmla="*/ 43 w 213"/>
              <a:gd name="T1" fmla="*/ 167 h 286"/>
              <a:gd name="T2" fmla="*/ 168 w 213"/>
              <a:gd name="T3" fmla="*/ 286 h 286"/>
              <a:gd name="T4" fmla="*/ 146 w 213"/>
              <a:gd name="T5" fmla="*/ 263 h 286"/>
              <a:gd name="T6" fmla="*/ 145 w 213"/>
              <a:gd name="T7" fmla="*/ 262 h 286"/>
              <a:gd name="T8" fmla="*/ 137 w 213"/>
              <a:gd name="T9" fmla="*/ 234 h 286"/>
              <a:gd name="T10" fmla="*/ 169 w 213"/>
              <a:gd name="T11" fmla="*/ 174 h 286"/>
              <a:gd name="T12" fmla="*/ 194 w 213"/>
              <a:gd name="T13" fmla="*/ 80 h 286"/>
              <a:gd name="T14" fmla="*/ 100 w 213"/>
              <a:gd name="T15" fmla="*/ 55 h 286"/>
              <a:gd name="T16" fmla="*/ 32 w 213"/>
              <a:gd name="T17" fmla="*/ 53 h 286"/>
              <a:gd name="T18" fmla="*/ 12 w 213"/>
              <a:gd name="T19" fmla="*/ 32 h 286"/>
              <a:gd name="T20" fmla="*/ 11 w 213"/>
              <a:gd name="T21" fmla="*/ 31 h 286"/>
              <a:gd name="T22" fmla="*/ 3 w 213"/>
              <a:gd name="T23" fmla="*/ 0 h 286"/>
              <a:gd name="T24" fmla="*/ 43 w 213"/>
              <a:gd name="T25" fmla="*/ 167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" h="286">
                <a:moveTo>
                  <a:pt x="43" y="167"/>
                </a:moveTo>
                <a:cubicBezTo>
                  <a:pt x="74" y="220"/>
                  <a:pt x="118" y="260"/>
                  <a:pt x="168" y="286"/>
                </a:cubicBezTo>
                <a:cubicBezTo>
                  <a:pt x="159" y="280"/>
                  <a:pt x="152" y="273"/>
                  <a:pt x="146" y="263"/>
                </a:cubicBezTo>
                <a:cubicBezTo>
                  <a:pt x="145" y="263"/>
                  <a:pt x="145" y="262"/>
                  <a:pt x="145" y="262"/>
                </a:cubicBezTo>
                <a:cubicBezTo>
                  <a:pt x="140" y="253"/>
                  <a:pt x="137" y="244"/>
                  <a:pt x="137" y="234"/>
                </a:cubicBezTo>
                <a:cubicBezTo>
                  <a:pt x="135" y="211"/>
                  <a:pt x="147" y="187"/>
                  <a:pt x="169" y="174"/>
                </a:cubicBezTo>
                <a:cubicBezTo>
                  <a:pt x="201" y="155"/>
                  <a:pt x="213" y="113"/>
                  <a:pt x="194" y="80"/>
                </a:cubicBezTo>
                <a:cubicBezTo>
                  <a:pt x="175" y="48"/>
                  <a:pt x="133" y="36"/>
                  <a:pt x="100" y="55"/>
                </a:cubicBezTo>
                <a:cubicBezTo>
                  <a:pt x="78" y="68"/>
                  <a:pt x="52" y="66"/>
                  <a:pt x="32" y="53"/>
                </a:cubicBezTo>
                <a:cubicBezTo>
                  <a:pt x="24" y="48"/>
                  <a:pt x="17" y="41"/>
                  <a:pt x="12" y="32"/>
                </a:cubicBezTo>
                <a:cubicBezTo>
                  <a:pt x="12" y="31"/>
                  <a:pt x="12" y="31"/>
                  <a:pt x="11" y="31"/>
                </a:cubicBezTo>
                <a:cubicBezTo>
                  <a:pt x="6" y="21"/>
                  <a:pt x="3" y="10"/>
                  <a:pt x="3" y="0"/>
                </a:cubicBezTo>
                <a:cubicBezTo>
                  <a:pt x="0" y="56"/>
                  <a:pt x="13" y="115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9" name="Shape1_20180321_204814">
            <a:extLst>
              <a:ext uri="{FF2B5EF4-FFF2-40B4-BE49-F238E27FC236}">
                <a16:creationId xmlns:a16="http://schemas.microsoft.com/office/drawing/2014/main" id="{BBC87774-5422-401D-0A20-E6467DCED41B}"/>
              </a:ext>
            </a:extLst>
          </p:cNvPr>
          <p:cNvSpPr txBox="1">
            <a:spLocks/>
          </p:cNvSpPr>
          <p:nvPr/>
        </p:nvSpPr>
        <p:spPr>
          <a:xfrm>
            <a:off x="8174440" y="3511379"/>
            <a:ext cx="3204759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800" b="1" dirty="0">
                <a:solidFill>
                  <a:schemeClr val="tx1"/>
                </a:solidFill>
                <a:latin typeface="+mj-lt"/>
              </a:rPr>
            </a:br>
            <a:r>
              <a:rPr lang="en-US" sz="14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20" name="Shape1_20180321_204814">
            <a:extLst>
              <a:ext uri="{FF2B5EF4-FFF2-40B4-BE49-F238E27FC236}">
                <a16:creationId xmlns:a16="http://schemas.microsoft.com/office/drawing/2014/main" id="{BC9258CF-2A0C-230A-9FBD-EE686A83AD47}"/>
              </a:ext>
            </a:extLst>
          </p:cNvPr>
          <p:cNvSpPr txBox="1">
            <a:spLocks/>
          </p:cNvSpPr>
          <p:nvPr/>
        </p:nvSpPr>
        <p:spPr>
          <a:xfrm>
            <a:off x="815697" y="3511379"/>
            <a:ext cx="3204759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800" b="1" dirty="0">
                <a:solidFill>
                  <a:schemeClr val="tx1"/>
                </a:solidFill>
                <a:latin typeface="+mj-lt"/>
              </a:rPr>
            </a:br>
            <a:r>
              <a:rPr lang="en-US" sz="14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21" name="Shape1_20180321_204814">
            <a:extLst>
              <a:ext uri="{FF2B5EF4-FFF2-40B4-BE49-F238E27FC236}">
                <a16:creationId xmlns:a16="http://schemas.microsoft.com/office/drawing/2014/main" id="{1060A78F-FAD6-A73C-F8A5-CAE5FED11668}"/>
              </a:ext>
            </a:extLst>
          </p:cNvPr>
          <p:cNvSpPr txBox="1">
            <a:spLocks/>
          </p:cNvSpPr>
          <p:nvPr/>
        </p:nvSpPr>
        <p:spPr>
          <a:xfrm>
            <a:off x="6984269" y="5325664"/>
            <a:ext cx="3204759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800" b="1" dirty="0">
                <a:solidFill>
                  <a:schemeClr val="tx1"/>
                </a:solidFill>
                <a:latin typeface="+mj-lt"/>
              </a:rPr>
            </a:br>
            <a:r>
              <a:rPr lang="en-US" sz="14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1A99A60-FCE3-C266-5715-EF5B63DD123C}"/>
              </a:ext>
            </a:extLst>
          </p:cNvPr>
          <p:cNvGrpSpPr/>
          <p:nvPr/>
        </p:nvGrpSpPr>
        <p:grpSpPr>
          <a:xfrm>
            <a:off x="3951933" y="3493013"/>
            <a:ext cx="1164109" cy="1562602"/>
            <a:chOff x="3951933" y="3493013"/>
            <a:chExt cx="1164109" cy="1562602"/>
          </a:xfrm>
        </p:grpSpPr>
        <p:sp>
          <p:nvSpPr>
            <p:cNvPr id="23" name="Freeform 67">
              <a:extLst>
                <a:ext uri="{FF2B5EF4-FFF2-40B4-BE49-F238E27FC236}">
                  <a16:creationId xmlns:a16="http://schemas.microsoft.com/office/drawing/2014/main" id="{36FF72F0-A857-2529-DCDF-FD8C811BA53B}"/>
                </a:ext>
              </a:extLst>
            </p:cNvPr>
            <p:cNvSpPr>
              <a:spLocks/>
            </p:cNvSpPr>
            <p:nvPr/>
          </p:nvSpPr>
          <p:spPr bwMode="auto">
            <a:xfrm rot="19810467" flipV="1">
              <a:off x="4573751" y="4603156"/>
              <a:ext cx="226135" cy="452459"/>
            </a:xfrm>
            <a:custGeom>
              <a:avLst/>
              <a:gdLst>
                <a:gd name="T0" fmla="*/ 46 w 46"/>
                <a:gd name="T1" fmla="*/ 0 h 111"/>
                <a:gd name="T2" fmla="*/ 42 w 46"/>
                <a:gd name="T3" fmla="*/ 2 h 111"/>
                <a:gd name="T4" fmla="*/ 18 w 46"/>
                <a:gd name="T5" fmla="*/ 90 h 111"/>
                <a:gd name="T6" fmla="*/ 38 w 46"/>
                <a:gd name="T7" fmla="*/ 111 h 111"/>
                <a:gd name="T8" fmla="*/ 46 w 46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11">
                  <a:moveTo>
                    <a:pt x="46" y="0"/>
                  </a:moveTo>
                  <a:cubicBezTo>
                    <a:pt x="45" y="0"/>
                    <a:pt x="43" y="1"/>
                    <a:pt x="42" y="2"/>
                  </a:cubicBezTo>
                  <a:cubicBezTo>
                    <a:pt x="11" y="20"/>
                    <a:pt x="0" y="59"/>
                    <a:pt x="18" y="90"/>
                  </a:cubicBezTo>
                  <a:cubicBezTo>
                    <a:pt x="23" y="99"/>
                    <a:pt x="30" y="106"/>
                    <a:pt x="38" y="111"/>
                  </a:cubicBezTo>
                  <a:cubicBezTo>
                    <a:pt x="33" y="73"/>
                    <a:pt x="36" y="35"/>
                    <a:pt x="46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endParaRPr lang="en-US" sz="704"/>
            </a:p>
          </p:txBody>
        </p:sp>
        <p:sp>
          <p:nvSpPr>
            <p:cNvPr id="24" name="Freeform 68">
              <a:extLst>
                <a:ext uri="{FF2B5EF4-FFF2-40B4-BE49-F238E27FC236}">
                  <a16:creationId xmlns:a16="http://schemas.microsoft.com/office/drawing/2014/main" id="{7BDCA3FA-B397-C687-10D6-2E98CDA3DBAE}"/>
                </a:ext>
              </a:extLst>
            </p:cNvPr>
            <p:cNvSpPr>
              <a:spLocks/>
            </p:cNvSpPr>
            <p:nvPr/>
          </p:nvSpPr>
          <p:spPr bwMode="auto">
            <a:xfrm rot="18036853" flipV="1">
              <a:off x="4142971" y="3527814"/>
              <a:ext cx="453686" cy="384084"/>
            </a:xfrm>
            <a:custGeom>
              <a:avLst/>
              <a:gdLst>
                <a:gd name="T0" fmla="*/ 0 w 100"/>
                <a:gd name="T1" fmla="*/ 0 h 68"/>
                <a:gd name="T2" fmla="*/ 8 w 100"/>
                <a:gd name="T3" fmla="*/ 27 h 68"/>
                <a:gd name="T4" fmla="*/ 96 w 100"/>
                <a:gd name="T5" fmla="*/ 51 h 68"/>
                <a:gd name="T6" fmla="*/ 100 w 100"/>
                <a:gd name="T7" fmla="*/ 48 h 68"/>
                <a:gd name="T8" fmla="*/ 0 w 100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68">
                  <a:moveTo>
                    <a:pt x="0" y="0"/>
                  </a:moveTo>
                  <a:cubicBezTo>
                    <a:pt x="0" y="9"/>
                    <a:pt x="3" y="18"/>
                    <a:pt x="8" y="27"/>
                  </a:cubicBezTo>
                  <a:cubicBezTo>
                    <a:pt x="26" y="58"/>
                    <a:pt x="65" y="68"/>
                    <a:pt x="96" y="51"/>
                  </a:cubicBezTo>
                  <a:cubicBezTo>
                    <a:pt x="97" y="50"/>
                    <a:pt x="100" y="48"/>
                    <a:pt x="100" y="48"/>
                  </a:cubicBezTo>
                  <a:cubicBezTo>
                    <a:pt x="64" y="39"/>
                    <a:pt x="30" y="23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endParaRPr lang="en-US" sz="704"/>
            </a:p>
          </p:txBody>
        </p:sp>
        <p:sp>
          <p:nvSpPr>
            <p:cNvPr id="25" name="Freeform 69">
              <a:extLst>
                <a:ext uri="{FF2B5EF4-FFF2-40B4-BE49-F238E27FC236}">
                  <a16:creationId xmlns:a16="http://schemas.microsoft.com/office/drawing/2014/main" id="{2C75C4B7-AA52-1F72-1527-0C21F5EDD3A5}"/>
                </a:ext>
              </a:extLst>
            </p:cNvPr>
            <p:cNvSpPr>
              <a:spLocks/>
            </p:cNvSpPr>
            <p:nvPr/>
          </p:nvSpPr>
          <p:spPr bwMode="auto">
            <a:xfrm rot="18611818" flipV="1">
              <a:off x="4100495" y="3659147"/>
              <a:ext cx="866986" cy="1164109"/>
            </a:xfrm>
            <a:custGeom>
              <a:avLst/>
              <a:gdLst>
                <a:gd name="T0" fmla="*/ 43 w 213"/>
                <a:gd name="T1" fmla="*/ 167 h 286"/>
                <a:gd name="T2" fmla="*/ 168 w 213"/>
                <a:gd name="T3" fmla="*/ 286 h 286"/>
                <a:gd name="T4" fmla="*/ 146 w 213"/>
                <a:gd name="T5" fmla="*/ 263 h 286"/>
                <a:gd name="T6" fmla="*/ 145 w 213"/>
                <a:gd name="T7" fmla="*/ 262 h 286"/>
                <a:gd name="T8" fmla="*/ 137 w 213"/>
                <a:gd name="T9" fmla="*/ 234 h 286"/>
                <a:gd name="T10" fmla="*/ 169 w 213"/>
                <a:gd name="T11" fmla="*/ 174 h 286"/>
                <a:gd name="T12" fmla="*/ 194 w 213"/>
                <a:gd name="T13" fmla="*/ 80 h 286"/>
                <a:gd name="T14" fmla="*/ 100 w 213"/>
                <a:gd name="T15" fmla="*/ 55 h 286"/>
                <a:gd name="T16" fmla="*/ 32 w 213"/>
                <a:gd name="T17" fmla="*/ 53 h 286"/>
                <a:gd name="T18" fmla="*/ 12 w 213"/>
                <a:gd name="T19" fmla="*/ 32 h 286"/>
                <a:gd name="T20" fmla="*/ 11 w 213"/>
                <a:gd name="T21" fmla="*/ 31 h 286"/>
                <a:gd name="T22" fmla="*/ 3 w 213"/>
                <a:gd name="T23" fmla="*/ 0 h 286"/>
                <a:gd name="T24" fmla="*/ 43 w 213"/>
                <a:gd name="T25" fmla="*/ 167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86">
                  <a:moveTo>
                    <a:pt x="43" y="167"/>
                  </a:moveTo>
                  <a:cubicBezTo>
                    <a:pt x="74" y="220"/>
                    <a:pt x="118" y="260"/>
                    <a:pt x="168" y="286"/>
                  </a:cubicBezTo>
                  <a:cubicBezTo>
                    <a:pt x="159" y="280"/>
                    <a:pt x="152" y="273"/>
                    <a:pt x="146" y="263"/>
                  </a:cubicBezTo>
                  <a:cubicBezTo>
                    <a:pt x="145" y="263"/>
                    <a:pt x="145" y="262"/>
                    <a:pt x="145" y="262"/>
                  </a:cubicBezTo>
                  <a:cubicBezTo>
                    <a:pt x="140" y="253"/>
                    <a:pt x="137" y="244"/>
                    <a:pt x="137" y="234"/>
                  </a:cubicBezTo>
                  <a:cubicBezTo>
                    <a:pt x="135" y="211"/>
                    <a:pt x="147" y="187"/>
                    <a:pt x="169" y="174"/>
                  </a:cubicBezTo>
                  <a:cubicBezTo>
                    <a:pt x="201" y="155"/>
                    <a:pt x="213" y="113"/>
                    <a:pt x="194" y="80"/>
                  </a:cubicBezTo>
                  <a:cubicBezTo>
                    <a:pt x="175" y="48"/>
                    <a:pt x="133" y="36"/>
                    <a:pt x="100" y="55"/>
                  </a:cubicBezTo>
                  <a:cubicBezTo>
                    <a:pt x="78" y="68"/>
                    <a:pt x="52" y="66"/>
                    <a:pt x="32" y="53"/>
                  </a:cubicBezTo>
                  <a:cubicBezTo>
                    <a:pt x="24" y="48"/>
                    <a:pt x="17" y="41"/>
                    <a:pt x="12" y="32"/>
                  </a:cubicBezTo>
                  <a:cubicBezTo>
                    <a:pt x="12" y="31"/>
                    <a:pt x="12" y="31"/>
                    <a:pt x="11" y="31"/>
                  </a:cubicBezTo>
                  <a:cubicBezTo>
                    <a:pt x="6" y="21"/>
                    <a:pt x="3" y="10"/>
                    <a:pt x="3" y="0"/>
                  </a:cubicBezTo>
                  <a:cubicBezTo>
                    <a:pt x="0" y="56"/>
                    <a:pt x="13" y="115"/>
                    <a:pt x="43" y="16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endParaRPr lang="en-US" sz="704"/>
            </a:p>
          </p:txBody>
        </p:sp>
        <p:grpSp>
          <p:nvGrpSpPr>
            <p:cNvPr id="26" name="ZenIcon1">
              <a:extLst>
                <a:ext uri="{FF2B5EF4-FFF2-40B4-BE49-F238E27FC236}">
                  <a16:creationId xmlns:a16="http://schemas.microsoft.com/office/drawing/2014/main" id="{52552DA1-1B53-DA2B-2622-73E08D2CC0C3}"/>
                </a:ext>
              </a:extLst>
            </p:cNvPr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>
            <a:xfrm>
              <a:off x="4437047" y="4101070"/>
              <a:ext cx="324797" cy="324797"/>
              <a:chOff x="5712408" y="975680"/>
              <a:chExt cx="671729" cy="639391"/>
            </a:xfrm>
          </p:grpSpPr>
          <p:sp>
            <p:nvSpPr>
              <p:cNvPr id="27" name="Freeform 26">
                <a:extLst>
                  <a:ext uri="{FF2B5EF4-FFF2-40B4-BE49-F238E27FC236}">
                    <a16:creationId xmlns:a16="http://schemas.microsoft.com/office/drawing/2014/main" id="{5D00CE00-D905-23E4-AF21-CDABC7D3BE5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12408" y="975680"/>
                <a:ext cx="671729" cy="639391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28" name="Freeform 27">
                <a:extLst>
                  <a:ext uri="{FF2B5EF4-FFF2-40B4-BE49-F238E27FC236}">
                    <a16:creationId xmlns:a16="http://schemas.microsoft.com/office/drawing/2014/main" id="{0540AC80-CE85-4415-3B99-D76B34295D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6917" y="1058042"/>
                <a:ext cx="502713" cy="338119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29" name="Freeform 28">
                <a:extLst>
                  <a:ext uri="{FF2B5EF4-FFF2-40B4-BE49-F238E27FC236}">
                    <a16:creationId xmlns:a16="http://schemas.microsoft.com/office/drawing/2014/main" id="{97CD4551-DC15-068E-973F-88FBAEEC112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7937" y="1404831"/>
                <a:ext cx="62840" cy="65023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30" name="Freeform 29">
                <a:extLst>
                  <a:ext uri="{FF2B5EF4-FFF2-40B4-BE49-F238E27FC236}">
                    <a16:creationId xmlns:a16="http://schemas.microsoft.com/office/drawing/2014/main" id="{71647A00-5971-AB0F-54B5-B2C9B643F1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3429" y="1190255"/>
                <a:ext cx="84509" cy="88864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DEA14C6B-49FD-C2FD-7661-99290D9990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6605" y="1175084"/>
                <a:ext cx="43337" cy="119208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69682CFE-A588-E970-ECEF-6B00114D77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776" y="1190255"/>
                <a:ext cx="82341" cy="88864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</p:grpSp>
      </p:grpSp>
      <p:sp>
        <p:nvSpPr>
          <p:cNvPr id="33" name="ZenIcon2">
            <a:extLst>
              <a:ext uri="{FF2B5EF4-FFF2-40B4-BE49-F238E27FC236}">
                <a16:creationId xmlns:a16="http://schemas.microsoft.com/office/drawing/2014/main" id="{12DA6478-30DD-AA61-F7AB-0204BCF683C5}"/>
              </a:ext>
            </a:extLst>
          </p:cNvPr>
          <p:cNvSpPr>
            <a:spLocks noChangeAspect="1" noEditPoints="1"/>
          </p:cNvSpPr>
          <p:nvPr>
            <p:custDataLst>
              <p:tags r:id="rId2"/>
            </p:custDataLst>
          </p:nvPr>
        </p:nvSpPr>
        <p:spPr bwMode="auto">
          <a:xfrm>
            <a:off x="5013807" y="2288692"/>
            <a:ext cx="324797" cy="324797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34" name="ZenIcon3">
            <a:extLst>
              <a:ext uri="{FF2B5EF4-FFF2-40B4-BE49-F238E27FC236}">
                <a16:creationId xmlns:a16="http://schemas.microsoft.com/office/drawing/2014/main" id="{4A8085A8-4C24-BE8E-4C68-11C9416B0EAE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6923728" y="2288689"/>
            <a:ext cx="324797" cy="32560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5" name="ZenIcon1">
            <a:extLst>
              <a:ext uri="{FF2B5EF4-FFF2-40B4-BE49-F238E27FC236}">
                <a16:creationId xmlns:a16="http://schemas.microsoft.com/office/drawing/2014/main" id="{AF17BDA5-B48D-3432-D301-2F689A3D4FBE}"/>
              </a:ext>
            </a:extLst>
          </p:cNvPr>
          <p:cNvGrpSpPr>
            <a:grpSpLocks noChangeAspect="1"/>
          </p:cNvGrpSpPr>
          <p:nvPr>
            <p:custDataLst>
              <p:tags r:id="rId4"/>
            </p:custDataLst>
          </p:nvPr>
        </p:nvGrpSpPr>
        <p:grpSpPr>
          <a:xfrm>
            <a:off x="5900785" y="5195218"/>
            <a:ext cx="324797" cy="324797"/>
            <a:chOff x="5712408" y="975680"/>
            <a:chExt cx="671729" cy="639391"/>
          </a:xfrm>
        </p:grpSpPr>
        <p:sp>
          <p:nvSpPr>
            <p:cNvPr id="36" name="Freeform 26">
              <a:extLst>
                <a:ext uri="{FF2B5EF4-FFF2-40B4-BE49-F238E27FC236}">
                  <a16:creationId xmlns:a16="http://schemas.microsoft.com/office/drawing/2014/main" id="{6DC126D9-7E96-9F4F-A5C3-A145789EC1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7" name="Freeform 27">
              <a:extLst>
                <a:ext uri="{FF2B5EF4-FFF2-40B4-BE49-F238E27FC236}">
                  <a16:creationId xmlns:a16="http://schemas.microsoft.com/office/drawing/2014/main" id="{3E785C51-4CDC-8DBA-6FC4-FB666D711E2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8" name="Freeform 28">
              <a:extLst>
                <a:ext uri="{FF2B5EF4-FFF2-40B4-BE49-F238E27FC236}">
                  <a16:creationId xmlns:a16="http://schemas.microsoft.com/office/drawing/2014/main" id="{41230A8A-646E-37D2-CAFF-23EF3F7C5E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60908828-7B8F-12F0-708A-85C03B17E2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id="{5DBF1237-DCF5-ECA6-E9D5-89E902366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id="{9BBBA852-3F13-F944-6C69-4B2BB2B71E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A2C75D9-5953-3596-0AAF-90D72B28E454}"/>
              </a:ext>
            </a:extLst>
          </p:cNvPr>
          <p:cNvGrpSpPr/>
          <p:nvPr/>
        </p:nvGrpSpPr>
        <p:grpSpPr>
          <a:xfrm>
            <a:off x="7141483" y="3493011"/>
            <a:ext cx="1164109" cy="1562602"/>
            <a:chOff x="7141483" y="3493011"/>
            <a:chExt cx="1164109" cy="1562602"/>
          </a:xfrm>
        </p:grpSpPr>
        <p:sp>
          <p:nvSpPr>
            <p:cNvPr id="43" name="Freeform 67">
              <a:extLst>
                <a:ext uri="{FF2B5EF4-FFF2-40B4-BE49-F238E27FC236}">
                  <a16:creationId xmlns:a16="http://schemas.microsoft.com/office/drawing/2014/main" id="{6E11DD82-D57C-164E-2A59-09D79FDCC5CF}"/>
                </a:ext>
              </a:extLst>
            </p:cNvPr>
            <p:cNvSpPr>
              <a:spLocks/>
            </p:cNvSpPr>
            <p:nvPr/>
          </p:nvSpPr>
          <p:spPr bwMode="auto">
            <a:xfrm rot="1789533" flipH="1" flipV="1">
              <a:off x="7457640" y="4603154"/>
              <a:ext cx="226135" cy="452459"/>
            </a:xfrm>
            <a:custGeom>
              <a:avLst/>
              <a:gdLst>
                <a:gd name="T0" fmla="*/ 46 w 46"/>
                <a:gd name="T1" fmla="*/ 0 h 111"/>
                <a:gd name="T2" fmla="*/ 42 w 46"/>
                <a:gd name="T3" fmla="*/ 2 h 111"/>
                <a:gd name="T4" fmla="*/ 18 w 46"/>
                <a:gd name="T5" fmla="*/ 90 h 111"/>
                <a:gd name="T6" fmla="*/ 38 w 46"/>
                <a:gd name="T7" fmla="*/ 111 h 111"/>
                <a:gd name="T8" fmla="*/ 46 w 46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11">
                  <a:moveTo>
                    <a:pt x="46" y="0"/>
                  </a:moveTo>
                  <a:cubicBezTo>
                    <a:pt x="45" y="0"/>
                    <a:pt x="43" y="1"/>
                    <a:pt x="42" y="2"/>
                  </a:cubicBezTo>
                  <a:cubicBezTo>
                    <a:pt x="11" y="20"/>
                    <a:pt x="0" y="59"/>
                    <a:pt x="18" y="90"/>
                  </a:cubicBezTo>
                  <a:cubicBezTo>
                    <a:pt x="23" y="99"/>
                    <a:pt x="30" y="106"/>
                    <a:pt x="38" y="111"/>
                  </a:cubicBezTo>
                  <a:cubicBezTo>
                    <a:pt x="33" y="73"/>
                    <a:pt x="36" y="35"/>
                    <a:pt x="46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endParaRPr lang="en-US" sz="704"/>
            </a:p>
          </p:txBody>
        </p:sp>
        <p:sp>
          <p:nvSpPr>
            <p:cNvPr id="44" name="Freeform 68">
              <a:extLst>
                <a:ext uri="{FF2B5EF4-FFF2-40B4-BE49-F238E27FC236}">
                  <a16:creationId xmlns:a16="http://schemas.microsoft.com/office/drawing/2014/main" id="{CF036B21-40C3-9531-538C-79096C1DC4A9}"/>
                </a:ext>
              </a:extLst>
            </p:cNvPr>
            <p:cNvSpPr>
              <a:spLocks/>
            </p:cNvSpPr>
            <p:nvPr/>
          </p:nvSpPr>
          <p:spPr bwMode="auto">
            <a:xfrm rot="3563147" flipH="1" flipV="1">
              <a:off x="7660869" y="3527812"/>
              <a:ext cx="453686" cy="384084"/>
            </a:xfrm>
            <a:custGeom>
              <a:avLst/>
              <a:gdLst>
                <a:gd name="T0" fmla="*/ 0 w 100"/>
                <a:gd name="T1" fmla="*/ 0 h 68"/>
                <a:gd name="T2" fmla="*/ 8 w 100"/>
                <a:gd name="T3" fmla="*/ 27 h 68"/>
                <a:gd name="T4" fmla="*/ 96 w 100"/>
                <a:gd name="T5" fmla="*/ 51 h 68"/>
                <a:gd name="T6" fmla="*/ 100 w 100"/>
                <a:gd name="T7" fmla="*/ 48 h 68"/>
                <a:gd name="T8" fmla="*/ 0 w 100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68">
                  <a:moveTo>
                    <a:pt x="0" y="0"/>
                  </a:moveTo>
                  <a:cubicBezTo>
                    <a:pt x="0" y="9"/>
                    <a:pt x="3" y="18"/>
                    <a:pt x="8" y="27"/>
                  </a:cubicBezTo>
                  <a:cubicBezTo>
                    <a:pt x="26" y="58"/>
                    <a:pt x="65" y="68"/>
                    <a:pt x="96" y="51"/>
                  </a:cubicBezTo>
                  <a:cubicBezTo>
                    <a:pt x="97" y="50"/>
                    <a:pt x="100" y="48"/>
                    <a:pt x="100" y="48"/>
                  </a:cubicBezTo>
                  <a:cubicBezTo>
                    <a:pt x="64" y="39"/>
                    <a:pt x="30" y="23"/>
                    <a:pt x="0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endParaRPr lang="en-US" sz="704"/>
            </a:p>
          </p:txBody>
        </p:sp>
        <p:sp>
          <p:nvSpPr>
            <p:cNvPr id="45" name="Freeform 69">
              <a:extLst>
                <a:ext uri="{FF2B5EF4-FFF2-40B4-BE49-F238E27FC236}">
                  <a16:creationId xmlns:a16="http://schemas.microsoft.com/office/drawing/2014/main" id="{D7FF6C5E-3B58-FDBA-CBF2-FCD376D05F26}"/>
                </a:ext>
              </a:extLst>
            </p:cNvPr>
            <p:cNvSpPr>
              <a:spLocks/>
            </p:cNvSpPr>
            <p:nvPr/>
          </p:nvSpPr>
          <p:spPr bwMode="auto">
            <a:xfrm rot="2988182" flipH="1" flipV="1">
              <a:off x="7290045" y="3659145"/>
              <a:ext cx="866986" cy="1164109"/>
            </a:xfrm>
            <a:custGeom>
              <a:avLst/>
              <a:gdLst>
                <a:gd name="T0" fmla="*/ 43 w 213"/>
                <a:gd name="T1" fmla="*/ 167 h 286"/>
                <a:gd name="T2" fmla="*/ 168 w 213"/>
                <a:gd name="T3" fmla="*/ 286 h 286"/>
                <a:gd name="T4" fmla="*/ 146 w 213"/>
                <a:gd name="T5" fmla="*/ 263 h 286"/>
                <a:gd name="T6" fmla="*/ 145 w 213"/>
                <a:gd name="T7" fmla="*/ 262 h 286"/>
                <a:gd name="T8" fmla="*/ 137 w 213"/>
                <a:gd name="T9" fmla="*/ 234 h 286"/>
                <a:gd name="T10" fmla="*/ 169 w 213"/>
                <a:gd name="T11" fmla="*/ 174 h 286"/>
                <a:gd name="T12" fmla="*/ 194 w 213"/>
                <a:gd name="T13" fmla="*/ 80 h 286"/>
                <a:gd name="T14" fmla="*/ 100 w 213"/>
                <a:gd name="T15" fmla="*/ 55 h 286"/>
                <a:gd name="T16" fmla="*/ 32 w 213"/>
                <a:gd name="T17" fmla="*/ 53 h 286"/>
                <a:gd name="T18" fmla="*/ 12 w 213"/>
                <a:gd name="T19" fmla="*/ 32 h 286"/>
                <a:gd name="T20" fmla="*/ 11 w 213"/>
                <a:gd name="T21" fmla="*/ 31 h 286"/>
                <a:gd name="T22" fmla="*/ 3 w 213"/>
                <a:gd name="T23" fmla="*/ 0 h 286"/>
                <a:gd name="T24" fmla="*/ 43 w 213"/>
                <a:gd name="T25" fmla="*/ 167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86">
                  <a:moveTo>
                    <a:pt x="43" y="167"/>
                  </a:moveTo>
                  <a:cubicBezTo>
                    <a:pt x="74" y="220"/>
                    <a:pt x="118" y="260"/>
                    <a:pt x="168" y="286"/>
                  </a:cubicBezTo>
                  <a:cubicBezTo>
                    <a:pt x="159" y="280"/>
                    <a:pt x="152" y="273"/>
                    <a:pt x="146" y="263"/>
                  </a:cubicBezTo>
                  <a:cubicBezTo>
                    <a:pt x="145" y="263"/>
                    <a:pt x="145" y="262"/>
                    <a:pt x="145" y="262"/>
                  </a:cubicBezTo>
                  <a:cubicBezTo>
                    <a:pt x="140" y="253"/>
                    <a:pt x="137" y="244"/>
                    <a:pt x="137" y="234"/>
                  </a:cubicBezTo>
                  <a:cubicBezTo>
                    <a:pt x="135" y="211"/>
                    <a:pt x="147" y="187"/>
                    <a:pt x="169" y="174"/>
                  </a:cubicBezTo>
                  <a:cubicBezTo>
                    <a:pt x="201" y="155"/>
                    <a:pt x="213" y="113"/>
                    <a:pt x="194" y="80"/>
                  </a:cubicBezTo>
                  <a:cubicBezTo>
                    <a:pt x="175" y="48"/>
                    <a:pt x="133" y="36"/>
                    <a:pt x="100" y="55"/>
                  </a:cubicBezTo>
                  <a:cubicBezTo>
                    <a:pt x="78" y="68"/>
                    <a:pt x="52" y="66"/>
                    <a:pt x="32" y="53"/>
                  </a:cubicBezTo>
                  <a:cubicBezTo>
                    <a:pt x="24" y="48"/>
                    <a:pt x="17" y="41"/>
                    <a:pt x="12" y="32"/>
                  </a:cubicBezTo>
                  <a:cubicBezTo>
                    <a:pt x="12" y="31"/>
                    <a:pt x="12" y="31"/>
                    <a:pt x="11" y="31"/>
                  </a:cubicBezTo>
                  <a:cubicBezTo>
                    <a:pt x="6" y="21"/>
                    <a:pt x="3" y="10"/>
                    <a:pt x="3" y="0"/>
                  </a:cubicBezTo>
                  <a:cubicBezTo>
                    <a:pt x="0" y="56"/>
                    <a:pt x="13" y="115"/>
                    <a:pt x="43" y="1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endParaRPr lang="en-US" sz="704"/>
            </a:p>
          </p:txBody>
        </p:sp>
        <p:grpSp>
          <p:nvGrpSpPr>
            <p:cNvPr id="46" name="ZenIcon4">
              <a:extLst>
                <a:ext uri="{FF2B5EF4-FFF2-40B4-BE49-F238E27FC236}">
                  <a16:creationId xmlns:a16="http://schemas.microsoft.com/office/drawing/2014/main" id="{FBBE5D74-557B-3F5C-569C-2C980E71E932}"/>
                </a:ext>
              </a:extLst>
            </p:cNvPr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>
            <a:xfrm>
              <a:off x="7444008" y="4087686"/>
              <a:ext cx="324797" cy="324797"/>
              <a:chOff x="-4769427" y="-314325"/>
              <a:chExt cx="4660901" cy="4576762"/>
            </a:xfrm>
          </p:grpSpPr>
          <p:sp>
            <p:nvSpPr>
              <p:cNvPr id="47" name="Freeform 23">
                <a:extLst>
                  <a:ext uri="{FF2B5EF4-FFF2-40B4-BE49-F238E27FC236}">
                    <a16:creationId xmlns:a16="http://schemas.microsoft.com/office/drawing/2014/main" id="{F98EC996-73D4-DED8-71D6-91FF36B0E7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4509077" y="-314325"/>
                <a:ext cx="4138613" cy="3956050"/>
              </a:xfrm>
              <a:custGeom>
                <a:avLst/>
                <a:gdLst>
                  <a:gd name="T0" fmla="*/ 2128 w 2188"/>
                  <a:gd name="T1" fmla="*/ 946 h 2085"/>
                  <a:gd name="T2" fmla="*/ 2169 w 2188"/>
                  <a:gd name="T3" fmla="*/ 781 h 2085"/>
                  <a:gd name="T4" fmla="*/ 2038 w 2188"/>
                  <a:gd name="T5" fmla="*/ 671 h 2085"/>
                  <a:gd name="T6" fmla="*/ 1503 w 2188"/>
                  <a:gd name="T7" fmla="*/ 593 h 2085"/>
                  <a:gd name="T8" fmla="*/ 1478 w 2188"/>
                  <a:gd name="T9" fmla="*/ 576 h 2085"/>
                  <a:gd name="T10" fmla="*/ 1239 w 2188"/>
                  <a:gd name="T11" fmla="*/ 90 h 2085"/>
                  <a:gd name="T12" fmla="*/ 1094 w 2188"/>
                  <a:gd name="T13" fmla="*/ 0 h 2085"/>
                  <a:gd name="T14" fmla="*/ 949 w 2188"/>
                  <a:gd name="T15" fmla="*/ 90 h 2085"/>
                  <a:gd name="T16" fmla="*/ 710 w 2188"/>
                  <a:gd name="T17" fmla="*/ 576 h 2085"/>
                  <a:gd name="T18" fmla="*/ 685 w 2188"/>
                  <a:gd name="T19" fmla="*/ 593 h 2085"/>
                  <a:gd name="T20" fmla="*/ 150 w 2188"/>
                  <a:gd name="T21" fmla="*/ 671 h 2085"/>
                  <a:gd name="T22" fmla="*/ 19 w 2188"/>
                  <a:gd name="T23" fmla="*/ 781 h 2085"/>
                  <a:gd name="T24" fmla="*/ 60 w 2188"/>
                  <a:gd name="T25" fmla="*/ 946 h 2085"/>
                  <a:gd name="T26" fmla="*/ 448 w 2188"/>
                  <a:gd name="T27" fmla="*/ 1324 h 2085"/>
                  <a:gd name="T28" fmla="*/ 457 w 2188"/>
                  <a:gd name="T29" fmla="*/ 1353 h 2085"/>
                  <a:gd name="T30" fmla="*/ 366 w 2188"/>
                  <a:gd name="T31" fmla="*/ 1886 h 2085"/>
                  <a:gd name="T32" fmla="*/ 430 w 2188"/>
                  <a:gd name="T33" fmla="*/ 2044 h 2085"/>
                  <a:gd name="T34" fmla="*/ 600 w 2188"/>
                  <a:gd name="T35" fmla="*/ 2056 h 2085"/>
                  <a:gd name="T36" fmla="*/ 1079 w 2188"/>
                  <a:gd name="T37" fmla="*/ 1805 h 2085"/>
                  <a:gd name="T38" fmla="*/ 1109 w 2188"/>
                  <a:gd name="T39" fmla="*/ 1805 h 2085"/>
                  <a:gd name="T40" fmla="*/ 1588 w 2188"/>
                  <a:gd name="T41" fmla="*/ 2056 h 2085"/>
                  <a:gd name="T42" fmla="*/ 1663 w 2188"/>
                  <a:gd name="T43" fmla="*/ 2075 h 2085"/>
                  <a:gd name="T44" fmla="*/ 1758 w 2188"/>
                  <a:gd name="T45" fmla="*/ 2044 h 2085"/>
                  <a:gd name="T46" fmla="*/ 1822 w 2188"/>
                  <a:gd name="T47" fmla="*/ 1886 h 2085"/>
                  <a:gd name="T48" fmla="*/ 1731 w 2188"/>
                  <a:gd name="T49" fmla="*/ 1353 h 2085"/>
                  <a:gd name="T50" fmla="*/ 1740 w 2188"/>
                  <a:gd name="T51" fmla="*/ 1324 h 2085"/>
                  <a:gd name="T52" fmla="*/ 2128 w 2188"/>
                  <a:gd name="T53" fmla="*/ 946 h 2085"/>
                  <a:gd name="T54" fmla="*/ 1604 w 2188"/>
                  <a:gd name="T55" fmla="*/ 1375 h 2085"/>
                  <a:gd name="T56" fmla="*/ 1695 w 2188"/>
                  <a:gd name="T57" fmla="*/ 1908 h 2085"/>
                  <a:gd name="T58" fmla="*/ 1682 w 2188"/>
                  <a:gd name="T59" fmla="*/ 1940 h 2085"/>
                  <a:gd name="T60" fmla="*/ 1648 w 2188"/>
                  <a:gd name="T61" fmla="*/ 1942 h 2085"/>
                  <a:gd name="T62" fmla="*/ 1169 w 2188"/>
                  <a:gd name="T63" fmla="*/ 1690 h 2085"/>
                  <a:gd name="T64" fmla="*/ 1094 w 2188"/>
                  <a:gd name="T65" fmla="*/ 1672 h 2085"/>
                  <a:gd name="T66" fmla="*/ 1019 w 2188"/>
                  <a:gd name="T67" fmla="*/ 1690 h 2085"/>
                  <a:gd name="T68" fmla="*/ 540 w 2188"/>
                  <a:gd name="T69" fmla="*/ 1942 h 2085"/>
                  <a:gd name="T70" fmla="*/ 506 w 2188"/>
                  <a:gd name="T71" fmla="*/ 1940 h 2085"/>
                  <a:gd name="T72" fmla="*/ 493 w 2188"/>
                  <a:gd name="T73" fmla="*/ 1908 h 2085"/>
                  <a:gd name="T74" fmla="*/ 584 w 2188"/>
                  <a:gd name="T75" fmla="*/ 1375 h 2085"/>
                  <a:gd name="T76" fmla="*/ 538 w 2188"/>
                  <a:gd name="T77" fmla="*/ 1232 h 2085"/>
                  <a:gd name="T78" fmla="*/ 150 w 2188"/>
                  <a:gd name="T79" fmla="*/ 854 h 2085"/>
                  <a:gd name="T80" fmla="*/ 142 w 2188"/>
                  <a:gd name="T81" fmla="*/ 821 h 2085"/>
                  <a:gd name="T82" fmla="*/ 168 w 2188"/>
                  <a:gd name="T83" fmla="*/ 799 h 2085"/>
                  <a:gd name="T84" fmla="*/ 704 w 2188"/>
                  <a:gd name="T85" fmla="*/ 721 h 2085"/>
                  <a:gd name="T86" fmla="*/ 826 w 2188"/>
                  <a:gd name="T87" fmla="*/ 633 h 2085"/>
                  <a:gd name="T88" fmla="*/ 1065 w 2188"/>
                  <a:gd name="T89" fmla="*/ 147 h 2085"/>
                  <a:gd name="T90" fmla="*/ 1094 w 2188"/>
                  <a:gd name="T91" fmla="*/ 129 h 2085"/>
                  <a:gd name="T92" fmla="*/ 1123 w 2188"/>
                  <a:gd name="T93" fmla="*/ 147 h 2085"/>
                  <a:gd name="T94" fmla="*/ 1123 w 2188"/>
                  <a:gd name="T95" fmla="*/ 147 h 2085"/>
                  <a:gd name="T96" fmla="*/ 1363 w 2188"/>
                  <a:gd name="T97" fmla="*/ 633 h 2085"/>
                  <a:gd name="T98" fmla="*/ 1484 w 2188"/>
                  <a:gd name="T99" fmla="*/ 721 h 2085"/>
                  <a:gd name="T100" fmla="*/ 2020 w 2188"/>
                  <a:gd name="T101" fmla="*/ 799 h 2085"/>
                  <a:gd name="T102" fmla="*/ 2046 w 2188"/>
                  <a:gd name="T103" fmla="*/ 821 h 2085"/>
                  <a:gd name="T104" fmla="*/ 2038 w 2188"/>
                  <a:gd name="T105" fmla="*/ 854 h 2085"/>
                  <a:gd name="T106" fmla="*/ 1650 w 2188"/>
                  <a:gd name="T107" fmla="*/ 1232 h 2085"/>
                  <a:gd name="T108" fmla="*/ 1604 w 2188"/>
                  <a:gd name="T109" fmla="*/ 1375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188" h="2085">
                    <a:moveTo>
                      <a:pt x="2128" y="946"/>
                    </a:moveTo>
                    <a:cubicBezTo>
                      <a:pt x="2172" y="903"/>
                      <a:pt x="2188" y="840"/>
                      <a:pt x="2169" y="781"/>
                    </a:cubicBezTo>
                    <a:cubicBezTo>
                      <a:pt x="2149" y="722"/>
                      <a:pt x="2100" y="680"/>
                      <a:pt x="2038" y="671"/>
                    </a:cubicBezTo>
                    <a:cubicBezTo>
                      <a:pt x="1503" y="593"/>
                      <a:pt x="1503" y="593"/>
                      <a:pt x="1503" y="593"/>
                    </a:cubicBezTo>
                    <a:cubicBezTo>
                      <a:pt x="1492" y="592"/>
                      <a:pt x="1483" y="585"/>
                      <a:pt x="1478" y="576"/>
                    </a:cubicBezTo>
                    <a:cubicBezTo>
                      <a:pt x="1239" y="90"/>
                      <a:pt x="1239" y="90"/>
                      <a:pt x="1239" y="90"/>
                    </a:cubicBezTo>
                    <a:cubicBezTo>
                      <a:pt x="1211" y="35"/>
                      <a:pt x="1156" y="0"/>
                      <a:pt x="1094" y="0"/>
                    </a:cubicBezTo>
                    <a:cubicBezTo>
                      <a:pt x="1032" y="0"/>
                      <a:pt x="977" y="35"/>
                      <a:pt x="949" y="90"/>
                    </a:cubicBezTo>
                    <a:cubicBezTo>
                      <a:pt x="710" y="576"/>
                      <a:pt x="710" y="576"/>
                      <a:pt x="710" y="576"/>
                    </a:cubicBezTo>
                    <a:cubicBezTo>
                      <a:pt x="705" y="585"/>
                      <a:pt x="696" y="592"/>
                      <a:pt x="685" y="593"/>
                    </a:cubicBezTo>
                    <a:cubicBezTo>
                      <a:pt x="150" y="671"/>
                      <a:pt x="150" y="671"/>
                      <a:pt x="150" y="671"/>
                    </a:cubicBezTo>
                    <a:cubicBezTo>
                      <a:pt x="88" y="680"/>
                      <a:pt x="39" y="722"/>
                      <a:pt x="19" y="781"/>
                    </a:cubicBezTo>
                    <a:cubicBezTo>
                      <a:pt x="0" y="840"/>
                      <a:pt x="16" y="903"/>
                      <a:pt x="60" y="946"/>
                    </a:cubicBezTo>
                    <a:cubicBezTo>
                      <a:pt x="448" y="1324"/>
                      <a:pt x="448" y="1324"/>
                      <a:pt x="448" y="1324"/>
                    </a:cubicBezTo>
                    <a:cubicBezTo>
                      <a:pt x="455" y="1332"/>
                      <a:pt x="459" y="1342"/>
                      <a:pt x="457" y="1353"/>
                    </a:cubicBezTo>
                    <a:cubicBezTo>
                      <a:pt x="366" y="1886"/>
                      <a:pt x="366" y="1886"/>
                      <a:pt x="366" y="1886"/>
                    </a:cubicBezTo>
                    <a:cubicBezTo>
                      <a:pt x="355" y="1947"/>
                      <a:pt x="380" y="2008"/>
                      <a:pt x="430" y="2044"/>
                    </a:cubicBezTo>
                    <a:cubicBezTo>
                      <a:pt x="480" y="2081"/>
                      <a:pt x="545" y="2085"/>
                      <a:pt x="600" y="2056"/>
                    </a:cubicBezTo>
                    <a:cubicBezTo>
                      <a:pt x="1079" y="1805"/>
                      <a:pt x="1079" y="1805"/>
                      <a:pt x="1079" y="1805"/>
                    </a:cubicBezTo>
                    <a:cubicBezTo>
                      <a:pt x="1088" y="1800"/>
                      <a:pt x="1100" y="1800"/>
                      <a:pt x="1109" y="1805"/>
                    </a:cubicBezTo>
                    <a:cubicBezTo>
                      <a:pt x="1588" y="2056"/>
                      <a:pt x="1588" y="2056"/>
                      <a:pt x="1588" y="2056"/>
                    </a:cubicBezTo>
                    <a:cubicBezTo>
                      <a:pt x="1612" y="2069"/>
                      <a:pt x="1638" y="2075"/>
                      <a:pt x="1663" y="2075"/>
                    </a:cubicBezTo>
                    <a:cubicBezTo>
                      <a:pt x="1697" y="2075"/>
                      <a:pt x="1730" y="2065"/>
                      <a:pt x="1758" y="2044"/>
                    </a:cubicBezTo>
                    <a:cubicBezTo>
                      <a:pt x="1808" y="2008"/>
                      <a:pt x="1833" y="1947"/>
                      <a:pt x="1822" y="1886"/>
                    </a:cubicBezTo>
                    <a:cubicBezTo>
                      <a:pt x="1731" y="1353"/>
                      <a:pt x="1731" y="1353"/>
                      <a:pt x="1731" y="1353"/>
                    </a:cubicBezTo>
                    <a:cubicBezTo>
                      <a:pt x="1729" y="1342"/>
                      <a:pt x="1733" y="1332"/>
                      <a:pt x="1740" y="1324"/>
                    </a:cubicBezTo>
                    <a:lnTo>
                      <a:pt x="2128" y="946"/>
                    </a:lnTo>
                    <a:close/>
                    <a:moveTo>
                      <a:pt x="1604" y="1375"/>
                    </a:moveTo>
                    <a:cubicBezTo>
                      <a:pt x="1695" y="1908"/>
                      <a:pt x="1695" y="1908"/>
                      <a:pt x="1695" y="1908"/>
                    </a:cubicBezTo>
                    <a:cubicBezTo>
                      <a:pt x="1698" y="1926"/>
                      <a:pt x="1687" y="1936"/>
                      <a:pt x="1682" y="1940"/>
                    </a:cubicBezTo>
                    <a:cubicBezTo>
                      <a:pt x="1677" y="1943"/>
                      <a:pt x="1664" y="1951"/>
                      <a:pt x="1648" y="1942"/>
                    </a:cubicBezTo>
                    <a:cubicBezTo>
                      <a:pt x="1169" y="1690"/>
                      <a:pt x="1169" y="1690"/>
                      <a:pt x="1169" y="1690"/>
                    </a:cubicBezTo>
                    <a:cubicBezTo>
                      <a:pt x="1146" y="1678"/>
                      <a:pt x="1120" y="1672"/>
                      <a:pt x="1094" y="1672"/>
                    </a:cubicBezTo>
                    <a:cubicBezTo>
                      <a:pt x="1068" y="1672"/>
                      <a:pt x="1042" y="1678"/>
                      <a:pt x="1019" y="1690"/>
                    </a:cubicBezTo>
                    <a:cubicBezTo>
                      <a:pt x="540" y="1942"/>
                      <a:pt x="540" y="1942"/>
                      <a:pt x="540" y="1942"/>
                    </a:cubicBezTo>
                    <a:cubicBezTo>
                      <a:pt x="524" y="1951"/>
                      <a:pt x="511" y="1943"/>
                      <a:pt x="506" y="1940"/>
                    </a:cubicBezTo>
                    <a:cubicBezTo>
                      <a:pt x="501" y="1936"/>
                      <a:pt x="490" y="1926"/>
                      <a:pt x="493" y="1908"/>
                    </a:cubicBezTo>
                    <a:cubicBezTo>
                      <a:pt x="584" y="1375"/>
                      <a:pt x="584" y="1375"/>
                      <a:pt x="584" y="1375"/>
                    </a:cubicBezTo>
                    <a:cubicBezTo>
                      <a:pt x="593" y="1322"/>
                      <a:pt x="576" y="1269"/>
                      <a:pt x="538" y="1232"/>
                    </a:cubicBezTo>
                    <a:cubicBezTo>
                      <a:pt x="150" y="854"/>
                      <a:pt x="150" y="854"/>
                      <a:pt x="150" y="854"/>
                    </a:cubicBezTo>
                    <a:cubicBezTo>
                      <a:pt x="137" y="841"/>
                      <a:pt x="140" y="827"/>
                      <a:pt x="142" y="821"/>
                    </a:cubicBezTo>
                    <a:cubicBezTo>
                      <a:pt x="144" y="815"/>
                      <a:pt x="150" y="801"/>
                      <a:pt x="168" y="799"/>
                    </a:cubicBezTo>
                    <a:cubicBezTo>
                      <a:pt x="704" y="721"/>
                      <a:pt x="704" y="721"/>
                      <a:pt x="704" y="721"/>
                    </a:cubicBezTo>
                    <a:cubicBezTo>
                      <a:pt x="757" y="713"/>
                      <a:pt x="802" y="680"/>
                      <a:pt x="826" y="633"/>
                    </a:cubicBezTo>
                    <a:cubicBezTo>
                      <a:pt x="1065" y="147"/>
                      <a:pt x="1065" y="147"/>
                      <a:pt x="1065" y="147"/>
                    </a:cubicBezTo>
                    <a:cubicBezTo>
                      <a:pt x="1073" y="131"/>
                      <a:pt x="1088" y="129"/>
                      <a:pt x="1094" y="129"/>
                    </a:cubicBezTo>
                    <a:cubicBezTo>
                      <a:pt x="1100" y="129"/>
                      <a:pt x="1115" y="131"/>
                      <a:pt x="1123" y="147"/>
                    </a:cubicBezTo>
                    <a:cubicBezTo>
                      <a:pt x="1123" y="147"/>
                      <a:pt x="1123" y="147"/>
                      <a:pt x="1123" y="147"/>
                    </a:cubicBezTo>
                    <a:cubicBezTo>
                      <a:pt x="1363" y="633"/>
                      <a:pt x="1363" y="633"/>
                      <a:pt x="1363" y="633"/>
                    </a:cubicBezTo>
                    <a:cubicBezTo>
                      <a:pt x="1386" y="680"/>
                      <a:pt x="1431" y="713"/>
                      <a:pt x="1484" y="721"/>
                    </a:cubicBezTo>
                    <a:cubicBezTo>
                      <a:pt x="2020" y="799"/>
                      <a:pt x="2020" y="799"/>
                      <a:pt x="2020" y="799"/>
                    </a:cubicBezTo>
                    <a:cubicBezTo>
                      <a:pt x="2038" y="801"/>
                      <a:pt x="2044" y="815"/>
                      <a:pt x="2046" y="821"/>
                    </a:cubicBezTo>
                    <a:cubicBezTo>
                      <a:pt x="2048" y="827"/>
                      <a:pt x="2051" y="841"/>
                      <a:pt x="2038" y="854"/>
                    </a:cubicBezTo>
                    <a:cubicBezTo>
                      <a:pt x="1650" y="1232"/>
                      <a:pt x="1650" y="1232"/>
                      <a:pt x="1650" y="1232"/>
                    </a:cubicBezTo>
                    <a:cubicBezTo>
                      <a:pt x="1612" y="1269"/>
                      <a:pt x="1595" y="1322"/>
                      <a:pt x="1604" y="137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24">
                <a:extLst>
                  <a:ext uri="{FF2B5EF4-FFF2-40B4-BE49-F238E27FC236}">
                    <a16:creationId xmlns:a16="http://schemas.microsoft.com/office/drawing/2014/main" id="{9D851DA0-C906-9ECA-8A08-22449A8EA4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51539" y="-182563"/>
                <a:ext cx="406400" cy="439738"/>
              </a:xfrm>
              <a:custGeom>
                <a:avLst/>
                <a:gdLst>
                  <a:gd name="T0" fmla="*/ 179 w 215"/>
                  <a:gd name="T1" fmla="*/ 21 h 232"/>
                  <a:gd name="T2" fmla="*/ 89 w 215"/>
                  <a:gd name="T3" fmla="*/ 35 h 232"/>
                  <a:gd name="T4" fmla="*/ 21 w 215"/>
                  <a:gd name="T5" fmla="*/ 130 h 232"/>
                  <a:gd name="T6" fmla="*/ 35 w 215"/>
                  <a:gd name="T7" fmla="*/ 220 h 232"/>
                  <a:gd name="T8" fmla="*/ 73 w 215"/>
                  <a:gd name="T9" fmla="*/ 232 h 232"/>
                  <a:gd name="T10" fmla="*/ 125 w 215"/>
                  <a:gd name="T11" fmla="*/ 206 h 232"/>
                  <a:gd name="T12" fmla="*/ 194 w 215"/>
                  <a:gd name="T13" fmla="*/ 111 h 232"/>
                  <a:gd name="T14" fmla="*/ 179 w 215"/>
                  <a:gd name="T15" fmla="*/ 21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79" y="21"/>
                    </a:moveTo>
                    <a:cubicBezTo>
                      <a:pt x="151" y="0"/>
                      <a:pt x="110" y="7"/>
                      <a:pt x="89" y="35"/>
                    </a:cubicBezTo>
                    <a:cubicBezTo>
                      <a:pt x="21" y="130"/>
                      <a:pt x="21" y="130"/>
                      <a:pt x="21" y="130"/>
                    </a:cubicBezTo>
                    <a:cubicBezTo>
                      <a:pt x="0" y="159"/>
                      <a:pt x="6" y="199"/>
                      <a:pt x="35" y="220"/>
                    </a:cubicBezTo>
                    <a:cubicBezTo>
                      <a:pt x="46" y="228"/>
                      <a:pt x="60" y="232"/>
                      <a:pt x="73" y="232"/>
                    </a:cubicBezTo>
                    <a:cubicBezTo>
                      <a:pt x="93" y="232"/>
                      <a:pt x="113" y="223"/>
                      <a:pt x="125" y="206"/>
                    </a:cubicBezTo>
                    <a:cubicBezTo>
                      <a:pt x="194" y="111"/>
                      <a:pt x="194" y="111"/>
                      <a:pt x="194" y="111"/>
                    </a:cubicBezTo>
                    <a:cubicBezTo>
                      <a:pt x="215" y="83"/>
                      <a:pt x="208" y="42"/>
                      <a:pt x="179" y="2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25">
                <a:extLst>
                  <a:ext uri="{FF2B5EF4-FFF2-40B4-BE49-F238E27FC236}">
                    <a16:creationId xmlns:a16="http://schemas.microsoft.com/office/drawing/2014/main" id="{D9EA20C1-1C86-2B80-302A-B60FB1372E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934402" y="-182563"/>
                <a:ext cx="407988" cy="439738"/>
              </a:xfrm>
              <a:custGeom>
                <a:avLst/>
                <a:gdLst>
                  <a:gd name="T0" fmla="*/ 194 w 215"/>
                  <a:gd name="T1" fmla="*/ 129 h 232"/>
                  <a:gd name="T2" fmla="*/ 126 w 215"/>
                  <a:gd name="T3" fmla="*/ 35 h 232"/>
                  <a:gd name="T4" fmla="*/ 35 w 215"/>
                  <a:gd name="T5" fmla="*/ 21 h 232"/>
                  <a:gd name="T6" fmla="*/ 21 w 215"/>
                  <a:gd name="T7" fmla="*/ 111 h 232"/>
                  <a:gd name="T8" fmla="*/ 90 w 215"/>
                  <a:gd name="T9" fmla="*/ 205 h 232"/>
                  <a:gd name="T10" fmla="*/ 142 w 215"/>
                  <a:gd name="T11" fmla="*/ 232 h 232"/>
                  <a:gd name="T12" fmla="*/ 180 w 215"/>
                  <a:gd name="T13" fmla="*/ 220 h 232"/>
                  <a:gd name="T14" fmla="*/ 194 w 215"/>
                  <a:gd name="T15" fmla="*/ 129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94" y="129"/>
                    </a:moveTo>
                    <a:cubicBezTo>
                      <a:pt x="126" y="35"/>
                      <a:pt x="126" y="35"/>
                      <a:pt x="126" y="35"/>
                    </a:cubicBezTo>
                    <a:cubicBezTo>
                      <a:pt x="105" y="6"/>
                      <a:pt x="64" y="0"/>
                      <a:pt x="35" y="21"/>
                    </a:cubicBezTo>
                    <a:cubicBezTo>
                      <a:pt x="6" y="42"/>
                      <a:pt x="0" y="82"/>
                      <a:pt x="21" y="111"/>
                    </a:cubicBezTo>
                    <a:cubicBezTo>
                      <a:pt x="90" y="205"/>
                      <a:pt x="90" y="205"/>
                      <a:pt x="90" y="205"/>
                    </a:cubicBezTo>
                    <a:cubicBezTo>
                      <a:pt x="102" y="223"/>
                      <a:pt x="122" y="232"/>
                      <a:pt x="142" y="232"/>
                    </a:cubicBezTo>
                    <a:cubicBezTo>
                      <a:pt x="155" y="232"/>
                      <a:pt x="168" y="228"/>
                      <a:pt x="180" y="220"/>
                    </a:cubicBezTo>
                    <a:cubicBezTo>
                      <a:pt x="209" y="199"/>
                      <a:pt x="215" y="158"/>
                      <a:pt x="194" y="1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26">
                <a:extLst>
                  <a:ext uri="{FF2B5EF4-FFF2-40B4-BE49-F238E27FC236}">
                    <a16:creationId xmlns:a16="http://schemas.microsoft.com/office/drawing/2014/main" id="{ABBA97C5-3627-F592-49AF-5EA5185A0A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769427" y="2336800"/>
                <a:ext cx="484188" cy="328613"/>
              </a:xfrm>
              <a:custGeom>
                <a:avLst/>
                <a:gdLst>
                  <a:gd name="T0" fmla="*/ 245 w 256"/>
                  <a:gd name="T1" fmla="*/ 52 h 173"/>
                  <a:gd name="T2" fmla="*/ 164 w 256"/>
                  <a:gd name="T3" fmla="*/ 11 h 173"/>
                  <a:gd name="T4" fmla="*/ 53 w 256"/>
                  <a:gd name="T5" fmla="*/ 47 h 173"/>
                  <a:gd name="T6" fmla="*/ 11 w 256"/>
                  <a:gd name="T7" fmla="*/ 128 h 173"/>
                  <a:gd name="T8" fmla="*/ 73 w 256"/>
                  <a:gd name="T9" fmla="*/ 173 h 173"/>
                  <a:gd name="T10" fmla="*/ 93 w 256"/>
                  <a:gd name="T11" fmla="*/ 169 h 173"/>
                  <a:gd name="T12" fmla="*/ 203 w 256"/>
                  <a:gd name="T13" fmla="*/ 133 h 173"/>
                  <a:gd name="T14" fmla="*/ 245 w 256"/>
                  <a:gd name="T15" fmla="*/ 52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45" y="52"/>
                    </a:moveTo>
                    <a:cubicBezTo>
                      <a:pt x="234" y="18"/>
                      <a:pt x="197" y="0"/>
                      <a:pt x="164" y="11"/>
                    </a:cubicBezTo>
                    <a:cubicBezTo>
                      <a:pt x="53" y="47"/>
                      <a:pt x="53" y="47"/>
                      <a:pt x="53" y="47"/>
                    </a:cubicBezTo>
                    <a:cubicBezTo>
                      <a:pt x="19" y="58"/>
                      <a:pt x="0" y="94"/>
                      <a:pt x="11" y="128"/>
                    </a:cubicBezTo>
                    <a:cubicBezTo>
                      <a:pt x="20" y="155"/>
                      <a:pt x="45" y="173"/>
                      <a:pt x="73" y="173"/>
                    </a:cubicBezTo>
                    <a:cubicBezTo>
                      <a:pt x="79" y="173"/>
                      <a:pt x="86" y="172"/>
                      <a:pt x="93" y="169"/>
                    </a:cubicBezTo>
                    <a:cubicBezTo>
                      <a:pt x="203" y="133"/>
                      <a:pt x="203" y="133"/>
                      <a:pt x="203" y="133"/>
                    </a:cubicBezTo>
                    <a:cubicBezTo>
                      <a:pt x="237" y="122"/>
                      <a:pt x="256" y="86"/>
                      <a:pt x="245" y="5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27">
                <a:extLst>
                  <a:ext uri="{FF2B5EF4-FFF2-40B4-BE49-F238E27FC236}">
                    <a16:creationId xmlns:a16="http://schemas.microsoft.com/office/drawing/2014/main" id="{63175E2B-9BCB-8C70-10ED-BAE6809F9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562802" y="3795712"/>
                <a:ext cx="246063" cy="466725"/>
              </a:xfrm>
              <a:custGeom>
                <a:avLst/>
                <a:gdLst>
                  <a:gd name="T0" fmla="*/ 65 w 130"/>
                  <a:gd name="T1" fmla="*/ 0 h 246"/>
                  <a:gd name="T2" fmla="*/ 0 w 130"/>
                  <a:gd name="T3" fmla="*/ 65 h 246"/>
                  <a:gd name="T4" fmla="*/ 0 w 130"/>
                  <a:gd name="T5" fmla="*/ 181 h 246"/>
                  <a:gd name="T6" fmla="*/ 65 w 130"/>
                  <a:gd name="T7" fmla="*/ 246 h 246"/>
                  <a:gd name="T8" fmla="*/ 130 w 130"/>
                  <a:gd name="T9" fmla="*/ 181 h 246"/>
                  <a:gd name="T10" fmla="*/ 130 w 130"/>
                  <a:gd name="T11" fmla="*/ 65 h 246"/>
                  <a:gd name="T12" fmla="*/ 65 w 130"/>
                  <a:gd name="T13" fmla="*/ 0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0" h="246">
                    <a:moveTo>
                      <a:pt x="65" y="0"/>
                    </a:moveTo>
                    <a:cubicBezTo>
                      <a:pt x="29" y="0"/>
                      <a:pt x="0" y="29"/>
                      <a:pt x="0" y="6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217"/>
                      <a:pt x="29" y="246"/>
                      <a:pt x="65" y="246"/>
                    </a:cubicBezTo>
                    <a:cubicBezTo>
                      <a:pt x="101" y="246"/>
                      <a:pt x="130" y="217"/>
                      <a:pt x="130" y="181"/>
                    </a:cubicBezTo>
                    <a:cubicBezTo>
                      <a:pt x="130" y="65"/>
                      <a:pt x="130" y="65"/>
                      <a:pt x="130" y="65"/>
                    </a:cubicBezTo>
                    <a:cubicBezTo>
                      <a:pt x="130" y="29"/>
                      <a:pt x="101" y="0"/>
                      <a:pt x="6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28">
                <a:extLst>
                  <a:ext uri="{FF2B5EF4-FFF2-40B4-BE49-F238E27FC236}">
                    <a16:creationId xmlns:a16="http://schemas.microsoft.com/office/drawing/2014/main" id="{A1153293-6C0B-99CA-FE3E-702ABD6DF3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92714" y="2336800"/>
                <a:ext cx="484188" cy="328613"/>
              </a:xfrm>
              <a:custGeom>
                <a:avLst/>
                <a:gdLst>
                  <a:gd name="T0" fmla="*/ 203 w 256"/>
                  <a:gd name="T1" fmla="*/ 47 h 173"/>
                  <a:gd name="T2" fmla="*/ 92 w 256"/>
                  <a:gd name="T3" fmla="*/ 11 h 173"/>
                  <a:gd name="T4" fmla="*/ 11 w 256"/>
                  <a:gd name="T5" fmla="*/ 52 h 173"/>
                  <a:gd name="T6" fmla="*/ 53 w 256"/>
                  <a:gd name="T7" fmla="*/ 133 h 173"/>
                  <a:gd name="T8" fmla="*/ 163 w 256"/>
                  <a:gd name="T9" fmla="*/ 170 h 173"/>
                  <a:gd name="T10" fmla="*/ 183 w 256"/>
                  <a:gd name="T11" fmla="*/ 173 h 173"/>
                  <a:gd name="T12" fmla="*/ 245 w 256"/>
                  <a:gd name="T13" fmla="*/ 128 h 173"/>
                  <a:gd name="T14" fmla="*/ 203 w 256"/>
                  <a:gd name="T15" fmla="*/ 47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03" y="47"/>
                    </a:moveTo>
                    <a:cubicBezTo>
                      <a:pt x="92" y="11"/>
                      <a:pt x="92" y="11"/>
                      <a:pt x="92" y="11"/>
                    </a:cubicBezTo>
                    <a:cubicBezTo>
                      <a:pt x="59" y="0"/>
                      <a:pt x="22" y="18"/>
                      <a:pt x="11" y="52"/>
                    </a:cubicBezTo>
                    <a:cubicBezTo>
                      <a:pt x="0" y="86"/>
                      <a:pt x="19" y="122"/>
                      <a:pt x="53" y="133"/>
                    </a:cubicBezTo>
                    <a:cubicBezTo>
                      <a:pt x="163" y="170"/>
                      <a:pt x="163" y="170"/>
                      <a:pt x="163" y="170"/>
                    </a:cubicBezTo>
                    <a:cubicBezTo>
                      <a:pt x="170" y="172"/>
                      <a:pt x="177" y="173"/>
                      <a:pt x="183" y="173"/>
                    </a:cubicBezTo>
                    <a:cubicBezTo>
                      <a:pt x="211" y="173"/>
                      <a:pt x="236" y="155"/>
                      <a:pt x="245" y="128"/>
                    </a:cubicBezTo>
                    <a:cubicBezTo>
                      <a:pt x="256" y="94"/>
                      <a:pt x="237" y="58"/>
                      <a:pt x="203" y="4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357935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8586</TotalTime>
  <Words>100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Open Sans ExtraBold</vt:lpstr>
      <vt:lpstr>Wingdings</vt:lpstr>
      <vt:lpstr>Office Theme</vt:lpstr>
      <vt:lpstr>think-cell Slide</vt:lpstr>
      <vt:lpstr>5 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468</cp:revision>
  <dcterms:created xsi:type="dcterms:W3CDTF">2021-03-31T02:49:57Z</dcterms:created>
  <dcterms:modified xsi:type="dcterms:W3CDTF">2025-10-15T08:29:52Z</dcterms:modified>
  <cp:category/>
</cp:coreProperties>
</file>