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embeddedFontLst>
    <p:embeddedFont>
      <p:font typeface="Muli Regular" panose="020B0604020202020204" charset="0"/>
      <p:regular r:id="rId31"/>
      <p:bold r:id="rId32"/>
      <p:italic r:id="rId33"/>
      <p:boldItalic r:id="rId34"/>
    </p:embeddedFont>
    <p:embeddedFont>
      <p:font typeface="Roboto Slab" panose="020B0604020202020204" charset="0"/>
      <p:regular r:id="rId35"/>
      <p:bold r:id="rId36"/>
    </p:embeddedFont>
    <p:embeddedFont>
      <p:font typeface="Muli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FAA0ED-58AB-49C4-8B96-CE17005215B3}">
  <a:tblStyle styleId="{57FAA0ED-58AB-49C4-8B96-CE17005215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3" name="Google Shape;14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2" name="Google Shape;15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6" name="Google Shape;155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4" name="Google Shape;156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2" name="Google Shape;1602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3" name="Google Shape;162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5" name="Google Shape;1645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4" name="Google Shape;1664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g35ed75ccf_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3" name="Google Shape;1673;g35ed75ccf_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2" name="Google Shape;1682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1" name="Google Shape;1691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0" name="Google Shape;170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0" name="Google Shape;1710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5" name="Google Shape;1725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73425" y="1746975"/>
            <a:ext cx="4545900" cy="16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12" name="Google Shape;12;p2"/>
            <p:cNvSpPr/>
            <p:nvPr/>
          </p:nvSpPr>
          <p:spPr>
            <a:xfrm>
              <a:off x="3440674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73433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0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720337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146891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867228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867228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145436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292327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718882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85798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2"/>
          <p:cNvGrpSpPr/>
          <p:nvPr/>
        </p:nvGrpSpPr>
        <p:grpSpPr>
          <a:xfrm>
            <a:off x="573433" y="-4550"/>
            <a:ext cx="8570402" cy="5152509"/>
            <a:chOff x="573433" y="-4550"/>
            <a:chExt cx="8570402" cy="5152509"/>
          </a:xfrm>
        </p:grpSpPr>
        <p:sp>
          <p:nvSpPr>
            <p:cNvPr id="30" name="Google Shape;30;p2"/>
            <p:cNvSpPr/>
            <p:nvPr/>
          </p:nvSpPr>
          <p:spPr>
            <a:xfrm>
              <a:off x="573433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146891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867228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867228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014120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571990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292327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292327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292327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718882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857986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718882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5;p2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46" name="Google Shape;46;p2"/>
            <p:cNvSpPr/>
            <p:nvPr/>
          </p:nvSpPr>
          <p:spPr>
            <a:xfrm>
              <a:off x="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720337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14689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293783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014120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440674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14543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292327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718882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85798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85798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2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63" name="Google Shape;63;p2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720337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14689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293783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293783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014120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571990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292327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5718882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6857986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2"/>
          <p:cNvGrpSpPr/>
          <p:nvPr/>
        </p:nvGrpSpPr>
        <p:grpSpPr>
          <a:xfrm>
            <a:off x="573433" y="-4550"/>
            <a:ext cx="8570402" cy="5152509"/>
            <a:chOff x="573433" y="-4550"/>
            <a:chExt cx="8570402" cy="5152509"/>
          </a:xfrm>
        </p:grpSpPr>
        <p:sp>
          <p:nvSpPr>
            <p:cNvPr id="84" name="Google Shape;84;p2"/>
            <p:cNvSpPr/>
            <p:nvPr/>
          </p:nvSpPr>
          <p:spPr>
            <a:xfrm>
              <a:off x="57343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29378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014120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440674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6292327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718882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6857986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oogle Shape;98;p2"/>
          <p:cNvGrpSpPr/>
          <p:nvPr/>
        </p:nvGrpSpPr>
        <p:grpSpPr>
          <a:xfrm>
            <a:off x="573433" y="-4550"/>
            <a:ext cx="8570402" cy="5152509"/>
            <a:chOff x="573433" y="-4550"/>
            <a:chExt cx="8570402" cy="5152509"/>
          </a:xfrm>
        </p:grpSpPr>
        <p:sp>
          <p:nvSpPr>
            <p:cNvPr id="99" name="Google Shape;99;p2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73433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2033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3440674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718882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857986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3"/>
          <p:cNvGrpSpPr/>
          <p:nvPr/>
        </p:nvGrpSpPr>
        <p:grpSpPr>
          <a:xfrm>
            <a:off x="4571990" y="1140477"/>
            <a:ext cx="4571845" cy="4007481"/>
            <a:chOff x="4571990" y="1140477"/>
            <a:chExt cx="4571845" cy="4007481"/>
          </a:xfrm>
        </p:grpSpPr>
        <p:sp>
          <p:nvSpPr>
            <p:cNvPr id="113" name="Google Shape;113;p3"/>
            <p:cNvSpPr/>
            <p:nvPr/>
          </p:nvSpPr>
          <p:spPr>
            <a:xfrm>
              <a:off x="514543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145436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571990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6292327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5718882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685798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4571990" y="-4550"/>
            <a:ext cx="4571845" cy="4579995"/>
            <a:chOff x="4571990" y="-4550"/>
            <a:chExt cx="4571845" cy="4579995"/>
          </a:xfrm>
        </p:grpSpPr>
        <p:sp>
          <p:nvSpPr>
            <p:cNvPr id="125" name="Google Shape;125;p3"/>
            <p:cNvSpPr/>
            <p:nvPr/>
          </p:nvSpPr>
          <p:spPr>
            <a:xfrm>
              <a:off x="4571990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4571990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6292327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6292327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6292327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5718882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6857986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718882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" name="Google Shape;136;p3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137" name="Google Shape;137;p3"/>
            <p:cNvSpPr/>
            <p:nvPr/>
          </p:nvSpPr>
          <p:spPr>
            <a:xfrm>
              <a:off x="514543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14543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4571990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292327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718882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85798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85798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" name="Google Shape;149;p3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150" name="Google Shape;150;p3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5145436" y="171299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4571990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6292327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718882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6857986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166" name="Google Shape;166;p3"/>
            <p:cNvSpPr/>
            <p:nvPr/>
          </p:nvSpPr>
          <p:spPr>
            <a:xfrm>
              <a:off x="5145436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4571990" y="228550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6292327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5718882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6857986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3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179" name="Google Shape;179;p3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5145436" y="2858018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45719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5718882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6857986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3"/>
          <p:cNvSpPr txBox="1">
            <a:spLocks noGrp="1"/>
          </p:cNvSpPr>
          <p:nvPr>
            <p:ph type="ctrTitle"/>
          </p:nvPr>
        </p:nvSpPr>
        <p:spPr>
          <a:xfrm>
            <a:off x="543900" y="2489091"/>
            <a:ext cx="3438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1" name="Google Shape;191;p3"/>
          <p:cNvSpPr txBox="1">
            <a:spLocks noGrp="1"/>
          </p:cNvSpPr>
          <p:nvPr>
            <p:ph type="subTitle" idx="1"/>
          </p:nvPr>
        </p:nvSpPr>
        <p:spPr>
          <a:xfrm>
            <a:off x="543900" y="3593393"/>
            <a:ext cx="3438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7868B"/>
              </a:buClr>
              <a:buSzPts val="1800"/>
              <a:buNone/>
              <a:defRPr sz="1800">
                <a:solidFill>
                  <a:srgbClr val="27868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194" name="Google Shape;194;p4"/>
            <p:cNvSpPr/>
            <p:nvPr/>
          </p:nvSpPr>
          <p:spPr>
            <a:xfrm>
              <a:off x="3440674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73433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573433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0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0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1720337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1146891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2867228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2867228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145436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209" name="Google Shape;209;p4"/>
            <p:cNvSpPr/>
            <p:nvPr/>
          </p:nvSpPr>
          <p:spPr>
            <a:xfrm>
              <a:off x="573433" y="1140477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73433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0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1146891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867228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2867228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014120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4571990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6292327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6292327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223" name="Google Shape;223;p4"/>
            <p:cNvSpPr/>
            <p:nvPr/>
          </p:nvSpPr>
          <p:spPr>
            <a:xfrm>
              <a:off x="573433" y="171299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0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1720337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114689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2293783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4014120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3440674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514543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5718882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685798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238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239" name="Google Shape;239;p4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573433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1720337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114689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2293783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2293783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4014120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4571990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6857986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" name="Google Shape;256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257" name="Google Shape;257;p4"/>
            <p:cNvSpPr/>
            <p:nvPr/>
          </p:nvSpPr>
          <p:spPr>
            <a:xfrm>
              <a:off x="57343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0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0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229378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014120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3440674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718882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" name="Google Shape;270;p4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271" name="Google Shape;271;p4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73433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573433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0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172033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3440674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3" name="Google Shape;283;p4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4013594" y="-4550"/>
            <a:ext cx="1143300" cy="11433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"/>
          <p:cNvSpPr txBox="1"/>
          <p:nvPr/>
        </p:nvSpPr>
        <p:spPr>
          <a:xfrm>
            <a:off x="3593400" y="-6081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 b="1">
              <a:solidFill>
                <a:srgbClr val="FFFFFF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86" name="Google Shape;286;p4"/>
          <p:cNvSpPr txBox="1">
            <a:spLocks noGrp="1"/>
          </p:cNvSpPr>
          <p:nvPr>
            <p:ph type="body" idx="1"/>
          </p:nvPr>
        </p:nvSpPr>
        <p:spPr>
          <a:xfrm>
            <a:off x="1758025" y="1702750"/>
            <a:ext cx="5628000" cy="17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□"/>
              <a:defRPr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i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5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289" name="Google Shape;289;p5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293;p5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294" name="Google Shape;294;p5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" name="Google Shape;296;p5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297" name="Google Shape;297;p5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2" name="Google Shape;302;p5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303" name="Google Shape;303;p5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" name="Google Shape;310;p5"/>
          <p:cNvGrpSpPr/>
          <p:nvPr/>
        </p:nvGrpSpPr>
        <p:grpSpPr>
          <a:xfrm>
            <a:off x="7431431" y="-4550"/>
            <a:ext cx="1712404" cy="4579995"/>
            <a:chOff x="7431431" y="-4550"/>
            <a:chExt cx="1712404" cy="4579995"/>
          </a:xfrm>
        </p:grpSpPr>
        <p:sp>
          <p:nvSpPr>
            <p:cNvPr id="311" name="Google Shape;311;p5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5"/>
          <p:cNvGrpSpPr/>
          <p:nvPr/>
        </p:nvGrpSpPr>
        <p:grpSpPr>
          <a:xfrm>
            <a:off x="7431431" y="567964"/>
            <a:ext cx="1712404" cy="4579995"/>
            <a:chOff x="7431431" y="567964"/>
            <a:chExt cx="1712404" cy="4579995"/>
          </a:xfrm>
        </p:grpSpPr>
        <p:sp>
          <p:nvSpPr>
            <p:cNvPr id="317" name="Google Shape;317;p5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5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64083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□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23" name="Google Shape;323;p5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_AND_BODY_1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6"/>
          <p:cNvGrpSpPr/>
          <p:nvPr/>
        </p:nvGrpSpPr>
        <p:grpSpPr>
          <a:xfrm>
            <a:off x="4571990" y="1140477"/>
            <a:ext cx="4571845" cy="4007481"/>
            <a:chOff x="4571990" y="1140477"/>
            <a:chExt cx="4571845" cy="4007481"/>
          </a:xfrm>
        </p:grpSpPr>
        <p:sp>
          <p:nvSpPr>
            <p:cNvPr id="326" name="Google Shape;326;p6"/>
            <p:cNvSpPr/>
            <p:nvPr/>
          </p:nvSpPr>
          <p:spPr>
            <a:xfrm>
              <a:off x="514543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5145436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4571990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6292327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5718882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5798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" name="Google Shape;337;p6"/>
          <p:cNvGrpSpPr/>
          <p:nvPr/>
        </p:nvGrpSpPr>
        <p:grpSpPr>
          <a:xfrm>
            <a:off x="4571990" y="-4550"/>
            <a:ext cx="4571845" cy="4579995"/>
            <a:chOff x="4571990" y="-4550"/>
            <a:chExt cx="4571845" cy="4579995"/>
          </a:xfrm>
        </p:grpSpPr>
        <p:sp>
          <p:nvSpPr>
            <p:cNvPr id="338" name="Google Shape;338;p6"/>
            <p:cNvSpPr/>
            <p:nvPr/>
          </p:nvSpPr>
          <p:spPr>
            <a:xfrm>
              <a:off x="4571990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4571990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292327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292327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292327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5718882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857986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5718882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" name="Google Shape;349;p6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350" name="Google Shape;350;p6"/>
            <p:cNvSpPr/>
            <p:nvPr/>
          </p:nvSpPr>
          <p:spPr>
            <a:xfrm>
              <a:off x="514543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514543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4571990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292327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5718882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85798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685798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" name="Google Shape;362;p6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363" name="Google Shape;363;p6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5145436" y="171299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4571990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6292327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5718882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6857986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8" name="Google Shape;378;p6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379" name="Google Shape;379;p6"/>
            <p:cNvSpPr/>
            <p:nvPr/>
          </p:nvSpPr>
          <p:spPr>
            <a:xfrm>
              <a:off x="5145436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4571990" y="228550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6292327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5718882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6857986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6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" name="Google Shape;391;p6"/>
          <p:cNvGrpSpPr/>
          <p:nvPr/>
        </p:nvGrpSpPr>
        <p:grpSpPr>
          <a:xfrm>
            <a:off x="4571990" y="-4550"/>
            <a:ext cx="4571845" cy="5152509"/>
            <a:chOff x="4571990" y="-4550"/>
            <a:chExt cx="4571845" cy="5152509"/>
          </a:xfrm>
        </p:grpSpPr>
        <p:sp>
          <p:nvSpPr>
            <p:cNvPr id="392" name="Google Shape;392;p6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5145436" y="2858018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45719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5718882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6857986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3" name="Google Shape;403;p6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6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□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405" name="Google Shape;405;p6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7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408" name="Google Shape;408;p7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2" name="Google Shape;412;p7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413" name="Google Shape;413;p7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5" name="Google Shape;415;p7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416" name="Google Shape;416;p7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1" name="Google Shape;421;p7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422" name="Google Shape;422;p7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9" name="Google Shape;429;p7"/>
          <p:cNvGrpSpPr/>
          <p:nvPr/>
        </p:nvGrpSpPr>
        <p:grpSpPr>
          <a:xfrm>
            <a:off x="7431431" y="-4550"/>
            <a:ext cx="1712404" cy="4579995"/>
            <a:chOff x="7431431" y="-4550"/>
            <a:chExt cx="1712404" cy="4579995"/>
          </a:xfrm>
        </p:grpSpPr>
        <p:sp>
          <p:nvSpPr>
            <p:cNvPr id="430" name="Google Shape;430;p7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5" name="Google Shape;435;p7"/>
          <p:cNvGrpSpPr/>
          <p:nvPr/>
        </p:nvGrpSpPr>
        <p:grpSpPr>
          <a:xfrm>
            <a:off x="7431431" y="567964"/>
            <a:ext cx="1712404" cy="4579995"/>
            <a:chOff x="7431431" y="567964"/>
            <a:chExt cx="1712404" cy="4579995"/>
          </a:xfrm>
        </p:grpSpPr>
        <p:sp>
          <p:nvSpPr>
            <p:cNvPr id="436" name="Google Shape;436;p7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" name="Google Shape;440;p7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31104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442" name="Google Shape;442;p7"/>
          <p:cNvSpPr txBox="1">
            <a:spLocks noGrp="1"/>
          </p:cNvSpPr>
          <p:nvPr>
            <p:ph type="body" idx="2"/>
          </p:nvPr>
        </p:nvSpPr>
        <p:spPr>
          <a:xfrm>
            <a:off x="3755024" y="1559025"/>
            <a:ext cx="31104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443" name="Google Shape;443;p7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8"/>
          <p:cNvGrpSpPr/>
          <p:nvPr/>
        </p:nvGrpSpPr>
        <p:grpSpPr>
          <a:xfrm>
            <a:off x="7997090" y="1712991"/>
            <a:ext cx="1146746" cy="2862454"/>
            <a:chOff x="7997090" y="1712991"/>
            <a:chExt cx="1146746" cy="2862454"/>
          </a:xfrm>
        </p:grpSpPr>
        <p:sp>
          <p:nvSpPr>
            <p:cNvPr id="446" name="Google Shape;446;p8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8"/>
          <p:cNvGrpSpPr/>
          <p:nvPr/>
        </p:nvGrpSpPr>
        <p:grpSpPr>
          <a:xfrm>
            <a:off x="7997090" y="-4550"/>
            <a:ext cx="1146746" cy="2862454"/>
            <a:chOff x="7997090" y="-4550"/>
            <a:chExt cx="1146746" cy="2862454"/>
          </a:xfrm>
        </p:grpSpPr>
        <p:sp>
          <p:nvSpPr>
            <p:cNvPr id="450" name="Google Shape;450;p8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3" name="Google Shape;453;p8"/>
          <p:cNvGrpSpPr/>
          <p:nvPr/>
        </p:nvGrpSpPr>
        <p:grpSpPr>
          <a:xfrm>
            <a:off x="7997090" y="567964"/>
            <a:ext cx="1146746" cy="4579995"/>
            <a:chOff x="7997090" y="567964"/>
            <a:chExt cx="1146746" cy="4579995"/>
          </a:xfrm>
        </p:grpSpPr>
        <p:sp>
          <p:nvSpPr>
            <p:cNvPr id="454" name="Google Shape;454;p8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8"/>
          <p:cNvGrpSpPr/>
          <p:nvPr/>
        </p:nvGrpSpPr>
        <p:grpSpPr>
          <a:xfrm>
            <a:off x="7997090" y="-4550"/>
            <a:ext cx="1146746" cy="4579995"/>
            <a:chOff x="7997090" y="-4550"/>
            <a:chExt cx="1146746" cy="4579995"/>
          </a:xfrm>
        </p:grpSpPr>
        <p:sp>
          <p:nvSpPr>
            <p:cNvPr id="459" name="Google Shape;459;p8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8"/>
          <p:cNvGrpSpPr/>
          <p:nvPr/>
        </p:nvGrpSpPr>
        <p:grpSpPr>
          <a:xfrm>
            <a:off x="7997090" y="2285504"/>
            <a:ext cx="1146746" cy="2862454"/>
            <a:chOff x="7997090" y="2285504"/>
            <a:chExt cx="1146746" cy="2862454"/>
          </a:xfrm>
        </p:grpSpPr>
        <p:sp>
          <p:nvSpPr>
            <p:cNvPr id="464" name="Google Shape;464;p8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7" name="Google Shape;467;p8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8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469" name="Google Shape;469;p8"/>
          <p:cNvSpPr txBox="1">
            <a:spLocks noGrp="1"/>
          </p:cNvSpPr>
          <p:nvPr>
            <p:ph type="body" idx="2"/>
          </p:nvPr>
        </p:nvSpPr>
        <p:spPr>
          <a:xfrm>
            <a:off x="2819925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470" name="Google Shape;470;p8"/>
          <p:cNvSpPr txBox="1">
            <a:spLocks noGrp="1"/>
          </p:cNvSpPr>
          <p:nvPr>
            <p:ph type="body" idx="3"/>
          </p:nvPr>
        </p:nvSpPr>
        <p:spPr>
          <a:xfrm>
            <a:off x="5182650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9pPr>
          </a:lstStyle>
          <a:p>
            <a:endParaRPr/>
          </a:p>
        </p:txBody>
      </p:sp>
      <p:sp>
        <p:nvSpPr>
          <p:cNvPr id="471" name="Google Shape;471;p8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472" name="Google Shape;472;p8"/>
          <p:cNvSpPr/>
          <p:nvPr/>
        </p:nvSpPr>
        <p:spPr>
          <a:xfrm>
            <a:off x="8570535" y="1712991"/>
            <a:ext cx="573300" cy="5724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9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475" name="Google Shape;475;p9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" name="Google Shape;479;p9"/>
          <p:cNvGrpSpPr/>
          <p:nvPr/>
        </p:nvGrpSpPr>
        <p:grpSpPr>
          <a:xfrm>
            <a:off x="7431431" y="1712991"/>
            <a:ext cx="1712404" cy="2862454"/>
            <a:chOff x="7431431" y="1712991"/>
            <a:chExt cx="1712404" cy="2862454"/>
          </a:xfrm>
        </p:grpSpPr>
        <p:sp>
          <p:nvSpPr>
            <p:cNvPr id="480" name="Google Shape;480;p9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2" name="Google Shape;482;p9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483" name="Google Shape;483;p9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8" name="Google Shape;488;p9"/>
          <p:cNvGrpSpPr/>
          <p:nvPr/>
        </p:nvGrpSpPr>
        <p:grpSpPr>
          <a:xfrm>
            <a:off x="7431431" y="-4550"/>
            <a:ext cx="1712404" cy="5152509"/>
            <a:chOff x="7431431" y="-4550"/>
            <a:chExt cx="1712404" cy="5152509"/>
          </a:xfrm>
        </p:grpSpPr>
        <p:sp>
          <p:nvSpPr>
            <p:cNvPr id="489" name="Google Shape;489;p9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9"/>
          <p:cNvGrpSpPr/>
          <p:nvPr/>
        </p:nvGrpSpPr>
        <p:grpSpPr>
          <a:xfrm>
            <a:off x="7431431" y="-4550"/>
            <a:ext cx="1712404" cy="4579995"/>
            <a:chOff x="7431431" y="-4550"/>
            <a:chExt cx="1712404" cy="4579995"/>
          </a:xfrm>
        </p:grpSpPr>
        <p:sp>
          <p:nvSpPr>
            <p:cNvPr id="497" name="Google Shape;497;p9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9"/>
          <p:cNvGrpSpPr/>
          <p:nvPr/>
        </p:nvGrpSpPr>
        <p:grpSpPr>
          <a:xfrm>
            <a:off x="7431431" y="567964"/>
            <a:ext cx="1712404" cy="4579995"/>
            <a:chOff x="7431431" y="567964"/>
            <a:chExt cx="1712404" cy="4579995"/>
          </a:xfrm>
        </p:grpSpPr>
        <p:sp>
          <p:nvSpPr>
            <p:cNvPr id="503" name="Google Shape;503;p9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" name="Google Shape;507;p9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9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0" name="Google Shape;510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11" name="Google Shape;511;p10"/>
            <p:cNvSpPr/>
            <p:nvPr/>
          </p:nvSpPr>
          <p:spPr>
            <a:xfrm>
              <a:off x="3440674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0"/>
            <p:cNvSpPr/>
            <p:nvPr/>
          </p:nvSpPr>
          <p:spPr>
            <a:xfrm>
              <a:off x="573433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0"/>
            <p:cNvSpPr/>
            <p:nvPr/>
          </p:nvSpPr>
          <p:spPr>
            <a:xfrm>
              <a:off x="0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0"/>
            <p:cNvSpPr/>
            <p:nvPr/>
          </p:nvSpPr>
          <p:spPr>
            <a:xfrm>
              <a:off x="0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0"/>
            <p:cNvSpPr/>
            <p:nvPr/>
          </p:nvSpPr>
          <p:spPr>
            <a:xfrm>
              <a:off x="1720337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0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0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0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20" name="Google Shape;520;p10"/>
            <p:cNvSpPr/>
            <p:nvPr/>
          </p:nvSpPr>
          <p:spPr>
            <a:xfrm>
              <a:off x="573433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0"/>
            <p:cNvSpPr/>
            <p:nvPr/>
          </p:nvSpPr>
          <p:spPr>
            <a:xfrm>
              <a:off x="0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2867228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2867228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6" name="Google Shape;526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27" name="Google Shape;527;p10"/>
            <p:cNvSpPr/>
            <p:nvPr/>
          </p:nvSpPr>
          <p:spPr>
            <a:xfrm>
              <a:off x="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0"/>
            <p:cNvSpPr/>
            <p:nvPr/>
          </p:nvSpPr>
          <p:spPr>
            <a:xfrm>
              <a:off x="0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114689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4014120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3440674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0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0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36" name="Google Shape;536;p10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114689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2293783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2293783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0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0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0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47" name="Google Shape;547;p10"/>
            <p:cNvSpPr/>
            <p:nvPr/>
          </p:nvSpPr>
          <p:spPr>
            <a:xfrm>
              <a:off x="0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0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0"/>
            <p:cNvSpPr/>
            <p:nvPr/>
          </p:nvSpPr>
          <p:spPr>
            <a:xfrm>
              <a:off x="4014120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0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0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0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4" name="Google Shape;554;p10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55" name="Google Shape;555;p10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0"/>
            <p:cNvSpPr/>
            <p:nvPr/>
          </p:nvSpPr>
          <p:spPr>
            <a:xfrm>
              <a:off x="0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172033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2" name="Google Shape;562;p10"/>
          <p:cNvSpPr txBox="1">
            <a:spLocks noGrp="1"/>
          </p:cNvSpPr>
          <p:nvPr>
            <p:ph type="body" idx="1"/>
          </p:nvPr>
        </p:nvSpPr>
        <p:spPr>
          <a:xfrm>
            <a:off x="573425" y="4036375"/>
            <a:ext cx="79971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63" name="Google Shape;563;p10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66" name="Google Shape;566;p11"/>
            <p:cNvSpPr/>
            <p:nvPr/>
          </p:nvSpPr>
          <p:spPr>
            <a:xfrm>
              <a:off x="3440674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1"/>
            <p:cNvSpPr/>
            <p:nvPr/>
          </p:nvSpPr>
          <p:spPr>
            <a:xfrm>
              <a:off x="573433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1"/>
            <p:cNvSpPr/>
            <p:nvPr/>
          </p:nvSpPr>
          <p:spPr>
            <a:xfrm>
              <a:off x="0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1"/>
            <p:cNvSpPr/>
            <p:nvPr/>
          </p:nvSpPr>
          <p:spPr>
            <a:xfrm>
              <a:off x="0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1720337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1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1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75" name="Google Shape;575;p11"/>
            <p:cNvSpPr/>
            <p:nvPr/>
          </p:nvSpPr>
          <p:spPr>
            <a:xfrm>
              <a:off x="573433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1"/>
            <p:cNvSpPr/>
            <p:nvPr/>
          </p:nvSpPr>
          <p:spPr>
            <a:xfrm>
              <a:off x="0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2867228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2867228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1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1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82" name="Google Shape;582;p11"/>
            <p:cNvSpPr/>
            <p:nvPr/>
          </p:nvSpPr>
          <p:spPr>
            <a:xfrm>
              <a:off x="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0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1"/>
            <p:cNvSpPr/>
            <p:nvPr/>
          </p:nvSpPr>
          <p:spPr>
            <a:xfrm>
              <a:off x="114689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4014120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11"/>
            <p:cNvSpPr/>
            <p:nvPr/>
          </p:nvSpPr>
          <p:spPr>
            <a:xfrm>
              <a:off x="3440674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1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1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1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591" name="Google Shape;591;p11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1"/>
            <p:cNvSpPr/>
            <p:nvPr/>
          </p:nvSpPr>
          <p:spPr>
            <a:xfrm>
              <a:off x="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1"/>
            <p:cNvSpPr/>
            <p:nvPr/>
          </p:nvSpPr>
          <p:spPr>
            <a:xfrm>
              <a:off x="114689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1"/>
            <p:cNvSpPr/>
            <p:nvPr/>
          </p:nvSpPr>
          <p:spPr>
            <a:xfrm>
              <a:off x="2293783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2293783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602" name="Google Shape;602;p11"/>
            <p:cNvSpPr/>
            <p:nvPr/>
          </p:nvSpPr>
          <p:spPr>
            <a:xfrm>
              <a:off x="0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0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4014120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11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610" name="Google Shape;610;p11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0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172033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7" name="Google Shape;617;p11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CUSTOM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2"/>
          <p:cNvSpPr/>
          <p:nvPr/>
        </p:nvSpPr>
        <p:spPr>
          <a:xfrm>
            <a:off x="287749" y="-4550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12"/>
          <p:cNvSpPr/>
          <p:nvPr/>
        </p:nvSpPr>
        <p:spPr>
          <a:xfrm>
            <a:off x="0" y="282737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12"/>
          <p:cNvSpPr/>
          <p:nvPr/>
        </p:nvSpPr>
        <p:spPr>
          <a:xfrm>
            <a:off x="0" y="2006461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12"/>
          <p:cNvSpPr/>
          <p:nvPr/>
        </p:nvSpPr>
        <p:spPr>
          <a:xfrm>
            <a:off x="863265" y="-4550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2"/>
          <p:cNvSpPr/>
          <p:nvPr/>
        </p:nvSpPr>
        <p:spPr>
          <a:xfrm rot="10800000">
            <a:off x="7162539" y="-4550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12"/>
          <p:cNvSpPr/>
          <p:nvPr/>
        </p:nvSpPr>
        <p:spPr>
          <a:xfrm rot="10800000">
            <a:off x="8889070" y="2006461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12"/>
          <p:cNvSpPr/>
          <p:nvPr/>
        </p:nvSpPr>
        <p:spPr>
          <a:xfrm rot="10800000">
            <a:off x="8889070" y="282737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12"/>
          <p:cNvSpPr/>
          <p:nvPr/>
        </p:nvSpPr>
        <p:spPr>
          <a:xfrm rot="10800000">
            <a:off x="6019335" y="-4550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12"/>
          <p:cNvSpPr/>
          <p:nvPr/>
        </p:nvSpPr>
        <p:spPr>
          <a:xfrm>
            <a:off x="1726530" y="4879274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12"/>
          <p:cNvSpPr/>
          <p:nvPr/>
        </p:nvSpPr>
        <p:spPr>
          <a:xfrm>
            <a:off x="0" y="2868262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12"/>
          <p:cNvSpPr/>
          <p:nvPr/>
        </p:nvSpPr>
        <p:spPr>
          <a:xfrm>
            <a:off x="0" y="4591986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12"/>
          <p:cNvSpPr/>
          <p:nvPr/>
        </p:nvSpPr>
        <p:spPr>
          <a:xfrm>
            <a:off x="2869735" y="4879274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12"/>
          <p:cNvSpPr/>
          <p:nvPr/>
        </p:nvSpPr>
        <p:spPr>
          <a:xfrm rot="10800000" flipH="1">
            <a:off x="4876124" y="4879274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12"/>
          <p:cNvSpPr/>
          <p:nvPr/>
        </p:nvSpPr>
        <p:spPr>
          <a:xfrm rot="10800000" flipH="1">
            <a:off x="5451640" y="4879274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12"/>
          <p:cNvSpPr/>
          <p:nvPr/>
        </p:nvSpPr>
        <p:spPr>
          <a:xfrm rot="10800000" flipH="1">
            <a:off x="8889070" y="3442837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12"/>
          <p:cNvSpPr/>
          <p:nvPr/>
        </p:nvSpPr>
        <p:spPr>
          <a:xfrm rot="10800000" flipH="1">
            <a:off x="8889070" y="2868262"/>
            <a:ext cx="287682" cy="287230"/>
          </a:xfrm>
          <a:prstGeom prst="rect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12"/>
          <p:cNvSpPr/>
          <p:nvPr/>
        </p:nvSpPr>
        <p:spPr>
          <a:xfrm rot="10800000">
            <a:off x="8601321" y="-4550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2"/>
          <p:cNvSpPr/>
          <p:nvPr/>
        </p:nvSpPr>
        <p:spPr>
          <a:xfrm rot="10800000">
            <a:off x="8889070" y="1144599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2"/>
          <p:cNvSpPr/>
          <p:nvPr/>
        </p:nvSpPr>
        <p:spPr>
          <a:xfrm rot="10800000">
            <a:off x="7450294" y="-4550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12"/>
          <p:cNvSpPr/>
          <p:nvPr/>
        </p:nvSpPr>
        <p:spPr>
          <a:xfrm>
            <a:off x="287749" y="4879274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12"/>
          <p:cNvSpPr/>
          <p:nvPr/>
        </p:nvSpPr>
        <p:spPr>
          <a:xfrm>
            <a:off x="0" y="3730124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12"/>
          <p:cNvSpPr/>
          <p:nvPr/>
        </p:nvSpPr>
        <p:spPr>
          <a:xfrm>
            <a:off x="1438775" y="4879274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12"/>
          <p:cNvSpPr/>
          <p:nvPr/>
        </p:nvSpPr>
        <p:spPr>
          <a:xfrm rot="10800000" flipH="1">
            <a:off x="6027150" y="4879274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12"/>
          <p:cNvSpPr/>
          <p:nvPr/>
        </p:nvSpPr>
        <p:spPr>
          <a:xfrm rot="10800000" flipH="1">
            <a:off x="7458110" y="4879274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12"/>
          <p:cNvSpPr/>
          <p:nvPr/>
        </p:nvSpPr>
        <p:spPr>
          <a:xfrm rot="10800000" flipH="1">
            <a:off x="8889070" y="4017412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12"/>
          <p:cNvSpPr/>
          <p:nvPr/>
        </p:nvSpPr>
        <p:spPr>
          <a:xfrm>
            <a:off x="0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12"/>
          <p:cNvSpPr/>
          <p:nvPr/>
        </p:nvSpPr>
        <p:spPr>
          <a:xfrm>
            <a:off x="0" y="17191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12"/>
          <p:cNvSpPr/>
          <p:nvPr/>
        </p:nvSpPr>
        <p:spPr>
          <a:xfrm>
            <a:off x="1726530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12"/>
          <p:cNvSpPr/>
          <p:nvPr/>
        </p:nvSpPr>
        <p:spPr>
          <a:xfrm>
            <a:off x="4012940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12"/>
          <p:cNvSpPr/>
          <p:nvPr/>
        </p:nvSpPr>
        <p:spPr>
          <a:xfrm rot="10800000">
            <a:off x="8889070" y="2293749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12"/>
          <p:cNvSpPr/>
          <p:nvPr/>
        </p:nvSpPr>
        <p:spPr>
          <a:xfrm rot="10800000">
            <a:off x="8889070" y="570025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12"/>
          <p:cNvSpPr/>
          <p:nvPr/>
        </p:nvSpPr>
        <p:spPr>
          <a:xfrm rot="10800000">
            <a:off x="8313559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2"/>
          <p:cNvSpPr/>
          <p:nvPr/>
        </p:nvSpPr>
        <p:spPr>
          <a:xfrm rot="10800000">
            <a:off x="6874784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12"/>
          <p:cNvSpPr/>
          <p:nvPr/>
        </p:nvSpPr>
        <p:spPr>
          <a:xfrm rot="10800000">
            <a:off x="5159977" y="-4550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2"/>
          <p:cNvSpPr/>
          <p:nvPr/>
        </p:nvSpPr>
        <p:spPr>
          <a:xfrm>
            <a:off x="0" y="2580975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12"/>
          <p:cNvSpPr/>
          <p:nvPr/>
        </p:nvSpPr>
        <p:spPr>
          <a:xfrm>
            <a:off x="0" y="4304699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12"/>
          <p:cNvSpPr/>
          <p:nvPr/>
        </p:nvSpPr>
        <p:spPr>
          <a:xfrm>
            <a:off x="575510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12"/>
          <p:cNvSpPr/>
          <p:nvPr/>
        </p:nvSpPr>
        <p:spPr>
          <a:xfrm>
            <a:off x="2014285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12"/>
          <p:cNvSpPr/>
          <p:nvPr/>
        </p:nvSpPr>
        <p:spPr>
          <a:xfrm>
            <a:off x="3729092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12"/>
          <p:cNvSpPr/>
          <p:nvPr/>
        </p:nvSpPr>
        <p:spPr>
          <a:xfrm rot="10800000" flipH="1">
            <a:off x="4588375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12"/>
          <p:cNvSpPr/>
          <p:nvPr/>
        </p:nvSpPr>
        <p:spPr>
          <a:xfrm rot="10800000" flipH="1">
            <a:off x="6314905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12"/>
          <p:cNvSpPr/>
          <p:nvPr/>
        </p:nvSpPr>
        <p:spPr>
          <a:xfrm rot="10800000" flipH="1">
            <a:off x="8889070" y="4304699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12"/>
          <p:cNvSpPr/>
          <p:nvPr/>
        </p:nvSpPr>
        <p:spPr>
          <a:xfrm rot="10800000" flipH="1">
            <a:off x="8601315" y="4879274"/>
            <a:ext cx="287682" cy="287230"/>
          </a:xfrm>
          <a:prstGeom prst="rect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12"/>
          <p:cNvSpPr/>
          <p:nvPr/>
        </p:nvSpPr>
        <p:spPr>
          <a:xfrm>
            <a:off x="3729092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12"/>
          <p:cNvSpPr/>
          <p:nvPr/>
        </p:nvSpPr>
        <p:spPr>
          <a:xfrm>
            <a:off x="0" y="2293749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12"/>
          <p:cNvSpPr/>
          <p:nvPr/>
        </p:nvSpPr>
        <p:spPr>
          <a:xfrm>
            <a:off x="575510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12"/>
          <p:cNvSpPr/>
          <p:nvPr/>
        </p:nvSpPr>
        <p:spPr>
          <a:xfrm>
            <a:off x="1151020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2"/>
          <p:cNvSpPr/>
          <p:nvPr/>
        </p:nvSpPr>
        <p:spPr>
          <a:xfrm>
            <a:off x="2581980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12"/>
          <p:cNvSpPr/>
          <p:nvPr/>
        </p:nvSpPr>
        <p:spPr>
          <a:xfrm>
            <a:off x="3157490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12"/>
          <p:cNvSpPr/>
          <p:nvPr/>
        </p:nvSpPr>
        <p:spPr>
          <a:xfrm rot="10800000">
            <a:off x="8889070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12"/>
          <p:cNvSpPr/>
          <p:nvPr/>
        </p:nvSpPr>
        <p:spPr>
          <a:xfrm rot="10800000">
            <a:off x="7738049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12"/>
          <p:cNvSpPr/>
          <p:nvPr/>
        </p:nvSpPr>
        <p:spPr>
          <a:xfrm rot="10800000">
            <a:off x="6594845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2"/>
          <p:cNvSpPr/>
          <p:nvPr/>
        </p:nvSpPr>
        <p:spPr>
          <a:xfrm rot="10800000">
            <a:off x="4588375" y="-4550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12"/>
          <p:cNvSpPr/>
          <p:nvPr/>
        </p:nvSpPr>
        <p:spPr>
          <a:xfrm>
            <a:off x="0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2"/>
          <p:cNvSpPr/>
          <p:nvPr/>
        </p:nvSpPr>
        <p:spPr>
          <a:xfrm>
            <a:off x="1151020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12"/>
          <p:cNvSpPr/>
          <p:nvPr/>
        </p:nvSpPr>
        <p:spPr>
          <a:xfrm>
            <a:off x="229422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12"/>
          <p:cNvSpPr/>
          <p:nvPr/>
        </p:nvSpPr>
        <p:spPr>
          <a:xfrm>
            <a:off x="430069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12"/>
          <p:cNvSpPr/>
          <p:nvPr/>
        </p:nvSpPr>
        <p:spPr>
          <a:xfrm rot="10800000" flipH="1">
            <a:off x="8317467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12"/>
          <p:cNvSpPr/>
          <p:nvPr/>
        </p:nvSpPr>
        <p:spPr>
          <a:xfrm rot="10800000" flipH="1">
            <a:off x="516388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2"/>
          <p:cNvSpPr/>
          <p:nvPr/>
        </p:nvSpPr>
        <p:spPr>
          <a:xfrm rot="10800000" flipH="1">
            <a:off x="573939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2"/>
          <p:cNvSpPr/>
          <p:nvPr/>
        </p:nvSpPr>
        <p:spPr>
          <a:xfrm rot="10800000" flipH="1">
            <a:off x="717035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12"/>
          <p:cNvSpPr/>
          <p:nvPr/>
        </p:nvSpPr>
        <p:spPr>
          <a:xfrm rot="10800000" flipH="1">
            <a:off x="7745865" y="4879274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12"/>
          <p:cNvSpPr/>
          <p:nvPr/>
        </p:nvSpPr>
        <p:spPr>
          <a:xfrm rot="10800000" flipH="1">
            <a:off x="8889070" y="4591986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12"/>
          <p:cNvSpPr/>
          <p:nvPr/>
        </p:nvSpPr>
        <p:spPr>
          <a:xfrm rot="10800000" flipH="1">
            <a:off x="8889070" y="2580975"/>
            <a:ext cx="287682" cy="287230"/>
          </a:xfrm>
          <a:prstGeom prst="rect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2"/>
          <p:cNvSpPr/>
          <p:nvPr/>
        </p:nvSpPr>
        <p:spPr>
          <a:xfrm>
            <a:off x="0" y="857312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12"/>
          <p:cNvSpPr/>
          <p:nvPr/>
        </p:nvSpPr>
        <p:spPr>
          <a:xfrm>
            <a:off x="0" y="1431887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2"/>
          <p:cNvSpPr/>
          <p:nvPr/>
        </p:nvSpPr>
        <p:spPr>
          <a:xfrm>
            <a:off x="2014285" y="-4550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2"/>
          <p:cNvSpPr/>
          <p:nvPr/>
        </p:nvSpPr>
        <p:spPr>
          <a:xfrm>
            <a:off x="4300695" y="-4550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12"/>
          <p:cNvSpPr/>
          <p:nvPr/>
        </p:nvSpPr>
        <p:spPr>
          <a:xfrm rot="10800000">
            <a:off x="8889070" y="1431887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12"/>
          <p:cNvSpPr/>
          <p:nvPr/>
        </p:nvSpPr>
        <p:spPr>
          <a:xfrm rot="10800000">
            <a:off x="8889070" y="857312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2"/>
          <p:cNvSpPr/>
          <p:nvPr/>
        </p:nvSpPr>
        <p:spPr>
          <a:xfrm rot="10800000">
            <a:off x="6307090" y="-4550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2"/>
          <p:cNvSpPr/>
          <p:nvPr/>
        </p:nvSpPr>
        <p:spPr>
          <a:xfrm rot="10800000">
            <a:off x="5447732" y="-4550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12"/>
          <p:cNvSpPr/>
          <p:nvPr/>
        </p:nvSpPr>
        <p:spPr>
          <a:xfrm>
            <a:off x="0" y="3442837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12"/>
          <p:cNvSpPr/>
          <p:nvPr/>
        </p:nvSpPr>
        <p:spPr>
          <a:xfrm>
            <a:off x="0" y="4017412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12"/>
          <p:cNvSpPr/>
          <p:nvPr/>
        </p:nvSpPr>
        <p:spPr>
          <a:xfrm>
            <a:off x="2581980" y="4879274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12"/>
          <p:cNvSpPr/>
          <p:nvPr/>
        </p:nvSpPr>
        <p:spPr>
          <a:xfrm>
            <a:off x="3441337" y="4879274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2"/>
          <p:cNvSpPr/>
          <p:nvPr/>
        </p:nvSpPr>
        <p:spPr>
          <a:xfrm rot="10800000" flipH="1">
            <a:off x="6602660" y="4879274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12"/>
          <p:cNvSpPr/>
          <p:nvPr/>
        </p:nvSpPr>
        <p:spPr>
          <a:xfrm rot="10800000" flipH="1">
            <a:off x="8889070" y="4879274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2"/>
          <p:cNvSpPr/>
          <p:nvPr/>
        </p:nvSpPr>
        <p:spPr>
          <a:xfrm rot="10800000" flipH="1">
            <a:off x="8889070" y="3155550"/>
            <a:ext cx="287682" cy="287230"/>
          </a:xfrm>
          <a:prstGeom prst="rect">
            <a:avLst/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12"/>
          <p:cNvSpPr/>
          <p:nvPr/>
        </p:nvSpPr>
        <p:spPr>
          <a:xfrm>
            <a:off x="0" y="570025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2"/>
          <p:cNvSpPr/>
          <p:nvPr/>
        </p:nvSpPr>
        <p:spPr>
          <a:xfrm>
            <a:off x="3441337" y="-4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12"/>
          <p:cNvSpPr/>
          <p:nvPr/>
        </p:nvSpPr>
        <p:spPr>
          <a:xfrm>
            <a:off x="2294225" y="-4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12"/>
          <p:cNvSpPr/>
          <p:nvPr/>
        </p:nvSpPr>
        <p:spPr>
          <a:xfrm rot="10800000">
            <a:off x="4876130" y="-4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12"/>
          <p:cNvSpPr/>
          <p:nvPr/>
        </p:nvSpPr>
        <p:spPr>
          <a:xfrm rot="10800000">
            <a:off x="8889070" y="17191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12"/>
          <p:cNvSpPr/>
          <p:nvPr/>
        </p:nvSpPr>
        <p:spPr>
          <a:xfrm rot="10800000">
            <a:off x="8025804" y="-4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12"/>
          <p:cNvSpPr/>
          <p:nvPr/>
        </p:nvSpPr>
        <p:spPr>
          <a:xfrm rot="10800000">
            <a:off x="5731580" y="-4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12"/>
          <p:cNvSpPr/>
          <p:nvPr/>
        </p:nvSpPr>
        <p:spPr>
          <a:xfrm>
            <a:off x="4012940" y="48792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12"/>
          <p:cNvSpPr/>
          <p:nvPr/>
        </p:nvSpPr>
        <p:spPr>
          <a:xfrm>
            <a:off x="0" y="3155550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12"/>
          <p:cNvSpPr/>
          <p:nvPr/>
        </p:nvSpPr>
        <p:spPr>
          <a:xfrm>
            <a:off x="863265" y="48792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12"/>
          <p:cNvSpPr/>
          <p:nvPr/>
        </p:nvSpPr>
        <p:spPr>
          <a:xfrm>
            <a:off x="3157490" y="48792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12"/>
          <p:cNvSpPr/>
          <p:nvPr/>
        </p:nvSpPr>
        <p:spPr>
          <a:xfrm rot="10800000" flipH="1">
            <a:off x="8029712" y="48792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12"/>
          <p:cNvSpPr/>
          <p:nvPr/>
        </p:nvSpPr>
        <p:spPr>
          <a:xfrm rot="10800000" flipH="1">
            <a:off x="8889070" y="373012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12"/>
          <p:cNvSpPr/>
          <p:nvPr/>
        </p:nvSpPr>
        <p:spPr>
          <a:xfrm rot="10800000" flipH="1">
            <a:off x="6882600" y="4879274"/>
            <a:ext cx="287682" cy="287230"/>
          </a:xfrm>
          <a:prstGeom prst="rect">
            <a:avLst/>
          </a:pr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12"/>
          <p:cNvSpPr txBox="1">
            <a:spLocks noGrp="1"/>
          </p:cNvSpPr>
          <p:nvPr>
            <p:ph type="sldNum" idx="12"/>
          </p:nvPr>
        </p:nvSpPr>
        <p:spPr>
          <a:xfrm>
            <a:off x="287750" y="4304700"/>
            <a:ext cx="8601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713" name="Google Shape;713;p12"/>
          <p:cNvSpPr/>
          <p:nvPr/>
        </p:nvSpPr>
        <p:spPr>
          <a:xfrm>
            <a:off x="0" y="1144599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2"/>
          <p:cNvSpPr/>
          <p:nvPr/>
        </p:nvSpPr>
        <p:spPr>
          <a:xfrm>
            <a:off x="1438775" y="-4550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12"/>
          <p:cNvSpPr/>
          <p:nvPr/>
        </p:nvSpPr>
        <p:spPr>
          <a:xfrm>
            <a:off x="2869735" y="-4550"/>
            <a:ext cx="287682" cy="28723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 mosaic">
  <p:cSld name="BLANK_2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3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718" name="Google Shape;718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719" name="Google Shape;719;p13"/>
            <p:cNvSpPr/>
            <p:nvPr/>
          </p:nvSpPr>
          <p:spPr>
            <a:xfrm>
              <a:off x="3440674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573433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573433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0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0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1720337" y="-4550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1720337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1146891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1146891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2867228" y="567964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2867228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2293783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4014120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3440674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514543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5145436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571990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6292327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5718882" y="343053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5718882" y="4575559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7431431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6857986" y="1140477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8570535" y="2858018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8570535" y="4003045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7997090" y="1712991"/>
              <a:ext cx="573300" cy="572400"/>
            </a:xfrm>
            <a:prstGeom prst="rect">
              <a:avLst/>
            </a:pr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4" name="Google Shape;744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745" name="Google Shape;745;p13"/>
            <p:cNvSpPr/>
            <p:nvPr/>
          </p:nvSpPr>
          <p:spPr>
            <a:xfrm>
              <a:off x="573433" y="1140477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573433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0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1720337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1146891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1146891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2867228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2867228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2867228" y="4575559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293783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014120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014120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014120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571990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571990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6292327" y="56796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6292327" y="2285504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6292327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5718882" y="-4550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5718882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7431431" y="4003045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6857986" y="343053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8570535" y="1712991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5718882" y="2858018"/>
              <a:ext cx="573300" cy="572400"/>
            </a:xfrm>
            <a:prstGeom prst="rect">
              <a:avLst/>
            </a:pr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9" name="Google Shape;769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770" name="Google Shape;770;p13"/>
            <p:cNvSpPr/>
            <p:nvPr/>
          </p:nvSpPr>
          <p:spPr>
            <a:xfrm>
              <a:off x="573433" y="171299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0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1720337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13"/>
            <p:cNvSpPr/>
            <p:nvPr/>
          </p:nvSpPr>
          <p:spPr>
            <a:xfrm>
              <a:off x="1146891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3"/>
            <p:cNvSpPr/>
            <p:nvPr/>
          </p:nvSpPr>
          <p:spPr>
            <a:xfrm>
              <a:off x="114689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3"/>
            <p:cNvSpPr/>
            <p:nvPr/>
          </p:nvSpPr>
          <p:spPr>
            <a:xfrm>
              <a:off x="2867228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3"/>
            <p:cNvSpPr/>
            <p:nvPr/>
          </p:nvSpPr>
          <p:spPr>
            <a:xfrm>
              <a:off x="2867228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3"/>
            <p:cNvSpPr/>
            <p:nvPr/>
          </p:nvSpPr>
          <p:spPr>
            <a:xfrm>
              <a:off x="2293783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3"/>
            <p:cNvSpPr/>
            <p:nvPr/>
          </p:nvSpPr>
          <p:spPr>
            <a:xfrm>
              <a:off x="4014120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3"/>
            <p:cNvSpPr/>
            <p:nvPr/>
          </p:nvSpPr>
          <p:spPr>
            <a:xfrm>
              <a:off x="3440674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3"/>
            <p:cNvSpPr/>
            <p:nvPr/>
          </p:nvSpPr>
          <p:spPr>
            <a:xfrm>
              <a:off x="3440674" y="2858018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3"/>
            <p:cNvSpPr/>
            <p:nvPr/>
          </p:nvSpPr>
          <p:spPr>
            <a:xfrm>
              <a:off x="514543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3"/>
            <p:cNvSpPr/>
            <p:nvPr/>
          </p:nvSpPr>
          <p:spPr>
            <a:xfrm>
              <a:off x="514543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3"/>
            <p:cNvSpPr/>
            <p:nvPr/>
          </p:nvSpPr>
          <p:spPr>
            <a:xfrm>
              <a:off x="4571990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3"/>
            <p:cNvSpPr/>
            <p:nvPr/>
          </p:nvSpPr>
          <p:spPr>
            <a:xfrm>
              <a:off x="6292327" y="3430531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3"/>
            <p:cNvSpPr/>
            <p:nvPr/>
          </p:nvSpPr>
          <p:spPr>
            <a:xfrm>
              <a:off x="5718882" y="4003045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13"/>
            <p:cNvSpPr/>
            <p:nvPr/>
          </p:nvSpPr>
          <p:spPr>
            <a:xfrm>
              <a:off x="7431431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13"/>
            <p:cNvSpPr/>
            <p:nvPr/>
          </p:nvSpPr>
          <p:spPr>
            <a:xfrm>
              <a:off x="7431431" y="4575559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3"/>
            <p:cNvSpPr/>
            <p:nvPr/>
          </p:nvSpPr>
          <p:spPr>
            <a:xfrm>
              <a:off x="6857986" y="56796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3"/>
            <p:cNvSpPr/>
            <p:nvPr/>
          </p:nvSpPr>
          <p:spPr>
            <a:xfrm>
              <a:off x="6857986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3"/>
            <p:cNvSpPr/>
            <p:nvPr/>
          </p:nvSpPr>
          <p:spPr>
            <a:xfrm>
              <a:off x="8570535" y="1140477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3"/>
            <p:cNvSpPr/>
            <p:nvPr/>
          </p:nvSpPr>
          <p:spPr>
            <a:xfrm>
              <a:off x="7997090" y="-4550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3"/>
            <p:cNvSpPr/>
            <p:nvPr/>
          </p:nvSpPr>
          <p:spPr>
            <a:xfrm>
              <a:off x="7997090" y="2285504"/>
              <a:ext cx="573300" cy="572400"/>
            </a:xfrm>
            <a:prstGeom prst="rect">
              <a:avLst/>
            </a:prstGeom>
            <a:solidFill>
              <a:srgbClr val="DFE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4" name="Google Shape;794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795" name="Google Shape;795;p13"/>
            <p:cNvSpPr/>
            <p:nvPr/>
          </p:nvSpPr>
          <p:spPr>
            <a:xfrm>
              <a:off x="743143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3"/>
            <p:cNvSpPr/>
            <p:nvPr/>
          </p:nvSpPr>
          <p:spPr>
            <a:xfrm>
              <a:off x="573433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3"/>
            <p:cNvSpPr/>
            <p:nvPr/>
          </p:nvSpPr>
          <p:spPr>
            <a:xfrm>
              <a:off x="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3"/>
            <p:cNvSpPr/>
            <p:nvPr/>
          </p:nvSpPr>
          <p:spPr>
            <a:xfrm>
              <a:off x="1720337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3"/>
            <p:cNvSpPr/>
            <p:nvPr/>
          </p:nvSpPr>
          <p:spPr>
            <a:xfrm>
              <a:off x="1720337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3"/>
            <p:cNvSpPr/>
            <p:nvPr/>
          </p:nvSpPr>
          <p:spPr>
            <a:xfrm>
              <a:off x="1146891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3"/>
            <p:cNvSpPr/>
            <p:nvPr/>
          </p:nvSpPr>
          <p:spPr>
            <a:xfrm>
              <a:off x="2867228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2293783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3"/>
            <p:cNvSpPr/>
            <p:nvPr/>
          </p:nvSpPr>
          <p:spPr>
            <a:xfrm>
              <a:off x="2293783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3"/>
            <p:cNvSpPr/>
            <p:nvPr/>
          </p:nvSpPr>
          <p:spPr>
            <a:xfrm>
              <a:off x="4014120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3"/>
            <p:cNvSpPr/>
            <p:nvPr/>
          </p:nvSpPr>
          <p:spPr>
            <a:xfrm>
              <a:off x="3440674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3"/>
            <p:cNvSpPr/>
            <p:nvPr/>
          </p:nvSpPr>
          <p:spPr>
            <a:xfrm>
              <a:off x="5145436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3"/>
            <p:cNvSpPr/>
            <p:nvPr/>
          </p:nvSpPr>
          <p:spPr>
            <a:xfrm>
              <a:off x="5145436" y="171299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3"/>
            <p:cNvSpPr/>
            <p:nvPr/>
          </p:nvSpPr>
          <p:spPr>
            <a:xfrm>
              <a:off x="4571990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3"/>
            <p:cNvSpPr/>
            <p:nvPr/>
          </p:nvSpPr>
          <p:spPr>
            <a:xfrm>
              <a:off x="4571990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3"/>
            <p:cNvSpPr/>
            <p:nvPr/>
          </p:nvSpPr>
          <p:spPr>
            <a:xfrm>
              <a:off x="6292327" y="-4550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3"/>
            <p:cNvSpPr/>
            <p:nvPr/>
          </p:nvSpPr>
          <p:spPr>
            <a:xfrm>
              <a:off x="6292327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3"/>
            <p:cNvSpPr/>
            <p:nvPr/>
          </p:nvSpPr>
          <p:spPr>
            <a:xfrm>
              <a:off x="5718882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3"/>
            <p:cNvSpPr/>
            <p:nvPr/>
          </p:nvSpPr>
          <p:spPr>
            <a:xfrm>
              <a:off x="7431431" y="228550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3"/>
            <p:cNvSpPr/>
            <p:nvPr/>
          </p:nvSpPr>
          <p:spPr>
            <a:xfrm>
              <a:off x="7431431" y="3430531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3"/>
            <p:cNvSpPr/>
            <p:nvPr/>
          </p:nvSpPr>
          <p:spPr>
            <a:xfrm>
              <a:off x="6857986" y="4003045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8570535" y="567964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3"/>
            <p:cNvSpPr/>
            <p:nvPr/>
          </p:nvSpPr>
          <p:spPr>
            <a:xfrm>
              <a:off x="8570535" y="4575559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3"/>
            <p:cNvSpPr/>
            <p:nvPr/>
          </p:nvSpPr>
          <p:spPr>
            <a:xfrm>
              <a:off x="7997090" y="1140477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3"/>
            <p:cNvSpPr/>
            <p:nvPr/>
          </p:nvSpPr>
          <p:spPr>
            <a:xfrm>
              <a:off x="7997090" y="2858018"/>
              <a:ext cx="573300" cy="572400"/>
            </a:xfrm>
            <a:prstGeom prst="rect">
              <a:avLst/>
            </a:prstGeom>
            <a:solidFill>
              <a:srgbClr val="50B8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0" name="Google Shape;820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821" name="Google Shape;821;p13"/>
            <p:cNvSpPr/>
            <p:nvPr/>
          </p:nvSpPr>
          <p:spPr>
            <a:xfrm>
              <a:off x="57343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3"/>
            <p:cNvSpPr/>
            <p:nvPr/>
          </p:nvSpPr>
          <p:spPr>
            <a:xfrm>
              <a:off x="0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3"/>
            <p:cNvSpPr/>
            <p:nvPr/>
          </p:nvSpPr>
          <p:spPr>
            <a:xfrm>
              <a:off x="0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1720337" y="1140477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1146891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2293783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3"/>
            <p:cNvSpPr/>
            <p:nvPr/>
          </p:nvSpPr>
          <p:spPr>
            <a:xfrm>
              <a:off x="2293783" y="228550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3"/>
            <p:cNvSpPr/>
            <p:nvPr/>
          </p:nvSpPr>
          <p:spPr>
            <a:xfrm>
              <a:off x="4014120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4014120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3440674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3440674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5145436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514543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4571990" y="228550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6292327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5718882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7431431" y="171299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6857986" y="2858018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6857986" y="4575559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8570535" y="-4550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8570535" y="3430531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7997090" y="567964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7997090" y="4003045"/>
              <a:ext cx="573300" cy="572400"/>
            </a:xfrm>
            <a:prstGeom prst="rect">
              <a:avLst/>
            </a:prstGeom>
            <a:solidFill>
              <a:srgbClr val="2786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4" name="Google Shape;844;p13"/>
          <p:cNvGrpSpPr/>
          <p:nvPr/>
        </p:nvGrpSpPr>
        <p:grpSpPr>
          <a:xfrm>
            <a:off x="0" y="-4550"/>
            <a:ext cx="9143835" cy="5152509"/>
            <a:chOff x="0" y="-4550"/>
            <a:chExt cx="9143835" cy="5152509"/>
          </a:xfrm>
        </p:grpSpPr>
        <p:sp>
          <p:nvSpPr>
            <p:cNvPr id="845" name="Google Shape;845;p13"/>
            <p:cNvSpPr/>
            <p:nvPr/>
          </p:nvSpPr>
          <p:spPr>
            <a:xfrm>
              <a:off x="7997090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3"/>
            <p:cNvSpPr/>
            <p:nvPr/>
          </p:nvSpPr>
          <p:spPr>
            <a:xfrm>
              <a:off x="573433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3"/>
            <p:cNvSpPr/>
            <p:nvPr/>
          </p:nvSpPr>
          <p:spPr>
            <a:xfrm>
              <a:off x="573433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0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1720337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172033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1146891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2867228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2293783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2293783" y="2858018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4014120" y="2858018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3440674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3440674" y="4003045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5145436" y="2858018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45719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6292327" y="4575559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5718882" y="1140477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7431431" y="56796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6857986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6857986" y="171299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8570535" y="2285504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7997090" y="3430531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4571990" y="-4550"/>
              <a:ext cx="573300" cy="572400"/>
            </a:xfrm>
            <a:prstGeom prst="rect">
              <a:avLst/>
            </a:pr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 mosaic small">
  <p:cSld name="BLANK_1"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4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870" name="Google Shape;870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871" name="Google Shape;871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872" name="Google Shape;872;p14"/>
              <p:cNvSpPr/>
              <p:nvPr/>
            </p:nvSpPr>
            <p:spPr>
              <a:xfrm>
                <a:off x="3440674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14"/>
              <p:cNvSpPr/>
              <p:nvPr/>
            </p:nvSpPr>
            <p:spPr>
              <a:xfrm>
                <a:off x="573433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14"/>
              <p:cNvSpPr/>
              <p:nvPr/>
            </p:nvSpPr>
            <p:spPr>
              <a:xfrm>
                <a:off x="573433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4"/>
              <p:cNvSpPr/>
              <p:nvPr/>
            </p:nvSpPr>
            <p:spPr>
              <a:xfrm>
                <a:off x="0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14"/>
              <p:cNvSpPr/>
              <p:nvPr/>
            </p:nvSpPr>
            <p:spPr>
              <a:xfrm>
                <a:off x="0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14"/>
              <p:cNvSpPr/>
              <p:nvPr/>
            </p:nvSpPr>
            <p:spPr>
              <a:xfrm>
                <a:off x="1720337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14"/>
              <p:cNvSpPr/>
              <p:nvPr/>
            </p:nvSpPr>
            <p:spPr>
              <a:xfrm>
                <a:off x="1720337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14"/>
              <p:cNvSpPr/>
              <p:nvPr/>
            </p:nvSpPr>
            <p:spPr>
              <a:xfrm>
                <a:off x="1146891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14"/>
              <p:cNvSpPr/>
              <p:nvPr/>
            </p:nvSpPr>
            <p:spPr>
              <a:xfrm>
                <a:off x="1146891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14"/>
              <p:cNvSpPr/>
              <p:nvPr/>
            </p:nvSpPr>
            <p:spPr>
              <a:xfrm>
                <a:off x="2867228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14"/>
              <p:cNvSpPr/>
              <p:nvPr/>
            </p:nvSpPr>
            <p:spPr>
              <a:xfrm>
                <a:off x="2867228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14"/>
              <p:cNvSpPr/>
              <p:nvPr/>
            </p:nvSpPr>
            <p:spPr>
              <a:xfrm>
                <a:off x="2293783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14"/>
              <p:cNvSpPr/>
              <p:nvPr/>
            </p:nvSpPr>
            <p:spPr>
              <a:xfrm>
                <a:off x="4014120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14"/>
              <p:cNvSpPr/>
              <p:nvPr/>
            </p:nvSpPr>
            <p:spPr>
              <a:xfrm>
                <a:off x="3440674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14"/>
              <p:cNvSpPr/>
              <p:nvPr/>
            </p:nvSpPr>
            <p:spPr>
              <a:xfrm>
                <a:off x="514543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14"/>
              <p:cNvSpPr/>
              <p:nvPr/>
            </p:nvSpPr>
            <p:spPr>
              <a:xfrm>
                <a:off x="5145436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14"/>
              <p:cNvSpPr/>
              <p:nvPr/>
            </p:nvSpPr>
            <p:spPr>
              <a:xfrm>
                <a:off x="4571990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14"/>
              <p:cNvSpPr/>
              <p:nvPr/>
            </p:nvSpPr>
            <p:spPr>
              <a:xfrm>
                <a:off x="6292327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4"/>
              <p:cNvSpPr/>
              <p:nvPr/>
            </p:nvSpPr>
            <p:spPr>
              <a:xfrm>
                <a:off x="5718882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4"/>
              <p:cNvSpPr/>
              <p:nvPr/>
            </p:nvSpPr>
            <p:spPr>
              <a:xfrm>
                <a:off x="5718882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14"/>
              <p:cNvSpPr/>
              <p:nvPr/>
            </p:nvSpPr>
            <p:spPr>
              <a:xfrm>
                <a:off x="7431431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14"/>
              <p:cNvSpPr/>
              <p:nvPr/>
            </p:nvSpPr>
            <p:spPr>
              <a:xfrm>
                <a:off x="685798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14"/>
              <p:cNvSpPr/>
              <p:nvPr/>
            </p:nvSpPr>
            <p:spPr>
              <a:xfrm>
                <a:off x="8570535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14"/>
              <p:cNvSpPr/>
              <p:nvPr/>
            </p:nvSpPr>
            <p:spPr>
              <a:xfrm>
                <a:off x="8570535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14"/>
              <p:cNvSpPr/>
              <p:nvPr/>
            </p:nvSpPr>
            <p:spPr>
              <a:xfrm>
                <a:off x="7997090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97" name="Google Shape;897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898" name="Google Shape;898;p14"/>
              <p:cNvSpPr/>
              <p:nvPr/>
            </p:nvSpPr>
            <p:spPr>
              <a:xfrm>
                <a:off x="3440674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14"/>
              <p:cNvSpPr/>
              <p:nvPr/>
            </p:nvSpPr>
            <p:spPr>
              <a:xfrm>
                <a:off x="573433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14"/>
              <p:cNvSpPr/>
              <p:nvPr/>
            </p:nvSpPr>
            <p:spPr>
              <a:xfrm>
                <a:off x="573433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14"/>
              <p:cNvSpPr/>
              <p:nvPr/>
            </p:nvSpPr>
            <p:spPr>
              <a:xfrm>
                <a:off x="0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14"/>
              <p:cNvSpPr/>
              <p:nvPr/>
            </p:nvSpPr>
            <p:spPr>
              <a:xfrm>
                <a:off x="0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14"/>
              <p:cNvSpPr/>
              <p:nvPr/>
            </p:nvSpPr>
            <p:spPr>
              <a:xfrm>
                <a:off x="1720337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14"/>
              <p:cNvSpPr/>
              <p:nvPr/>
            </p:nvSpPr>
            <p:spPr>
              <a:xfrm>
                <a:off x="1720337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14"/>
              <p:cNvSpPr/>
              <p:nvPr/>
            </p:nvSpPr>
            <p:spPr>
              <a:xfrm>
                <a:off x="1146891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14"/>
              <p:cNvSpPr/>
              <p:nvPr/>
            </p:nvSpPr>
            <p:spPr>
              <a:xfrm>
                <a:off x="1146891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2867228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2867228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2293783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14"/>
              <p:cNvSpPr/>
              <p:nvPr/>
            </p:nvSpPr>
            <p:spPr>
              <a:xfrm>
                <a:off x="4014120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14"/>
              <p:cNvSpPr/>
              <p:nvPr/>
            </p:nvSpPr>
            <p:spPr>
              <a:xfrm>
                <a:off x="3440674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14"/>
              <p:cNvSpPr/>
              <p:nvPr/>
            </p:nvSpPr>
            <p:spPr>
              <a:xfrm>
                <a:off x="514543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14"/>
              <p:cNvSpPr/>
              <p:nvPr/>
            </p:nvSpPr>
            <p:spPr>
              <a:xfrm>
                <a:off x="5145436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14"/>
              <p:cNvSpPr/>
              <p:nvPr/>
            </p:nvSpPr>
            <p:spPr>
              <a:xfrm>
                <a:off x="4571990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14"/>
              <p:cNvSpPr/>
              <p:nvPr/>
            </p:nvSpPr>
            <p:spPr>
              <a:xfrm>
                <a:off x="6292327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14"/>
              <p:cNvSpPr/>
              <p:nvPr/>
            </p:nvSpPr>
            <p:spPr>
              <a:xfrm>
                <a:off x="5718882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14"/>
              <p:cNvSpPr/>
              <p:nvPr/>
            </p:nvSpPr>
            <p:spPr>
              <a:xfrm>
                <a:off x="5718882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14"/>
              <p:cNvSpPr/>
              <p:nvPr/>
            </p:nvSpPr>
            <p:spPr>
              <a:xfrm>
                <a:off x="7431431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14"/>
              <p:cNvSpPr/>
              <p:nvPr/>
            </p:nvSpPr>
            <p:spPr>
              <a:xfrm>
                <a:off x="685798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14"/>
              <p:cNvSpPr/>
              <p:nvPr/>
            </p:nvSpPr>
            <p:spPr>
              <a:xfrm>
                <a:off x="8570535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14"/>
              <p:cNvSpPr/>
              <p:nvPr/>
            </p:nvSpPr>
            <p:spPr>
              <a:xfrm>
                <a:off x="8570535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14"/>
              <p:cNvSpPr/>
              <p:nvPr/>
            </p:nvSpPr>
            <p:spPr>
              <a:xfrm>
                <a:off x="7997090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23" name="Google Shape;923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924" name="Google Shape;924;p14"/>
              <p:cNvSpPr/>
              <p:nvPr/>
            </p:nvSpPr>
            <p:spPr>
              <a:xfrm>
                <a:off x="3440674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14"/>
              <p:cNvSpPr/>
              <p:nvPr/>
            </p:nvSpPr>
            <p:spPr>
              <a:xfrm>
                <a:off x="573433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14"/>
              <p:cNvSpPr/>
              <p:nvPr/>
            </p:nvSpPr>
            <p:spPr>
              <a:xfrm>
                <a:off x="573433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14"/>
              <p:cNvSpPr/>
              <p:nvPr/>
            </p:nvSpPr>
            <p:spPr>
              <a:xfrm>
                <a:off x="0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14"/>
              <p:cNvSpPr/>
              <p:nvPr/>
            </p:nvSpPr>
            <p:spPr>
              <a:xfrm>
                <a:off x="0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14"/>
              <p:cNvSpPr/>
              <p:nvPr/>
            </p:nvSpPr>
            <p:spPr>
              <a:xfrm>
                <a:off x="1720337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14"/>
              <p:cNvSpPr/>
              <p:nvPr/>
            </p:nvSpPr>
            <p:spPr>
              <a:xfrm>
                <a:off x="1720337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14"/>
              <p:cNvSpPr/>
              <p:nvPr/>
            </p:nvSpPr>
            <p:spPr>
              <a:xfrm>
                <a:off x="1146891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14"/>
              <p:cNvSpPr/>
              <p:nvPr/>
            </p:nvSpPr>
            <p:spPr>
              <a:xfrm>
                <a:off x="1146891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14"/>
              <p:cNvSpPr/>
              <p:nvPr/>
            </p:nvSpPr>
            <p:spPr>
              <a:xfrm>
                <a:off x="2867228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14"/>
              <p:cNvSpPr/>
              <p:nvPr/>
            </p:nvSpPr>
            <p:spPr>
              <a:xfrm>
                <a:off x="2867228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14"/>
              <p:cNvSpPr/>
              <p:nvPr/>
            </p:nvSpPr>
            <p:spPr>
              <a:xfrm>
                <a:off x="2293783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14"/>
              <p:cNvSpPr/>
              <p:nvPr/>
            </p:nvSpPr>
            <p:spPr>
              <a:xfrm>
                <a:off x="4014120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14"/>
              <p:cNvSpPr/>
              <p:nvPr/>
            </p:nvSpPr>
            <p:spPr>
              <a:xfrm>
                <a:off x="3440674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14"/>
              <p:cNvSpPr/>
              <p:nvPr/>
            </p:nvSpPr>
            <p:spPr>
              <a:xfrm>
                <a:off x="514543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14"/>
              <p:cNvSpPr/>
              <p:nvPr/>
            </p:nvSpPr>
            <p:spPr>
              <a:xfrm>
                <a:off x="5145436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14"/>
              <p:cNvSpPr/>
              <p:nvPr/>
            </p:nvSpPr>
            <p:spPr>
              <a:xfrm>
                <a:off x="4571990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14"/>
              <p:cNvSpPr/>
              <p:nvPr/>
            </p:nvSpPr>
            <p:spPr>
              <a:xfrm>
                <a:off x="6292327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14"/>
              <p:cNvSpPr/>
              <p:nvPr/>
            </p:nvSpPr>
            <p:spPr>
              <a:xfrm>
                <a:off x="5718882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14"/>
              <p:cNvSpPr/>
              <p:nvPr/>
            </p:nvSpPr>
            <p:spPr>
              <a:xfrm>
                <a:off x="5718882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14"/>
              <p:cNvSpPr/>
              <p:nvPr/>
            </p:nvSpPr>
            <p:spPr>
              <a:xfrm>
                <a:off x="7431431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14"/>
              <p:cNvSpPr/>
              <p:nvPr/>
            </p:nvSpPr>
            <p:spPr>
              <a:xfrm>
                <a:off x="685798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14"/>
              <p:cNvSpPr/>
              <p:nvPr/>
            </p:nvSpPr>
            <p:spPr>
              <a:xfrm>
                <a:off x="8570535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14"/>
              <p:cNvSpPr/>
              <p:nvPr/>
            </p:nvSpPr>
            <p:spPr>
              <a:xfrm>
                <a:off x="8570535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14"/>
              <p:cNvSpPr/>
              <p:nvPr/>
            </p:nvSpPr>
            <p:spPr>
              <a:xfrm>
                <a:off x="7997090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9" name="Google Shape;949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950" name="Google Shape;950;p14"/>
              <p:cNvSpPr/>
              <p:nvPr/>
            </p:nvSpPr>
            <p:spPr>
              <a:xfrm>
                <a:off x="3440674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14"/>
              <p:cNvSpPr/>
              <p:nvPr/>
            </p:nvSpPr>
            <p:spPr>
              <a:xfrm>
                <a:off x="573433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14"/>
              <p:cNvSpPr/>
              <p:nvPr/>
            </p:nvSpPr>
            <p:spPr>
              <a:xfrm>
                <a:off x="573433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14"/>
              <p:cNvSpPr/>
              <p:nvPr/>
            </p:nvSpPr>
            <p:spPr>
              <a:xfrm>
                <a:off x="0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14"/>
              <p:cNvSpPr/>
              <p:nvPr/>
            </p:nvSpPr>
            <p:spPr>
              <a:xfrm>
                <a:off x="0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14"/>
              <p:cNvSpPr/>
              <p:nvPr/>
            </p:nvSpPr>
            <p:spPr>
              <a:xfrm>
                <a:off x="1720337" y="-4550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14"/>
              <p:cNvSpPr/>
              <p:nvPr/>
            </p:nvSpPr>
            <p:spPr>
              <a:xfrm>
                <a:off x="1720337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14"/>
              <p:cNvSpPr/>
              <p:nvPr/>
            </p:nvSpPr>
            <p:spPr>
              <a:xfrm>
                <a:off x="1146891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14"/>
              <p:cNvSpPr/>
              <p:nvPr/>
            </p:nvSpPr>
            <p:spPr>
              <a:xfrm>
                <a:off x="1146891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14"/>
              <p:cNvSpPr/>
              <p:nvPr/>
            </p:nvSpPr>
            <p:spPr>
              <a:xfrm>
                <a:off x="2867228" y="567964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14"/>
              <p:cNvSpPr/>
              <p:nvPr/>
            </p:nvSpPr>
            <p:spPr>
              <a:xfrm>
                <a:off x="2867228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14"/>
              <p:cNvSpPr/>
              <p:nvPr/>
            </p:nvSpPr>
            <p:spPr>
              <a:xfrm>
                <a:off x="2293783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14"/>
              <p:cNvSpPr/>
              <p:nvPr/>
            </p:nvSpPr>
            <p:spPr>
              <a:xfrm>
                <a:off x="4014120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14"/>
              <p:cNvSpPr/>
              <p:nvPr/>
            </p:nvSpPr>
            <p:spPr>
              <a:xfrm>
                <a:off x="3440674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14"/>
              <p:cNvSpPr/>
              <p:nvPr/>
            </p:nvSpPr>
            <p:spPr>
              <a:xfrm>
                <a:off x="514543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14"/>
              <p:cNvSpPr/>
              <p:nvPr/>
            </p:nvSpPr>
            <p:spPr>
              <a:xfrm>
                <a:off x="5145436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14"/>
              <p:cNvSpPr/>
              <p:nvPr/>
            </p:nvSpPr>
            <p:spPr>
              <a:xfrm>
                <a:off x="4571990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14"/>
              <p:cNvSpPr/>
              <p:nvPr/>
            </p:nvSpPr>
            <p:spPr>
              <a:xfrm>
                <a:off x="6292327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14"/>
              <p:cNvSpPr/>
              <p:nvPr/>
            </p:nvSpPr>
            <p:spPr>
              <a:xfrm>
                <a:off x="5718882" y="343053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14"/>
              <p:cNvSpPr/>
              <p:nvPr/>
            </p:nvSpPr>
            <p:spPr>
              <a:xfrm>
                <a:off x="5718882" y="4575559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14"/>
              <p:cNvSpPr/>
              <p:nvPr/>
            </p:nvSpPr>
            <p:spPr>
              <a:xfrm>
                <a:off x="7431431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14"/>
              <p:cNvSpPr/>
              <p:nvPr/>
            </p:nvSpPr>
            <p:spPr>
              <a:xfrm>
                <a:off x="6857986" y="1140477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14"/>
              <p:cNvSpPr/>
              <p:nvPr/>
            </p:nvSpPr>
            <p:spPr>
              <a:xfrm>
                <a:off x="8570535" y="2858018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14"/>
              <p:cNvSpPr/>
              <p:nvPr/>
            </p:nvSpPr>
            <p:spPr>
              <a:xfrm>
                <a:off x="8570535" y="4003045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14"/>
              <p:cNvSpPr/>
              <p:nvPr/>
            </p:nvSpPr>
            <p:spPr>
              <a:xfrm>
                <a:off x="7997090" y="1712991"/>
                <a:ext cx="573300" cy="572400"/>
              </a:xfrm>
              <a:prstGeom prst="rect">
                <a:avLst/>
              </a:prstGeom>
              <a:solidFill>
                <a:srgbClr val="9ED1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75" name="Google Shape;975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976" name="Google Shape;976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977" name="Google Shape;977;p14"/>
              <p:cNvSpPr/>
              <p:nvPr/>
            </p:nvSpPr>
            <p:spPr>
              <a:xfrm>
                <a:off x="573433" y="1140477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14"/>
              <p:cNvSpPr/>
              <p:nvPr/>
            </p:nvSpPr>
            <p:spPr>
              <a:xfrm>
                <a:off x="573433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14"/>
              <p:cNvSpPr/>
              <p:nvPr/>
            </p:nvSpPr>
            <p:spPr>
              <a:xfrm>
                <a:off x="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14"/>
              <p:cNvSpPr/>
              <p:nvPr/>
            </p:nvSpPr>
            <p:spPr>
              <a:xfrm>
                <a:off x="172033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14"/>
              <p:cNvSpPr/>
              <p:nvPr/>
            </p:nvSpPr>
            <p:spPr>
              <a:xfrm>
                <a:off x="1146891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14"/>
              <p:cNvSpPr/>
              <p:nvPr/>
            </p:nvSpPr>
            <p:spPr>
              <a:xfrm>
                <a:off x="1146891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14"/>
              <p:cNvSpPr/>
              <p:nvPr/>
            </p:nvSpPr>
            <p:spPr>
              <a:xfrm>
                <a:off x="2867228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14"/>
              <p:cNvSpPr/>
              <p:nvPr/>
            </p:nvSpPr>
            <p:spPr>
              <a:xfrm>
                <a:off x="2867228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14"/>
              <p:cNvSpPr/>
              <p:nvPr/>
            </p:nvSpPr>
            <p:spPr>
              <a:xfrm>
                <a:off x="2867228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14"/>
              <p:cNvSpPr/>
              <p:nvPr/>
            </p:nvSpPr>
            <p:spPr>
              <a:xfrm>
                <a:off x="2293783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14"/>
              <p:cNvSpPr/>
              <p:nvPr/>
            </p:nvSpPr>
            <p:spPr>
              <a:xfrm>
                <a:off x="4014120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14"/>
              <p:cNvSpPr/>
              <p:nvPr/>
            </p:nvSpPr>
            <p:spPr>
              <a:xfrm>
                <a:off x="401412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14"/>
              <p:cNvSpPr/>
              <p:nvPr/>
            </p:nvSpPr>
            <p:spPr>
              <a:xfrm>
                <a:off x="4014120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14"/>
              <p:cNvSpPr/>
              <p:nvPr/>
            </p:nvSpPr>
            <p:spPr>
              <a:xfrm>
                <a:off x="4571990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14"/>
              <p:cNvSpPr/>
              <p:nvPr/>
            </p:nvSpPr>
            <p:spPr>
              <a:xfrm>
                <a:off x="4571990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14"/>
              <p:cNvSpPr/>
              <p:nvPr/>
            </p:nvSpPr>
            <p:spPr>
              <a:xfrm>
                <a:off x="6292327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14"/>
              <p:cNvSpPr/>
              <p:nvPr/>
            </p:nvSpPr>
            <p:spPr>
              <a:xfrm>
                <a:off x="629232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14"/>
              <p:cNvSpPr/>
              <p:nvPr/>
            </p:nvSpPr>
            <p:spPr>
              <a:xfrm>
                <a:off x="6292327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14"/>
              <p:cNvSpPr/>
              <p:nvPr/>
            </p:nvSpPr>
            <p:spPr>
              <a:xfrm>
                <a:off x="5718882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14"/>
              <p:cNvSpPr/>
              <p:nvPr/>
            </p:nvSpPr>
            <p:spPr>
              <a:xfrm>
                <a:off x="5718882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14"/>
              <p:cNvSpPr/>
              <p:nvPr/>
            </p:nvSpPr>
            <p:spPr>
              <a:xfrm>
                <a:off x="7431431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14"/>
              <p:cNvSpPr/>
              <p:nvPr/>
            </p:nvSpPr>
            <p:spPr>
              <a:xfrm>
                <a:off x="6857986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14"/>
              <p:cNvSpPr/>
              <p:nvPr/>
            </p:nvSpPr>
            <p:spPr>
              <a:xfrm>
                <a:off x="8570535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14"/>
              <p:cNvSpPr/>
              <p:nvPr/>
            </p:nvSpPr>
            <p:spPr>
              <a:xfrm>
                <a:off x="5718882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1" name="Google Shape;1001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1002" name="Google Shape;1002;p14"/>
              <p:cNvSpPr/>
              <p:nvPr/>
            </p:nvSpPr>
            <p:spPr>
              <a:xfrm>
                <a:off x="573433" y="1140477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14"/>
              <p:cNvSpPr/>
              <p:nvPr/>
            </p:nvSpPr>
            <p:spPr>
              <a:xfrm>
                <a:off x="573433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14"/>
              <p:cNvSpPr/>
              <p:nvPr/>
            </p:nvSpPr>
            <p:spPr>
              <a:xfrm>
                <a:off x="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14"/>
              <p:cNvSpPr/>
              <p:nvPr/>
            </p:nvSpPr>
            <p:spPr>
              <a:xfrm>
                <a:off x="172033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14"/>
              <p:cNvSpPr/>
              <p:nvPr/>
            </p:nvSpPr>
            <p:spPr>
              <a:xfrm>
                <a:off x="1146891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14"/>
              <p:cNvSpPr/>
              <p:nvPr/>
            </p:nvSpPr>
            <p:spPr>
              <a:xfrm>
                <a:off x="1146891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14"/>
              <p:cNvSpPr/>
              <p:nvPr/>
            </p:nvSpPr>
            <p:spPr>
              <a:xfrm>
                <a:off x="2867228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4"/>
              <p:cNvSpPr/>
              <p:nvPr/>
            </p:nvSpPr>
            <p:spPr>
              <a:xfrm>
                <a:off x="2867228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4"/>
              <p:cNvSpPr/>
              <p:nvPr/>
            </p:nvSpPr>
            <p:spPr>
              <a:xfrm>
                <a:off x="2867228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14"/>
              <p:cNvSpPr/>
              <p:nvPr/>
            </p:nvSpPr>
            <p:spPr>
              <a:xfrm>
                <a:off x="2293783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14"/>
              <p:cNvSpPr/>
              <p:nvPr/>
            </p:nvSpPr>
            <p:spPr>
              <a:xfrm>
                <a:off x="4014120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4"/>
              <p:cNvSpPr/>
              <p:nvPr/>
            </p:nvSpPr>
            <p:spPr>
              <a:xfrm>
                <a:off x="401412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4"/>
              <p:cNvSpPr/>
              <p:nvPr/>
            </p:nvSpPr>
            <p:spPr>
              <a:xfrm>
                <a:off x="4014120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4"/>
              <p:cNvSpPr/>
              <p:nvPr/>
            </p:nvSpPr>
            <p:spPr>
              <a:xfrm>
                <a:off x="4571990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14"/>
              <p:cNvSpPr/>
              <p:nvPr/>
            </p:nvSpPr>
            <p:spPr>
              <a:xfrm>
                <a:off x="4571990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14"/>
              <p:cNvSpPr/>
              <p:nvPr/>
            </p:nvSpPr>
            <p:spPr>
              <a:xfrm>
                <a:off x="6292327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14"/>
              <p:cNvSpPr/>
              <p:nvPr/>
            </p:nvSpPr>
            <p:spPr>
              <a:xfrm>
                <a:off x="629232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14"/>
              <p:cNvSpPr/>
              <p:nvPr/>
            </p:nvSpPr>
            <p:spPr>
              <a:xfrm>
                <a:off x="6292327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14"/>
              <p:cNvSpPr/>
              <p:nvPr/>
            </p:nvSpPr>
            <p:spPr>
              <a:xfrm>
                <a:off x="5718882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14"/>
              <p:cNvSpPr/>
              <p:nvPr/>
            </p:nvSpPr>
            <p:spPr>
              <a:xfrm>
                <a:off x="5718882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14"/>
              <p:cNvSpPr/>
              <p:nvPr/>
            </p:nvSpPr>
            <p:spPr>
              <a:xfrm>
                <a:off x="7431431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14"/>
              <p:cNvSpPr/>
              <p:nvPr/>
            </p:nvSpPr>
            <p:spPr>
              <a:xfrm>
                <a:off x="6857986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14"/>
              <p:cNvSpPr/>
              <p:nvPr/>
            </p:nvSpPr>
            <p:spPr>
              <a:xfrm>
                <a:off x="8570535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14"/>
              <p:cNvSpPr/>
              <p:nvPr/>
            </p:nvSpPr>
            <p:spPr>
              <a:xfrm>
                <a:off x="5718882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26" name="Google Shape;1026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1027" name="Google Shape;1027;p14"/>
              <p:cNvSpPr/>
              <p:nvPr/>
            </p:nvSpPr>
            <p:spPr>
              <a:xfrm>
                <a:off x="573433" y="1140477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14"/>
              <p:cNvSpPr/>
              <p:nvPr/>
            </p:nvSpPr>
            <p:spPr>
              <a:xfrm>
                <a:off x="573433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14"/>
              <p:cNvSpPr/>
              <p:nvPr/>
            </p:nvSpPr>
            <p:spPr>
              <a:xfrm>
                <a:off x="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14"/>
              <p:cNvSpPr/>
              <p:nvPr/>
            </p:nvSpPr>
            <p:spPr>
              <a:xfrm>
                <a:off x="172033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14"/>
              <p:cNvSpPr/>
              <p:nvPr/>
            </p:nvSpPr>
            <p:spPr>
              <a:xfrm>
                <a:off x="1146891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14"/>
              <p:cNvSpPr/>
              <p:nvPr/>
            </p:nvSpPr>
            <p:spPr>
              <a:xfrm>
                <a:off x="1146891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14"/>
              <p:cNvSpPr/>
              <p:nvPr/>
            </p:nvSpPr>
            <p:spPr>
              <a:xfrm>
                <a:off x="2867228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14"/>
              <p:cNvSpPr/>
              <p:nvPr/>
            </p:nvSpPr>
            <p:spPr>
              <a:xfrm>
                <a:off x="2867228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14"/>
              <p:cNvSpPr/>
              <p:nvPr/>
            </p:nvSpPr>
            <p:spPr>
              <a:xfrm>
                <a:off x="2867228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14"/>
              <p:cNvSpPr/>
              <p:nvPr/>
            </p:nvSpPr>
            <p:spPr>
              <a:xfrm>
                <a:off x="2293783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14"/>
              <p:cNvSpPr/>
              <p:nvPr/>
            </p:nvSpPr>
            <p:spPr>
              <a:xfrm>
                <a:off x="4014120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14"/>
              <p:cNvSpPr/>
              <p:nvPr/>
            </p:nvSpPr>
            <p:spPr>
              <a:xfrm>
                <a:off x="401412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14"/>
              <p:cNvSpPr/>
              <p:nvPr/>
            </p:nvSpPr>
            <p:spPr>
              <a:xfrm>
                <a:off x="4014120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14"/>
              <p:cNvSpPr/>
              <p:nvPr/>
            </p:nvSpPr>
            <p:spPr>
              <a:xfrm>
                <a:off x="4571990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14"/>
              <p:cNvSpPr/>
              <p:nvPr/>
            </p:nvSpPr>
            <p:spPr>
              <a:xfrm>
                <a:off x="4571990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14"/>
              <p:cNvSpPr/>
              <p:nvPr/>
            </p:nvSpPr>
            <p:spPr>
              <a:xfrm>
                <a:off x="6292327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14"/>
              <p:cNvSpPr/>
              <p:nvPr/>
            </p:nvSpPr>
            <p:spPr>
              <a:xfrm>
                <a:off x="629232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14"/>
              <p:cNvSpPr/>
              <p:nvPr/>
            </p:nvSpPr>
            <p:spPr>
              <a:xfrm>
                <a:off x="6292327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14"/>
              <p:cNvSpPr/>
              <p:nvPr/>
            </p:nvSpPr>
            <p:spPr>
              <a:xfrm>
                <a:off x="5718882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14"/>
              <p:cNvSpPr/>
              <p:nvPr/>
            </p:nvSpPr>
            <p:spPr>
              <a:xfrm>
                <a:off x="5718882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14"/>
              <p:cNvSpPr/>
              <p:nvPr/>
            </p:nvSpPr>
            <p:spPr>
              <a:xfrm>
                <a:off x="7431431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14"/>
              <p:cNvSpPr/>
              <p:nvPr/>
            </p:nvSpPr>
            <p:spPr>
              <a:xfrm>
                <a:off x="6857986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14"/>
              <p:cNvSpPr/>
              <p:nvPr/>
            </p:nvSpPr>
            <p:spPr>
              <a:xfrm>
                <a:off x="8570535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14"/>
              <p:cNvSpPr/>
              <p:nvPr/>
            </p:nvSpPr>
            <p:spPr>
              <a:xfrm>
                <a:off x="5718882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1" name="Google Shape;1051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1052" name="Google Shape;1052;p14"/>
              <p:cNvSpPr/>
              <p:nvPr/>
            </p:nvSpPr>
            <p:spPr>
              <a:xfrm>
                <a:off x="573433" y="1140477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14"/>
              <p:cNvSpPr/>
              <p:nvPr/>
            </p:nvSpPr>
            <p:spPr>
              <a:xfrm>
                <a:off x="573433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14"/>
              <p:cNvSpPr/>
              <p:nvPr/>
            </p:nvSpPr>
            <p:spPr>
              <a:xfrm>
                <a:off x="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14"/>
              <p:cNvSpPr/>
              <p:nvPr/>
            </p:nvSpPr>
            <p:spPr>
              <a:xfrm>
                <a:off x="172033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14"/>
              <p:cNvSpPr/>
              <p:nvPr/>
            </p:nvSpPr>
            <p:spPr>
              <a:xfrm>
                <a:off x="1146891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14"/>
              <p:cNvSpPr/>
              <p:nvPr/>
            </p:nvSpPr>
            <p:spPr>
              <a:xfrm>
                <a:off x="1146891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14"/>
              <p:cNvSpPr/>
              <p:nvPr/>
            </p:nvSpPr>
            <p:spPr>
              <a:xfrm>
                <a:off x="2867228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14"/>
              <p:cNvSpPr/>
              <p:nvPr/>
            </p:nvSpPr>
            <p:spPr>
              <a:xfrm>
                <a:off x="2867228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14"/>
              <p:cNvSpPr/>
              <p:nvPr/>
            </p:nvSpPr>
            <p:spPr>
              <a:xfrm>
                <a:off x="2867228" y="4575559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14"/>
              <p:cNvSpPr/>
              <p:nvPr/>
            </p:nvSpPr>
            <p:spPr>
              <a:xfrm>
                <a:off x="2293783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14"/>
              <p:cNvSpPr/>
              <p:nvPr/>
            </p:nvSpPr>
            <p:spPr>
              <a:xfrm>
                <a:off x="4014120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14"/>
              <p:cNvSpPr/>
              <p:nvPr/>
            </p:nvSpPr>
            <p:spPr>
              <a:xfrm>
                <a:off x="4014120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14"/>
              <p:cNvSpPr/>
              <p:nvPr/>
            </p:nvSpPr>
            <p:spPr>
              <a:xfrm>
                <a:off x="4014120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14"/>
              <p:cNvSpPr/>
              <p:nvPr/>
            </p:nvSpPr>
            <p:spPr>
              <a:xfrm>
                <a:off x="4571990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14"/>
              <p:cNvSpPr/>
              <p:nvPr/>
            </p:nvSpPr>
            <p:spPr>
              <a:xfrm>
                <a:off x="4571990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14"/>
              <p:cNvSpPr/>
              <p:nvPr/>
            </p:nvSpPr>
            <p:spPr>
              <a:xfrm>
                <a:off x="6292327" y="56796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14"/>
              <p:cNvSpPr/>
              <p:nvPr/>
            </p:nvSpPr>
            <p:spPr>
              <a:xfrm>
                <a:off x="6292327" y="2285504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14"/>
              <p:cNvSpPr/>
              <p:nvPr/>
            </p:nvSpPr>
            <p:spPr>
              <a:xfrm>
                <a:off x="6292327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14"/>
              <p:cNvSpPr/>
              <p:nvPr/>
            </p:nvSpPr>
            <p:spPr>
              <a:xfrm>
                <a:off x="5718882" y="-4550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14"/>
              <p:cNvSpPr/>
              <p:nvPr/>
            </p:nvSpPr>
            <p:spPr>
              <a:xfrm>
                <a:off x="5718882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14"/>
              <p:cNvSpPr/>
              <p:nvPr/>
            </p:nvSpPr>
            <p:spPr>
              <a:xfrm>
                <a:off x="7431431" y="4003045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6857986" y="343053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14"/>
              <p:cNvSpPr/>
              <p:nvPr/>
            </p:nvSpPr>
            <p:spPr>
              <a:xfrm>
                <a:off x="8570535" y="1712991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14"/>
              <p:cNvSpPr/>
              <p:nvPr/>
            </p:nvSpPr>
            <p:spPr>
              <a:xfrm>
                <a:off x="5718882" y="2858018"/>
                <a:ext cx="573300" cy="572400"/>
              </a:xfrm>
              <a:prstGeom prst="rect">
                <a:avLst/>
              </a:prstGeom>
              <a:solidFill>
                <a:srgbClr val="266D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76" name="Google Shape;1076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1077" name="Google Shape;1077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1078" name="Google Shape;1078;p14"/>
              <p:cNvSpPr/>
              <p:nvPr/>
            </p:nvSpPr>
            <p:spPr>
              <a:xfrm>
                <a:off x="573433" y="171299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14"/>
              <p:cNvSpPr/>
              <p:nvPr/>
            </p:nvSpPr>
            <p:spPr>
              <a:xfrm>
                <a:off x="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14"/>
              <p:cNvSpPr/>
              <p:nvPr/>
            </p:nvSpPr>
            <p:spPr>
              <a:xfrm>
                <a:off x="0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14"/>
              <p:cNvSpPr/>
              <p:nvPr/>
            </p:nvSpPr>
            <p:spPr>
              <a:xfrm>
                <a:off x="1720337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14"/>
              <p:cNvSpPr/>
              <p:nvPr/>
            </p:nvSpPr>
            <p:spPr>
              <a:xfrm>
                <a:off x="1146891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14"/>
              <p:cNvSpPr/>
              <p:nvPr/>
            </p:nvSpPr>
            <p:spPr>
              <a:xfrm>
                <a:off x="114689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14"/>
              <p:cNvSpPr/>
              <p:nvPr/>
            </p:nvSpPr>
            <p:spPr>
              <a:xfrm>
                <a:off x="2867228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14"/>
              <p:cNvSpPr/>
              <p:nvPr/>
            </p:nvSpPr>
            <p:spPr>
              <a:xfrm>
                <a:off x="2867228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14"/>
              <p:cNvSpPr/>
              <p:nvPr/>
            </p:nvSpPr>
            <p:spPr>
              <a:xfrm>
                <a:off x="2293783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14"/>
              <p:cNvSpPr/>
              <p:nvPr/>
            </p:nvSpPr>
            <p:spPr>
              <a:xfrm>
                <a:off x="4014120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14"/>
              <p:cNvSpPr/>
              <p:nvPr/>
            </p:nvSpPr>
            <p:spPr>
              <a:xfrm>
                <a:off x="3440674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14"/>
              <p:cNvSpPr/>
              <p:nvPr/>
            </p:nvSpPr>
            <p:spPr>
              <a:xfrm>
                <a:off x="3440674" y="2858018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14"/>
              <p:cNvSpPr/>
              <p:nvPr/>
            </p:nvSpPr>
            <p:spPr>
              <a:xfrm>
                <a:off x="514543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14"/>
              <p:cNvSpPr/>
              <p:nvPr/>
            </p:nvSpPr>
            <p:spPr>
              <a:xfrm>
                <a:off x="514543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14"/>
              <p:cNvSpPr/>
              <p:nvPr/>
            </p:nvSpPr>
            <p:spPr>
              <a:xfrm>
                <a:off x="4571990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14"/>
              <p:cNvSpPr/>
              <p:nvPr/>
            </p:nvSpPr>
            <p:spPr>
              <a:xfrm>
                <a:off x="6292327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14"/>
              <p:cNvSpPr/>
              <p:nvPr/>
            </p:nvSpPr>
            <p:spPr>
              <a:xfrm>
                <a:off x="5718882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14"/>
              <p:cNvSpPr/>
              <p:nvPr/>
            </p:nvSpPr>
            <p:spPr>
              <a:xfrm>
                <a:off x="7431431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14"/>
              <p:cNvSpPr/>
              <p:nvPr/>
            </p:nvSpPr>
            <p:spPr>
              <a:xfrm>
                <a:off x="743143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14"/>
              <p:cNvSpPr/>
              <p:nvPr/>
            </p:nvSpPr>
            <p:spPr>
              <a:xfrm>
                <a:off x="685798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14"/>
              <p:cNvSpPr/>
              <p:nvPr/>
            </p:nvSpPr>
            <p:spPr>
              <a:xfrm>
                <a:off x="685798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14"/>
              <p:cNvSpPr/>
              <p:nvPr/>
            </p:nvSpPr>
            <p:spPr>
              <a:xfrm>
                <a:off x="8570535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14"/>
              <p:cNvSpPr/>
              <p:nvPr/>
            </p:nvSpPr>
            <p:spPr>
              <a:xfrm>
                <a:off x="799709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14"/>
              <p:cNvSpPr/>
              <p:nvPr/>
            </p:nvSpPr>
            <p:spPr>
              <a:xfrm>
                <a:off x="7997090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2" name="Google Shape;1102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1103" name="Google Shape;1103;p14"/>
              <p:cNvSpPr/>
              <p:nvPr/>
            </p:nvSpPr>
            <p:spPr>
              <a:xfrm>
                <a:off x="573433" y="171299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14"/>
              <p:cNvSpPr/>
              <p:nvPr/>
            </p:nvSpPr>
            <p:spPr>
              <a:xfrm>
                <a:off x="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14"/>
              <p:cNvSpPr/>
              <p:nvPr/>
            </p:nvSpPr>
            <p:spPr>
              <a:xfrm>
                <a:off x="0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14"/>
              <p:cNvSpPr/>
              <p:nvPr/>
            </p:nvSpPr>
            <p:spPr>
              <a:xfrm>
                <a:off x="1720337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14"/>
              <p:cNvSpPr/>
              <p:nvPr/>
            </p:nvSpPr>
            <p:spPr>
              <a:xfrm>
                <a:off x="1146891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14"/>
              <p:cNvSpPr/>
              <p:nvPr/>
            </p:nvSpPr>
            <p:spPr>
              <a:xfrm>
                <a:off x="114689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14"/>
              <p:cNvSpPr/>
              <p:nvPr/>
            </p:nvSpPr>
            <p:spPr>
              <a:xfrm>
                <a:off x="2867228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14"/>
              <p:cNvSpPr/>
              <p:nvPr/>
            </p:nvSpPr>
            <p:spPr>
              <a:xfrm>
                <a:off x="2867228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14"/>
              <p:cNvSpPr/>
              <p:nvPr/>
            </p:nvSpPr>
            <p:spPr>
              <a:xfrm>
                <a:off x="2293783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14"/>
              <p:cNvSpPr/>
              <p:nvPr/>
            </p:nvSpPr>
            <p:spPr>
              <a:xfrm>
                <a:off x="4014120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14"/>
              <p:cNvSpPr/>
              <p:nvPr/>
            </p:nvSpPr>
            <p:spPr>
              <a:xfrm>
                <a:off x="3440674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14"/>
              <p:cNvSpPr/>
              <p:nvPr/>
            </p:nvSpPr>
            <p:spPr>
              <a:xfrm>
                <a:off x="3440674" y="2858018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14"/>
              <p:cNvSpPr/>
              <p:nvPr/>
            </p:nvSpPr>
            <p:spPr>
              <a:xfrm>
                <a:off x="514543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14"/>
              <p:cNvSpPr/>
              <p:nvPr/>
            </p:nvSpPr>
            <p:spPr>
              <a:xfrm>
                <a:off x="514543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14"/>
              <p:cNvSpPr/>
              <p:nvPr/>
            </p:nvSpPr>
            <p:spPr>
              <a:xfrm>
                <a:off x="4571990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14"/>
              <p:cNvSpPr/>
              <p:nvPr/>
            </p:nvSpPr>
            <p:spPr>
              <a:xfrm>
                <a:off x="6292327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14"/>
              <p:cNvSpPr/>
              <p:nvPr/>
            </p:nvSpPr>
            <p:spPr>
              <a:xfrm>
                <a:off x="5718882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14"/>
              <p:cNvSpPr/>
              <p:nvPr/>
            </p:nvSpPr>
            <p:spPr>
              <a:xfrm>
                <a:off x="7431431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14"/>
              <p:cNvSpPr/>
              <p:nvPr/>
            </p:nvSpPr>
            <p:spPr>
              <a:xfrm>
                <a:off x="743143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14"/>
              <p:cNvSpPr/>
              <p:nvPr/>
            </p:nvSpPr>
            <p:spPr>
              <a:xfrm>
                <a:off x="685798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14"/>
              <p:cNvSpPr/>
              <p:nvPr/>
            </p:nvSpPr>
            <p:spPr>
              <a:xfrm>
                <a:off x="685798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14"/>
              <p:cNvSpPr/>
              <p:nvPr/>
            </p:nvSpPr>
            <p:spPr>
              <a:xfrm>
                <a:off x="8570535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14"/>
              <p:cNvSpPr/>
              <p:nvPr/>
            </p:nvSpPr>
            <p:spPr>
              <a:xfrm>
                <a:off x="799709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14"/>
              <p:cNvSpPr/>
              <p:nvPr/>
            </p:nvSpPr>
            <p:spPr>
              <a:xfrm>
                <a:off x="7997090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7" name="Google Shape;1127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1128" name="Google Shape;1128;p14"/>
              <p:cNvSpPr/>
              <p:nvPr/>
            </p:nvSpPr>
            <p:spPr>
              <a:xfrm>
                <a:off x="573433" y="171299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14"/>
              <p:cNvSpPr/>
              <p:nvPr/>
            </p:nvSpPr>
            <p:spPr>
              <a:xfrm>
                <a:off x="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14"/>
              <p:cNvSpPr/>
              <p:nvPr/>
            </p:nvSpPr>
            <p:spPr>
              <a:xfrm>
                <a:off x="0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14"/>
              <p:cNvSpPr/>
              <p:nvPr/>
            </p:nvSpPr>
            <p:spPr>
              <a:xfrm>
                <a:off x="1720337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14"/>
              <p:cNvSpPr/>
              <p:nvPr/>
            </p:nvSpPr>
            <p:spPr>
              <a:xfrm>
                <a:off x="1146891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14"/>
              <p:cNvSpPr/>
              <p:nvPr/>
            </p:nvSpPr>
            <p:spPr>
              <a:xfrm>
                <a:off x="114689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14"/>
              <p:cNvSpPr/>
              <p:nvPr/>
            </p:nvSpPr>
            <p:spPr>
              <a:xfrm>
                <a:off x="2867228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14"/>
              <p:cNvSpPr/>
              <p:nvPr/>
            </p:nvSpPr>
            <p:spPr>
              <a:xfrm>
                <a:off x="2867228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14"/>
              <p:cNvSpPr/>
              <p:nvPr/>
            </p:nvSpPr>
            <p:spPr>
              <a:xfrm>
                <a:off x="2293783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14"/>
              <p:cNvSpPr/>
              <p:nvPr/>
            </p:nvSpPr>
            <p:spPr>
              <a:xfrm>
                <a:off x="4014120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14"/>
              <p:cNvSpPr/>
              <p:nvPr/>
            </p:nvSpPr>
            <p:spPr>
              <a:xfrm>
                <a:off x="3440674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14"/>
              <p:cNvSpPr/>
              <p:nvPr/>
            </p:nvSpPr>
            <p:spPr>
              <a:xfrm>
                <a:off x="3440674" y="2858018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14"/>
              <p:cNvSpPr/>
              <p:nvPr/>
            </p:nvSpPr>
            <p:spPr>
              <a:xfrm>
                <a:off x="514543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14"/>
              <p:cNvSpPr/>
              <p:nvPr/>
            </p:nvSpPr>
            <p:spPr>
              <a:xfrm>
                <a:off x="514543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14"/>
              <p:cNvSpPr/>
              <p:nvPr/>
            </p:nvSpPr>
            <p:spPr>
              <a:xfrm>
                <a:off x="4571990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14"/>
              <p:cNvSpPr/>
              <p:nvPr/>
            </p:nvSpPr>
            <p:spPr>
              <a:xfrm>
                <a:off x="6292327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14"/>
              <p:cNvSpPr/>
              <p:nvPr/>
            </p:nvSpPr>
            <p:spPr>
              <a:xfrm>
                <a:off x="5718882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14"/>
              <p:cNvSpPr/>
              <p:nvPr/>
            </p:nvSpPr>
            <p:spPr>
              <a:xfrm>
                <a:off x="7431431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14"/>
              <p:cNvSpPr/>
              <p:nvPr/>
            </p:nvSpPr>
            <p:spPr>
              <a:xfrm>
                <a:off x="743143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14"/>
              <p:cNvSpPr/>
              <p:nvPr/>
            </p:nvSpPr>
            <p:spPr>
              <a:xfrm>
                <a:off x="685798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14"/>
              <p:cNvSpPr/>
              <p:nvPr/>
            </p:nvSpPr>
            <p:spPr>
              <a:xfrm>
                <a:off x="685798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14"/>
              <p:cNvSpPr/>
              <p:nvPr/>
            </p:nvSpPr>
            <p:spPr>
              <a:xfrm>
                <a:off x="8570535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14"/>
              <p:cNvSpPr/>
              <p:nvPr/>
            </p:nvSpPr>
            <p:spPr>
              <a:xfrm>
                <a:off x="799709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14"/>
              <p:cNvSpPr/>
              <p:nvPr/>
            </p:nvSpPr>
            <p:spPr>
              <a:xfrm>
                <a:off x="7997090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52" name="Google Shape;1152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1153" name="Google Shape;1153;p14"/>
              <p:cNvSpPr/>
              <p:nvPr/>
            </p:nvSpPr>
            <p:spPr>
              <a:xfrm>
                <a:off x="573433" y="171299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>
                <a:off x="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>
                <a:off x="0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14"/>
              <p:cNvSpPr/>
              <p:nvPr/>
            </p:nvSpPr>
            <p:spPr>
              <a:xfrm>
                <a:off x="1720337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14"/>
              <p:cNvSpPr/>
              <p:nvPr/>
            </p:nvSpPr>
            <p:spPr>
              <a:xfrm>
                <a:off x="1146891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14"/>
              <p:cNvSpPr/>
              <p:nvPr/>
            </p:nvSpPr>
            <p:spPr>
              <a:xfrm>
                <a:off x="114689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14"/>
              <p:cNvSpPr/>
              <p:nvPr/>
            </p:nvSpPr>
            <p:spPr>
              <a:xfrm>
                <a:off x="2867228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14"/>
              <p:cNvSpPr/>
              <p:nvPr/>
            </p:nvSpPr>
            <p:spPr>
              <a:xfrm>
                <a:off x="2867228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14"/>
              <p:cNvSpPr/>
              <p:nvPr/>
            </p:nvSpPr>
            <p:spPr>
              <a:xfrm>
                <a:off x="2293783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14"/>
              <p:cNvSpPr/>
              <p:nvPr/>
            </p:nvSpPr>
            <p:spPr>
              <a:xfrm>
                <a:off x="4014120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14"/>
              <p:cNvSpPr/>
              <p:nvPr/>
            </p:nvSpPr>
            <p:spPr>
              <a:xfrm>
                <a:off x="3440674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14"/>
              <p:cNvSpPr/>
              <p:nvPr/>
            </p:nvSpPr>
            <p:spPr>
              <a:xfrm>
                <a:off x="3440674" y="2858018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14"/>
              <p:cNvSpPr/>
              <p:nvPr/>
            </p:nvSpPr>
            <p:spPr>
              <a:xfrm>
                <a:off x="514543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14"/>
              <p:cNvSpPr/>
              <p:nvPr/>
            </p:nvSpPr>
            <p:spPr>
              <a:xfrm>
                <a:off x="514543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14"/>
              <p:cNvSpPr/>
              <p:nvPr/>
            </p:nvSpPr>
            <p:spPr>
              <a:xfrm>
                <a:off x="4571990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14"/>
              <p:cNvSpPr/>
              <p:nvPr/>
            </p:nvSpPr>
            <p:spPr>
              <a:xfrm>
                <a:off x="6292327" y="3430531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14"/>
              <p:cNvSpPr/>
              <p:nvPr/>
            </p:nvSpPr>
            <p:spPr>
              <a:xfrm>
                <a:off x="5718882" y="4003045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14"/>
              <p:cNvSpPr/>
              <p:nvPr/>
            </p:nvSpPr>
            <p:spPr>
              <a:xfrm>
                <a:off x="7431431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14"/>
              <p:cNvSpPr/>
              <p:nvPr/>
            </p:nvSpPr>
            <p:spPr>
              <a:xfrm>
                <a:off x="7431431" y="4575559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14"/>
              <p:cNvSpPr/>
              <p:nvPr/>
            </p:nvSpPr>
            <p:spPr>
              <a:xfrm>
                <a:off x="6857986" y="56796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14"/>
              <p:cNvSpPr/>
              <p:nvPr/>
            </p:nvSpPr>
            <p:spPr>
              <a:xfrm>
                <a:off x="6857986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14"/>
              <p:cNvSpPr/>
              <p:nvPr/>
            </p:nvSpPr>
            <p:spPr>
              <a:xfrm>
                <a:off x="8570535" y="1140477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14"/>
              <p:cNvSpPr/>
              <p:nvPr/>
            </p:nvSpPr>
            <p:spPr>
              <a:xfrm>
                <a:off x="7997090" y="-4550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14"/>
              <p:cNvSpPr/>
              <p:nvPr/>
            </p:nvSpPr>
            <p:spPr>
              <a:xfrm>
                <a:off x="7997090" y="2285504"/>
                <a:ext cx="573300" cy="572400"/>
              </a:xfrm>
              <a:prstGeom prst="rect">
                <a:avLst/>
              </a:prstGeom>
              <a:solidFill>
                <a:srgbClr val="DFE9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77" name="Google Shape;1177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1178" name="Google Shape;1178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1179" name="Google Shape;1179;p14"/>
              <p:cNvSpPr/>
              <p:nvPr/>
            </p:nvSpPr>
            <p:spPr>
              <a:xfrm>
                <a:off x="743143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14"/>
              <p:cNvSpPr/>
              <p:nvPr/>
            </p:nvSpPr>
            <p:spPr>
              <a:xfrm>
                <a:off x="573433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14"/>
              <p:cNvSpPr/>
              <p:nvPr/>
            </p:nvSpPr>
            <p:spPr>
              <a:xfrm>
                <a:off x="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14"/>
              <p:cNvSpPr/>
              <p:nvPr/>
            </p:nvSpPr>
            <p:spPr>
              <a:xfrm>
                <a:off x="1720337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14"/>
              <p:cNvSpPr/>
              <p:nvPr/>
            </p:nvSpPr>
            <p:spPr>
              <a:xfrm>
                <a:off x="1720337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14"/>
              <p:cNvSpPr/>
              <p:nvPr/>
            </p:nvSpPr>
            <p:spPr>
              <a:xfrm>
                <a:off x="114689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14"/>
              <p:cNvSpPr/>
              <p:nvPr/>
            </p:nvSpPr>
            <p:spPr>
              <a:xfrm>
                <a:off x="2867228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14"/>
              <p:cNvSpPr/>
              <p:nvPr/>
            </p:nvSpPr>
            <p:spPr>
              <a:xfrm>
                <a:off x="2293783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14"/>
              <p:cNvSpPr/>
              <p:nvPr/>
            </p:nvSpPr>
            <p:spPr>
              <a:xfrm>
                <a:off x="2293783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14"/>
              <p:cNvSpPr/>
              <p:nvPr/>
            </p:nvSpPr>
            <p:spPr>
              <a:xfrm>
                <a:off x="4014120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14"/>
              <p:cNvSpPr/>
              <p:nvPr/>
            </p:nvSpPr>
            <p:spPr>
              <a:xfrm>
                <a:off x="3440674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14"/>
              <p:cNvSpPr/>
              <p:nvPr/>
            </p:nvSpPr>
            <p:spPr>
              <a:xfrm>
                <a:off x="5145436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14"/>
              <p:cNvSpPr/>
              <p:nvPr/>
            </p:nvSpPr>
            <p:spPr>
              <a:xfrm>
                <a:off x="5145436" y="171299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14"/>
              <p:cNvSpPr/>
              <p:nvPr/>
            </p:nvSpPr>
            <p:spPr>
              <a:xfrm>
                <a:off x="4571990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14"/>
              <p:cNvSpPr/>
              <p:nvPr/>
            </p:nvSpPr>
            <p:spPr>
              <a:xfrm>
                <a:off x="457199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14"/>
              <p:cNvSpPr/>
              <p:nvPr/>
            </p:nvSpPr>
            <p:spPr>
              <a:xfrm>
                <a:off x="6292327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14"/>
              <p:cNvSpPr/>
              <p:nvPr/>
            </p:nvSpPr>
            <p:spPr>
              <a:xfrm>
                <a:off x="6292327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14"/>
              <p:cNvSpPr/>
              <p:nvPr/>
            </p:nvSpPr>
            <p:spPr>
              <a:xfrm>
                <a:off x="5718882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14"/>
              <p:cNvSpPr/>
              <p:nvPr/>
            </p:nvSpPr>
            <p:spPr>
              <a:xfrm>
                <a:off x="7431431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14"/>
              <p:cNvSpPr/>
              <p:nvPr/>
            </p:nvSpPr>
            <p:spPr>
              <a:xfrm>
                <a:off x="7431431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14"/>
              <p:cNvSpPr/>
              <p:nvPr/>
            </p:nvSpPr>
            <p:spPr>
              <a:xfrm>
                <a:off x="6857986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4"/>
              <p:cNvSpPr/>
              <p:nvPr/>
            </p:nvSpPr>
            <p:spPr>
              <a:xfrm>
                <a:off x="8570535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14"/>
              <p:cNvSpPr/>
              <p:nvPr/>
            </p:nvSpPr>
            <p:spPr>
              <a:xfrm>
                <a:off x="8570535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14"/>
              <p:cNvSpPr/>
              <p:nvPr/>
            </p:nvSpPr>
            <p:spPr>
              <a:xfrm>
                <a:off x="7997090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4"/>
              <p:cNvSpPr/>
              <p:nvPr/>
            </p:nvSpPr>
            <p:spPr>
              <a:xfrm>
                <a:off x="7997090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4" name="Google Shape;1204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1205" name="Google Shape;1205;p14"/>
              <p:cNvSpPr/>
              <p:nvPr/>
            </p:nvSpPr>
            <p:spPr>
              <a:xfrm>
                <a:off x="743143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14"/>
              <p:cNvSpPr/>
              <p:nvPr/>
            </p:nvSpPr>
            <p:spPr>
              <a:xfrm>
                <a:off x="573433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14"/>
              <p:cNvSpPr/>
              <p:nvPr/>
            </p:nvSpPr>
            <p:spPr>
              <a:xfrm>
                <a:off x="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14"/>
              <p:cNvSpPr/>
              <p:nvPr/>
            </p:nvSpPr>
            <p:spPr>
              <a:xfrm>
                <a:off x="1720337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14"/>
              <p:cNvSpPr/>
              <p:nvPr/>
            </p:nvSpPr>
            <p:spPr>
              <a:xfrm>
                <a:off x="1720337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14"/>
              <p:cNvSpPr/>
              <p:nvPr/>
            </p:nvSpPr>
            <p:spPr>
              <a:xfrm>
                <a:off x="114689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14"/>
              <p:cNvSpPr/>
              <p:nvPr/>
            </p:nvSpPr>
            <p:spPr>
              <a:xfrm>
                <a:off x="2867228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14"/>
              <p:cNvSpPr/>
              <p:nvPr/>
            </p:nvSpPr>
            <p:spPr>
              <a:xfrm>
                <a:off x="2293783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14"/>
              <p:cNvSpPr/>
              <p:nvPr/>
            </p:nvSpPr>
            <p:spPr>
              <a:xfrm>
                <a:off x="2293783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14"/>
              <p:cNvSpPr/>
              <p:nvPr/>
            </p:nvSpPr>
            <p:spPr>
              <a:xfrm>
                <a:off x="4014120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14"/>
              <p:cNvSpPr/>
              <p:nvPr/>
            </p:nvSpPr>
            <p:spPr>
              <a:xfrm>
                <a:off x="3440674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14"/>
              <p:cNvSpPr/>
              <p:nvPr/>
            </p:nvSpPr>
            <p:spPr>
              <a:xfrm>
                <a:off x="5145436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14"/>
              <p:cNvSpPr/>
              <p:nvPr/>
            </p:nvSpPr>
            <p:spPr>
              <a:xfrm>
                <a:off x="5145436" y="171299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14"/>
              <p:cNvSpPr/>
              <p:nvPr/>
            </p:nvSpPr>
            <p:spPr>
              <a:xfrm>
                <a:off x="4571990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4"/>
              <p:cNvSpPr/>
              <p:nvPr/>
            </p:nvSpPr>
            <p:spPr>
              <a:xfrm>
                <a:off x="457199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14"/>
              <p:cNvSpPr/>
              <p:nvPr/>
            </p:nvSpPr>
            <p:spPr>
              <a:xfrm>
                <a:off x="6292327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14"/>
              <p:cNvSpPr/>
              <p:nvPr/>
            </p:nvSpPr>
            <p:spPr>
              <a:xfrm>
                <a:off x="6292327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14"/>
              <p:cNvSpPr/>
              <p:nvPr/>
            </p:nvSpPr>
            <p:spPr>
              <a:xfrm>
                <a:off x="5718882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14"/>
              <p:cNvSpPr/>
              <p:nvPr/>
            </p:nvSpPr>
            <p:spPr>
              <a:xfrm>
                <a:off x="7431431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14"/>
              <p:cNvSpPr/>
              <p:nvPr/>
            </p:nvSpPr>
            <p:spPr>
              <a:xfrm>
                <a:off x="7431431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14"/>
              <p:cNvSpPr/>
              <p:nvPr/>
            </p:nvSpPr>
            <p:spPr>
              <a:xfrm>
                <a:off x="6857986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4"/>
              <p:cNvSpPr/>
              <p:nvPr/>
            </p:nvSpPr>
            <p:spPr>
              <a:xfrm>
                <a:off x="8570535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4"/>
              <p:cNvSpPr/>
              <p:nvPr/>
            </p:nvSpPr>
            <p:spPr>
              <a:xfrm>
                <a:off x="8570535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4"/>
              <p:cNvSpPr/>
              <p:nvPr/>
            </p:nvSpPr>
            <p:spPr>
              <a:xfrm>
                <a:off x="7997090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4"/>
              <p:cNvSpPr/>
              <p:nvPr/>
            </p:nvSpPr>
            <p:spPr>
              <a:xfrm>
                <a:off x="7997090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0" name="Google Shape;1230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1231" name="Google Shape;1231;p14"/>
              <p:cNvSpPr/>
              <p:nvPr/>
            </p:nvSpPr>
            <p:spPr>
              <a:xfrm>
                <a:off x="743143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4"/>
              <p:cNvSpPr/>
              <p:nvPr/>
            </p:nvSpPr>
            <p:spPr>
              <a:xfrm>
                <a:off x="573433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4"/>
              <p:cNvSpPr/>
              <p:nvPr/>
            </p:nvSpPr>
            <p:spPr>
              <a:xfrm>
                <a:off x="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14"/>
              <p:cNvSpPr/>
              <p:nvPr/>
            </p:nvSpPr>
            <p:spPr>
              <a:xfrm>
                <a:off x="1720337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1720337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114689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2867228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4"/>
              <p:cNvSpPr/>
              <p:nvPr/>
            </p:nvSpPr>
            <p:spPr>
              <a:xfrm>
                <a:off x="2293783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14"/>
              <p:cNvSpPr/>
              <p:nvPr/>
            </p:nvSpPr>
            <p:spPr>
              <a:xfrm>
                <a:off x="2293783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14"/>
              <p:cNvSpPr/>
              <p:nvPr/>
            </p:nvSpPr>
            <p:spPr>
              <a:xfrm>
                <a:off x="4014120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14"/>
              <p:cNvSpPr/>
              <p:nvPr/>
            </p:nvSpPr>
            <p:spPr>
              <a:xfrm>
                <a:off x="3440674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14"/>
              <p:cNvSpPr/>
              <p:nvPr/>
            </p:nvSpPr>
            <p:spPr>
              <a:xfrm>
                <a:off x="5145436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14"/>
              <p:cNvSpPr/>
              <p:nvPr/>
            </p:nvSpPr>
            <p:spPr>
              <a:xfrm>
                <a:off x="5145436" y="171299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14"/>
              <p:cNvSpPr/>
              <p:nvPr/>
            </p:nvSpPr>
            <p:spPr>
              <a:xfrm>
                <a:off x="4571990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14"/>
              <p:cNvSpPr/>
              <p:nvPr/>
            </p:nvSpPr>
            <p:spPr>
              <a:xfrm>
                <a:off x="457199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14"/>
              <p:cNvSpPr/>
              <p:nvPr/>
            </p:nvSpPr>
            <p:spPr>
              <a:xfrm>
                <a:off x="6292327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14"/>
              <p:cNvSpPr/>
              <p:nvPr/>
            </p:nvSpPr>
            <p:spPr>
              <a:xfrm>
                <a:off x="6292327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14"/>
              <p:cNvSpPr/>
              <p:nvPr/>
            </p:nvSpPr>
            <p:spPr>
              <a:xfrm>
                <a:off x="5718882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14"/>
              <p:cNvSpPr/>
              <p:nvPr/>
            </p:nvSpPr>
            <p:spPr>
              <a:xfrm>
                <a:off x="7431431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14"/>
              <p:cNvSpPr/>
              <p:nvPr/>
            </p:nvSpPr>
            <p:spPr>
              <a:xfrm>
                <a:off x="7431431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14"/>
              <p:cNvSpPr/>
              <p:nvPr/>
            </p:nvSpPr>
            <p:spPr>
              <a:xfrm>
                <a:off x="6857986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14"/>
              <p:cNvSpPr/>
              <p:nvPr/>
            </p:nvSpPr>
            <p:spPr>
              <a:xfrm>
                <a:off x="8570535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14"/>
              <p:cNvSpPr/>
              <p:nvPr/>
            </p:nvSpPr>
            <p:spPr>
              <a:xfrm>
                <a:off x="8570535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14"/>
              <p:cNvSpPr/>
              <p:nvPr/>
            </p:nvSpPr>
            <p:spPr>
              <a:xfrm>
                <a:off x="7997090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14"/>
              <p:cNvSpPr/>
              <p:nvPr/>
            </p:nvSpPr>
            <p:spPr>
              <a:xfrm>
                <a:off x="7997090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56" name="Google Shape;1256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1257" name="Google Shape;1257;p14"/>
              <p:cNvSpPr/>
              <p:nvPr/>
            </p:nvSpPr>
            <p:spPr>
              <a:xfrm>
                <a:off x="743143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14"/>
              <p:cNvSpPr/>
              <p:nvPr/>
            </p:nvSpPr>
            <p:spPr>
              <a:xfrm>
                <a:off x="573433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14"/>
              <p:cNvSpPr/>
              <p:nvPr/>
            </p:nvSpPr>
            <p:spPr>
              <a:xfrm>
                <a:off x="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14"/>
              <p:cNvSpPr/>
              <p:nvPr/>
            </p:nvSpPr>
            <p:spPr>
              <a:xfrm>
                <a:off x="1720337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14"/>
              <p:cNvSpPr/>
              <p:nvPr/>
            </p:nvSpPr>
            <p:spPr>
              <a:xfrm>
                <a:off x="1720337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14"/>
              <p:cNvSpPr/>
              <p:nvPr/>
            </p:nvSpPr>
            <p:spPr>
              <a:xfrm>
                <a:off x="1146891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14"/>
              <p:cNvSpPr/>
              <p:nvPr/>
            </p:nvSpPr>
            <p:spPr>
              <a:xfrm>
                <a:off x="2867228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14"/>
              <p:cNvSpPr/>
              <p:nvPr/>
            </p:nvSpPr>
            <p:spPr>
              <a:xfrm>
                <a:off x="2293783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14"/>
              <p:cNvSpPr/>
              <p:nvPr/>
            </p:nvSpPr>
            <p:spPr>
              <a:xfrm>
                <a:off x="2293783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14"/>
              <p:cNvSpPr/>
              <p:nvPr/>
            </p:nvSpPr>
            <p:spPr>
              <a:xfrm>
                <a:off x="4014120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14"/>
              <p:cNvSpPr/>
              <p:nvPr/>
            </p:nvSpPr>
            <p:spPr>
              <a:xfrm>
                <a:off x="3440674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14"/>
              <p:cNvSpPr/>
              <p:nvPr/>
            </p:nvSpPr>
            <p:spPr>
              <a:xfrm>
                <a:off x="5145436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14"/>
              <p:cNvSpPr/>
              <p:nvPr/>
            </p:nvSpPr>
            <p:spPr>
              <a:xfrm>
                <a:off x="5145436" y="171299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14"/>
              <p:cNvSpPr/>
              <p:nvPr/>
            </p:nvSpPr>
            <p:spPr>
              <a:xfrm>
                <a:off x="4571990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14"/>
              <p:cNvSpPr/>
              <p:nvPr/>
            </p:nvSpPr>
            <p:spPr>
              <a:xfrm>
                <a:off x="4571990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14"/>
              <p:cNvSpPr/>
              <p:nvPr/>
            </p:nvSpPr>
            <p:spPr>
              <a:xfrm>
                <a:off x="6292327" y="-4550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14"/>
              <p:cNvSpPr/>
              <p:nvPr/>
            </p:nvSpPr>
            <p:spPr>
              <a:xfrm>
                <a:off x="6292327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14"/>
              <p:cNvSpPr/>
              <p:nvPr/>
            </p:nvSpPr>
            <p:spPr>
              <a:xfrm>
                <a:off x="5718882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14"/>
              <p:cNvSpPr/>
              <p:nvPr/>
            </p:nvSpPr>
            <p:spPr>
              <a:xfrm>
                <a:off x="7431431" y="228550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14"/>
              <p:cNvSpPr/>
              <p:nvPr/>
            </p:nvSpPr>
            <p:spPr>
              <a:xfrm>
                <a:off x="7431431" y="3430531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14"/>
              <p:cNvSpPr/>
              <p:nvPr/>
            </p:nvSpPr>
            <p:spPr>
              <a:xfrm>
                <a:off x="6857986" y="4003045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14"/>
              <p:cNvSpPr/>
              <p:nvPr/>
            </p:nvSpPr>
            <p:spPr>
              <a:xfrm>
                <a:off x="8570535" y="567964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14"/>
              <p:cNvSpPr/>
              <p:nvPr/>
            </p:nvSpPr>
            <p:spPr>
              <a:xfrm>
                <a:off x="8570535" y="4575559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14"/>
              <p:cNvSpPr/>
              <p:nvPr/>
            </p:nvSpPr>
            <p:spPr>
              <a:xfrm>
                <a:off x="7997090" y="1140477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14"/>
              <p:cNvSpPr/>
              <p:nvPr/>
            </p:nvSpPr>
            <p:spPr>
              <a:xfrm>
                <a:off x="7997090" y="2858018"/>
                <a:ext cx="573300" cy="572400"/>
              </a:xfrm>
              <a:prstGeom prst="rect">
                <a:avLst/>
              </a:prstGeom>
              <a:solidFill>
                <a:srgbClr val="50B88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82" name="Google Shape;1282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1283" name="Google Shape;1283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1284" name="Google Shape;1284;p14"/>
              <p:cNvSpPr/>
              <p:nvPr/>
            </p:nvSpPr>
            <p:spPr>
              <a:xfrm>
                <a:off x="57343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14"/>
              <p:cNvSpPr/>
              <p:nvPr/>
            </p:nvSpPr>
            <p:spPr>
              <a:xfrm>
                <a:off x="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14"/>
              <p:cNvSpPr/>
              <p:nvPr/>
            </p:nvSpPr>
            <p:spPr>
              <a:xfrm>
                <a:off x="0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14"/>
              <p:cNvSpPr/>
              <p:nvPr/>
            </p:nvSpPr>
            <p:spPr>
              <a:xfrm>
                <a:off x="1720337" y="1140477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14"/>
              <p:cNvSpPr/>
              <p:nvPr/>
            </p:nvSpPr>
            <p:spPr>
              <a:xfrm>
                <a:off x="1146891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14"/>
              <p:cNvSpPr/>
              <p:nvPr/>
            </p:nvSpPr>
            <p:spPr>
              <a:xfrm>
                <a:off x="229378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14"/>
              <p:cNvSpPr/>
              <p:nvPr/>
            </p:nvSpPr>
            <p:spPr>
              <a:xfrm>
                <a:off x="2293783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14"/>
              <p:cNvSpPr/>
              <p:nvPr/>
            </p:nvSpPr>
            <p:spPr>
              <a:xfrm>
                <a:off x="4014120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14"/>
              <p:cNvSpPr/>
              <p:nvPr/>
            </p:nvSpPr>
            <p:spPr>
              <a:xfrm>
                <a:off x="401412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14"/>
              <p:cNvSpPr/>
              <p:nvPr/>
            </p:nvSpPr>
            <p:spPr>
              <a:xfrm>
                <a:off x="3440674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14"/>
              <p:cNvSpPr/>
              <p:nvPr/>
            </p:nvSpPr>
            <p:spPr>
              <a:xfrm>
                <a:off x="3440674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14"/>
              <p:cNvSpPr/>
              <p:nvPr/>
            </p:nvSpPr>
            <p:spPr>
              <a:xfrm>
                <a:off x="5145436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14"/>
              <p:cNvSpPr/>
              <p:nvPr/>
            </p:nvSpPr>
            <p:spPr>
              <a:xfrm>
                <a:off x="514543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14"/>
              <p:cNvSpPr/>
              <p:nvPr/>
            </p:nvSpPr>
            <p:spPr>
              <a:xfrm>
                <a:off x="4571990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14"/>
              <p:cNvSpPr/>
              <p:nvPr/>
            </p:nvSpPr>
            <p:spPr>
              <a:xfrm>
                <a:off x="6292327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14"/>
              <p:cNvSpPr/>
              <p:nvPr/>
            </p:nvSpPr>
            <p:spPr>
              <a:xfrm>
                <a:off x="5718882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14"/>
              <p:cNvSpPr/>
              <p:nvPr/>
            </p:nvSpPr>
            <p:spPr>
              <a:xfrm>
                <a:off x="7431431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14"/>
              <p:cNvSpPr/>
              <p:nvPr/>
            </p:nvSpPr>
            <p:spPr>
              <a:xfrm>
                <a:off x="6857986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14"/>
              <p:cNvSpPr/>
              <p:nvPr/>
            </p:nvSpPr>
            <p:spPr>
              <a:xfrm>
                <a:off x="685798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14"/>
              <p:cNvSpPr/>
              <p:nvPr/>
            </p:nvSpPr>
            <p:spPr>
              <a:xfrm>
                <a:off x="8570535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14"/>
              <p:cNvSpPr/>
              <p:nvPr/>
            </p:nvSpPr>
            <p:spPr>
              <a:xfrm>
                <a:off x="8570535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14"/>
              <p:cNvSpPr/>
              <p:nvPr/>
            </p:nvSpPr>
            <p:spPr>
              <a:xfrm>
                <a:off x="7997090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14"/>
              <p:cNvSpPr/>
              <p:nvPr/>
            </p:nvSpPr>
            <p:spPr>
              <a:xfrm>
                <a:off x="7997090" y="4003045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07" name="Google Shape;1307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1308" name="Google Shape;1308;p14"/>
              <p:cNvSpPr/>
              <p:nvPr/>
            </p:nvSpPr>
            <p:spPr>
              <a:xfrm>
                <a:off x="57343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14"/>
              <p:cNvSpPr/>
              <p:nvPr/>
            </p:nvSpPr>
            <p:spPr>
              <a:xfrm>
                <a:off x="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14"/>
              <p:cNvSpPr/>
              <p:nvPr/>
            </p:nvSpPr>
            <p:spPr>
              <a:xfrm>
                <a:off x="0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14"/>
              <p:cNvSpPr/>
              <p:nvPr/>
            </p:nvSpPr>
            <p:spPr>
              <a:xfrm>
                <a:off x="1720337" y="1140477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14"/>
              <p:cNvSpPr/>
              <p:nvPr/>
            </p:nvSpPr>
            <p:spPr>
              <a:xfrm>
                <a:off x="1146891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4"/>
              <p:cNvSpPr/>
              <p:nvPr/>
            </p:nvSpPr>
            <p:spPr>
              <a:xfrm>
                <a:off x="229378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4"/>
              <p:cNvSpPr/>
              <p:nvPr/>
            </p:nvSpPr>
            <p:spPr>
              <a:xfrm>
                <a:off x="2293783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14"/>
              <p:cNvSpPr/>
              <p:nvPr/>
            </p:nvSpPr>
            <p:spPr>
              <a:xfrm>
                <a:off x="4014120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14"/>
              <p:cNvSpPr/>
              <p:nvPr/>
            </p:nvSpPr>
            <p:spPr>
              <a:xfrm>
                <a:off x="401412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14"/>
              <p:cNvSpPr/>
              <p:nvPr/>
            </p:nvSpPr>
            <p:spPr>
              <a:xfrm>
                <a:off x="3440674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4"/>
              <p:cNvSpPr/>
              <p:nvPr/>
            </p:nvSpPr>
            <p:spPr>
              <a:xfrm>
                <a:off x="3440674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4"/>
              <p:cNvSpPr/>
              <p:nvPr/>
            </p:nvSpPr>
            <p:spPr>
              <a:xfrm>
                <a:off x="5145436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4"/>
              <p:cNvSpPr/>
              <p:nvPr/>
            </p:nvSpPr>
            <p:spPr>
              <a:xfrm>
                <a:off x="514543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4"/>
              <p:cNvSpPr/>
              <p:nvPr/>
            </p:nvSpPr>
            <p:spPr>
              <a:xfrm>
                <a:off x="4571990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4"/>
              <p:cNvSpPr/>
              <p:nvPr/>
            </p:nvSpPr>
            <p:spPr>
              <a:xfrm>
                <a:off x="6292327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14"/>
              <p:cNvSpPr/>
              <p:nvPr/>
            </p:nvSpPr>
            <p:spPr>
              <a:xfrm>
                <a:off x="5718882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14"/>
              <p:cNvSpPr/>
              <p:nvPr/>
            </p:nvSpPr>
            <p:spPr>
              <a:xfrm>
                <a:off x="7431431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14"/>
              <p:cNvSpPr/>
              <p:nvPr/>
            </p:nvSpPr>
            <p:spPr>
              <a:xfrm>
                <a:off x="6857986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14"/>
              <p:cNvSpPr/>
              <p:nvPr/>
            </p:nvSpPr>
            <p:spPr>
              <a:xfrm>
                <a:off x="685798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14"/>
              <p:cNvSpPr/>
              <p:nvPr/>
            </p:nvSpPr>
            <p:spPr>
              <a:xfrm>
                <a:off x="8570535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14"/>
              <p:cNvSpPr/>
              <p:nvPr/>
            </p:nvSpPr>
            <p:spPr>
              <a:xfrm>
                <a:off x="8570535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14"/>
              <p:cNvSpPr/>
              <p:nvPr/>
            </p:nvSpPr>
            <p:spPr>
              <a:xfrm>
                <a:off x="7997090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14"/>
              <p:cNvSpPr/>
              <p:nvPr/>
            </p:nvSpPr>
            <p:spPr>
              <a:xfrm>
                <a:off x="7997090" y="4003045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31" name="Google Shape;1331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1332" name="Google Shape;1332;p14"/>
              <p:cNvSpPr/>
              <p:nvPr/>
            </p:nvSpPr>
            <p:spPr>
              <a:xfrm>
                <a:off x="57343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14"/>
              <p:cNvSpPr/>
              <p:nvPr/>
            </p:nvSpPr>
            <p:spPr>
              <a:xfrm>
                <a:off x="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14"/>
              <p:cNvSpPr/>
              <p:nvPr/>
            </p:nvSpPr>
            <p:spPr>
              <a:xfrm>
                <a:off x="0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14"/>
              <p:cNvSpPr/>
              <p:nvPr/>
            </p:nvSpPr>
            <p:spPr>
              <a:xfrm>
                <a:off x="1720337" y="1140477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14"/>
              <p:cNvSpPr/>
              <p:nvPr/>
            </p:nvSpPr>
            <p:spPr>
              <a:xfrm>
                <a:off x="1146891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14"/>
              <p:cNvSpPr/>
              <p:nvPr/>
            </p:nvSpPr>
            <p:spPr>
              <a:xfrm>
                <a:off x="229378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14"/>
              <p:cNvSpPr/>
              <p:nvPr/>
            </p:nvSpPr>
            <p:spPr>
              <a:xfrm>
                <a:off x="2293783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14"/>
              <p:cNvSpPr/>
              <p:nvPr/>
            </p:nvSpPr>
            <p:spPr>
              <a:xfrm>
                <a:off x="4014120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14"/>
              <p:cNvSpPr/>
              <p:nvPr/>
            </p:nvSpPr>
            <p:spPr>
              <a:xfrm>
                <a:off x="401412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14"/>
              <p:cNvSpPr/>
              <p:nvPr/>
            </p:nvSpPr>
            <p:spPr>
              <a:xfrm>
                <a:off x="3440674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14"/>
              <p:cNvSpPr/>
              <p:nvPr/>
            </p:nvSpPr>
            <p:spPr>
              <a:xfrm>
                <a:off x="3440674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14"/>
              <p:cNvSpPr/>
              <p:nvPr/>
            </p:nvSpPr>
            <p:spPr>
              <a:xfrm>
                <a:off x="5145436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14"/>
              <p:cNvSpPr/>
              <p:nvPr/>
            </p:nvSpPr>
            <p:spPr>
              <a:xfrm>
                <a:off x="514543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14"/>
              <p:cNvSpPr/>
              <p:nvPr/>
            </p:nvSpPr>
            <p:spPr>
              <a:xfrm>
                <a:off x="4571990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4"/>
              <p:cNvSpPr/>
              <p:nvPr/>
            </p:nvSpPr>
            <p:spPr>
              <a:xfrm>
                <a:off x="6292327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4"/>
              <p:cNvSpPr/>
              <p:nvPr/>
            </p:nvSpPr>
            <p:spPr>
              <a:xfrm>
                <a:off x="5718882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4"/>
              <p:cNvSpPr/>
              <p:nvPr/>
            </p:nvSpPr>
            <p:spPr>
              <a:xfrm>
                <a:off x="7431431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4"/>
              <p:cNvSpPr/>
              <p:nvPr/>
            </p:nvSpPr>
            <p:spPr>
              <a:xfrm>
                <a:off x="6857986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4"/>
              <p:cNvSpPr/>
              <p:nvPr/>
            </p:nvSpPr>
            <p:spPr>
              <a:xfrm>
                <a:off x="685798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4"/>
              <p:cNvSpPr/>
              <p:nvPr/>
            </p:nvSpPr>
            <p:spPr>
              <a:xfrm>
                <a:off x="8570535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14"/>
              <p:cNvSpPr/>
              <p:nvPr/>
            </p:nvSpPr>
            <p:spPr>
              <a:xfrm>
                <a:off x="8570535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14"/>
              <p:cNvSpPr/>
              <p:nvPr/>
            </p:nvSpPr>
            <p:spPr>
              <a:xfrm>
                <a:off x="7997090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14"/>
              <p:cNvSpPr/>
              <p:nvPr/>
            </p:nvSpPr>
            <p:spPr>
              <a:xfrm>
                <a:off x="7997090" y="4003045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55" name="Google Shape;1355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1356" name="Google Shape;1356;p14"/>
              <p:cNvSpPr/>
              <p:nvPr/>
            </p:nvSpPr>
            <p:spPr>
              <a:xfrm>
                <a:off x="57343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14"/>
              <p:cNvSpPr/>
              <p:nvPr/>
            </p:nvSpPr>
            <p:spPr>
              <a:xfrm>
                <a:off x="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14"/>
              <p:cNvSpPr/>
              <p:nvPr/>
            </p:nvSpPr>
            <p:spPr>
              <a:xfrm>
                <a:off x="0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14"/>
              <p:cNvSpPr/>
              <p:nvPr/>
            </p:nvSpPr>
            <p:spPr>
              <a:xfrm>
                <a:off x="1720337" y="1140477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14"/>
              <p:cNvSpPr/>
              <p:nvPr/>
            </p:nvSpPr>
            <p:spPr>
              <a:xfrm>
                <a:off x="1146891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14"/>
              <p:cNvSpPr/>
              <p:nvPr/>
            </p:nvSpPr>
            <p:spPr>
              <a:xfrm>
                <a:off x="2293783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14"/>
              <p:cNvSpPr/>
              <p:nvPr/>
            </p:nvSpPr>
            <p:spPr>
              <a:xfrm>
                <a:off x="2293783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14"/>
              <p:cNvSpPr/>
              <p:nvPr/>
            </p:nvSpPr>
            <p:spPr>
              <a:xfrm>
                <a:off x="4014120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14"/>
              <p:cNvSpPr/>
              <p:nvPr/>
            </p:nvSpPr>
            <p:spPr>
              <a:xfrm>
                <a:off x="4014120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14"/>
              <p:cNvSpPr/>
              <p:nvPr/>
            </p:nvSpPr>
            <p:spPr>
              <a:xfrm>
                <a:off x="3440674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14"/>
              <p:cNvSpPr/>
              <p:nvPr/>
            </p:nvSpPr>
            <p:spPr>
              <a:xfrm>
                <a:off x="3440674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14"/>
              <p:cNvSpPr/>
              <p:nvPr/>
            </p:nvSpPr>
            <p:spPr>
              <a:xfrm>
                <a:off x="5145436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14"/>
              <p:cNvSpPr/>
              <p:nvPr/>
            </p:nvSpPr>
            <p:spPr>
              <a:xfrm>
                <a:off x="514543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14"/>
              <p:cNvSpPr/>
              <p:nvPr/>
            </p:nvSpPr>
            <p:spPr>
              <a:xfrm>
                <a:off x="4571990" y="228550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14"/>
              <p:cNvSpPr/>
              <p:nvPr/>
            </p:nvSpPr>
            <p:spPr>
              <a:xfrm>
                <a:off x="6292327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14"/>
              <p:cNvSpPr/>
              <p:nvPr/>
            </p:nvSpPr>
            <p:spPr>
              <a:xfrm>
                <a:off x="5718882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14"/>
              <p:cNvSpPr/>
              <p:nvPr/>
            </p:nvSpPr>
            <p:spPr>
              <a:xfrm>
                <a:off x="7431431" y="171299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14"/>
              <p:cNvSpPr/>
              <p:nvPr/>
            </p:nvSpPr>
            <p:spPr>
              <a:xfrm>
                <a:off x="6857986" y="2858018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14"/>
              <p:cNvSpPr/>
              <p:nvPr/>
            </p:nvSpPr>
            <p:spPr>
              <a:xfrm>
                <a:off x="6857986" y="4575559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14"/>
              <p:cNvSpPr/>
              <p:nvPr/>
            </p:nvSpPr>
            <p:spPr>
              <a:xfrm>
                <a:off x="8570535" y="-4550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14"/>
              <p:cNvSpPr/>
              <p:nvPr/>
            </p:nvSpPr>
            <p:spPr>
              <a:xfrm>
                <a:off x="8570535" y="3430531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14"/>
              <p:cNvSpPr/>
              <p:nvPr/>
            </p:nvSpPr>
            <p:spPr>
              <a:xfrm>
                <a:off x="7997090" y="567964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14"/>
              <p:cNvSpPr/>
              <p:nvPr/>
            </p:nvSpPr>
            <p:spPr>
              <a:xfrm>
                <a:off x="7997090" y="4003045"/>
                <a:ext cx="573300" cy="572400"/>
              </a:xfrm>
              <a:prstGeom prst="rect">
                <a:avLst/>
              </a:prstGeom>
              <a:solidFill>
                <a:srgbClr val="2786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9" name="Google Shape;1379;p14"/>
          <p:cNvGrpSpPr/>
          <p:nvPr/>
        </p:nvGrpSpPr>
        <p:grpSpPr>
          <a:xfrm>
            <a:off x="0" y="-4550"/>
            <a:ext cx="9176752" cy="5171054"/>
            <a:chOff x="0" y="-4550"/>
            <a:chExt cx="9176752" cy="5171054"/>
          </a:xfrm>
        </p:grpSpPr>
        <p:grpSp>
          <p:nvGrpSpPr>
            <p:cNvPr id="1380" name="Google Shape;1380;p14"/>
            <p:cNvGrpSpPr/>
            <p:nvPr/>
          </p:nvGrpSpPr>
          <p:grpSpPr>
            <a:xfrm>
              <a:off x="0" y="-4550"/>
              <a:ext cx="4588377" cy="2585529"/>
              <a:chOff x="0" y="-4550"/>
              <a:chExt cx="9143835" cy="5152509"/>
            </a:xfrm>
          </p:grpSpPr>
          <p:sp>
            <p:nvSpPr>
              <p:cNvPr id="1381" name="Google Shape;1381;p14"/>
              <p:cNvSpPr/>
              <p:nvPr/>
            </p:nvSpPr>
            <p:spPr>
              <a:xfrm>
                <a:off x="7997090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14"/>
              <p:cNvSpPr/>
              <p:nvPr/>
            </p:nvSpPr>
            <p:spPr>
              <a:xfrm>
                <a:off x="573433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14"/>
              <p:cNvSpPr/>
              <p:nvPr/>
            </p:nvSpPr>
            <p:spPr>
              <a:xfrm>
                <a:off x="573433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14"/>
              <p:cNvSpPr/>
              <p:nvPr/>
            </p:nvSpPr>
            <p:spPr>
              <a:xfrm>
                <a:off x="0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14"/>
              <p:cNvSpPr/>
              <p:nvPr/>
            </p:nvSpPr>
            <p:spPr>
              <a:xfrm>
                <a:off x="1720337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14"/>
              <p:cNvSpPr/>
              <p:nvPr/>
            </p:nvSpPr>
            <p:spPr>
              <a:xfrm>
                <a:off x="172033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14"/>
              <p:cNvSpPr/>
              <p:nvPr/>
            </p:nvSpPr>
            <p:spPr>
              <a:xfrm>
                <a:off x="1146891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14"/>
              <p:cNvSpPr/>
              <p:nvPr/>
            </p:nvSpPr>
            <p:spPr>
              <a:xfrm>
                <a:off x="2867228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14"/>
              <p:cNvSpPr/>
              <p:nvPr/>
            </p:nvSpPr>
            <p:spPr>
              <a:xfrm>
                <a:off x="2293783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14"/>
              <p:cNvSpPr/>
              <p:nvPr/>
            </p:nvSpPr>
            <p:spPr>
              <a:xfrm>
                <a:off x="2293783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4"/>
              <p:cNvSpPr/>
              <p:nvPr/>
            </p:nvSpPr>
            <p:spPr>
              <a:xfrm>
                <a:off x="4014120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4"/>
              <p:cNvSpPr/>
              <p:nvPr/>
            </p:nvSpPr>
            <p:spPr>
              <a:xfrm>
                <a:off x="3440674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14"/>
              <p:cNvSpPr/>
              <p:nvPr/>
            </p:nvSpPr>
            <p:spPr>
              <a:xfrm>
                <a:off x="3440674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14"/>
              <p:cNvSpPr/>
              <p:nvPr/>
            </p:nvSpPr>
            <p:spPr>
              <a:xfrm>
                <a:off x="5145436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14"/>
              <p:cNvSpPr/>
              <p:nvPr/>
            </p:nvSpPr>
            <p:spPr>
              <a:xfrm>
                <a:off x="45719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14"/>
              <p:cNvSpPr/>
              <p:nvPr/>
            </p:nvSpPr>
            <p:spPr>
              <a:xfrm>
                <a:off x="629232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14"/>
              <p:cNvSpPr/>
              <p:nvPr/>
            </p:nvSpPr>
            <p:spPr>
              <a:xfrm>
                <a:off x="5718882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14"/>
              <p:cNvSpPr/>
              <p:nvPr/>
            </p:nvSpPr>
            <p:spPr>
              <a:xfrm>
                <a:off x="7431431" y="56796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14"/>
              <p:cNvSpPr/>
              <p:nvPr/>
            </p:nvSpPr>
            <p:spPr>
              <a:xfrm>
                <a:off x="6857986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14"/>
              <p:cNvSpPr/>
              <p:nvPr/>
            </p:nvSpPr>
            <p:spPr>
              <a:xfrm>
                <a:off x="6857986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14"/>
              <p:cNvSpPr/>
              <p:nvPr/>
            </p:nvSpPr>
            <p:spPr>
              <a:xfrm>
                <a:off x="8570535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14"/>
              <p:cNvSpPr/>
              <p:nvPr/>
            </p:nvSpPr>
            <p:spPr>
              <a:xfrm>
                <a:off x="79970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14"/>
              <p:cNvSpPr/>
              <p:nvPr/>
            </p:nvSpPr>
            <p:spPr>
              <a:xfrm>
                <a:off x="4571990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04" name="Google Shape;1404;p14"/>
            <p:cNvGrpSpPr/>
            <p:nvPr/>
          </p:nvGrpSpPr>
          <p:grpSpPr>
            <a:xfrm rot="10800000">
              <a:off x="4588375" y="-4550"/>
              <a:ext cx="4588377" cy="2585529"/>
              <a:chOff x="0" y="-4550"/>
              <a:chExt cx="9143835" cy="5152509"/>
            </a:xfrm>
          </p:grpSpPr>
          <p:sp>
            <p:nvSpPr>
              <p:cNvPr id="1405" name="Google Shape;1405;p14"/>
              <p:cNvSpPr/>
              <p:nvPr/>
            </p:nvSpPr>
            <p:spPr>
              <a:xfrm>
                <a:off x="7997090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4"/>
              <p:cNvSpPr/>
              <p:nvPr/>
            </p:nvSpPr>
            <p:spPr>
              <a:xfrm>
                <a:off x="573433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4"/>
              <p:cNvSpPr/>
              <p:nvPr/>
            </p:nvSpPr>
            <p:spPr>
              <a:xfrm>
                <a:off x="573433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14"/>
              <p:cNvSpPr/>
              <p:nvPr/>
            </p:nvSpPr>
            <p:spPr>
              <a:xfrm>
                <a:off x="0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14"/>
              <p:cNvSpPr/>
              <p:nvPr/>
            </p:nvSpPr>
            <p:spPr>
              <a:xfrm>
                <a:off x="1720337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14"/>
              <p:cNvSpPr/>
              <p:nvPr/>
            </p:nvSpPr>
            <p:spPr>
              <a:xfrm>
                <a:off x="172033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14"/>
              <p:cNvSpPr/>
              <p:nvPr/>
            </p:nvSpPr>
            <p:spPr>
              <a:xfrm>
                <a:off x="1146891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14"/>
              <p:cNvSpPr/>
              <p:nvPr/>
            </p:nvSpPr>
            <p:spPr>
              <a:xfrm>
                <a:off x="2867228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14"/>
              <p:cNvSpPr/>
              <p:nvPr/>
            </p:nvSpPr>
            <p:spPr>
              <a:xfrm>
                <a:off x="2293783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14"/>
              <p:cNvSpPr/>
              <p:nvPr/>
            </p:nvSpPr>
            <p:spPr>
              <a:xfrm>
                <a:off x="2293783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14"/>
              <p:cNvSpPr/>
              <p:nvPr/>
            </p:nvSpPr>
            <p:spPr>
              <a:xfrm>
                <a:off x="4014120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14"/>
              <p:cNvSpPr/>
              <p:nvPr/>
            </p:nvSpPr>
            <p:spPr>
              <a:xfrm>
                <a:off x="3440674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14"/>
              <p:cNvSpPr/>
              <p:nvPr/>
            </p:nvSpPr>
            <p:spPr>
              <a:xfrm>
                <a:off x="3440674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14"/>
              <p:cNvSpPr/>
              <p:nvPr/>
            </p:nvSpPr>
            <p:spPr>
              <a:xfrm>
                <a:off x="5145436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14"/>
              <p:cNvSpPr/>
              <p:nvPr/>
            </p:nvSpPr>
            <p:spPr>
              <a:xfrm>
                <a:off x="45719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14"/>
              <p:cNvSpPr/>
              <p:nvPr/>
            </p:nvSpPr>
            <p:spPr>
              <a:xfrm>
                <a:off x="629232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14"/>
              <p:cNvSpPr/>
              <p:nvPr/>
            </p:nvSpPr>
            <p:spPr>
              <a:xfrm>
                <a:off x="5718882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14"/>
              <p:cNvSpPr/>
              <p:nvPr/>
            </p:nvSpPr>
            <p:spPr>
              <a:xfrm>
                <a:off x="7431431" y="56796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14"/>
              <p:cNvSpPr/>
              <p:nvPr/>
            </p:nvSpPr>
            <p:spPr>
              <a:xfrm>
                <a:off x="6857986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14"/>
              <p:cNvSpPr/>
              <p:nvPr/>
            </p:nvSpPr>
            <p:spPr>
              <a:xfrm>
                <a:off x="6857986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14"/>
              <p:cNvSpPr/>
              <p:nvPr/>
            </p:nvSpPr>
            <p:spPr>
              <a:xfrm>
                <a:off x="8570535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14"/>
              <p:cNvSpPr/>
              <p:nvPr/>
            </p:nvSpPr>
            <p:spPr>
              <a:xfrm>
                <a:off x="79970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14"/>
              <p:cNvSpPr/>
              <p:nvPr/>
            </p:nvSpPr>
            <p:spPr>
              <a:xfrm>
                <a:off x="4571990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8" name="Google Shape;1428;p14"/>
            <p:cNvGrpSpPr/>
            <p:nvPr/>
          </p:nvGrpSpPr>
          <p:grpSpPr>
            <a:xfrm>
              <a:off x="0" y="2580975"/>
              <a:ext cx="4588377" cy="2585529"/>
              <a:chOff x="0" y="-4550"/>
              <a:chExt cx="9143835" cy="5152509"/>
            </a:xfrm>
          </p:grpSpPr>
          <p:sp>
            <p:nvSpPr>
              <p:cNvPr id="1429" name="Google Shape;1429;p14"/>
              <p:cNvSpPr/>
              <p:nvPr/>
            </p:nvSpPr>
            <p:spPr>
              <a:xfrm>
                <a:off x="7997090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14"/>
              <p:cNvSpPr/>
              <p:nvPr/>
            </p:nvSpPr>
            <p:spPr>
              <a:xfrm>
                <a:off x="573433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14"/>
              <p:cNvSpPr/>
              <p:nvPr/>
            </p:nvSpPr>
            <p:spPr>
              <a:xfrm>
                <a:off x="573433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14"/>
              <p:cNvSpPr/>
              <p:nvPr/>
            </p:nvSpPr>
            <p:spPr>
              <a:xfrm>
                <a:off x="0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14"/>
              <p:cNvSpPr/>
              <p:nvPr/>
            </p:nvSpPr>
            <p:spPr>
              <a:xfrm>
                <a:off x="1720337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14"/>
              <p:cNvSpPr/>
              <p:nvPr/>
            </p:nvSpPr>
            <p:spPr>
              <a:xfrm>
                <a:off x="172033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14"/>
              <p:cNvSpPr/>
              <p:nvPr/>
            </p:nvSpPr>
            <p:spPr>
              <a:xfrm>
                <a:off x="1146891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14"/>
              <p:cNvSpPr/>
              <p:nvPr/>
            </p:nvSpPr>
            <p:spPr>
              <a:xfrm>
                <a:off x="2867228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14"/>
              <p:cNvSpPr/>
              <p:nvPr/>
            </p:nvSpPr>
            <p:spPr>
              <a:xfrm>
                <a:off x="2293783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14"/>
              <p:cNvSpPr/>
              <p:nvPr/>
            </p:nvSpPr>
            <p:spPr>
              <a:xfrm>
                <a:off x="2293783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14"/>
              <p:cNvSpPr/>
              <p:nvPr/>
            </p:nvSpPr>
            <p:spPr>
              <a:xfrm>
                <a:off x="4014120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14"/>
              <p:cNvSpPr/>
              <p:nvPr/>
            </p:nvSpPr>
            <p:spPr>
              <a:xfrm>
                <a:off x="3440674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14"/>
              <p:cNvSpPr/>
              <p:nvPr/>
            </p:nvSpPr>
            <p:spPr>
              <a:xfrm>
                <a:off x="3440674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14"/>
              <p:cNvSpPr/>
              <p:nvPr/>
            </p:nvSpPr>
            <p:spPr>
              <a:xfrm>
                <a:off x="5145436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14"/>
              <p:cNvSpPr/>
              <p:nvPr/>
            </p:nvSpPr>
            <p:spPr>
              <a:xfrm>
                <a:off x="45719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14"/>
              <p:cNvSpPr/>
              <p:nvPr/>
            </p:nvSpPr>
            <p:spPr>
              <a:xfrm>
                <a:off x="629232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14"/>
              <p:cNvSpPr/>
              <p:nvPr/>
            </p:nvSpPr>
            <p:spPr>
              <a:xfrm>
                <a:off x="5718882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14"/>
              <p:cNvSpPr/>
              <p:nvPr/>
            </p:nvSpPr>
            <p:spPr>
              <a:xfrm>
                <a:off x="7431431" y="56796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14"/>
              <p:cNvSpPr/>
              <p:nvPr/>
            </p:nvSpPr>
            <p:spPr>
              <a:xfrm>
                <a:off x="6857986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14"/>
              <p:cNvSpPr/>
              <p:nvPr/>
            </p:nvSpPr>
            <p:spPr>
              <a:xfrm>
                <a:off x="6857986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14"/>
              <p:cNvSpPr/>
              <p:nvPr/>
            </p:nvSpPr>
            <p:spPr>
              <a:xfrm>
                <a:off x="8570535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14"/>
              <p:cNvSpPr/>
              <p:nvPr/>
            </p:nvSpPr>
            <p:spPr>
              <a:xfrm>
                <a:off x="79970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14"/>
              <p:cNvSpPr/>
              <p:nvPr/>
            </p:nvSpPr>
            <p:spPr>
              <a:xfrm>
                <a:off x="4571990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2" name="Google Shape;1452;p14"/>
            <p:cNvGrpSpPr/>
            <p:nvPr/>
          </p:nvGrpSpPr>
          <p:grpSpPr>
            <a:xfrm rot="10800000" flipH="1">
              <a:off x="4588375" y="2580975"/>
              <a:ext cx="4588377" cy="2585529"/>
              <a:chOff x="0" y="-4550"/>
              <a:chExt cx="9143835" cy="5152509"/>
            </a:xfrm>
          </p:grpSpPr>
          <p:sp>
            <p:nvSpPr>
              <p:cNvPr id="1453" name="Google Shape;1453;p14"/>
              <p:cNvSpPr/>
              <p:nvPr/>
            </p:nvSpPr>
            <p:spPr>
              <a:xfrm>
                <a:off x="7997090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14"/>
              <p:cNvSpPr/>
              <p:nvPr/>
            </p:nvSpPr>
            <p:spPr>
              <a:xfrm>
                <a:off x="573433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14"/>
              <p:cNvSpPr/>
              <p:nvPr/>
            </p:nvSpPr>
            <p:spPr>
              <a:xfrm>
                <a:off x="573433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14"/>
              <p:cNvSpPr/>
              <p:nvPr/>
            </p:nvSpPr>
            <p:spPr>
              <a:xfrm>
                <a:off x="0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14"/>
              <p:cNvSpPr/>
              <p:nvPr/>
            </p:nvSpPr>
            <p:spPr>
              <a:xfrm>
                <a:off x="1720337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14"/>
              <p:cNvSpPr/>
              <p:nvPr/>
            </p:nvSpPr>
            <p:spPr>
              <a:xfrm>
                <a:off x="172033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14"/>
              <p:cNvSpPr/>
              <p:nvPr/>
            </p:nvSpPr>
            <p:spPr>
              <a:xfrm>
                <a:off x="1146891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14"/>
              <p:cNvSpPr/>
              <p:nvPr/>
            </p:nvSpPr>
            <p:spPr>
              <a:xfrm>
                <a:off x="2867228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14"/>
              <p:cNvSpPr/>
              <p:nvPr/>
            </p:nvSpPr>
            <p:spPr>
              <a:xfrm>
                <a:off x="2293783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14"/>
              <p:cNvSpPr/>
              <p:nvPr/>
            </p:nvSpPr>
            <p:spPr>
              <a:xfrm>
                <a:off x="2293783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14"/>
              <p:cNvSpPr/>
              <p:nvPr/>
            </p:nvSpPr>
            <p:spPr>
              <a:xfrm>
                <a:off x="4014120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14"/>
              <p:cNvSpPr/>
              <p:nvPr/>
            </p:nvSpPr>
            <p:spPr>
              <a:xfrm>
                <a:off x="3440674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14"/>
              <p:cNvSpPr/>
              <p:nvPr/>
            </p:nvSpPr>
            <p:spPr>
              <a:xfrm>
                <a:off x="3440674" y="4003045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14"/>
              <p:cNvSpPr/>
              <p:nvPr/>
            </p:nvSpPr>
            <p:spPr>
              <a:xfrm>
                <a:off x="5145436" y="2858018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14"/>
              <p:cNvSpPr/>
              <p:nvPr/>
            </p:nvSpPr>
            <p:spPr>
              <a:xfrm>
                <a:off x="45719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14"/>
              <p:cNvSpPr/>
              <p:nvPr/>
            </p:nvSpPr>
            <p:spPr>
              <a:xfrm>
                <a:off x="6292327" y="4575559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14"/>
              <p:cNvSpPr/>
              <p:nvPr/>
            </p:nvSpPr>
            <p:spPr>
              <a:xfrm>
                <a:off x="5718882" y="1140477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14"/>
              <p:cNvSpPr/>
              <p:nvPr/>
            </p:nvSpPr>
            <p:spPr>
              <a:xfrm>
                <a:off x="7431431" y="56796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14"/>
              <p:cNvSpPr/>
              <p:nvPr/>
            </p:nvSpPr>
            <p:spPr>
              <a:xfrm>
                <a:off x="6857986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14"/>
              <p:cNvSpPr/>
              <p:nvPr/>
            </p:nvSpPr>
            <p:spPr>
              <a:xfrm>
                <a:off x="6857986" y="171299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14"/>
              <p:cNvSpPr/>
              <p:nvPr/>
            </p:nvSpPr>
            <p:spPr>
              <a:xfrm>
                <a:off x="8570535" y="2285504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14"/>
              <p:cNvSpPr/>
              <p:nvPr/>
            </p:nvSpPr>
            <p:spPr>
              <a:xfrm>
                <a:off x="7997090" y="3430531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14"/>
              <p:cNvSpPr/>
              <p:nvPr/>
            </p:nvSpPr>
            <p:spPr>
              <a:xfrm>
                <a:off x="4571990" y="-4550"/>
                <a:ext cx="573300" cy="572400"/>
              </a:xfrm>
              <a:prstGeom prst="rect">
                <a:avLst/>
              </a:prstGeom>
              <a:solidFill>
                <a:srgbClr val="5FBB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lantillaspowerpoint.org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oboto Slab"/>
              <a:buNone/>
              <a:defRPr sz="3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6408300" cy="3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uli Regular"/>
              <a:buChar char="▪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uli Regular"/>
              <a:buChar char="□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 Regular"/>
              <a:buChar char="▫"/>
              <a:defRPr sz="2400">
                <a:solidFill>
                  <a:schemeClr val="dk1"/>
                </a:solidFill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1pPr>
            <a:lvl2pPr lvl="1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2pPr>
            <a:lvl3pPr lvl="2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3pPr>
            <a:lvl4pPr lvl="3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4pPr>
            <a:lvl5pPr lvl="4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5pPr>
            <a:lvl6pPr lvl="5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6pPr>
            <a:lvl7pPr lvl="6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7pPr>
            <a:lvl8pPr lvl="7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8pPr>
            <a:lvl9pPr lvl="8" algn="ctr">
              <a:buNone/>
              <a:defRPr sz="1300">
                <a:solidFill>
                  <a:schemeClr val="lt1"/>
                </a:solidFill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" name="TextBox 11"/>
          <p:cNvSpPr txBox="1"/>
          <p:nvPr userDrawn="1"/>
        </p:nvSpPr>
        <p:spPr>
          <a:xfrm rot="16200000">
            <a:off x="-2375975" y="1414596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15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11237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unsplash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roboto-slab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muli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p15"/>
          <p:cNvSpPr txBox="1">
            <a:spLocks noGrp="1"/>
          </p:cNvSpPr>
          <p:nvPr>
            <p:ph type="ctrTitle"/>
          </p:nvPr>
        </p:nvSpPr>
        <p:spPr>
          <a:xfrm>
            <a:off x="573425" y="1746975"/>
            <a:ext cx="4545900" cy="168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16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486" name="Google Shape;1486;p16"/>
          <p:cNvSpPr txBox="1">
            <a:spLocks noGrp="1"/>
          </p:cNvSpPr>
          <p:nvPr>
            <p:ph type="body" idx="2"/>
          </p:nvPr>
        </p:nvSpPr>
        <p:spPr>
          <a:xfrm>
            <a:off x="3755025" y="1559025"/>
            <a:ext cx="3110400" cy="21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66D78"/>
                </a:solidFill>
              </a:rPr>
              <a:t>EDIT IN POWERPOINT®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6D78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266D78"/>
                </a:solidFill>
              </a:rPr>
              <a:t>"Download as PowerPoint template"</a:t>
            </a:r>
            <a:r>
              <a:rPr lang="en" sz="1200">
                <a:solidFill>
                  <a:srgbClr val="266D78"/>
                </a:solidFill>
              </a:rPr>
              <a:t>. You will get a .pptx file that you can edit in PowerPoint. 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6D78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266D78"/>
                </a:solidFill>
                <a:hlinkClick r:id="rId3" action="ppaction://hlinksldjump"/>
              </a:rPr>
              <a:t>Presentation design slide</a:t>
            </a:r>
            <a:r>
              <a:rPr lang="en" sz="1200">
                <a:solidFill>
                  <a:srgbClr val="266D78"/>
                </a:solidFill>
              </a:rPr>
              <a:t>)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rgbClr val="266D78"/>
              </a:solidFill>
            </a:endParaRPr>
          </a:p>
        </p:txBody>
      </p:sp>
      <p:sp>
        <p:nvSpPr>
          <p:cNvPr id="1487" name="Google Shape;1487;p16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3110400" cy="219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266D78"/>
                </a:solidFill>
              </a:rPr>
              <a:t>EDIT IN GOOGLE SLIDES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66D78"/>
                </a:solidFill>
              </a:rPr>
              <a:t>Click on the button under the presentation preview that says </a:t>
            </a:r>
            <a:r>
              <a:rPr lang="en" sz="1200" b="1">
                <a:solidFill>
                  <a:srgbClr val="266D78"/>
                </a:solidFill>
              </a:rPr>
              <a:t>"Use as Google Slides Theme"</a:t>
            </a:r>
            <a:r>
              <a:rPr lang="en" sz="1200">
                <a:solidFill>
                  <a:srgbClr val="266D78"/>
                </a:solidFill>
              </a:rPr>
              <a:t>.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66D78"/>
                </a:solidFill>
              </a:rPr>
              <a:t>You will get a copy of this document on your Google Drive and will be able to edit, add or delete slides.</a:t>
            </a:r>
            <a:endParaRPr sz="1200">
              <a:solidFill>
                <a:srgbClr val="266D7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266D78"/>
                </a:solidFill>
              </a:rPr>
              <a:t>You have to be signed in to your Google account.</a:t>
            </a:r>
            <a:endParaRPr>
              <a:solidFill>
                <a:srgbClr val="266D78"/>
              </a:solidFill>
            </a:endParaRPr>
          </a:p>
        </p:txBody>
      </p:sp>
      <p:sp>
        <p:nvSpPr>
          <p:cNvPr id="1489" name="Google Shape;1489;p16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7"/>
          <p:cNvSpPr txBox="1">
            <a:spLocks noGrp="1"/>
          </p:cNvSpPr>
          <p:nvPr>
            <p:ph type="ctrTitle" idx="4294967295"/>
          </p:nvPr>
        </p:nvSpPr>
        <p:spPr>
          <a:xfrm>
            <a:off x="1141750" y="1198272"/>
            <a:ext cx="4024200" cy="76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1495" name="Google Shape;1495;p17"/>
          <p:cNvSpPr txBox="1">
            <a:spLocks noGrp="1"/>
          </p:cNvSpPr>
          <p:nvPr>
            <p:ph type="subTitle" idx="4294967295"/>
          </p:nvPr>
        </p:nvSpPr>
        <p:spPr>
          <a:xfrm>
            <a:off x="1141750" y="1936647"/>
            <a:ext cx="4024200" cy="20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Muli"/>
                <a:ea typeface="Muli"/>
                <a:cs typeface="Muli"/>
                <a:sym typeface="Muli"/>
              </a:rPr>
              <a:t>I am Jayden Smith</a:t>
            </a:r>
            <a:endParaRPr b="1">
              <a:latin typeface="Muli"/>
              <a:ea typeface="Muli"/>
              <a:cs typeface="Muli"/>
              <a:sym typeface="Mul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/>
          </a:p>
        </p:txBody>
      </p:sp>
      <p:pic>
        <p:nvPicPr>
          <p:cNvPr id="1496" name="Google Shape;1496;p17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8064" r="11258"/>
          <a:stretch/>
        </p:blipFill>
        <p:spPr>
          <a:xfrm>
            <a:off x="5731325" y="563188"/>
            <a:ext cx="2839250" cy="401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17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8"/>
          <p:cNvSpPr txBox="1">
            <a:spLocks noGrp="1"/>
          </p:cNvSpPr>
          <p:nvPr>
            <p:ph type="ctrTitle"/>
          </p:nvPr>
        </p:nvSpPr>
        <p:spPr>
          <a:xfrm>
            <a:off x="543900" y="2489091"/>
            <a:ext cx="3438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b="1">
                <a:solidFill>
                  <a:srgbClr val="50B883"/>
                </a:solidFill>
              </a:rPr>
              <a:t>1.</a:t>
            </a:r>
            <a:endParaRPr sz="7200" b="1">
              <a:solidFill>
                <a:srgbClr val="50B88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503" name="Google Shape;1503;p18"/>
          <p:cNvSpPr txBox="1">
            <a:spLocks noGrp="1"/>
          </p:cNvSpPr>
          <p:nvPr>
            <p:ph type="subTitle" idx="1"/>
          </p:nvPr>
        </p:nvSpPr>
        <p:spPr>
          <a:xfrm>
            <a:off x="543900" y="3593393"/>
            <a:ext cx="3438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19"/>
          <p:cNvSpPr txBox="1">
            <a:spLocks noGrp="1"/>
          </p:cNvSpPr>
          <p:nvPr>
            <p:ph type="body" idx="1"/>
          </p:nvPr>
        </p:nvSpPr>
        <p:spPr>
          <a:xfrm>
            <a:off x="1758025" y="1702750"/>
            <a:ext cx="5628000" cy="17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509" name="Google Shape;1509;p19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20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515" name="Google Shape;1515;p20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64083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516" name="Google Shape;1516;p20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868B"/>
        </a:solidFill>
        <a:effectLst/>
      </p:bgPr>
    </p:bg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21"/>
          <p:cNvSpPr txBox="1">
            <a:spLocks noGrp="1"/>
          </p:cNvSpPr>
          <p:nvPr>
            <p:ph type="ctrTitle" idx="4294967295"/>
          </p:nvPr>
        </p:nvSpPr>
        <p:spPr>
          <a:xfrm>
            <a:off x="1164350" y="1888150"/>
            <a:ext cx="4001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1522" name="Google Shape;1522;p21"/>
          <p:cNvSpPr txBox="1">
            <a:spLocks noGrp="1"/>
          </p:cNvSpPr>
          <p:nvPr>
            <p:ph type="subTitle" idx="4294967295"/>
          </p:nvPr>
        </p:nvSpPr>
        <p:spPr>
          <a:xfrm>
            <a:off x="1164350" y="3030551"/>
            <a:ext cx="4001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23" name="Google Shape;1523;p21"/>
          <p:cNvSpPr/>
          <p:nvPr/>
        </p:nvSpPr>
        <p:spPr>
          <a:xfrm>
            <a:off x="7025850" y="3487561"/>
            <a:ext cx="306704" cy="29285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24" name="Google Shape;1524;p21"/>
          <p:cNvGrpSpPr/>
          <p:nvPr/>
        </p:nvGrpSpPr>
        <p:grpSpPr>
          <a:xfrm>
            <a:off x="6645325" y="1842948"/>
            <a:ext cx="1313988" cy="1314314"/>
            <a:chOff x="6654650" y="3665275"/>
            <a:chExt cx="409100" cy="409125"/>
          </a:xfrm>
        </p:grpSpPr>
        <p:sp>
          <p:nvSpPr>
            <p:cNvPr id="1525" name="Google Shape;1525;p2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7" name="Google Shape;1527;p21"/>
          <p:cNvGrpSpPr/>
          <p:nvPr/>
        </p:nvGrpSpPr>
        <p:grpSpPr>
          <a:xfrm rot="1057023">
            <a:off x="5378766" y="2876210"/>
            <a:ext cx="868134" cy="868199"/>
            <a:chOff x="570875" y="4322250"/>
            <a:chExt cx="443300" cy="443325"/>
          </a:xfrm>
        </p:grpSpPr>
        <p:sp>
          <p:nvSpPr>
            <p:cNvPr id="1528" name="Google Shape;1528;p2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ED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2" name="Google Shape;1532;p21"/>
          <p:cNvSpPr/>
          <p:nvPr/>
        </p:nvSpPr>
        <p:spPr>
          <a:xfrm rot="2466788">
            <a:off x="5476253" y="2097745"/>
            <a:ext cx="426131" cy="40688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21"/>
          <p:cNvSpPr/>
          <p:nvPr/>
        </p:nvSpPr>
        <p:spPr>
          <a:xfrm rot="-1609468">
            <a:off x="6099461" y="2353755"/>
            <a:ext cx="306650" cy="29279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21"/>
          <p:cNvSpPr/>
          <p:nvPr/>
        </p:nvSpPr>
        <p:spPr>
          <a:xfrm rot="2926179">
            <a:off x="7958852" y="2585725"/>
            <a:ext cx="229657" cy="21928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21"/>
          <p:cNvSpPr/>
          <p:nvPr/>
        </p:nvSpPr>
        <p:spPr>
          <a:xfrm rot="-1609376">
            <a:off x="7003170" y="1116717"/>
            <a:ext cx="206905" cy="197560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21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22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31104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542" name="Google Shape;1542;p22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543" name="Google Shape;1543;p22"/>
          <p:cNvSpPr txBox="1">
            <a:spLocks noGrp="1"/>
          </p:cNvSpPr>
          <p:nvPr>
            <p:ph type="body" idx="2"/>
          </p:nvPr>
        </p:nvSpPr>
        <p:spPr>
          <a:xfrm>
            <a:off x="3755024" y="1559025"/>
            <a:ext cx="31104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544" name="Google Shape;1544;p22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23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550" name="Google Shape;1550;p23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551" name="Google Shape;1551;p23"/>
          <p:cNvSpPr txBox="1">
            <a:spLocks noGrp="1"/>
          </p:cNvSpPr>
          <p:nvPr>
            <p:ph type="body" idx="2"/>
          </p:nvPr>
        </p:nvSpPr>
        <p:spPr>
          <a:xfrm>
            <a:off x="2819925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552" name="Google Shape;1552;p23"/>
          <p:cNvSpPr txBox="1">
            <a:spLocks noGrp="1"/>
          </p:cNvSpPr>
          <p:nvPr>
            <p:ph type="body" idx="3"/>
          </p:nvPr>
        </p:nvSpPr>
        <p:spPr>
          <a:xfrm>
            <a:off x="5182650" y="1559025"/>
            <a:ext cx="2247600" cy="30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23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24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559" name="Google Shape;1559;p24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1560" name="Google Shape;1560;p24" descr="photo-1491497895121-1334fc14d8c9"/>
          <p:cNvPicPr preferRelativeResize="0"/>
          <p:nvPr/>
        </p:nvPicPr>
        <p:blipFill rotWithShape="1">
          <a:blip r:embed="rId3">
            <a:alphaModFix/>
          </a:blip>
          <a:srcRect l="7177" r="7177"/>
          <a:stretch/>
        </p:blipFill>
        <p:spPr>
          <a:xfrm>
            <a:off x="5149325" y="573975"/>
            <a:ext cx="3421250" cy="399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24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p25"/>
          <p:cNvSpPr txBox="1">
            <a:spLocks noGrp="1"/>
          </p:cNvSpPr>
          <p:nvPr>
            <p:ph type="title" idx="4294967295"/>
          </p:nvPr>
        </p:nvSpPr>
        <p:spPr>
          <a:xfrm>
            <a:off x="585450" y="565225"/>
            <a:ext cx="8005800" cy="402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rgbClr val="FFFFFF"/>
                </a:solidFill>
              </a:rPr>
              <a:t>Want big impact?</a:t>
            </a:r>
            <a:endParaRPr sz="1800" b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Use big image.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567" name="Google Shape;1567;p25"/>
          <p:cNvSpPr txBox="1">
            <a:spLocks noGrp="1"/>
          </p:cNvSpPr>
          <p:nvPr>
            <p:ph type="sldNum" idx="12"/>
          </p:nvPr>
        </p:nvSpPr>
        <p:spPr>
          <a:xfrm>
            <a:off x="287750" y="4304700"/>
            <a:ext cx="8601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26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573" name="Google Shape;1573;p26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74" name="Google Shape;1574;p26"/>
          <p:cNvSpPr txBox="1"/>
          <p:nvPr/>
        </p:nvSpPr>
        <p:spPr>
          <a:xfrm>
            <a:off x="2778984" y="2437460"/>
            <a:ext cx="14436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rPr>
              <a:t>Vestibulum nec congue tempus</a:t>
            </a:r>
            <a:endParaRPr sz="1200">
              <a:solidFill>
                <a:srgbClr val="266D78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1575" name="Google Shape;1575;p26"/>
          <p:cNvSpPr/>
          <p:nvPr/>
        </p:nvSpPr>
        <p:spPr>
          <a:xfrm rot="1800047">
            <a:off x="2152227" y="1468572"/>
            <a:ext cx="2690936" cy="2690936"/>
          </a:xfrm>
          <a:prstGeom prst="blockArc">
            <a:avLst>
              <a:gd name="adj1" fmla="val 14414370"/>
              <a:gd name="adj2" fmla="val 20635"/>
              <a:gd name="adj3" fmla="val 19389"/>
            </a:avLst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endParaRPr/>
          </a:p>
        </p:txBody>
      </p:sp>
      <p:sp>
        <p:nvSpPr>
          <p:cNvPr id="1576" name="Google Shape;1576;p26"/>
          <p:cNvSpPr/>
          <p:nvPr/>
        </p:nvSpPr>
        <p:spPr>
          <a:xfrm rot="1800047">
            <a:off x="2153043" y="1467434"/>
            <a:ext cx="2690936" cy="2690936"/>
          </a:xfrm>
          <a:prstGeom prst="blockArc">
            <a:avLst>
              <a:gd name="adj1" fmla="val 14414370"/>
              <a:gd name="adj2" fmla="val 21507196"/>
              <a:gd name="adj3" fmla="val 9337"/>
            </a:avLst>
          </a:prstGeom>
          <a:solidFill>
            <a:srgbClr val="DFE954"/>
          </a:solidFill>
          <a:ln w="9525" cap="flat" cmpd="sng">
            <a:solidFill>
              <a:srgbClr val="DFE954"/>
            </a:solidFill>
            <a:prstDash val="solid"/>
            <a:round/>
            <a:headEnd type="none" w="sm" len="sm"/>
            <a:tailEnd type="none" w="sm" len="sm"/>
          </a:ln>
          <a:effectLst>
            <a:outerShdw blurRad="85725" dist="9525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7" name="Google Shape;1577;p26"/>
          <p:cNvSpPr/>
          <p:nvPr/>
        </p:nvSpPr>
        <p:spPr>
          <a:xfrm rot="-1800047" flipH="1">
            <a:off x="2154339" y="1468572"/>
            <a:ext cx="2690936" cy="2690936"/>
          </a:xfrm>
          <a:prstGeom prst="blockArc">
            <a:avLst>
              <a:gd name="adj1" fmla="val 14388565"/>
              <a:gd name="adj2" fmla="val 6447"/>
              <a:gd name="adj3" fmla="val 19407"/>
            </a:avLst>
          </a:prstGeom>
          <a:solidFill>
            <a:srgbClr val="2786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8" name="Google Shape;1578;p26"/>
          <p:cNvSpPr/>
          <p:nvPr/>
        </p:nvSpPr>
        <p:spPr>
          <a:xfrm rot="-9000757" flipH="1">
            <a:off x="2153337" y="1466946"/>
            <a:ext cx="2690226" cy="2690226"/>
          </a:xfrm>
          <a:prstGeom prst="blockArc">
            <a:avLst>
              <a:gd name="adj1" fmla="val 14344287"/>
              <a:gd name="adj2" fmla="val 104576"/>
              <a:gd name="adj3" fmla="val 19394"/>
            </a:avLst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9" name="Google Shape;1579;p26"/>
          <p:cNvSpPr/>
          <p:nvPr/>
        </p:nvSpPr>
        <p:spPr>
          <a:xfrm rot="-1800047" flipH="1">
            <a:off x="2155156" y="1467434"/>
            <a:ext cx="2690936" cy="2690936"/>
          </a:xfrm>
          <a:prstGeom prst="blockArc">
            <a:avLst>
              <a:gd name="adj1" fmla="val 14348563"/>
              <a:gd name="adj2" fmla="val 21472873"/>
              <a:gd name="adj3" fmla="val 9381"/>
            </a:avLst>
          </a:prstGeom>
          <a:solidFill>
            <a:srgbClr val="50B883"/>
          </a:solidFill>
          <a:ln w="9525" cap="flat" cmpd="sng">
            <a:solidFill>
              <a:srgbClr val="50B883"/>
            </a:solidFill>
            <a:prstDash val="solid"/>
            <a:round/>
            <a:headEnd type="none" w="sm" len="sm"/>
            <a:tailEnd type="none" w="sm" len="sm"/>
          </a:ln>
          <a:effectLst>
            <a:outerShdw blurRad="142875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0" name="Google Shape;1580;p26"/>
          <p:cNvSpPr/>
          <p:nvPr/>
        </p:nvSpPr>
        <p:spPr>
          <a:xfrm rot="-9000757" flipH="1">
            <a:off x="2154153" y="1465808"/>
            <a:ext cx="2690226" cy="2690226"/>
          </a:xfrm>
          <a:prstGeom prst="blockArc">
            <a:avLst>
              <a:gd name="adj1" fmla="val 14316164"/>
              <a:gd name="adj2" fmla="val 21500011"/>
              <a:gd name="adj3" fmla="val 9143"/>
            </a:avLst>
          </a:prstGeom>
          <a:solidFill>
            <a:srgbClr val="9ED155"/>
          </a:solidFill>
          <a:ln w="9525" cap="flat" cmpd="sng">
            <a:solidFill>
              <a:srgbClr val="9ED155"/>
            </a:solidFill>
            <a:prstDash val="solid"/>
            <a:round/>
            <a:headEnd type="none" w="sm" len="sm"/>
            <a:tailEnd type="none" w="sm" len="sm"/>
          </a:ln>
          <a:effectLst>
            <a:outerShdw blurRad="142875" dist="19050" dir="5400000" algn="bl" rotWithShape="0">
              <a:srgbClr val="000000">
                <a:alpha val="1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1" name="Google Shape;1581;p26"/>
          <p:cNvSpPr/>
          <p:nvPr/>
        </p:nvSpPr>
        <p:spPr>
          <a:xfrm rot="6359841">
            <a:off x="2249001" y="3223999"/>
            <a:ext cx="363580" cy="363580"/>
          </a:xfrm>
          <a:prstGeom prst="rtTriangle">
            <a:avLst/>
          </a:prstGeom>
          <a:solidFill>
            <a:srgbClr val="9ED1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2" name="Google Shape;1582;p26"/>
          <p:cNvSpPr/>
          <p:nvPr/>
        </p:nvSpPr>
        <p:spPr>
          <a:xfrm rot="-1027861">
            <a:off x="4419074" y="3230832"/>
            <a:ext cx="312672" cy="312672"/>
          </a:xfrm>
          <a:prstGeom prst="rtTriangle">
            <a:avLst/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3" name="Google Shape;1583;p26"/>
          <p:cNvSpPr/>
          <p:nvPr/>
        </p:nvSpPr>
        <p:spPr>
          <a:xfrm rot="-8100000">
            <a:off x="3320678" y="1401940"/>
            <a:ext cx="363170" cy="363170"/>
          </a:xfrm>
          <a:prstGeom prst="rtTriangle">
            <a:avLst/>
          </a:prstGeom>
          <a:solidFill>
            <a:srgbClr val="50B8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4" name="Google Shape;1584;p26"/>
          <p:cNvGrpSpPr/>
          <p:nvPr/>
        </p:nvGrpSpPr>
        <p:grpSpPr>
          <a:xfrm>
            <a:off x="614036" y="1696124"/>
            <a:ext cx="1931633" cy="669600"/>
            <a:chOff x="1680836" y="1315124"/>
            <a:chExt cx="1931633" cy="669600"/>
          </a:xfrm>
        </p:grpSpPr>
        <p:cxnSp>
          <p:nvCxnSpPr>
            <p:cNvPr id="1585" name="Google Shape;1585;p26"/>
            <p:cNvCxnSpPr/>
            <p:nvPr/>
          </p:nvCxnSpPr>
          <p:spPr>
            <a:xfrm>
              <a:off x="317896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rgbClr val="50B883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1586" name="Google Shape;1586;p26"/>
            <p:cNvSpPr txBox="1"/>
            <p:nvPr/>
          </p:nvSpPr>
          <p:spPr>
            <a:xfrm>
              <a:off x="1680836" y="1315124"/>
              <a:ext cx="1495200" cy="669600"/>
            </a:xfrm>
            <a:prstGeom prst="rect">
              <a:avLst/>
            </a:prstGeom>
            <a:noFill/>
            <a:ln w="9525" cap="flat" cmpd="sng">
              <a:solidFill>
                <a:srgbClr val="50B8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PHASE 3</a:t>
              </a:r>
              <a:endParaRPr sz="8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Vestibulum nec congue tempus lorem ipsum</a:t>
              </a:r>
              <a:endParaRPr sz="800" b="1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1587" name="Google Shape;1587;p26"/>
          <p:cNvGrpSpPr/>
          <p:nvPr/>
        </p:nvGrpSpPr>
        <p:grpSpPr>
          <a:xfrm>
            <a:off x="4450519" y="1696124"/>
            <a:ext cx="1940006" cy="669600"/>
            <a:chOff x="5517319" y="1315124"/>
            <a:chExt cx="1940006" cy="669600"/>
          </a:xfrm>
        </p:grpSpPr>
        <p:cxnSp>
          <p:nvCxnSpPr>
            <p:cNvPr id="1588" name="Google Shape;1588;p26"/>
            <p:cNvCxnSpPr/>
            <p:nvPr/>
          </p:nvCxnSpPr>
          <p:spPr>
            <a:xfrm flipH="1">
              <a:off x="5517319" y="1638300"/>
              <a:ext cx="433500" cy="252300"/>
            </a:xfrm>
            <a:prstGeom prst="straightConnector1">
              <a:avLst/>
            </a:prstGeom>
            <a:noFill/>
            <a:ln w="19050" cap="flat" cmpd="sng">
              <a:solidFill>
                <a:srgbClr val="DFE954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1589" name="Google Shape;1589;p26"/>
            <p:cNvSpPr txBox="1"/>
            <p:nvPr/>
          </p:nvSpPr>
          <p:spPr>
            <a:xfrm>
              <a:off x="5962125" y="1315124"/>
              <a:ext cx="1495200" cy="669600"/>
            </a:xfrm>
            <a:prstGeom prst="rect">
              <a:avLst/>
            </a:prstGeom>
            <a:noFill/>
            <a:ln w="9525" cap="flat" cmpd="sng">
              <a:solidFill>
                <a:srgbClr val="DFE9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PHASE 1</a:t>
              </a:r>
              <a:endParaRPr sz="8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Vestibulum nec congue tempus lorem ipsum</a:t>
              </a:r>
              <a:endParaRPr sz="800" b="1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1590" name="Google Shape;1590;p26"/>
          <p:cNvGrpSpPr/>
          <p:nvPr/>
        </p:nvGrpSpPr>
        <p:grpSpPr>
          <a:xfrm>
            <a:off x="2741426" y="3916140"/>
            <a:ext cx="1495200" cy="1143796"/>
            <a:chOff x="3808226" y="3535140"/>
            <a:chExt cx="1495200" cy="1143796"/>
          </a:xfrm>
        </p:grpSpPr>
        <p:cxnSp>
          <p:nvCxnSpPr>
            <p:cNvPr id="1591" name="Google Shape;1591;p26"/>
            <p:cNvCxnSpPr/>
            <p:nvPr/>
          </p:nvCxnSpPr>
          <p:spPr>
            <a:xfrm rot="10800000">
              <a:off x="4556399" y="3535140"/>
              <a:ext cx="0" cy="460500"/>
            </a:xfrm>
            <a:prstGeom prst="straightConnector1">
              <a:avLst/>
            </a:prstGeom>
            <a:noFill/>
            <a:ln w="19050" cap="flat" cmpd="sng">
              <a:solidFill>
                <a:srgbClr val="9ED155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1592" name="Google Shape;1592;p26"/>
            <p:cNvSpPr txBox="1"/>
            <p:nvPr/>
          </p:nvSpPr>
          <p:spPr>
            <a:xfrm>
              <a:off x="3808226" y="4009336"/>
              <a:ext cx="1495200" cy="669600"/>
            </a:xfrm>
            <a:prstGeom prst="rect">
              <a:avLst/>
            </a:prstGeom>
            <a:noFill/>
            <a:ln w="9525" cap="flat" cmpd="sng">
              <a:solidFill>
                <a:srgbClr val="9ED1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PHASE 2</a:t>
              </a:r>
              <a:endParaRPr sz="8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rgbClr val="266D78"/>
                  </a:solidFill>
                  <a:latin typeface="Muli"/>
                  <a:ea typeface="Muli"/>
                  <a:cs typeface="Muli"/>
                  <a:sym typeface="Muli"/>
                </a:rPr>
                <a:t>Vestibulum nec congue tempus lorem ipsum</a:t>
              </a:r>
              <a:endParaRPr sz="800" b="1">
                <a:solidFill>
                  <a:srgbClr val="266D78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27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598" name="Google Shape;1598;p27"/>
          <p:cNvGraphicFramePr/>
          <p:nvPr/>
        </p:nvGraphicFramePr>
        <p:xfrm>
          <a:off x="5738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{57FAA0ED-58AB-49C4-8B96-CE17005215B3}</a:tableStyleId>
              </a:tblPr>
              <a:tblGrid>
                <a:gridCol w="156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A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B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C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Yellow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20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7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Blue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30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15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10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4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66D78"/>
                          </a:solidFill>
                          <a:latin typeface="Muli Regular"/>
                          <a:ea typeface="Muli Regular"/>
                          <a:cs typeface="Muli Regular"/>
                          <a:sym typeface="Muli Regular"/>
                        </a:rPr>
                        <a:t>Orange</a:t>
                      </a:r>
                      <a:endParaRPr sz="1200">
                        <a:solidFill>
                          <a:srgbClr val="266D78"/>
                        </a:solidFill>
                        <a:latin typeface="Muli Regular"/>
                        <a:ea typeface="Muli Regular"/>
                        <a:cs typeface="Muli Regular"/>
                        <a:sym typeface="Muli Regular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5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24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E95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66D78"/>
                          </a:solidFill>
                          <a:latin typeface="Muli"/>
                          <a:ea typeface="Muli"/>
                          <a:cs typeface="Muli"/>
                          <a:sym typeface="Muli"/>
                        </a:rPr>
                        <a:t>16</a:t>
                      </a:r>
                      <a:endParaRPr b="1">
                        <a:solidFill>
                          <a:srgbClr val="266D78"/>
                        </a:solidFill>
                        <a:latin typeface="Muli"/>
                        <a:ea typeface="Muli"/>
                        <a:cs typeface="Muli"/>
                        <a:sym typeface="Muli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ED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99" name="Google Shape;1599;p27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6D78"/>
        </a:solidFill>
        <a:effectLst/>
      </p:bgPr>
    </p:bg>
    <p:spTree>
      <p:nvGrpSpPr>
        <p:cNvPr id="1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28"/>
          <p:cNvSpPr/>
          <p:nvPr/>
        </p:nvSpPr>
        <p:spPr>
          <a:xfrm>
            <a:off x="789550" y="921100"/>
            <a:ext cx="7621667" cy="3630794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5" name="Google Shape;1605;p28"/>
          <p:cNvSpPr txBox="1">
            <a:spLocks noGrp="1"/>
          </p:cNvSpPr>
          <p:nvPr>
            <p:ph type="title" idx="4294967295"/>
          </p:nvPr>
        </p:nvSpPr>
        <p:spPr>
          <a:xfrm>
            <a:off x="287750" y="293925"/>
            <a:ext cx="8601300" cy="62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Maps</a:t>
            </a:r>
            <a:endParaRPr sz="2400"/>
          </a:p>
        </p:txBody>
      </p:sp>
      <p:sp>
        <p:nvSpPr>
          <p:cNvPr id="1606" name="Google Shape;1606;p28"/>
          <p:cNvSpPr/>
          <p:nvPr/>
        </p:nvSpPr>
        <p:spPr>
          <a:xfrm>
            <a:off x="2200637" y="1711582"/>
            <a:ext cx="7215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our office</a:t>
            </a:r>
            <a:endParaRPr sz="100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07" name="Google Shape;1607;p28"/>
          <p:cNvSpPr txBox="1">
            <a:spLocks noGrp="1"/>
          </p:cNvSpPr>
          <p:nvPr>
            <p:ph type="sldNum" idx="12"/>
          </p:nvPr>
        </p:nvSpPr>
        <p:spPr>
          <a:xfrm>
            <a:off x="287750" y="4304700"/>
            <a:ext cx="8601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608" name="Google Shape;1608;p28"/>
          <p:cNvSpPr/>
          <p:nvPr/>
        </p:nvSpPr>
        <p:spPr>
          <a:xfrm>
            <a:off x="1322625" y="20461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28"/>
          <p:cNvSpPr/>
          <p:nvPr/>
        </p:nvSpPr>
        <p:spPr>
          <a:xfrm>
            <a:off x="2878350" y="35211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0" name="Google Shape;1610;p28"/>
          <p:cNvSpPr/>
          <p:nvPr/>
        </p:nvSpPr>
        <p:spPr>
          <a:xfrm>
            <a:off x="3877000" y="18196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1" name="Google Shape;1611;p28"/>
          <p:cNvSpPr/>
          <p:nvPr/>
        </p:nvSpPr>
        <p:spPr>
          <a:xfrm>
            <a:off x="4526800" y="38037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p28"/>
          <p:cNvSpPr/>
          <p:nvPr/>
        </p:nvSpPr>
        <p:spPr>
          <a:xfrm>
            <a:off x="7120950" y="38879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28"/>
          <p:cNvSpPr/>
          <p:nvPr/>
        </p:nvSpPr>
        <p:spPr>
          <a:xfrm>
            <a:off x="6595100" y="2265500"/>
            <a:ext cx="282600" cy="282600"/>
          </a:xfrm>
          <a:prstGeom prst="mathMultiply">
            <a:avLst>
              <a:gd name="adj1" fmla="val 23520"/>
            </a:avLst>
          </a:prstGeom>
          <a:solidFill>
            <a:srgbClr val="DFE9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155"/>
        </a:solidFill>
        <a:effectLst/>
      </p:bgPr>
    </p:bg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29"/>
          <p:cNvSpPr txBox="1">
            <a:spLocks noGrp="1"/>
          </p:cNvSpPr>
          <p:nvPr>
            <p:ph type="ctrTitle" idx="4294967295"/>
          </p:nvPr>
        </p:nvSpPr>
        <p:spPr>
          <a:xfrm>
            <a:off x="1390450" y="1811950"/>
            <a:ext cx="6363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</a:rPr>
              <a:t>89,526,124</a:t>
            </a:r>
            <a:endParaRPr sz="9600">
              <a:solidFill>
                <a:srgbClr val="FFFFFF"/>
              </a:solidFill>
            </a:endParaRPr>
          </a:p>
        </p:txBody>
      </p:sp>
      <p:sp>
        <p:nvSpPr>
          <p:cNvPr id="1619" name="Google Shape;1619;p29"/>
          <p:cNvSpPr txBox="1">
            <a:spLocks noGrp="1"/>
          </p:cNvSpPr>
          <p:nvPr>
            <p:ph type="subTitle" idx="4294967295"/>
          </p:nvPr>
        </p:nvSpPr>
        <p:spPr>
          <a:xfrm>
            <a:off x="1390450" y="2840054"/>
            <a:ext cx="6363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Whoa! That’s a big number, aren’t you proud?</a:t>
            </a:r>
            <a:endParaRPr sz="1800"/>
          </a:p>
        </p:txBody>
      </p:sp>
      <p:sp>
        <p:nvSpPr>
          <p:cNvPr id="1620" name="Google Shape;1620;p29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30"/>
          <p:cNvSpPr txBox="1">
            <a:spLocks noGrp="1"/>
          </p:cNvSpPr>
          <p:nvPr>
            <p:ph type="ctrTitle" idx="4294967295"/>
          </p:nvPr>
        </p:nvSpPr>
        <p:spPr>
          <a:xfrm>
            <a:off x="685800" y="6480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89,526,124$</a:t>
            </a:r>
            <a:endParaRPr sz="3600"/>
          </a:p>
        </p:txBody>
      </p:sp>
      <p:sp>
        <p:nvSpPr>
          <p:cNvPr id="1626" name="Google Shape;1626;p30"/>
          <p:cNvSpPr txBox="1">
            <a:spLocks noGrp="1"/>
          </p:cNvSpPr>
          <p:nvPr>
            <p:ph type="subTitle" idx="4294967295"/>
          </p:nvPr>
        </p:nvSpPr>
        <p:spPr>
          <a:xfrm>
            <a:off x="685800" y="12589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1627" name="Google Shape;1627;p30"/>
          <p:cNvSpPr txBox="1">
            <a:spLocks noGrp="1"/>
          </p:cNvSpPr>
          <p:nvPr>
            <p:ph type="ctrTitle" idx="4294967295"/>
          </p:nvPr>
        </p:nvSpPr>
        <p:spPr>
          <a:xfrm>
            <a:off x="685800" y="312450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100%</a:t>
            </a:r>
            <a:endParaRPr sz="3600"/>
          </a:p>
        </p:txBody>
      </p:sp>
      <p:sp>
        <p:nvSpPr>
          <p:cNvPr id="1628" name="Google Shape;1628;p30"/>
          <p:cNvSpPr txBox="1">
            <a:spLocks noGrp="1"/>
          </p:cNvSpPr>
          <p:nvPr>
            <p:ph type="subTitle" idx="4294967295"/>
          </p:nvPr>
        </p:nvSpPr>
        <p:spPr>
          <a:xfrm>
            <a:off x="685800" y="373540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1629" name="Google Shape;1629;p30"/>
          <p:cNvSpPr txBox="1">
            <a:spLocks noGrp="1"/>
          </p:cNvSpPr>
          <p:nvPr>
            <p:ph type="ctrTitle" idx="4294967295"/>
          </p:nvPr>
        </p:nvSpPr>
        <p:spPr>
          <a:xfrm>
            <a:off x="685800" y="1886250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185,244 users</a:t>
            </a:r>
            <a:endParaRPr sz="3600"/>
          </a:p>
        </p:txBody>
      </p:sp>
      <p:sp>
        <p:nvSpPr>
          <p:cNvPr id="1630" name="Google Shape;1630;p30"/>
          <p:cNvSpPr txBox="1">
            <a:spLocks noGrp="1"/>
          </p:cNvSpPr>
          <p:nvPr>
            <p:ph type="subTitle" idx="4294967295"/>
          </p:nvPr>
        </p:nvSpPr>
        <p:spPr>
          <a:xfrm>
            <a:off x="685800" y="2497159"/>
            <a:ext cx="7772400" cy="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1631" name="Google Shape;1631;p30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31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637" name="Google Shape;1637;p31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1638" name="Google Shape;1638;p31"/>
          <p:cNvSpPr/>
          <p:nvPr/>
        </p:nvSpPr>
        <p:spPr>
          <a:xfrm>
            <a:off x="549600" y="2190750"/>
            <a:ext cx="1631700" cy="1538700"/>
          </a:xfrm>
          <a:prstGeom prst="rect">
            <a:avLst/>
          </a:prstGeom>
          <a:noFill/>
          <a:ln w="76200" cap="flat" cmpd="sng">
            <a:solidFill>
              <a:srgbClr val="DFE95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first</a:t>
            </a:r>
            <a:endParaRPr sz="180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39" name="Google Shape;1639;p31"/>
          <p:cNvSpPr/>
          <p:nvPr/>
        </p:nvSpPr>
        <p:spPr>
          <a:xfrm>
            <a:off x="5233848" y="2190752"/>
            <a:ext cx="1631700" cy="1538700"/>
          </a:xfrm>
          <a:prstGeom prst="rect">
            <a:avLst/>
          </a:prstGeom>
          <a:noFill/>
          <a:ln w="76200" cap="flat" cmpd="sng">
            <a:solidFill>
              <a:srgbClr val="50B88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last</a:t>
            </a:r>
            <a:endParaRPr sz="180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40" name="Google Shape;1640;p31"/>
          <p:cNvSpPr/>
          <p:nvPr/>
        </p:nvSpPr>
        <p:spPr>
          <a:xfrm>
            <a:off x="2891724" y="2190753"/>
            <a:ext cx="1631700" cy="1538700"/>
          </a:xfrm>
          <a:prstGeom prst="rect">
            <a:avLst/>
          </a:prstGeom>
          <a:noFill/>
          <a:ln w="76200" cap="flat" cmpd="sng">
            <a:solidFill>
              <a:srgbClr val="9ED15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second</a:t>
            </a:r>
            <a:endParaRPr sz="180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cxnSp>
        <p:nvCxnSpPr>
          <p:cNvPr id="1641" name="Google Shape;1641;p31"/>
          <p:cNvCxnSpPr>
            <a:stCxn id="1638" idx="3"/>
            <a:endCxn id="1640" idx="1"/>
          </p:cNvCxnSpPr>
          <p:nvPr/>
        </p:nvCxnSpPr>
        <p:spPr>
          <a:xfrm>
            <a:off x="2181300" y="2960100"/>
            <a:ext cx="710400" cy="0"/>
          </a:xfrm>
          <a:prstGeom prst="straightConnector1">
            <a:avLst/>
          </a:prstGeom>
          <a:noFill/>
          <a:ln w="9525" cap="flat" cmpd="sng">
            <a:solidFill>
              <a:srgbClr val="266D78"/>
            </a:solidFill>
            <a:prstDash val="dash"/>
            <a:round/>
            <a:headEnd type="diamond" w="lg" len="lg"/>
            <a:tailEnd type="diamond" w="lg" len="lg"/>
          </a:ln>
        </p:spPr>
      </p:cxnSp>
      <p:cxnSp>
        <p:nvCxnSpPr>
          <p:cNvPr id="1642" name="Google Shape;1642;p31"/>
          <p:cNvCxnSpPr>
            <a:stCxn id="1640" idx="3"/>
            <a:endCxn id="1639" idx="1"/>
          </p:cNvCxnSpPr>
          <p:nvPr/>
        </p:nvCxnSpPr>
        <p:spPr>
          <a:xfrm>
            <a:off x="4523424" y="2960103"/>
            <a:ext cx="710400" cy="0"/>
          </a:xfrm>
          <a:prstGeom prst="straightConnector1">
            <a:avLst/>
          </a:prstGeom>
          <a:noFill/>
          <a:ln w="9525" cap="flat" cmpd="sng">
            <a:solidFill>
              <a:srgbClr val="266D78"/>
            </a:solidFill>
            <a:prstDash val="dash"/>
            <a:round/>
            <a:headEnd type="diamond" w="lg" len="lg"/>
            <a:tailEnd type="diamond" w="lg" len="lg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32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1648" name="Google Shape;1648;p32"/>
          <p:cNvSpPr txBox="1">
            <a:spLocks noGrp="1"/>
          </p:cNvSpPr>
          <p:nvPr>
            <p:ph type="body" idx="1"/>
          </p:nvPr>
        </p:nvSpPr>
        <p:spPr>
          <a:xfrm>
            <a:off x="457200" y="1559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1649" name="Google Shape;1649;p32"/>
          <p:cNvSpPr txBox="1">
            <a:spLocks noGrp="1"/>
          </p:cNvSpPr>
          <p:nvPr>
            <p:ph type="body" idx="2"/>
          </p:nvPr>
        </p:nvSpPr>
        <p:spPr>
          <a:xfrm>
            <a:off x="2819925" y="1559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1650" name="Google Shape;1650;p32"/>
          <p:cNvSpPr txBox="1">
            <a:spLocks noGrp="1"/>
          </p:cNvSpPr>
          <p:nvPr>
            <p:ph type="body" idx="3"/>
          </p:nvPr>
        </p:nvSpPr>
        <p:spPr>
          <a:xfrm>
            <a:off x="5182650" y="1559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651" name="Google Shape;1651;p32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652" name="Google Shape;1652;p32"/>
          <p:cNvSpPr txBox="1">
            <a:spLocks noGrp="1"/>
          </p:cNvSpPr>
          <p:nvPr>
            <p:ph type="body" idx="1"/>
          </p:nvPr>
        </p:nvSpPr>
        <p:spPr>
          <a:xfrm>
            <a:off x="457200" y="3083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1653" name="Google Shape;1653;p32"/>
          <p:cNvSpPr txBox="1">
            <a:spLocks noGrp="1"/>
          </p:cNvSpPr>
          <p:nvPr>
            <p:ph type="body" idx="2"/>
          </p:nvPr>
        </p:nvSpPr>
        <p:spPr>
          <a:xfrm>
            <a:off x="2819925" y="3083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1654" name="Google Shape;1654;p32"/>
          <p:cNvSpPr txBox="1">
            <a:spLocks noGrp="1"/>
          </p:cNvSpPr>
          <p:nvPr>
            <p:ph type="body" idx="3"/>
          </p:nvPr>
        </p:nvSpPr>
        <p:spPr>
          <a:xfrm>
            <a:off x="5182650" y="3083025"/>
            <a:ext cx="2247600" cy="15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33"/>
          <p:cNvSpPr txBox="1">
            <a:spLocks noGrp="1"/>
          </p:cNvSpPr>
          <p:nvPr>
            <p:ph type="body" idx="1"/>
          </p:nvPr>
        </p:nvSpPr>
        <p:spPr>
          <a:xfrm>
            <a:off x="573425" y="4036375"/>
            <a:ext cx="79971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66D78"/>
                </a:solidFill>
              </a:rPr>
              <a:t>You can insert graphs from </a:t>
            </a:r>
            <a:r>
              <a:rPr lang="en" u="sng">
                <a:solidFill>
                  <a:srgbClr val="266D78"/>
                </a:solidFill>
                <a:hlinkClick r:id="rId3"/>
              </a:rPr>
              <a:t>Google Sheets</a:t>
            </a:r>
            <a:endParaRPr>
              <a:solidFill>
                <a:srgbClr val="266D78"/>
              </a:solidFill>
            </a:endParaRPr>
          </a:p>
        </p:txBody>
      </p:sp>
      <p:sp>
        <p:nvSpPr>
          <p:cNvPr id="1660" name="Google Shape;1660;p33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1661" name="Google Shape;1661;p33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1700" y="601625"/>
            <a:ext cx="4360559" cy="373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34"/>
          <p:cNvSpPr/>
          <p:nvPr/>
        </p:nvSpPr>
        <p:spPr>
          <a:xfrm>
            <a:off x="5731325" y="293637"/>
            <a:ext cx="2260882" cy="4536501"/>
          </a:xfrm>
          <a:custGeom>
            <a:avLst/>
            <a:gdLst/>
            <a:ahLst/>
            <a:cxnLst/>
            <a:rect l="l" t="t" r="r" b="b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266D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34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66D78"/>
                </a:solidFill>
              </a:rPr>
              <a:t>Show and explain your web, app or software projects using these gadget templates.</a:t>
            </a:r>
            <a:endParaRPr sz="2400">
              <a:solidFill>
                <a:srgbClr val="266D78"/>
              </a:solidFill>
            </a:endParaRPr>
          </a:p>
        </p:txBody>
      </p:sp>
      <p:sp>
        <p:nvSpPr>
          <p:cNvPr id="1668" name="Google Shape;1668;p34"/>
          <p:cNvSpPr/>
          <p:nvPr/>
        </p:nvSpPr>
        <p:spPr>
          <a:xfrm>
            <a:off x="5832993" y="674092"/>
            <a:ext cx="2057700" cy="36564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Place your screenshot here</a:t>
            </a:r>
            <a:endParaRPr sz="1000">
              <a:solidFill>
                <a:srgbClr val="FFFFFF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69" name="Google Shape;1669;p34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1670" name="Google Shape;1670;p34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project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35"/>
          <p:cNvSpPr/>
          <p:nvPr/>
        </p:nvSpPr>
        <p:spPr>
          <a:xfrm>
            <a:off x="5726174" y="159577"/>
            <a:ext cx="2277317" cy="4792448"/>
          </a:xfrm>
          <a:custGeom>
            <a:avLst/>
            <a:gdLst/>
            <a:ahLst/>
            <a:cxnLst/>
            <a:rect l="l" t="t" r="r" b="b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266D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35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1677" name="Google Shape;1677;p35"/>
          <p:cNvSpPr/>
          <p:nvPr/>
        </p:nvSpPr>
        <p:spPr>
          <a:xfrm>
            <a:off x="5887147" y="851002"/>
            <a:ext cx="1942500" cy="34362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Place your screenshot here</a:t>
            </a:r>
            <a:endParaRPr sz="1000">
              <a:solidFill>
                <a:srgbClr val="FFFFFF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78" name="Google Shape;1678;p35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1679" name="Google Shape;1679;p35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iPhone project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36"/>
          <p:cNvSpPr/>
          <p:nvPr/>
        </p:nvSpPr>
        <p:spPr>
          <a:xfrm>
            <a:off x="5149450" y="161936"/>
            <a:ext cx="3421115" cy="4838321"/>
          </a:xfrm>
          <a:custGeom>
            <a:avLst/>
            <a:gdLst/>
            <a:ahLst/>
            <a:cxnLst/>
            <a:rect l="l" t="t" r="r" b="b"/>
            <a:pathLst>
              <a:path w="60958" h="86210" extrusionOk="0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266D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5" name="Google Shape;1685;p36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1686" name="Google Shape;1686;p36"/>
          <p:cNvSpPr/>
          <p:nvPr/>
        </p:nvSpPr>
        <p:spPr>
          <a:xfrm>
            <a:off x="5385522" y="607129"/>
            <a:ext cx="2962200" cy="39606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Place your screenshot here</a:t>
            </a:r>
            <a:endParaRPr sz="1000">
              <a:solidFill>
                <a:srgbClr val="FFFFFF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87" name="Google Shape;1687;p36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1688" name="Google Shape;1688;p36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p37"/>
          <p:cNvSpPr/>
          <p:nvPr/>
        </p:nvSpPr>
        <p:spPr>
          <a:xfrm>
            <a:off x="4860500" y="905356"/>
            <a:ext cx="3991768" cy="3107637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266D7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4" name="Google Shape;1694;p37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35412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Show and explain your web, app or software projects using these gadget templates.</a:t>
            </a:r>
            <a:endParaRPr sz="2400"/>
          </a:p>
        </p:txBody>
      </p:sp>
      <p:sp>
        <p:nvSpPr>
          <p:cNvPr id="1695" name="Google Shape;1695;p37"/>
          <p:cNvSpPr/>
          <p:nvPr/>
        </p:nvSpPr>
        <p:spPr>
          <a:xfrm>
            <a:off x="5027545" y="1070388"/>
            <a:ext cx="3657900" cy="2335800"/>
          </a:xfrm>
          <a:prstGeom prst="rect">
            <a:avLst/>
          </a:pr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Place your screenshot here</a:t>
            </a:r>
            <a:endParaRPr sz="1000">
              <a:solidFill>
                <a:srgbClr val="FFFFFF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696" name="Google Shape;1696;p37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1697" name="Google Shape;1697;p37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35412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project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38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1703" name="Google Shape;1703;p38"/>
          <p:cNvSpPr txBox="1">
            <a:spLocks noGrp="1"/>
          </p:cNvSpPr>
          <p:nvPr>
            <p:ph type="ctrTitle" idx="4294967295"/>
          </p:nvPr>
        </p:nvSpPr>
        <p:spPr>
          <a:xfrm>
            <a:off x="1141750" y="1198272"/>
            <a:ext cx="4024200" cy="76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1704" name="Google Shape;1704;p38"/>
          <p:cNvSpPr txBox="1">
            <a:spLocks noGrp="1"/>
          </p:cNvSpPr>
          <p:nvPr>
            <p:ph type="subTitle" idx="4294967295"/>
          </p:nvPr>
        </p:nvSpPr>
        <p:spPr>
          <a:xfrm>
            <a:off x="1141750" y="1936647"/>
            <a:ext cx="4024200" cy="20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Muli"/>
                <a:ea typeface="Muli"/>
                <a:cs typeface="Muli"/>
                <a:sym typeface="Muli"/>
              </a:rPr>
              <a:t>Any questions?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@username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/>
              <a:t>mail@mail.me</a:t>
            </a:r>
            <a:endParaRPr/>
          </a:p>
        </p:txBody>
      </p:sp>
      <p:grpSp>
        <p:nvGrpSpPr>
          <p:cNvPr id="1705" name="Google Shape;1705;p38"/>
          <p:cNvGrpSpPr/>
          <p:nvPr/>
        </p:nvGrpSpPr>
        <p:grpSpPr>
          <a:xfrm>
            <a:off x="5292257" y="1331149"/>
            <a:ext cx="2350291" cy="2172779"/>
            <a:chOff x="5975075" y="2327500"/>
            <a:chExt cx="420100" cy="388350"/>
          </a:xfrm>
        </p:grpSpPr>
        <p:sp>
          <p:nvSpPr>
            <p:cNvPr id="1706" name="Google Shape;1706;p38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07" name="Google Shape;1707;p38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5FBB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39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1713" name="Google Shape;1713;p39"/>
          <p:cNvSpPr txBox="1">
            <a:spLocks noGrp="1"/>
          </p:cNvSpPr>
          <p:nvPr>
            <p:ph type="body" idx="1"/>
          </p:nvPr>
        </p:nvSpPr>
        <p:spPr>
          <a:xfrm>
            <a:off x="457200" y="1504950"/>
            <a:ext cx="6408300" cy="32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Special thanks to all the people who made and released these awesome resources for free: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" sz="2400" dirty="0"/>
              <a:t>Presentation template by </a:t>
            </a:r>
            <a:r>
              <a:rPr lang="en" sz="2400" u="sng" dirty="0" smtClean="0">
                <a:solidFill>
                  <a:srgbClr val="5FBBC5"/>
                </a:solidFill>
              </a:rPr>
              <a:t>Plantillaspowerpoint.org</a:t>
            </a:r>
            <a:endParaRPr sz="2400" dirty="0">
              <a:solidFill>
                <a:srgbClr val="5FBBC5"/>
              </a:solidFill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400" dirty="0"/>
              <a:t>Photographs by </a:t>
            </a:r>
            <a:r>
              <a:rPr lang="en" sz="2400" u="sng" dirty="0">
                <a:solidFill>
                  <a:srgbClr val="5FBBC5"/>
                </a:solidFill>
                <a:hlinkClick r:id="rId3"/>
              </a:rPr>
              <a:t>Unsplash</a:t>
            </a:r>
            <a:endParaRPr sz="2400" dirty="0">
              <a:solidFill>
                <a:srgbClr val="5FBBC5"/>
              </a:solidFill>
            </a:endParaRPr>
          </a:p>
        </p:txBody>
      </p:sp>
      <p:sp>
        <p:nvSpPr>
          <p:cNvPr id="1714" name="Google Shape;1714;p39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40"/>
          <p:cNvSpPr txBox="1">
            <a:spLocks noGrp="1"/>
          </p:cNvSpPr>
          <p:nvPr>
            <p:ph type="title"/>
          </p:nvPr>
        </p:nvSpPr>
        <p:spPr>
          <a:xfrm>
            <a:off x="457200" y="510775"/>
            <a:ext cx="6408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1720" name="Google Shape;1720;p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6408300" cy="266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This presentation uses the following typographies and colors: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Char char="▪"/>
            </a:pPr>
            <a:r>
              <a:rPr lang="en" sz="1600"/>
              <a:t>Titles: Roboto Slab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▪"/>
            </a:pPr>
            <a:r>
              <a:rPr lang="en" sz="1600"/>
              <a:t>Body copy: Muli light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You can download the fonts on these pages: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5FBBC5"/>
                </a:solidFill>
                <a:hlinkClick r:id="rId3"/>
              </a:rPr>
              <a:t>https://www.fontsquirrel.com/fonts/roboto-slab</a:t>
            </a:r>
            <a:endParaRPr sz="1600">
              <a:solidFill>
                <a:srgbClr val="5FBBC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5FBBC5"/>
                </a:solidFill>
                <a:hlinkClick r:id="rId4"/>
              </a:rPr>
              <a:t>https://www.fontsquirrel.com/fonts/muli</a:t>
            </a:r>
            <a:endParaRPr sz="1600">
              <a:solidFill>
                <a:srgbClr val="5FBBC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Lime green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DFE954"/>
                </a:solidFill>
              </a:rPr>
              <a:t>#dfe954</a:t>
            </a:r>
            <a:r>
              <a:rPr lang="en" sz="1600" b="1">
                <a:solidFill>
                  <a:srgbClr val="266D78"/>
                </a:solidFill>
              </a:rPr>
              <a:t> · </a:t>
            </a:r>
            <a:r>
              <a:rPr lang="en" sz="1600"/>
              <a:t>Leaf green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9ED155"/>
                </a:solidFill>
              </a:rPr>
              <a:t>#9ed155</a:t>
            </a:r>
            <a:r>
              <a:rPr lang="en" sz="1600" b="1">
                <a:solidFill>
                  <a:srgbClr val="266D78"/>
                </a:solidFill>
              </a:rPr>
              <a:t> · </a:t>
            </a:r>
            <a:r>
              <a:rPr lang="en" sz="1600"/>
              <a:t>Bottle green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50B883"/>
                </a:solidFill>
              </a:rPr>
              <a:t>#50b883</a:t>
            </a:r>
            <a:br>
              <a:rPr lang="en" sz="1600" b="1">
                <a:solidFill>
                  <a:srgbClr val="50B883"/>
                </a:solidFill>
              </a:rPr>
            </a:br>
            <a:r>
              <a:rPr lang="en" sz="1600"/>
              <a:t>Turkish blue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5FBBC5"/>
                </a:solidFill>
              </a:rPr>
              <a:t>#5fbbc5</a:t>
            </a:r>
            <a:r>
              <a:rPr lang="en" sz="1600" b="1">
                <a:solidFill>
                  <a:srgbClr val="266D78"/>
                </a:solidFill>
              </a:rPr>
              <a:t> · </a:t>
            </a:r>
            <a:r>
              <a:rPr lang="en" sz="1600"/>
              <a:t>Teal blue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27868B"/>
                </a:solidFill>
              </a:rPr>
              <a:t>#27868b</a:t>
            </a:r>
            <a:r>
              <a:rPr lang="en" sz="1600" b="1">
                <a:solidFill>
                  <a:srgbClr val="266D78"/>
                </a:solidFill>
              </a:rPr>
              <a:t> · </a:t>
            </a:r>
            <a:r>
              <a:rPr lang="en" sz="1600"/>
              <a:t>Ocean blue</a:t>
            </a:r>
            <a:r>
              <a:rPr lang="en" sz="1600">
                <a:solidFill>
                  <a:srgbClr val="266D78"/>
                </a:solidFill>
              </a:rPr>
              <a:t> </a:t>
            </a:r>
            <a:r>
              <a:rPr lang="en" sz="1600" b="1">
                <a:solidFill>
                  <a:srgbClr val="266D78"/>
                </a:solidFill>
              </a:rPr>
              <a:t>#266d78</a:t>
            </a:r>
            <a:endParaRPr sz="1600" b="1">
              <a:solidFill>
                <a:srgbClr val="266D78"/>
              </a:solidFill>
            </a:endParaRPr>
          </a:p>
        </p:txBody>
      </p:sp>
      <p:sp>
        <p:nvSpPr>
          <p:cNvPr id="1721" name="Google Shape;1721;p40"/>
          <p:cNvSpPr txBox="1"/>
          <p:nvPr/>
        </p:nvSpPr>
        <p:spPr>
          <a:xfrm>
            <a:off x="316275" y="4324050"/>
            <a:ext cx="65493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50B883"/>
                </a:solidFill>
                <a:latin typeface="Muli Regular"/>
                <a:ea typeface="Muli Regular"/>
                <a:cs typeface="Muli Regular"/>
                <a:sym typeface="Muli Regular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50B883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50B883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50B883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722" name="Google Shape;1722;p40"/>
          <p:cNvSpPr txBox="1">
            <a:spLocks noGrp="1"/>
          </p:cNvSpPr>
          <p:nvPr>
            <p:ph type="sldNum" idx="12"/>
          </p:nvPr>
        </p:nvSpPr>
        <p:spPr>
          <a:xfrm>
            <a:off x="8570575" y="4571050"/>
            <a:ext cx="573300" cy="5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7" name="Google Shape;1727;p41"/>
          <p:cNvGrpSpPr/>
          <p:nvPr/>
        </p:nvGrpSpPr>
        <p:grpSpPr>
          <a:xfrm>
            <a:off x="586154" y="447138"/>
            <a:ext cx="338803" cy="428482"/>
            <a:chOff x="584925" y="238125"/>
            <a:chExt cx="415200" cy="525100"/>
          </a:xfrm>
        </p:grpSpPr>
        <p:sp>
          <p:nvSpPr>
            <p:cNvPr id="1728" name="Google Shape;1728;p41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29" name="Google Shape;1729;p41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0" name="Google Shape;1730;p41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1" name="Google Shape;1731;p41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2" name="Google Shape;1732;p41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3" name="Google Shape;1733;p41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34" name="Google Shape;1734;p41"/>
          <p:cNvGrpSpPr/>
          <p:nvPr/>
        </p:nvGrpSpPr>
        <p:grpSpPr>
          <a:xfrm>
            <a:off x="1124224" y="509399"/>
            <a:ext cx="362732" cy="301961"/>
            <a:chOff x="1244325" y="314425"/>
            <a:chExt cx="444525" cy="370050"/>
          </a:xfrm>
        </p:grpSpPr>
        <p:sp>
          <p:nvSpPr>
            <p:cNvPr id="1735" name="Google Shape;1735;p41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6" name="Google Shape;1736;p41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37" name="Google Shape;1737;p41"/>
          <p:cNvGrpSpPr/>
          <p:nvPr/>
        </p:nvGrpSpPr>
        <p:grpSpPr>
          <a:xfrm>
            <a:off x="1682246" y="507910"/>
            <a:ext cx="346800" cy="304939"/>
            <a:chOff x="1928175" y="312600"/>
            <a:chExt cx="425000" cy="373700"/>
          </a:xfrm>
        </p:grpSpPr>
        <p:sp>
          <p:nvSpPr>
            <p:cNvPr id="1738" name="Google Shape;1738;p41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39" name="Google Shape;1739;p41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740" name="Google Shape;1740;p41"/>
          <p:cNvSpPr/>
          <p:nvPr/>
        </p:nvSpPr>
        <p:spPr>
          <a:xfrm>
            <a:off x="2263760" y="496963"/>
            <a:ext cx="284009" cy="326849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741" name="Google Shape;1741;p41"/>
          <p:cNvSpPr/>
          <p:nvPr/>
        </p:nvSpPr>
        <p:spPr>
          <a:xfrm>
            <a:off x="2833246" y="497962"/>
            <a:ext cx="245167" cy="324850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742" name="Google Shape;1742;p41"/>
          <p:cNvGrpSpPr/>
          <p:nvPr/>
        </p:nvGrpSpPr>
        <p:grpSpPr>
          <a:xfrm>
            <a:off x="3306473" y="491977"/>
            <a:ext cx="398616" cy="336824"/>
            <a:chOff x="3918650" y="293075"/>
            <a:chExt cx="488500" cy="412775"/>
          </a:xfrm>
        </p:grpSpPr>
        <p:sp>
          <p:nvSpPr>
            <p:cNvPr id="1743" name="Google Shape;1743;p41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44" name="Google Shape;1744;p41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45" name="Google Shape;1745;p41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46" name="Google Shape;1746;p41"/>
          <p:cNvGrpSpPr/>
          <p:nvPr/>
        </p:nvGrpSpPr>
        <p:grpSpPr>
          <a:xfrm>
            <a:off x="3891892" y="466559"/>
            <a:ext cx="327869" cy="387641"/>
            <a:chOff x="4636075" y="261925"/>
            <a:chExt cx="401800" cy="475050"/>
          </a:xfrm>
        </p:grpSpPr>
        <p:sp>
          <p:nvSpPr>
            <p:cNvPr id="1747" name="Google Shape;1747;p41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48" name="Google Shape;1748;p41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49" name="Google Shape;1749;p41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0" name="Google Shape;1750;p41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751" name="Google Shape;1751;p41"/>
          <p:cNvSpPr/>
          <p:nvPr/>
        </p:nvSpPr>
        <p:spPr>
          <a:xfrm>
            <a:off x="4418176" y="496453"/>
            <a:ext cx="375686" cy="327869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752" name="Google Shape;1752;p41"/>
          <p:cNvGrpSpPr/>
          <p:nvPr/>
        </p:nvGrpSpPr>
        <p:grpSpPr>
          <a:xfrm>
            <a:off x="4991493" y="498954"/>
            <a:ext cx="328848" cy="322361"/>
            <a:chOff x="5983625" y="301625"/>
            <a:chExt cx="403000" cy="395050"/>
          </a:xfrm>
        </p:grpSpPr>
        <p:sp>
          <p:nvSpPr>
            <p:cNvPr id="1753" name="Google Shape;1753;p41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4" name="Google Shape;1754;p41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5" name="Google Shape;1755;p41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6" name="Google Shape;1756;p41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7" name="Google Shape;1757;p41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8" name="Google Shape;1758;p41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59" name="Google Shape;1759;p41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0" name="Google Shape;1760;p41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1" name="Google Shape;1761;p41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2" name="Google Shape;1762;p41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3" name="Google Shape;1763;p41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4" name="Google Shape;1764;p41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5" name="Google Shape;1765;p41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6" name="Google Shape;1766;p41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7" name="Google Shape;1767;p41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8" name="Google Shape;1768;p41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69" name="Google Shape;1769;p41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0" name="Google Shape;1770;p41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1" name="Google Shape;1771;p41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2" name="Google Shape;1772;p41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73" name="Google Shape;1773;p41"/>
          <p:cNvGrpSpPr/>
          <p:nvPr/>
        </p:nvGrpSpPr>
        <p:grpSpPr>
          <a:xfrm>
            <a:off x="5544027" y="496445"/>
            <a:ext cx="323870" cy="323381"/>
            <a:chOff x="6660750" y="298550"/>
            <a:chExt cx="396900" cy="396300"/>
          </a:xfrm>
        </p:grpSpPr>
        <p:sp>
          <p:nvSpPr>
            <p:cNvPr id="1774" name="Google Shape;1774;p41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5" name="Google Shape;1775;p41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76" name="Google Shape;1776;p41"/>
          <p:cNvGrpSpPr/>
          <p:nvPr/>
        </p:nvGrpSpPr>
        <p:grpSpPr>
          <a:xfrm>
            <a:off x="586154" y="1005649"/>
            <a:ext cx="338803" cy="410060"/>
            <a:chOff x="584925" y="922575"/>
            <a:chExt cx="415200" cy="502525"/>
          </a:xfrm>
        </p:grpSpPr>
        <p:sp>
          <p:nvSpPr>
            <p:cNvPr id="1777" name="Google Shape;1777;p41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8" name="Google Shape;1778;p41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79" name="Google Shape;1779;p41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80" name="Google Shape;1780;p41"/>
          <p:cNvGrpSpPr/>
          <p:nvPr/>
        </p:nvGrpSpPr>
        <p:grpSpPr>
          <a:xfrm>
            <a:off x="1126223" y="996184"/>
            <a:ext cx="358754" cy="427502"/>
            <a:chOff x="1246775" y="910975"/>
            <a:chExt cx="439650" cy="523900"/>
          </a:xfrm>
        </p:grpSpPr>
        <p:sp>
          <p:nvSpPr>
            <p:cNvPr id="1781" name="Google Shape;1781;p41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82" name="Google Shape;1782;p41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83" name="Google Shape;1783;p41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84" name="Google Shape;1784;p41"/>
          <p:cNvGrpSpPr/>
          <p:nvPr/>
        </p:nvGrpSpPr>
        <p:grpSpPr>
          <a:xfrm>
            <a:off x="1680757" y="1064932"/>
            <a:ext cx="349778" cy="290986"/>
            <a:chOff x="1926350" y="995225"/>
            <a:chExt cx="428650" cy="356600"/>
          </a:xfrm>
        </p:grpSpPr>
        <p:sp>
          <p:nvSpPr>
            <p:cNvPr id="1785" name="Google Shape;1785;p41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86" name="Google Shape;1786;p41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87" name="Google Shape;1787;p41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88" name="Google Shape;1788;p41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789" name="Google Shape;1789;p41"/>
          <p:cNvSpPr/>
          <p:nvPr/>
        </p:nvSpPr>
        <p:spPr>
          <a:xfrm>
            <a:off x="2234852" y="1040538"/>
            <a:ext cx="341822" cy="339823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790" name="Google Shape;1790;p41"/>
          <p:cNvSpPr/>
          <p:nvPr/>
        </p:nvSpPr>
        <p:spPr>
          <a:xfrm>
            <a:off x="2785426" y="1057491"/>
            <a:ext cx="340802" cy="305939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791" name="Google Shape;1791;p41"/>
          <p:cNvSpPr/>
          <p:nvPr/>
        </p:nvSpPr>
        <p:spPr>
          <a:xfrm>
            <a:off x="3340468" y="1059980"/>
            <a:ext cx="330847" cy="300941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792" name="Google Shape;1792;p41"/>
          <p:cNvSpPr/>
          <p:nvPr/>
        </p:nvSpPr>
        <p:spPr>
          <a:xfrm>
            <a:off x="3901487" y="1062958"/>
            <a:ext cx="308938" cy="294984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793" name="Google Shape;1793;p41"/>
          <p:cNvGrpSpPr/>
          <p:nvPr/>
        </p:nvGrpSpPr>
        <p:grpSpPr>
          <a:xfrm>
            <a:off x="4435471" y="1043022"/>
            <a:ext cx="340802" cy="341292"/>
            <a:chOff x="5302225" y="968375"/>
            <a:chExt cx="417650" cy="418250"/>
          </a:xfrm>
        </p:grpSpPr>
        <p:sp>
          <p:nvSpPr>
            <p:cNvPr id="1794" name="Google Shape;1794;p41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95" name="Google Shape;1795;p41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96" name="Google Shape;1796;p41"/>
          <p:cNvGrpSpPr/>
          <p:nvPr/>
        </p:nvGrpSpPr>
        <p:grpSpPr>
          <a:xfrm>
            <a:off x="4944655" y="1004650"/>
            <a:ext cx="422525" cy="411550"/>
            <a:chOff x="5926225" y="921350"/>
            <a:chExt cx="517800" cy="504350"/>
          </a:xfrm>
        </p:grpSpPr>
        <p:sp>
          <p:nvSpPr>
            <p:cNvPr id="1797" name="Google Shape;1797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798" name="Google Shape;1798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799" name="Google Shape;1799;p41"/>
          <p:cNvGrpSpPr/>
          <p:nvPr/>
        </p:nvGrpSpPr>
        <p:grpSpPr>
          <a:xfrm>
            <a:off x="5508653" y="1012626"/>
            <a:ext cx="394618" cy="395617"/>
            <a:chOff x="6617400" y="931125"/>
            <a:chExt cx="483600" cy="484825"/>
          </a:xfrm>
        </p:grpSpPr>
        <p:sp>
          <p:nvSpPr>
            <p:cNvPr id="1800" name="Google Shape;1800;p41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01" name="Google Shape;1801;p41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02" name="Google Shape;1802;p41"/>
          <p:cNvGrpSpPr/>
          <p:nvPr/>
        </p:nvGrpSpPr>
        <p:grpSpPr>
          <a:xfrm>
            <a:off x="565223" y="1626931"/>
            <a:ext cx="380664" cy="267077"/>
            <a:chOff x="559275" y="1683950"/>
            <a:chExt cx="466500" cy="327300"/>
          </a:xfrm>
        </p:grpSpPr>
        <p:sp>
          <p:nvSpPr>
            <p:cNvPr id="1803" name="Google Shape;1803;p41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04" name="Google Shape;1804;p41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05" name="Google Shape;1805;p41"/>
          <p:cNvGrpSpPr/>
          <p:nvPr/>
        </p:nvGrpSpPr>
        <p:grpSpPr>
          <a:xfrm>
            <a:off x="1115269" y="1574136"/>
            <a:ext cx="380664" cy="372688"/>
            <a:chOff x="1233350" y="1619250"/>
            <a:chExt cx="466500" cy="456725"/>
          </a:xfrm>
        </p:grpSpPr>
        <p:sp>
          <p:nvSpPr>
            <p:cNvPr id="1806" name="Google Shape;1806;p41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07" name="Google Shape;1807;p41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08" name="Google Shape;1808;p41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09" name="Google Shape;1809;p41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10" name="Google Shape;1810;p41"/>
          <p:cNvGrpSpPr/>
          <p:nvPr/>
        </p:nvGrpSpPr>
        <p:grpSpPr>
          <a:xfrm>
            <a:off x="1677268" y="1582092"/>
            <a:ext cx="356755" cy="356755"/>
            <a:chOff x="1922075" y="1629000"/>
            <a:chExt cx="437200" cy="437200"/>
          </a:xfrm>
        </p:grpSpPr>
        <p:sp>
          <p:nvSpPr>
            <p:cNvPr id="1811" name="Google Shape;1811;p41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12" name="Google Shape;1812;p41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13" name="Google Shape;1813;p41"/>
          <p:cNvGrpSpPr/>
          <p:nvPr/>
        </p:nvGrpSpPr>
        <p:grpSpPr>
          <a:xfrm>
            <a:off x="2225824" y="1580603"/>
            <a:ext cx="359734" cy="359734"/>
            <a:chOff x="2594325" y="1627175"/>
            <a:chExt cx="440850" cy="440850"/>
          </a:xfrm>
        </p:grpSpPr>
        <p:sp>
          <p:nvSpPr>
            <p:cNvPr id="1814" name="Google Shape;1814;p41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15" name="Google Shape;1815;p41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16" name="Google Shape;1816;p41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17" name="Google Shape;1817;p41"/>
          <p:cNvSpPr/>
          <p:nvPr/>
        </p:nvSpPr>
        <p:spPr>
          <a:xfrm>
            <a:off x="2791893" y="1596598"/>
            <a:ext cx="327869" cy="327848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18" name="Google Shape;1818;p41"/>
          <p:cNvGrpSpPr/>
          <p:nvPr/>
        </p:nvGrpSpPr>
        <p:grpSpPr>
          <a:xfrm>
            <a:off x="3359799" y="1553695"/>
            <a:ext cx="291965" cy="413549"/>
            <a:chOff x="3984000" y="1594200"/>
            <a:chExt cx="357800" cy="506800"/>
          </a:xfrm>
        </p:grpSpPr>
        <p:sp>
          <p:nvSpPr>
            <p:cNvPr id="1819" name="Google Shape;1819;p41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0" name="Google Shape;1820;p41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21" name="Google Shape;1821;p41"/>
          <p:cNvGrpSpPr/>
          <p:nvPr/>
        </p:nvGrpSpPr>
        <p:grpSpPr>
          <a:xfrm>
            <a:off x="3863495" y="1642374"/>
            <a:ext cx="384662" cy="236191"/>
            <a:chOff x="4601275" y="1702875"/>
            <a:chExt cx="471400" cy="289450"/>
          </a:xfrm>
        </p:grpSpPr>
        <p:sp>
          <p:nvSpPr>
            <p:cNvPr id="1822" name="Google Shape;1822;p41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3" name="Google Shape;1823;p41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4" name="Google Shape;1824;p41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5" name="Google Shape;1825;p41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6" name="Google Shape;1826;p41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27" name="Google Shape;1827;p41"/>
          <p:cNvGrpSpPr/>
          <p:nvPr/>
        </p:nvGrpSpPr>
        <p:grpSpPr>
          <a:xfrm>
            <a:off x="4431982" y="1584581"/>
            <a:ext cx="347779" cy="351778"/>
            <a:chOff x="5297950" y="1632050"/>
            <a:chExt cx="426200" cy="431100"/>
          </a:xfrm>
        </p:grpSpPr>
        <p:sp>
          <p:nvSpPr>
            <p:cNvPr id="1828" name="Google Shape;1828;p41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29" name="Google Shape;1829;p41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30" name="Google Shape;1830;p41"/>
          <p:cNvGrpSpPr/>
          <p:nvPr/>
        </p:nvGrpSpPr>
        <p:grpSpPr>
          <a:xfrm>
            <a:off x="4981028" y="1574136"/>
            <a:ext cx="349778" cy="372688"/>
            <a:chOff x="5970800" y="1619250"/>
            <a:chExt cx="428650" cy="456725"/>
          </a:xfrm>
        </p:grpSpPr>
        <p:sp>
          <p:nvSpPr>
            <p:cNvPr id="1831" name="Google Shape;1831;p41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2" name="Google Shape;1832;p41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3" name="Google Shape;1833;p41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4" name="Google Shape;1834;p41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5" name="Google Shape;1835;p41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36" name="Google Shape;1836;p41"/>
          <p:cNvGrpSpPr/>
          <p:nvPr/>
        </p:nvGrpSpPr>
        <p:grpSpPr>
          <a:xfrm>
            <a:off x="5515141" y="1569648"/>
            <a:ext cx="392108" cy="357734"/>
            <a:chOff x="6625350" y="1613750"/>
            <a:chExt cx="480525" cy="438400"/>
          </a:xfrm>
        </p:grpSpPr>
        <p:sp>
          <p:nvSpPr>
            <p:cNvPr id="1837" name="Google Shape;1837;p41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8" name="Google Shape;1838;p41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39" name="Google Shape;1839;p41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40" name="Google Shape;1840;p41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41" name="Google Shape;1841;p41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42" name="Google Shape;1842;p41"/>
          <p:cNvGrpSpPr/>
          <p:nvPr/>
        </p:nvGrpSpPr>
        <p:grpSpPr>
          <a:xfrm>
            <a:off x="607574" y="2151579"/>
            <a:ext cx="295963" cy="317893"/>
            <a:chOff x="611175" y="2326900"/>
            <a:chExt cx="362700" cy="389575"/>
          </a:xfrm>
        </p:grpSpPr>
        <p:sp>
          <p:nvSpPr>
            <p:cNvPr id="1843" name="Google Shape;1843;p41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44" name="Google Shape;1844;p41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45" name="Google Shape;1845;p41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46" name="Google Shape;1846;p41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47" name="Google Shape;1847;p41"/>
          <p:cNvSpPr/>
          <p:nvPr/>
        </p:nvSpPr>
        <p:spPr>
          <a:xfrm>
            <a:off x="1149678" y="2154617"/>
            <a:ext cx="311916" cy="311916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848" name="Google Shape;1848;p41"/>
          <p:cNvSpPr/>
          <p:nvPr/>
        </p:nvSpPr>
        <p:spPr>
          <a:xfrm>
            <a:off x="1699742" y="2154617"/>
            <a:ext cx="311916" cy="311916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849" name="Google Shape;1849;p41"/>
          <p:cNvSpPr/>
          <p:nvPr/>
        </p:nvSpPr>
        <p:spPr>
          <a:xfrm>
            <a:off x="2249806" y="2154617"/>
            <a:ext cx="311916" cy="311916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50" name="Google Shape;1850;p41"/>
          <p:cNvGrpSpPr/>
          <p:nvPr/>
        </p:nvGrpSpPr>
        <p:grpSpPr>
          <a:xfrm>
            <a:off x="2872525" y="2100762"/>
            <a:ext cx="166423" cy="415548"/>
            <a:chOff x="3386850" y="2264625"/>
            <a:chExt cx="203950" cy="509250"/>
          </a:xfrm>
        </p:grpSpPr>
        <p:sp>
          <p:nvSpPr>
            <p:cNvPr id="1851" name="Google Shape;1851;p41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52" name="Google Shape;1852;p41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53" name="Google Shape;1853;p41"/>
          <p:cNvGrpSpPr/>
          <p:nvPr/>
        </p:nvGrpSpPr>
        <p:grpSpPr>
          <a:xfrm>
            <a:off x="3987568" y="2153578"/>
            <a:ext cx="136517" cy="309917"/>
            <a:chOff x="4753325" y="2329350"/>
            <a:chExt cx="167300" cy="379800"/>
          </a:xfrm>
        </p:grpSpPr>
        <p:sp>
          <p:nvSpPr>
            <p:cNvPr id="1854" name="Google Shape;1854;p41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55" name="Google Shape;1855;p41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56" name="Google Shape;1856;p41"/>
          <p:cNvGrpSpPr/>
          <p:nvPr/>
        </p:nvGrpSpPr>
        <p:grpSpPr>
          <a:xfrm>
            <a:off x="3435014" y="2102741"/>
            <a:ext cx="141535" cy="411570"/>
            <a:chOff x="4076175" y="2267050"/>
            <a:chExt cx="173450" cy="504375"/>
          </a:xfrm>
        </p:grpSpPr>
        <p:sp>
          <p:nvSpPr>
            <p:cNvPr id="1857" name="Google Shape;1857;p41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58" name="Google Shape;1858;p41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59" name="Google Shape;1859;p41"/>
          <p:cNvSpPr/>
          <p:nvPr/>
        </p:nvSpPr>
        <p:spPr>
          <a:xfrm>
            <a:off x="4450062" y="2146150"/>
            <a:ext cx="311916" cy="328848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60" name="Google Shape;1860;p41"/>
          <p:cNvGrpSpPr/>
          <p:nvPr/>
        </p:nvGrpSpPr>
        <p:grpSpPr>
          <a:xfrm>
            <a:off x="4984516" y="2152068"/>
            <a:ext cx="342802" cy="316894"/>
            <a:chOff x="5975075" y="2327500"/>
            <a:chExt cx="420100" cy="388350"/>
          </a:xfrm>
        </p:grpSpPr>
        <p:sp>
          <p:nvSpPr>
            <p:cNvPr id="1861" name="Google Shape;1861;p41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62" name="Google Shape;1862;p41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63" name="Google Shape;1863;p41"/>
          <p:cNvGrpSpPr/>
          <p:nvPr/>
        </p:nvGrpSpPr>
        <p:grpSpPr>
          <a:xfrm>
            <a:off x="5600821" y="2142603"/>
            <a:ext cx="210283" cy="342802"/>
            <a:chOff x="6730350" y="2315900"/>
            <a:chExt cx="257700" cy="420100"/>
          </a:xfrm>
        </p:grpSpPr>
        <p:sp>
          <p:nvSpPr>
            <p:cNvPr id="1864" name="Google Shape;1864;p41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65" name="Google Shape;1865;p41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66" name="Google Shape;1866;p41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67" name="Google Shape;1867;p41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68" name="Google Shape;1868;p41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69" name="Google Shape;1869;p41"/>
          <p:cNvGrpSpPr/>
          <p:nvPr/>
        </p:nvGrpSpPr>
        <p:grpSpPr>
          <a:xfrm>
            <a:off x="702230" y="2666250"/>
            <a:ext cx="106651" cy="388640"/>
            <a:chOff x="727175" y="2957625"/>
            <a:chExt cx="130700" cy="476275"/>
          </a:xfrm>
        </p:grpSpPr>
        <p:sp>
          <p:nvSpPr>
            <p:cNvPr id="1870" name="Google Shape;1870;p41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71" name="Google Shape;1871;p41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72" name="Google Shape;1872;p41"/>
          <p:cNvSpPr/>
          <p:nvPr/>
        </p:nvSpPr>
        <p:spPr>
          <a:xfrm>
            <a:off x="1692276" y="2650883"/>
            <a:ext cx="326849" cy="419526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873" name="Google Shape;1873;p41"/>
          <p:cNvSpPr/>
          <p:nvPr/>
        </p:nvSpPr>
        <p:spPr>
          <a:xfrm>
            <a:off x="1184563" y="2650883"/>
            <a:ext cx="242148" cy="419526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74" name="Google Shape;1874;p41"/>
          <p:cNvGrpSpPr/>
          <p:nvPr/>
        </p:nvGrpSpPr>
        <p:grpSpPr>
          <a:xfrm>
            <a:off x="2216848" y="2678694"/>
            <a:ext cx="377686" cy="363732"/>
            <a:chOff x="2583325" y="2972875"/>
            <a:chExt cx="462850" cy="445750"/>
          </a:xfrm>
        </p:grpSpPr>
        <p:sp>
          <p:nvSpPr>
            <p:cNvPr id="1875" name="Google Shape;1875;p41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76" name="Google Shape;1876;p41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77" name="Google Shape;1877;p41"/>
          <p:cNvGrpSpPr/>
          <p:nvPr/>
        </p:nvGrpSpPr>
        <p:grpSpPr>
          <a:xfrm>
            <a:off x="2753939" y="2733019"/>
            <a:ext cx="403594" cy="255102"/>
            <a:chOff x="3241525" y="3039450"/>
            <a:chExt cx="494600" cy="312625"/>
          </a:xfrm>
        </p:grpSpPr>
        <p:sp>
          <p:nvSpPr>
            <p:cNvPr id="1878" name="Google Shape;1878;p41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79" name="Google Shape;1879;p41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80" name="Google Shape;1880;p41"/>
          <p:cNvSpPr/>
          <p:nvPr/>
        </p:nvSpPr>
        <p:spPr>
          <a:xfrm>
            <a:off x="3882555" y="2687257"/>
            <a:ext cx="346800" cy="346780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81" name="Google Shape;1881;p41"/>
          <p:cNvGrpSpPr/>
          <p:nvPr/>
        </p:nvGrpSpPr>
        <p:grpSpPr>
          <a:xfrm>
            <a:off x="4397098" y="2706112"/>
            <a:ext cx="417547" cy="308917"/>
            <a:chOff x="5255200" y="3006475"/>
            <a:chExt cx="511700" cy="378575"/>
          </a:xfrm>
        </p:grpSpPr>
        <p:sp>
          <p:nvSpPr>
            <p:cNvPr id="1882" name="Google Shape;1882;p41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83" name="Google Shape;1883;p41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84" name="Google Shape;1884;p41"/>
          <p:cNvGrpSpPr/>
          <p:nvPr/>
        </p:nvGrpSpPr>
        <p:grpSpPr>
          <a:xfrm>
            <a:off x="3336869" y="2688180"/>
            <a:ext cx="337824" cy="344780"/>
            <a:chOff x="3955900" y="2984500"/>
            <a:chExt cx="414000" cy="422525"/>
          </a:xfrm>
        </p:grpSpPr>
        <p:sp>
          <p:nvSpPr>
            <p:cNvPr id="1885" name="Google Shape;1885;p41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86" name="Google Shape;1886;p41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87" name="Google Shape;1887;p41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888" name="Google Shape;1888;p41"/>
          <p:cNvSpPr/>
          <p:nvPr/>
        </p:nvSpPr>
        <p:spPr>
          <a:xfrm>
            <a:off x="568728" y="3262229"/>
            <a:ext cx="377665" cy="296963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889" name="Google Shape;1889;p41"/>
          <p:cNvSpPr/>
          <p:nvPr/>
        </p:nvSpPr>
        <p:spPr>
          <a:xfrm>
            <a:off x="5024546" y="2671304"/>
            <a:ext cx="263078" cy="378685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890" name="Google Shape;1890;p41"/>
          <p:cNvGrpSpPr/>
          <p:nvPr/>
        </p:nvGrpSpPr>
        <p:grpSpPr>
          <a:xfrm>
            <a:off x="5576912" y="2683182"/>
            <a:ext cx="258101" cy="366731"/>
            <a:chOff x="6701050" y="2978375"/>
            <a:chExt cx="316300" cy="449425"/>
          </a:xfrm>
        </p:grpSpPr>
        <p:sp>
          <p:nvSpPr>
            <p:cNvPr id="1891" name="Google Shape;1891;p41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92" name="Google Shape;1892;p41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93" name="Google Shape;1893;p41"/>
          <p:cNvGrpSpPr/>
          <p:nvPr/>
        </p:nvGrpSpPr>
        <p:grpSpPr>
          <a:xfrm>
            <a:off x="1121735" y="3287043"/>
            <a:ext cx="367730" cy="247146"/>
            <a:chOff x="1241275" y="3718400"/>
            <a:chExt cx="450650" cy="302875"/>
          </a:xfrm>
        </p:grpSpPr>
        <p:sp>
          <p:nvSpPr>
            <p:cNvPr id="1894" name="Google Shape;1894;p41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95" name="Google Shape;1895;p41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96" name="Google Shape;1896;p41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897" name="Google Shape;1897;p41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898" name="Google Shape;1898;p41"/>
          <p:cNvGrpSpPr/>
          <p:nvPr/>
        </p:nvGrpSpPr>
        <p:grpSpPr>
          <a:xfrm>
            <a:off x="1676779" y="3268111"/>
            <a:ext cx="357734" cy="285498"/>
            <a:chOff x="1921475" y="3695200"/>
            <a:chExt cx="438400" cy="349875"/>
          </a:xfrm>
        </p:grpSpPr>
        <p:sp>
          <p:nvSpPr>
            <p:cNvPr id="1899" name="Google Shape;1899;p41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00" name="Google Shape;1900;p41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01" name="Google Shape;1901;p41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02" name="Google Shape;1902;p41"/>
          <p:cNvGrpSpPr/>
          <p:nvPr/>
        </p:nvGrpSpPr>
        <p:grpSpPr>
          <a:xfrm>
            <a:off x="2230312" y="3263623"/>
            <a:ext cx="350758" cy="293984"/>
            <a:chOff x="2599825" y="3689700"/>
            <a:chExt cx="429850" cy="360275"/>
          </a:xfrm>
        </p:grpSpPr>
        <p:sp>
          <p:nvSpPr>
            <p:cNvPr id="1903" name="Google Shape;1903;p41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04" name="Google Shape;1904;p41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05" name="Google Shape;1905;p41"/>
          <p:cNvGrpSpPr/>
          <p:nvPr/>
        </p:nvGrpSpPr>
        <p:grpSpPr>
          <a:xfrm>
            <a:off x="2797289" y="3233227"/>
            <a:ext cx="316894" cy="330847"/>
            <a:chOff x="3294650" y="3652450"/>
            <a:chExt cx="388350" cy="405450"/>
          </a:xfrm>
        </p:grpSpPr>
        <p:sp>
          <p:nvSpPr>
            <p:cNvPr id="1906" name="Google Shape;1906;p41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07" name="Google Shape;1907;p41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08" name="Google Shape;1908;p41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09" name="Google Shape;1909;p41"/>
          <p:cNvGrpSpPr/>
          <p:nvPr/>
        </p:nvGrpSpPr>
        <p:grpSpPr>
          <a:xfrm>
            <a:off x="3320937" y="3275088"/>
            <a:ext cx="369689" cy="271055"/>
            <a:chOff x="3936375" y="3703750"/>
            <a:chExt cx="453050" cy="332175"/>
          </a:xfrm>
        </p:grpSpPr>
        <p:sp>
          <p:nvSpPr>
            <p:cNvPr id="1910" name="Google Shape;1910;p41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11" name="Google Shape;1911;p41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12" name="Google Shape;1912;p41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13" name="Google Shape;1913;p41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14" name="Google Shape;1914;p41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15" name="Google Shape;1915;p41"/>
          <p:cNvGrpSpPr/>
          <p:nvPr/>
        </p:nvGrpSpPr>
        <p:grpSpPr>
          <a:xfrm>
            <a:off x="3870982" y="3275088"/>
            <a:ext cx="369689" cy="271055"/>
            <a:chOff x="4610450" y="3703750"/>
            <a:chExt cx="453050" cy="332175"/>
          </a:xfrm>
        </p:grpSpPr>
        <p:sp>
          <p:nvSpPr>
            <p:cNvPr id="1916" name="Google Shape;1916;p41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17" name="Google Shape;1917;p41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18" name="Google Shape;1918;p41"/>
          <p:cNvGrpSpPr/>
          <p:nvPr/>
        </p:nvGrpSpPr>
        <p:grpSpPr>
          <a:xfrm>
            <a:off x="4433981" y="3247691"/>
            <a:ext cx="343781" cy="325849"/>
            <a:chOff x="5300400" y="3670175"/>
            <a:chExt cx="421300" cy="399325"/>
          </a:xfrm>
        </p:grpSpPr>
        <p:sp>
          <p:nvSpPr>
            <p:cNvPr id="1919" name="Google Shape;1919;p41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20" name="Google Shape;1920;p41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21" name="Google Shape;1921;p41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22" name="Google Shape;1922;p41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23" name="Google Shape;1923;p41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24" name="Google Shape;1924;p41"/>
          <p:cNvSpPr/>
          <p:nvPr/>
        </p:nvSpPr>
        <p:spPr>
          <a:xfrm>
            <a:off x="4964751" y="3219387"/>
            <a:ext cx="382663" cy="382643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25" name="Google Shape;1925;p41"/>
          <p:cNvGrpSpPr/>
          <p:nvPr/>
        </p:nvGrpSpPr>
        <p:grpSpPr>
          <a:xfrm>
            <a:off x="5539049" y="3243693"/>
            <a:ext cx="333826" cy="333846"/>
            <a:chOff x="6654650" y="3665275"/>
            <a:chExt cx="409100" cy="409125"/>
          </a:xfrm>
        </p:grpSpPr>
        <p:sp>
          <p:nvSpPr>
            <p:cNvPr id="1926" name="Google Shape;1926;p41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27" name="Google Shape;1927;p41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28" name="Google Shape;1928;p41"/>
          <p:cNvGrpSpPr/>
          <p:nvPr/>
        </p:nvGrpSpPr>
        <p:grpSpPr>
          <a:xfrm>
            <a:off x="574689" y="3779784"/>
            <a:ext cx="361733" cy="361753"/>
            <a:chOff x="570875" y="4322250"/>
            <a:chExt cx="443300" cy="443325"/>
          </a:xfrm>
        </p:grpSpPr>
        <p:sp>
          <p:nvSpPr>
            <p:cNvPr id="1929" name="Google Shape;1929;p41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30" name="Google Shape;1930;p41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31" name="Google Shape;1931;p41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32" name="Google Shape;1932;p41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33" name="Google Shape;1933;p41"/>
          <p:cNvSpPr/>
          <p:nvPr/>
        </p:nvSpPr>
        <p:spPr>
          <a:xfrm>
            <a:off x="1109815" y="3850155"/>
            <a:ext cx="391639" cy="22123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34" name="Google Shape;1934;p41"/>
          <p:cNvGrpSpPr/>
          <p:nvPr/>
        </p:nvGrpSpPr>
        <p:grpSpPr>
          <a:xfrm>
            <a:off x="1724107" y="3752897"/>
            <a:ext cx="263078" cy="415528"/>
            <a:chOff x="1979475" y="4289300"/>
            <a:chExt cx="322400" cy="509225"/>
          </a:xfrm>
        </p:grpSpPr>
        <p:sp>
          <p:nvSpPr>
            <p:cNvPr id="1935" name="Google Shape;1935;p41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36" name="Google Shape;1936;p41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37" name="Google Shape;1937;p41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38" name="Google Shape;1938;p41"/>
          <p:cNvGrpSpPr/>
          <p:nvPr/>
        </p:nvGrpSpPr>
        <p:grpSpPr>
          <a:xfrm>
            <a:off x="2250733" y="3758364"/>
            <a:ext cx="310406" cy="404593"/>
            <a:chOff x="2624850" y="4296000"/>
            <a:chExt cx="380400" cy="495825"/>
          </a:xfrm>
        </p:grpSpPr>
        <p:sp>
          <p:nvSpPr>
            <p:cNvPr id="1939" name="Google Shape;1939;p41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40" name="Google Shape;1940;p41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41" name="Google Shape;1941;p41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42" name="Google Shape;1942;p41"/>
          <p:cNvSpPr/>
          <p:nvPr/>
        </p:nvSpPr>
        <p:spPr>
          <a:xfrm>
            <a:off x="3339979" y="3794849"/>
            <a:ext cx="331826" cy="331847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943" name="Google Shape;1943;p41"/>
          <p:cNvSpPr/>
          <p:nvPr/>
        </p:nvSpPr>
        <p:spPr>
          <a:xfrm>
            <a:off x="2789915" y="3815780"/>
            <a:ext cx="331826" cy="289986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sp>
        <p:nvSpPr>
          <p:cNvPr id="1944" name="Google Shape;1944;p41"/>
          <p:cNvSpPr/>
          <p:nvPr/>
        </p:nvSpPr>
        <p:spPr>
          <a:xfrm>
            <a:off x="3888533" y="3793359"/>
            <a:ext cx="334846" cy="334825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45" name="Google Shape;1945;p41"/>
          <p:cNvGrpSpPr/>
          <p:nvPr/>
        </p:nvGrpSpPr>
        <p:grpSpPr>
          <a:xfrm>
            <a:off x="4414051" y="3798226"/>
            <a:ext cx="383642" cy="324870"/>
            <a:chOff x="5275975" y="4344850"/>
            <a:chExt cx="470150" cy="398125"/>
          </a:xfrm>
        </p:grpSpPr>
        <p:sp>
          <p:nvSpPr>
            <p:cNvPr id="1946" name="Google Shape;1946;p41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47" name="Google Shape;1947;p41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48" name="Google Shape;1948;p41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49" name="Google Shape;1949;p41"/>
          <p:cNvSpPr/>
          <p:nvPr/>
        </p:nvSpPr>
        <p:spPr>
          <a:xfrm>
            <a:off x="4983683" y="3788382"/>
            <a:ext cx="344801" cy="344780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50" name="Google Shape;1950;p41"/>
          <p:cNvGrpSpPr/>
          <p:nvPr/>
        </p:nvGrpSpPr>
        <p:grpSpPr>
          <a:xfrm>
            <a:off x="5529074" y="3771828"/>
            <a:ext cx="353777" cy="377665"/>
            <a:chOff x="6642425" y="4312500"/>
            <a:chExt cx="433550" cy="462825"/>
          </a:xfrm>
        </p:grpSpPr>
        <p:sp>
          <p:nvSpPr>
            <p:cNvPr id="1951" name="Google Shape;1951;p41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52" name="Google Shape;1952;p41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53" name="Google Shape;1953;p41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54" name="Google Shape;1954;p41"/>
          <p:cNvSpPr/>
          <p:nvPr/>
        </p:nvSpPr>
        <p:spPr>
          <a:xfrm>
            <a:off x="528375" y="4376797"/>
            <a:ext cx="454390" cy="268076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55" name="Google Shape;1955;p41"/>
          <p:cNvGrpSpPr/>
          <p:nvPr/>
        </p:nvGrpSpPr>
        <p:grpSpPr>
          <a:xfrm>
            <a:off x="1124224" y="4332339"/>
            <a:ext cx="362732" cy="356755"/>
            <a:chOff x="1244325" y="4999400"/>
            <a:chExt cx="444525" cy="437200"/>
          </a:xfrm>
        </p:grpSpPr>
        <p:sp>
          <p:nvSpPr>
            <p:cNvPr id="1956" name="Google Shape;1956;p41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57" name="Google Shape;1957;p41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58" name="Google Shape;1958;p41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59" name="Google Shape;1959;p41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60" name="Google Shape;1960;p41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61" name="Google Shape;1961;p41"/>
          <p:cNvGrpSpPr/>
          <p:nvPr/>
        </p:nvGrpSpPr>
        <p:grpSpPr>
          <a:xfrm>
            <a:off x="1706665" y="4320874"/>
            <a:ext cx="297962" cy="379664"/>
            <a:chOff x="1958100" y="4985350"/>
            <a:chExt cx="365150" cy="465275"/>
          </a:xfrm>
        </p:grpSpPr>
        <p:sp>
          <p:nvSpPr>
            <p:cNvPr id="1962" name="Google Shape;1962;p41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63" name="Google Shape;1963;p41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64" name="Google Shape;1964;p41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65" name="Google Shape;1965;p41"/>
          <p:cNvGrpSpPr/>
          <p:nvPr/>
        </p:nvGrpSpPr>
        <p:grpSpPr>
          <a:xfrm>
            <a:off x="2234780" y="4335317"/>
            <a:ext cx="341822" cy="351268"/>
            <a:chOff x="2605300" y="5003050"/>
            <a:chExt cx="418900" cy="430475"/>
          </a:xfrm>
        </p:grpSpPr>
        <p:sp>
          <p:nvSpPr>
            <p:cNvPr id="1966" name="Google Shape;1966;p41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67" name="Google Shape;1967;p41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68" name="Google Shape;1968;p41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69" name="Google Shape;1969;p41"/>
          <p:cNvGrpSpPr/>
          <p:nvPr/>
        </p:nvGrpSpPr>
        <p:grpSpPr>
          <a:xfrm>
            <a:off x="2751451" y="4342804"/>
            <a:ext cx="408571" cy="335825"/>
            <a:chOff x="3238475" y="5012225"/>
            <a:chExt cx="500700" cy="411550"/>
          </a:xfrm>
        </p:grpSpPr>
        <p:sp>
          <p:nvSpPr>
            <p:cNvPr id="1970" name="Google Shape;1970;p41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1" name="Google Shape;1971;p41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2" name="Google Shape;1972;p41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3" name="Google Shape;1973;p41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4" name="Google Shape;1974;p41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75" name="Google Shape;1975;p41"/>
          <p:cNvGrpSpPr/>
          <p:nvPr/>
        </p:nvGrpSpPr>
        <p:grpSpPr>
          <a:xfrm>
            <a:off x="3831610" y="4306920"/>
            <a:ext cx="448433" cy="407572"/>
            <a:chOff x="4562200" y="4968250"/>
            <a:chExt cx="549550" cy="499475"/>
          </a:xfrm>
        </p:grpSpPr>
        <p:sp>
          <p:nvSpPr>
            <p:cNvPr id="1976" name="Google Shape;1976;p41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7" name="Google Shape;1977;p41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8" name="Google Shape;1978;p41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79" name="Google Shape;1979;p41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0" name="Google Shape;1980;p41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81" name="Google Shape;1981;p41"/>
          <p:cNvGrpSpPr/>
          <p:nvPr/>
        </p:nvGrpSpPr>
        <p:grpSpPr>
          <a:xfrm>
            <a:off x="3350333" y="4329850"/>
            <a:ext cx="310896" cy="361223"/>
            <a:chOff x="3972400" y="4996350"/>
            <a:chExt cx="381000" cy="442675"/>
          </a:xfrm>
        </p:grpSpPr>
        <p:sp>
          <p:nvSpPr>
            <p:cNvPr id="1982" name="Google Shape;1982;p41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3" name="Google Shape;1983;p41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84" name="Google Shape;1984;p41"/>
          <p:cNvGrpSpPr/>
          <p:nvPr/>
        </p:nvGrpSpPr>
        <p:grpSpPr>
          <a:xfrm>
            <a:off x="4385654" y="4299454"/>
            <a:ext cx="440456" cy="422504"/>
            <a:chOff x="5241175" y="4959100"/>
            <a:chExt cx="539775" cy="517775"/>
          </a:xfrm>
        </p:grpSpPr>
        <p:sp>
          <p:nvSpPr>
            <p:cNvPr id="1985" name="Google Shape;1985;p41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6" name="Google Shape;1986;p41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7" name="Google Shape;1987;p41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8" name="Google Shape;1988;p41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89" name="Google Shape;1989;p41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90" name="Google Shape;1990;p41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sp>
        <p:nvSpPr>
          <p:cNvPr id="1991" name="Google Shape;1991;p41"/>
          <p:cNvSpPr/>
          <p:nvPr/>
        </p:nvSpPr>
        <p:spPr>
          <a:xfrm>
            <a:off x="4962262" y="4403706"/>
            <a:ext cx="387641" cy="214261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266D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</a:endParaRPr>
          </a:p>
        </p:txBody>
      </p:sp>
      <p:grpSp>
        <p:nvGrpSpPr>
          <p:cNvPr id="1992" name="Google Shape;1992;p41"/>
          <p:cNvGrpSpPr/>
          <p:nvPr/>
        </p:nvGrpSpPr>
        <p:grpSpPr>
          <a:xfrm>
            <a:off x="5563958" y="4362225"/>
            <a:ext cx="282520" cy="324870"/>
            <a:chOff x="6685175" y="5036025"/>
            <a:chExt cx="346225" cy="398125"/>
          </a:xfrm>
        </p:grpSpPr>
        <p:sp>
          <p:nvSpPr>
            <p:cNvPr id="1993" name="Google Shape;1993;p41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94" name="Google Shape;1994;p41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95" name="Google Shape;1995;p41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96" name="Google Shape;1996;p41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  <p:sp>
          <p:nvSpPr>
            <p:cNvPr id="1997" name="Google Shape;1997;p41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266D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266D78"/>
                </a:solidFill>
              </a:endParaRPr>
            </a:p>
          </p:txBody>
        </p:sp>
      </p:grpSp>
      <p:grpSp>
        <p:nvGrpSpPr>
          <p:cNvPr id="1998" name="Google Shape;1998;p41"/>
          <p:cNvGrpSpPr/>
          <p:nvPr/>
        </p:nvGrpSpPr>
        <p:grpSpPr>
          <a:xfrm>
            <a:off x="6359618" y="2029999"/>
            <a:ext cx="432570" cy="421334"/>
            <a:chOff x="5926225" y="921350"/>
            <a:chExt cx="517800" cy="504350"/>
          </a:xfrm>
        </p:grpSpPr>
        <p:sp>
          <p:nvSpPr>
            <p:cNvPr id="1999" name="Google Shape;1999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2000" name="Google Shape;2000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2001" name="Google Shape;2001;p41"/>
          <p:cNvSpPr/>
          <p:nvPr/>
        </p:nvSpPr>
        <p:spPr>
          <a:xfrm>
            <a:off x="6553538" y="226605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5FBBC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2" name="Google Shape;2002;p41"/>
          <p:cNvGrpSpPr/>
          <p:nvPr/>
        </p:nvGrpSpPr>
        <p:grpSpPr>
          <a:xfrm>
            <a:off x="7244605" y="2009379"/>
            <a:ext cx="432570" cy="421334"/>
            <a:chOff x="5926225" y="921350"/>
            <a:chExt cx="517800" cy="504350"/>
          </a:xfrm>
        </p:grpSpPr>
        <p:sp>
          <p:nvSpPr>
            <p:cNvPr id="2003" name="Google Shape;2003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41"/>
          <p:cNvSpPr/>
          <p:nvPr/>
        </p:nvSpPr>
        <p:spPr>
          <a:xfrm>
            <a:off x="7438526" y="2245436"/>
            <a:ext cx="400950" cy="22649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5FBB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6" name="Google Shape;2006;p41"/>
          <p:cNvGrpSpPr/>
          <p:nvPr/>
        </p:nvGrpSpPr>
        <p:grpSpPr>
          <a:xfrm>
            <a:off x="6359885" y="2758421"/>
            <a:ext cx="1075937" cy="1047989"/>
            <a:chOff x="5926225" y="921350"/>
            <a:chExt cx="517800" cy="504350"/>
          </a:xfrm>
        </p:grpSpPr>
        <p:sp>
          <p:nvSpPr>
            <p:cNvPr id="2007" name="Google Shape;2007;p41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1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w="2857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9" name="Google Shape;2009;p41"/>
          <p:cNvSpPr/>
          <p:nvPr/>
        </p:nvSpPr>
        <p:spPr>
          <a:xfrm>
            <a:off x="6842198" y="3345518"/>
            <a:ext cx="997288" cy="563371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5FBBC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41"/>
          <p:cNvSpPr txBox="1"/>
          <p:nvPr/>
        </p:nvSpPr>
        <p:spPr>
          <a:xfrm>
            <a:off x="6248575" y="4644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 smtClean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Icons are </a:t>
            </a: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editable shapes. 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This means that you can: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66D78"/>
              </a:buClr>
              <a:buSzPts val="900"/>
              <a:buFont typeface="Muli Regular"/>
              <a:buChar char="●"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Resize them without losing quality.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66D78"/>
              </a:buClr>
              <a:buSzPts val="900"/>
              <a:buFont typeface="Muli Regular"/>
              <a:buChar char="●"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Change fill color and opacity.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66D78"/>
              </a:buClr>
              <a:buSzPts val="900"/>
              <a:buFont typeface="Muli Regular"/>
              <a:buChar char="●"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Change line color, width and style.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Isn’t that nice? :)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Examples:</a:t>
            </a:r>
            <a:endParaRPr sz="900" dirty="0"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2"/>
          <p:cNvSpPr txBox="1"/>
          <p:nvPr/>
        </p:nvSpPr>
        <p:spPr>
          <a:xfrm>
            <a:off x="2163850" y="914275"/>
            <a:ext cx="6322800" cy="13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Now you can use any emoji as an icon!</a:t>
            </a: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And of course it resizes without losing quality and you can change the color.</a:t>
            </a: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How? Follow Google instructions </a:t>
            </a:r>
            <a:r>
              <a:rPr lang="en" u="sng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  <a:hlinkClick r:id="rId3"/>
              </a:rPr>
              <a:t>https://twitter.com/googledocs/status/730087240156643328</a:t>
            </a: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66D78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2016" name="Google Shape;2016;p42"/>
          <p:cNvSpPr txBox="1"/>
          <p:nvPr/>
        </p:nvSpPr>
        <p:spPr>
          <a:xfrm>
            <a:off x="8081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66D78"/>
                </a:solidFill>
                <a:latin typeface="Muli Regular"/>
                <a:ea typeface="Muli Regular"/>
                <a:cs typeface="Muli Regular"/>
                <a:sym typeface="Muli Regular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DFE954"/>
                </a:solidFill>
                <a:highlight>
                  <a:srgbClr val="266D78"/>
                </a:highlight>
                <a:latin typeface="Muli Regular"/>
                <a:ea typeface="Muli Regular"/>
                <a:cs typeface="Muli Regular"/>
                <a:sym typeface="Muli Regular"/>
              </a:rPr>
              <a:t> and many more...</a:t>
            </a:r>
            <a:endParaRPr sz="2400">
              <a:solidFill>
                <a:srgbClr val="DFE954"/>
              </a:solidFill>
              <a:highlight>
                <a:srgbClr val="266D78"/>
              </a:highlight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2017" name="Google Shape;2017;p42"/>
          <p:cNvSpPr txBox="1"/>
          <p:nvPr/>
        </p:nvSpPr>
        <p:spPr>
          <a:xfrm>
            <a:off x="6489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9ED155"/>
                </a:solidFill>
              </a:rPr>
              <a:t>😉</a:t>
            </a:r>
            <a:endParaRPr sz="9600">
              <a:solidFill>
                <a:srgbClr val="9ED15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ym template">
  <a:themeElements>
    <a:clrScheme name="Custom 347">
      <a:dk1>
        <a:srgbClr val="266D78"/>
      </a:dk1>
      <a:lt1>
        <a:srgbClr val="FFFFFF"/>
      </a:lt1>
      <a:dk2>
        <a:srgbClr val="798688"/>
      </a:dk2>
      <a:lt2>
        <a:srgbClr val="EEEEEA"/>
      </a:lt2>
      <a:accent1>
        <a:srgbClr val="9ED155"/>
      </a:accent1>
      <a:accent2>
        <a:srgbClr val="DFE954"/>
      </a:accent2>
      <a:accent3>
        <a:srgbClr val="50B883"/>
      </a:accent3>
      <a:accent4>
        <a:srgbClr val="5FBBC5"/>
      </a:accent4>
      <a:accent5>
        <a:srgbClr val="27868B"/>
      </a:accent5>
      <a:accent6>
        <a:srgbClr val="266D78"/>
      </a:accent6>
      <a:hlink>
        <a:srgbClr val="50B88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</Words>
  <Application>Microsoft Office PowerPoint</Application>
  <PresentationFormat>Presentación en pantalla (16:9)</PresentationFormat>
  <Paragraphs>170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Muli Regular</vt:lpstr>
      <vt:lpstr>Roboto Slab</vt:lpstr>
      <vt:lpstr>Muli</vt:lpstr>
      <vt:lpstr>Nym template</vt:lpstr>
      <vt:lpstr>This is your presentation title</vt:lpstr>
      <vt:lpstr>Instructions for use</vt:lpstr>
      <vt:lpstr>Hello!</vt:lpstr>
      <vt:lpstr>1. Transition headline</vt:lpstr>
      <vt:lpstr>Presentación de PowerPoint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Presentación de PowerPoint</vt:lpstr>
      <vt:lpstr>Android project</vt:lpstr>
      <vt:lpstr>iPhone project</vt:lpstr>
      <vt:lpstr>Tablet project</vt:lpstr>
      <vt:lpstr>Desktop project</vt:lpstr>
      <vt:lpstr>Thanks!</vt:lpstr>
      <vt:lpstr>Credits</vt:lpstr>
      <vt:lpstr>Presentation design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eduardo</cp:lastModifiedBy>
  <cp:revision>1</cp:revision>
  <dcterms:modified xsi:type="dcterms:W3CDTF">2023-11-26T05:52:13Z</dcterms:modified>
</cp:coreProperties>
</file>