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097" r:id="rId2"/>
    <p:sldId id="1099" r:id="rId3"/>
    <p:sldId id="1100" r:id="rId4"/>
    <p:sldId id="1101" r:id="rId5"/>
    <p:sldId id="259" r:id="rId6"/>
    <p:sldId id="1102" r:id="rId7"/>
    <p:sldId id="1103" r:id="rId8"/>
    <p:sldId id="1104" r:id="rId9"/>
    <p:sldId id="1105" r:id="rId10"/>
    <p:sldId id="1106" r:id="rId11"/>
    <p:sldId id="1107" r:id="rId12"/>
    <p:sldId id="1108" r:id="rId13"/>
    <p:sldId id="1109" r:id="rId14"/>
    <p:sldId id="1110" r:id="rId15"/>
    <p:sldId id="1112" r:id="rId16"/>
    <p:sldId id="1111" r:id="rId17"/>
    <p:sldId id="1113" r:id="rId18"/>
    <p:sldId id="1114" r:id="rId19"/>
    <p:sldId id="1079" r:id="rId20"/>
    <p:sldId id="1115" r:id="rId21"/>
    <p:sldId id="1081" r:id="rId22"/>
    <p:sldId id="436" r:id="rId23"/>
    <p:sldId id="437" r:id="rId24"/>
  </p:sldIdLst>
  <p:sldSz cx="9144000" cy="5143500" type="screen16x9"/>
  <p:notesSz cx="6858000" cy="9144000"/>
  <p:custDataLst>
    <p:tags r:id="rId26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C20"/>
    <a:srgbClr val="2A160F"/>
    <a:srgbClr val="000000"/>
    <a:srgbClr val="413625"/>
    <a:srgbClr val="E79841"/>
    <a:srgbClr val="FBB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4CB1006F-2708-44EC-BD41-9D02C67A24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840B839B-7DEF-471A-9384-48210E4C29B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405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0;g6dbfd6ae90_0_224:notes">
            <a:extLst>
              <a:ext uri="{FF2B5EF4-FFF2-40B4-BE49-F238E27FC236}">
                <a16:creationId xmlns:a16="http://schemas.microsoft.com/office/drawing/2014/main" id="{F92631E6-BA73-4F47-9720-8E0D64617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1;g6dbfd6ae90_0_224:notes">
            <a:extLst>
              <a:ext uri="{FF2B5EF4-FFF2-40B4-BE49-F238E27FC236}">
                <a16:creationId xmlns:a16="http://schemas.microsoft.com/office/drawing/2014/main" id="{657D183A-4417-4463-8569-EC112A0C87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17FB5B-DDE9-49D1-A30A-BB58147C4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73B34A-508D-4A8F-B2DF-9BAA97C7AC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B09A7C-5AB4-4F45-B4EB-E470D67EB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4AFC29-1913-4CC0-8627-701DE24BF6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4C80A2-73AF-4A43-AF0F-5CAF6650C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60D1CC-94D0-4690-A58C-BEFA8FC941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lvl="0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81FC8C-EAE9-4691-9AD9-B751A0D90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E844DF-DDB5-45EF-8D1D-FDF74C481E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lvl="0" indent="0">
              <a:buNone/>
            </a:pPr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15">
            <a:extLst>
              <a:ext uri="{FF2B5EF4-FFF2-40B4-BE49-F238E27FC236}">
                <a16:creationId xmlns:a16="http://schemas.microsoft.com/office/drawing/2014/main" id="{DD5144AF-A938-41CA-A29B-DFA361C7A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4226" y="3343448"/>
            <a:ext cx="4045195" cy="732297"/>
          </a:xfrm>
        </p:spPr>
        <p:txBody>
          <a:bodyPr anchor="b" anchorCtr="1"/>
          <a:lstStyle>
            <a:lvl1pPr algn="ctr"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106;p15">
            <a:extLst>
              <a:ext uri="{FF2B5EF4-FFF2-40B4-BE49-F238E27FC236}">
                <a16:creationId xmlns:a16="http://schemas.microsoft.com/office/drawing/2014/main" id="{C579C509-1CFA-4E42-BAF8-E275CFF9E36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33924" y="1645645"/>
            <a:ext cx="2545799" cy="1852199"/>
          </a:xfrm>
        </p:spPr>
        <p:txBody>
          <a:bodyPr anchorCtr="1"/>
          <a:lstStyle>
            <a:lvl1pPr algn="ctr">
              <a:buNone/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47669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2737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 un hermoso paisaje">
            <a:extLst>
              <a:ext uri="{FF2B5EF4-FFF2-40B4-BE49-F238E27FC236}">
                <a16:creationId xmlns:a16="http://schemas.microsoft.com/office/drawing/2014/main" id="{04BDDE1E-4685-5CA5-A62F-F1E78F018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05D4E9B0-D516-16DB-B920-17556B77E7D3}"/>
              </a:ext>
            </a:extLst>
          </p:cNvPr>
          <p:cNvSpPr/>
          <p:nvPr userDrawn="1"/>
        </p:nvSpPr>
        <p:spPr>
          <a:xfrm>
            <a:off x="0" y="1"/>
            <a:ext cx="4057650" cy="5140847"/>
          </a:xfrm>
          <a:custGeom>
            <a:avLst/>
            <a:gdLst>
              <a:gd name="connsiteX0" fmla="*/ 0 w 4057650"/>
              <a:gd name="connsiteY0" fmla="*/ 0 h 5140847"/>
              <a:gd name="connsiteX1" fmla="*/ 3939540 w 4057650"/>
              <a:gd name="connsiteY1" fmla="*/ 0 h 5140847"/>
              <a:gd name="connsiteX2" fmla="*/ 3973084 w 4057650"/>
              <a:gd name="connsiteY2" fmla="*/ 130757 h 5140847"/>
              <a:gd name="connsiteX3" fmla="*/ 4057650 w 4057650"/>
              <a:gd name="connsiteY3" fmla="*/ 971551 h 5140847"/>
              <a:gd name="connsiteX4" fmla="*/ 109423 w 4057650"/>
              <a:gd name="connsiteY4" fmla="*/ 5138074 h 5140847"/>
              <a:gd name="connsiteX5" fmla="*/ 0 w 4057650"/>
              <a:gd name="connsiteY5" fmla="*/ 5140847 h 514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650" h="5140847">
                <a:moveTo>
                  <a:pt x="0" y="0"/>
                </a:moveTo>
                <a:lnTo>
                  <a:pt x="3939540" y="0"/>
                </a:lnTo>
                <a:lnTo>
                  <a:pt x="3973084" y="130757"/>
                </a:lnTo>
                <a:cubicBezTo>
                  <a:pt x="4028532" y="402341"/>
                  <a:pt x="4057650" y="683538"/>
                  <a:pt x="4057650" y="971551"/>
                </a:cubicBezTo>
                <a:cubicBezTo>
                  <a:pt x="4057650" y="3203653"/>
                  <a:pt x="2308723" y="5026336"/>
                  <a:pt x="109423" y="5138074"/>
                </a:cubicBezTo>
                <a:lnTo>
                  <a:pt x="0" y="5140847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12262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476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96E9E6F-F98E-4899-95B1-EB3FBE93BE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3C4AA9-2035-4B6C-8DE7-910DB4210032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5BC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CD032-9F64-405F-A6F1-7C6720EBB6CD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7530A75-8082-46BB-BE7C-71FB549C98FE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70DF0CC-A6C6-44BD-BEF4-EF0F8E28D4E8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7B09EC1-DC9A-4657-8AC4-597F76A04CFE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9" name="TextBox 60">
            <a:extLst>
              <a:ext uri="{FF2B5EF4-FFF2-40B4-BE49-F238E27FC236}">
                <a16:creationId xmlns:a16="http://schemas.microsoft.com/office/drawing/2014/main" id="{82E3D110-D2D7-4BF8-B3BC-6CF47701BA59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 smtClean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  <a:endParaRPr lang="en-US" sz="18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5A6193C-0E3A-4A82-8201-53152AFB0CA0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EEAB708C-DEBA-47B7-B9DB-7B489A22DB34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C06C7CD1-F41E-4677-8727-BC74B48BB51F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36C927E-DF89-4F23-B1A7-FB9501AE7FF9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75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8B3026-1083-DE9A-3F81-6AF61BD6F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8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5629759D-CFD5-4BF0-A4B1-3CC761EBA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63AE8761-5897-4036-B57A-1C4B2C147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83" r:id="rId3"/>
    <p:sldLayoutId id="2147483679" r:id="rId4"/>
    <p:sldLayoutId id="2147483681" r:id="rId5"/>
    <p:sldLayoutId id="2147483684" r:id="rId6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800" b="1" i="0" u="none" strike="noStrike" kern="0" cap="none" spc="0" baseline="0">
          <a:solidFill>
            <a:srgbClr val="000000"/>
          </a:solidFill>
          <a:uFillTx/>
          <a:latin typeface="Montserrat"/>
          <a:ea typeface="Montserrat"/>
          <a:cs typeface="Montserrat"/>
        </a:defRPr>
      </a:lvl1pPr>
    </p:titleStyle>
    <p:bodyStyle>
      <a:lvl1pPr marL="457200" marR="0" lvl="0" indent="-34290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ts val="1800"/>
        <a:buFont typeface="Montserrat Medium"/>
        <a:buChar char="●"/>
        <a:defRPr lang="es-PE" sz="1800" b="0" i="0" u="none" strike="noStrike" kern="0" cap="none" spc="0" baseline="0">
          <a:solidFill>
            <a:srgbClr val="000000"/>
          </a:solidFill>
          <a:uFillTx/>
          <a:latin typeface="Montserrat Medium"/>
          <a:ea typeface="Montserrat Medium"/>
          <a:cs typeface="Montserrat Medium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A2DF30B-E7A1-12F3-FD79-9145E8EAD9A8}"/>
              </a:ext>
            </a:extLst>
          </p:cNvPr>
          <p:cNvSpPr txBox="1"/>
          <p:nvPr/>
        </p:nvSpPr>
        <p:spPr>
          <a:xfrm>
            <a:off x="4935025" y="2406650"/>
            <a:ext cx="3989252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Free Template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EB1AD0F-7401-AB8C-195A-6B7356445B4B}"/>
              </a:ext>
            </a:extLst>
          </p:cNvPr>
          <p:cNvSpPr txBox="1"/>
          <p:nvPr/>
        </p:nvSpPr>
        <p:spPr>
          <a:xfrm>
            <a:off x="5699199" y="2976806"/>
            <a:ext cx="241835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41C1E4-B8EB-B0B4-833F-827EFC51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8" y="750799"/>
            <a:ext cx="5876308" cy="21424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7E024E-D0A7-688F-6B09-619C1133E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22" y="65699"/>
            <a:ext cx="4399224" cy="49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747;p46">
            <a:extLst>
              <a:ext uri="{FF2B5EF4-FFF2-40B4-BE49-F238E27FC236}">
                <a16:creationId xmlns:a16="http://schemas.microsoft.com/office/drawing/2014/main" id="{39011649-0C06-CC78-6F65-5CD8EE625479}"/>
              </a:ext>
            </a:extLst>
          </p:cNvPr>
          <p:cNvCxnSpPr/>
          <p:nvPr/>
        </p:nvCxnSpPr>
        <p:spPr>
          <a:xfrm rot="10800009" flipH="1">
            <a:off x="2023045" y="1666104"/>
            <a:ext cx="7159204" cy="1463095"/>
          </a:xfrm>
          <a:prstGeom prst="straightConnector1">
            <a:avLst/>
          </a:prstGeom>
          <a:noFill/>
          <a:ln w="9528" cap="flat">
            <a:solidFill>
              <a:srgbClr val="FDFEFC"/>
            </a:solidFill>
            <a:prstDash val="solid"/>
            <a:round/>
          </a:ln>
        </p:spPr>
      </p:cxnSp>
      <p:sp>
        <p:nvSpPr>
          <p:cNvPr id="3" name="Google Shape;748;p46">
            <a:extLst>
              <a:ext uri="{FF2B5EF4-FFF2-40B4-BE49-F238E27FC236}">
                <a16:creationId xmlns:a16="http://schemas.microsoft.com/office/drawing/2014/main" id="{FE15C939-9831-F5EC-E006-19354328CBC6}"/>
              </a:ext>
            </a:extLst>
          </p:cNvPr>
          <p:cNvSpPr txBox="1"/>
          <p:nvPr/>
        </p:nvSpPr>
        <p:spPr>
          <a:xfrm>
            <a:off x="1609344" y="3301823"/>
            <a:ext cx="1315199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4" name="Google Shape;749;p46">
            <a:extLst>
              <a:ext uri="{FF2B5EF4-FFF2-40B4-BE49-F238E27FC236}">
                <a16:creationId xmlns:a16="http://schemas.microsoft.com/office/drawing/2014/main" id="{597794C5-C40F-4585-13F3-D56E8CF19D7B}"/>
              </a:ext>
            </a:extLst>
          </p:cNvPr>
          <p:cNvSpPr txBox="1"/>
          <p:nvPr/>
        </p:nvSpPr>
        <p:spPr>
          <a:xfrm>
            <a:off x="1435187" y="3749751"/>
            <a:ext cx="1663503" cy="57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>
                <a:solidFill>
                  <a:srgbClr val="FFFFFF"/>
                </a:solidFill>
              </a:rPr>
              <a:t>Earth is where we live on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Montserrat Medium"/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" name="Google Shape;750;p46">
            <a:extLst>
              <a:ext uri="{FF2B5EF4-FFF2-40B4-BE49-F238E27FC236}">
                <a16:creationId xmlns:a16="http://schemas.microsoft.com/office/drawing/2014/main" id="{6067B377-8074-56F6-976E-28E537A6BA20}"/>
              </a:ext>
            </a:extLst>
          </p:cNvPr>
          <p:cNvSpPr txBox="1"/>
          <p:nvPr/>
        </p:nvSpPr>
        <p:spPr>
          <a:xfrm>
            <a:off x="3914400" y="2983297"/>
            <a:ext cx="1315199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6" name="Google Shape;751;p46">
            <a:extLst>
              <a:ext uri="{FF2B5EF4-FFF2-40B4-BE49-F238E27FC236}">
                <a16:creationId xmlns:a16="http://schemas.microsoft.com/office/drawing/2014/main" id="{F02C4AEB-D6A1-F239-C1D4-927D32F4AEA9}"/>
              </a:ext>
            </a:extLst>
          </p:cNvPr>
          <p:cNvSpPr txBox="1"/>
          <p:nvPr/>
        </p:nvSpPr>
        <p:spPr>
          <a:xfrm>
            <a:off x="3740252" y="3431225"/>
            <a:ext cx="1663503" cy="57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>
                <a:solidFill>
                  <a:srgbClr val="FFFFFF"/>
                </a:solidFill>
              </a:rPr>
              <a:t>Mars is actually a cold place 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Montserrat Medium"/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" name="Google Shape;752;p46">
            <a:extLst>
              <a:ext uri="{FF2B5EF4-FFF2-40B4-BE49-F238E27FC236}">
                <a16:creationId xmlns:a16="http://schemas.microsoft.com/office/drawing/2014/main" id="{DA1CCAA6-2B51-1AD0-9845-9DA80A2C8284}"/>
              </a:ext>
            </a:extLst>
          </p:cNvPr>
          <p:cNvSpPr txBox="1"/>
          <p:nvPr/>
        </p:nvSpPr>
        <p:spPr>
          <a:xfrm>
            <a:off x="6464323" y="2454472"/>
            <a:ext cx="1315199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000">
                <a:solidFill>
                  <a:srgbClr val="FFFFFF"/>
                </a:solidFill>
              </a:rPr>
              <a:t>2018</a:t>
            </a:r>
          </a:p>
        </p:txBody>
      </p:sp>
      <p:sp>
        <p:nvSpPr>
          <p:cNvPr id="8" name="Google Shape;753;p46">
            <a:extLst>
              <a:ext uri="{FF2B5EF4-FFF2-40B4-BE49-F238E27FC236}">
                <a16:creationId xmlns:a16="http://schemas.microsoft.com/office/drawing/2014/main" id="{B582DFD5-AF50-45BC-E18E-6E98D4C84704}"/>
              </a:ext>
            </a:extLst>
          </p:cNvPr>
          <p:cNvSpPr txBox="1"/>
          <p:nvPr/>
        </p:nvSpPr>
        <p:spPr>
          <a:xfrm>
            <a:off x="6290166" y="2902400"/>
            <a:ext cx="1663503" cy="57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Montserrat Medium"/>
              <a:buNone/>
            </a:pPr>
            <a:r>
              <a:rPr lang="en-US" sz="1400">
                <a:solidFill>
                  <a:srgbClr val="FFFFFF"/>
                </a:solidFill>
              </a:rPr>
              <a:t>Saturn is the ringed planet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E609076-2372-43DA-3D34-50F924CA0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85" y="1536878"/>
            <a:ext cx="2438611" cy="35298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99E6A6B-BAB9-BF9F-F334-A7383DEF85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07" y="1934241"/>
            <a:ext cx="1100583" cy="110058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A482184-7E45-81DF-A6FF-1EC6484225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5" y="1471424"/>
            <a:ext cx="1100583" cy="110058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67CBEBD-E488-4B0D-64C4-42658D16A4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11" y="2576599"/>
            <a:ext cx="859475" cy="859475"/>
          </a:xfrm>
          <a:prstGeom prst="rect">
            <a:avLst/>
          </a:prstGeom>
        </p:spPr>
      </p:pic>
      <p:sp>
        <p:nvSpPr>
          <p:cNvPr id="31" name="TextBox 6">
            <a:extLst>
              <a:ext uri="{FF2B5EF4-FFF2-40B4-BE49-F238E27FC236}">
                <a16:creationId xmlns:a16="http://schemas.microsoft.com/office/drawing/2014/main" id="{2933C7EC-622C-AA71-D66E-9C7483FAB9FB}"/>
              </a:ext>
            </a:extLst>
          </p:cNvPr>
          <p:cNvSpPr txBox="1"/>
          <p:nvPr/>
        </p:nvSpPr>
        <p:spPr>
          <a:xfrm>
            <a:off x="5351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12724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9196E39-2226-6126-4F29-9DA3732C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91" y="171450"/>
            <a:ext cx="2319972" cy="4896562"/>
          </a:xfrm>
          <a:prstGeom prst="rect">
            <a:avLst/>
          </a:prstGeom>
        </p:spPr>
      </p:pic>
      <p:sp>
        <p:nvSpPr>
          <p:cNvPr id="3" name="CuadroTexto 60">
            <a:extLst>
              <a:ext uri="{FF2B5EF4-FFF2-40B4-BE49-F238E27FC236}">
                <a16:creationId xmlns:a16="http://schemas.microsoft.com/office/drawing/2014/main" id="{10A9B43B-8C8D-2723-2D1F-399648389244}"/>
              </a:ext>
            </a:extLst>
          </p:cNvPr>
          <p:cNvSpPr txBox="1"/>
          <p:nvPr/>
        </p:nvSpPr>
        <p:spPr>
          <a:xfrm>
            <a:off x="1063026" y="3113827"/>
            <a:ext cx="14070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15BC20"/>
                </a:solidFill>
                <a:uFillTx/>
                <a:latin typeface="Times New Roman" pitchFamily="18"/>
                <a:ea typeface="Arial"/>
                <a:cs typeface="Times New Roman" pitchFamily="18"/>
              </a:rPr>
              <a:t>Premise</a:t>
            </a:r>
          </a:p>
        </p:txBody>
      </p:sp>
      <p:sp>
        <p:nvSpPr>
          <p:cNvPr id="4" name="CuadroTexto 61">
            <a:extLst>
              <a:ext uri="{FF2B5EF4-FFF2-40B4-BE49-F238E27FC236}">
                <a16:creationId xmlns:a16="http://schemas.microsoft.com/office/drawing/2014/main" id="{C9FCF7F3-F79D-3CA4-FCB0-880C58203EED}"/>
              </a:ext>
            </a:extLst>
          </p:cNvPr>
          <p:cNvSpPr txBox="1"/>
          <p:nvPr/>
        </p:nvSpPr>
        <p:spPr>
          <a:xfrm>
            <a:off x="1063026" y="3460083"/>
            <a:ext cx="1407023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chemeClr val="bg1">
                    <a:lumMod val="95000"/>
                  </a:schemeClr>
                </a:solidFill>
                <a:uFillTx/>
                <a:latin typeface="Arial"/>
                <a:ea typeface="Arial"/>
                <a:cs typeface="Arial"/>
              </a:rPr>
              <a:t>There are many variations of passages of Lorem Ipsum available, but the majority have suffered</a:t>
            </a:r>
            <a:endParaRPr lang="en-US" sz="1050" b="0" i="0" u="none" strike="noStrike" kern="0" cap="none" spc="0" baseline="0">
              <a:solidFill>
                <a:schemeClr val="bg1">
                  <a:lumMod val="95000"/>
                </a:schemeClr>
              </a:solidFill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5" name="CuadroTexto 62">
            <a:extLst>
              <a:ext uri="{FF2B5EF4-FFF2-40B4-BE49-F238E27FC236}">
                <a16:creationId xmlns:a16="http://schemas.microsoft.com/office/drawing/2014/main" id="{AD5896CA-37D7-1CD5-0266-401E96EDA97B}"/>
              </a:ext>
            </a:extLst>
          </p:cNvPr>
          <p:cNvSpPr txBox="1"/>
          <p:nvPr/>
        </p:nvSpPr>
        <p:spPr>
          <a:xfrm>
            <a:off x="6330948" y="3190161"/>
            <a:ext cx="14070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15BC20"/>
                </a:solidFill>
                <a:uFillTx/>
                <a:latin typeface="Times New Roman" pitchFamily="18"/>
                <a:ea typeface="Arial"/>
                <a:cs typeface="Times New Roman" pitchFamily="18"/>
              </a:rPr>
              <a:t>Premise</a:t>
            </a:r>
          </a:p>
        </p:txBody>
      </p:sp>
      <p:sp>
        <p:nvSpPr>
          <p:cNvPr id="6" name="CuadroTexto 63">
            <a:extLst>
              <a:ext uri="{FF2B5EF4-FFF2-40B4-BE49-F238E27FC236}">
                <a16:creationId xmlns:a16="http://schemas.microsoft.com/office/drawing/2014/main" id="{65910F4B-5272-A2D3-B709-6423F5695E4D}"/>
              </a:ext>
            </a:extLst>
          </p:cNvPr>
          <p:cNvSpPr txBox="1"/>
          <p:nvPr/>
        </p:nvSpPr>
        <p:spPr>
          <a:xfrm>
            <a:off x="6330948" y="3536408"/>
            <a:ext cx="1407023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chemeClr val="bg1">
                    <a:lumMod val="95000"/>
                  </a:schemeClr>
                </a:solidFill>
                <a:uFillTx/>
                <a:latin typeface="Arial"/>
                <a:ea typeface="Arial"/>
                <a:cs typeface="Arial"/>
              </a:rPr>
              <a:t>There are many variations of passages of Lorem Ipsum available, but the majority have suffered</a:t>
            </a:r>
            <a:endParaRPr lang="en-US" sz="1050" b="0" i="0" u="none" strike="noStrike" kern="0" cap="none" spc="0" baseline="0">
              <a:solidFill>
                <a:schemeClr val="bg1">
                  <a:lumMod val="95000"/>
                </a:schemeClr>
              </a:solidFill>
              <a:uFillTx/>
              <a:latin typeface="Times New Roman" pitchFamily="18"/>
              <a:ea typeface="Arial"/>
              <a:cs typeface="Times New Roman" pitchFamily="18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C30A984-826A-7F40-BD37-E06F4F0A1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3" y="1743629"/>
            <a:ext cx="1505267" cy="15052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76E6459-E0CC-DDCB-A7B7-1C134F109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25" y="1684894"/>
            <a:ext cx="1505267" cy="1505267"/>
          </a:xfrm>
          <a:prstGeom prst="rect">
            <a:avLst/>
          </a:prstGeom>
        </p:spPr>
      </p:pic>
      <p:sp>
        <p:nvSpPr>
          <p:cNvPr id="19" name="TextBox 49">
            <a:extLst>
              <a:ext uri="{FF2B5EF4-FFF2-40B4-BE49-F238E27FC236}">
                <a16:creationId xmlns:a16="http://schemas.microsoft.com/office/drawing/2014/main" id="{826054C2-2E3A-C414-1369-AB48C78CEBCC}"/>
              </a:ext>
            </a:extLst>
          </p:cNvPr>
          <p:cNvSpPr txBox="1"/>
          <p:nvPr/>
        </p:nvSpPr>
        <p:spPr>
          <a:xfrm>
            <a:off x="850271" y="339208"/>
            <a:ext cx="366457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6183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77DCD988-0E6B-0B5A-28EA-CED2C3186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37" y="313059"/>
            <a:ext cx="2810181" cy="4297923"/>
          </a:xfrm>
          <a:prstGeom prst="rect">
            <a:avLst/>
          </a:prstGeom>
        </p:spPr>
      </p:pic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D46FB155-938A-BFC3-1C2C-6418F10BE062}"/>
              </a:ext>
            </a:extLst>
          </p:cNvPr>
          <p:cNvSpPr/>
          <p:nvPr/>
        </p:nvSpPr>
        <p:spPr>
          <a:xfrm>
            <a:off x="702064" y="3361021"/>
            <a:ext cx="2655600" cy="1537800"/>
          </a:xfrm>
          <a:prstGeom prst="roundRect">
            <a:avLst>
              <a:gd name="adj" fmla="val 5334"/>
            </a:avLst>
          </a:prstGeom>
          <a:solidFill>
            <a:srgbClr val="413625">
              <a:alpha val="12000"/>
            </a:srgbClr>
          </a:solidFill>
          <a:ln w="28575" cap="flat" cmpd="sng">
            <a:solidFill>
              <a:srgbClr val="2A16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" name="Google Shape;576;p49">
            <a:extLst>
              <a:ext uri="{FF2B5EF4-FFF2-40B4-BE49-F238E27FC236}">
                <a16:creationId xmlns:a16="http://schemas.microsoft.com/office/drawing/2014/main" id="{9FFA3A57-5529-CDAF-0CEF-DA77BBE2C99E}"/>
              </a:ext>
            </a:extLst>
          </p:cNvPr>
          <p:cNvSpPr/>
          <p:nvPr/>
        </p:nvSpPr>
        <p:spPr>
          <a:xfrm>
            <a:off x="3580414" y="3361021"/>
            <a:ext cx="2655600" cy="1537800"/>
          </a:xfrm>
          <a:prstGeom prst="roundRect">
            <a:avLst>
              <a:gd name="adj" fmla="val 5334"/>
            </a:avLst>
          </a:prstGeom>
          <a:solidFill>
            <a:srgbClr val="413625">
              <a:alpha val="12000"/>
            </a:srgbClr>
          </a:solidFill>
          <a:ln w="28575" cap="flat" cmpd="sng">
            <a:solidFill>
              <a:srgbClr val="2A16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E7C4C8B9-AF95-536D-6A27-77CB763D5E64}"/>
              </a:ext>
            </a:extLst>
          </p:cNvPr>
          <p:cNvSpPr/>
          <p:nvPr/>
        </p:nvSpPr>
        <p:spPr>
          <a:xfrm>
            <a:off x="3580414" y="1693121"/>
            <a:ext cx="2655600" cy="1537800"/>
          </a:xfrm>
          <a:prstGeom prst="roundRect">
            <a:avLst>
              <a:gd name="adj" fmla="val 5334"/>
            </a:avLst>
          </a:prstGeom>
          <a:solidFill>
            <a:srgbClr val="413625">
              <a:alpha val="12000"/>
            </a:srgbClr>
          </a:solidFill>
          <a:ln w="28575" cap="flat" cmpd="sng">
            <a:solidFill>
              <a:srgbClr val="2A16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5" name="Google Shape;578;p49">
            <a:extLst>
              <a:ext uri="{FF2B5EF4-FFF2-40B4-BE49-F238E27FC236}">
                <a16:creationId xmlns:a16="http://schemas.microsoft.com/office/drawing/2014/main" id="{30B41B98-DC28-9B21-54FD-9CA800992702}"/>
              </a:ext>
            </a:extLst>
          </p:cNvPr>
          <p:cNvSpPr/>
          <p:nvPr/>
        </p:nvSpPr>
        <p:spPr>
          <a:xfrm>
            <a:off x="702064" y="1693121"/>
            <a:ext cx="2655600" cy="1537800"/>
          </a:xfrm>
          <a:prstGeom prst="roundRect">
            <a:avLst>
              <a:gd name="adj" fmla="val 5334"/>
            </a:avLst>
          </a:prstGeom>
          <a:solidFill>
            <a:srgbClr val="413625">
              <a:alpha val="14000"/>
            </a:srgbClr>
          </a:solidFill>
          <a:ln w="28575" cap="flat" cmpd="sng">
            <a:solidFill>
              <a:srgbClr val="2A16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6" name="Google Shape;579;p49">
            <a:extLst>
              <a:ext uri="{FF2B5EF4-FFF2-40B4-BE49-F238E27FC236}">
                <a16:creationId xmlns:a16="http://schemas.microsoft.com/office/drawing/2014/main" id="{1B2E65DF-9351-B983-EDF8-932B51BF7727}"/>
              </a:ext>
            </a:extLst>
          </p:cNvPr>
          <p:cNvSpPr/>
          <p:nvPr/>
        </p:nvSpPr>
        <p:spPr>
          <a:xfrm rot="-5400000">
            <a:off x="189664" y="2175671"/>
            <a:ext cx="1024800" cy="572700"/>
          </a:xfrm>
          <a:prstGeom prst="roundRect">
            <a:avLst>
              <a:gd name="adj" fmla="val 50000"/>
            </a:avLst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7" name="Google Shape;580;p49">
            <a:extLst>
              <a:ext uri="{FF2B5EF4-FFF2-40B4-BE49-F238E27FC236}">
                <a16:creationId xmlns:a16="http://schemas.microsoft.com/office/drawing/2014/main" id="{8CD3361D-A529-51B9-7A6C-924B704F3A77}"/>
              </a:ext>
            </a:extLst>
          </p:cNvPr>
          <p:cNvSpPr txBox="1"/>
          <p:nvPr/>
        </p:nvSpPr>
        <p:spPr>
          <a:xfrm>
            <a:off x="986989" y="1768657"/>
            <a:ext cx="2327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Squada One"/>
              <a:buNone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quada One"/>
              </a:rPr>
              <a:t>MERCURY</a:t>
            </a:r>
          </a:p>
        </p:txBody>
      </p:sp>
      <p:sp>
        <p:nvSpPr>
          <p:cNvPr id="8" name="Google Shape;581;p49">
            <a:extLst>
              <a:ext uri="{FF2B5EF4-FFF2-40B4-BE49-F238E27FC236}">
                <a16:creationId xmlns:a16="http://schemas.microsoft.com/office/drawing/2014/main" id="{F39CA8F5-D250-7D69-DA05-8C85E387E7DD}"/>
              </a:ext>
            </a:extLst>
          </p:cNvPr>
          <p:cNvSpPr txBox="1"/>
          <p:nvPr/>
        </p:nvSpPr>
        <p:spPr>
          <a:xfrm>
            <a:off x="986989" y="2208547"/>
            <a:ext cx="23274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47652"/>
              </a:buClr>
              <a:buSzPts val="1600"/>
              <a:buFont typeface="Ubuntu"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Ubuntu"/>
              </a:rPr>
              <a:t>It’s the closest to the Sun and the smallest in the Solar System</a:t>
            </a:r>
          </a:p>
        </p:txBody>
      </p:sp>
      <p:sp>
        <p:nvSpPr>
          <p:cNvPr id="9" name="Google Shape;582;p49">
            <a:extLst>
              <a:ext uri="{FF2B5EF4-FFF2-40B4-BE49-F238E27FC236}">
                <a16:creationId xmlns:a16="http://schemas.microsoft.com/office/drawing/2014/main" id="{C9601926-776D-B41E-3233-69DD7D167E58}"/>
              </a:ext>
            </a:extLst>
          </p:cNvPr>
          <p:cNvSpPr txBox="1"/>
          <p:nvPr/>
        </p:nvSpPr>
        <p:spPr>
          <a:xfrm>
            <a:off x="3623777" y="1768657"/>
            <a:ext cx="2327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Squada One"/>
              <a:buNone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15BC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quada One"/>
              </a:rPr>
              <a:t>MARS</a:t>
            </a:r>
          </a:p>
        </p:txBody>
      </p:sp>
      <p:sp>
        <p:nvSpPr>
          <p:cNvPr id="10" name="Google Shape;583;p49">
            <a:extLst>
              <a:ext uri="{FF2B5EF4-FFF2-40B4-BE49-F238E27FC236}">
                <a16:creationId xmlns:a16="http://schemas.microsoft.com/office/drawing/2014/main" id="{93988AEF-D422-7F2B-0FD5-6367D7167A5A}"/>
              </a:ext>
            </a:extLst>
          </p:cNvPr>
          <p:cNvSpPr txBox="1"/>
          <p:nvPr/>
        </p:nvSpPr>
        <p:spPr>
          <a:xfrm>
            <a:off x="3623777" y="2208547"/>
            <a:ext cx="23274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47652"/>
              </a:buClr>
              <a:buSzPts val="1600"/>
              <a:buFont typeface="Ubuntu"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Ubuntu"/>
              </a:rPr>
              <a:t>Despite being red, Mars is cold. It’s full of iron oxide dust</a:t>
            </a:r>
          </a:p>
        </p:txBody>
      </p:sp>
      <p:sp>
        <p:nvSpPr>
          <p:cNvPr id="11" name="Google Shape;585;p49">
            <a:extLst>
              <a:ext uri="{FF2B5EF4-FFF2-40B4-BE49-F238E27FC236}">
                <a16:creationId xmlns:a16="http://schemas.microsoft.com/office/drawing/2014/main" id="{B4EDCEA6-70E1-4363-99CE-D212A0BB35E6}"/>
              </a:ext>
            </a:extLst>
          </p:cNvPr>
          <p:cNvSpPr txBox="1"/>
          <p:nvPr/>
        </p:nvSpPr>
        <p:spPr>
          <a:xfrm>
            <a:off x="986989" y="3448558"/>
            <a:ext cx="2327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Squada One"/>
              <a:buNone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15BC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quada One"/>
              </a:rPr>
              <a:t>VENUS</a:t>
            </a:r>
          </a:p>
        </p:txBody>
      </p:sp>
      <p:sp>
        <p:nvSpPr>
          <p:cNvPr id="12" name="Google Shape;586;p49">
            <a:extLst>
              <a:ext uri="{FF2B5EF4-FFF2-40B4-BE49-F238E27FC236}">
                <a16:creationId xmlns:a16="http://schemas.microsoft.com/office/drawing/2014/main" id="{D107C04A-30DD-2D29-6AEF-A4CCDF0C7539}"/>
              </a:ext>
            </a:extLst>
          </p:cNvPr>
          <p:cNvSpPr txBox="1"/>
          <p:nvPr/>
        </p:nvSpPr>
        <p:spPr>
          <a:xfrm>
            <a:off x="986989" y="3888448"/>
            <a:ext cx="23274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47652"/>
              </a:buClr>
              <a:buSzPts val="1600"/>
              <a:buFont typeface="Ubuntu"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Ubuntu"/>
              </a:rPr>
              <a:t>Venus has a nice name and is the second planet from the Sun</a:t>
            </a:r>
          </a:p>
        </p:txBody>
      </p:sp>
      <p:sp>
        <p:nvSpPr>
          <p:cNvPr id="13" name="Google Shape;587;p49">
            <a:extLst>
              <a:ext uri="{FF2B5EF4-FFF2-40B4-BE49-F238E27FC236}">
                <a16:creationId xmlns:a16="http://schemas.microsoft.com/office/drawing/2014/main" id="{C95D334D-E7E0-3561-2015-A16D92F3CE65}"/>
              </a:ext>
            </a:extLst>
          </p:cNvPr>
          <p:cNvSpPr txBox="1"/>
          <p:nvPr/>
        </p:nvSpPr>
        <p:spPr>
          <a:xfrm>
            <a:off x="3623777" y="3448558"/>
            <a:ext cx="2327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Squada One"/>
              <a:buNone/>
              <a:defRPr sz="28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Squada One"/>
              <a:buNone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quada One"/>
              </a:rPr>
              <a:t>JUPITER</a:t>
            </a:r>
          </a:p>
        </p:txBody>
      </p:sp>
      <p:sp>
        <p:nvSpPr>
          <p:cNvPr id="14" name="Google Shape;588;p49">
            <a:extLst>
              <a:ext uri="{FF2B5EF4-FFF2-40B4-BE49-F238E27FC236}">
                <a16:creationId xmlns:a16="http://schemas.microsoft.com/office/drawing/2014/main" id="{03301D8D-6540-BAC4-BD27-0F997732BF9A}"/>
              </a:ext>
            </a:extLst>
          </p:cNvPr>
          <p:cNvSpPr txBox="1"/>
          <p:nvPr/>
        </p:nvSpPr>
        <p:spPr>
          <a:xfrm>
            <a:off x="3623777" y="3888448"/>
            <a:ext cx="23274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Ubuntu"/>
              <a:buNone/>
              <a:defRPr sz="16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47652"/>
              </a:buClr>
              <a:buSzPts val="1600"/>
              <a:buFont typeface="Ubuntu"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Ubuntu"/>
              </a:rPr>
              <a:t>Jupiter is a gas giant and the biggest in the Solar System</a:t>
            </a:r>
          </a:p>
        </p:txBody>
      </p:sp>
      <p:sp>
        <p:nvSpPr>
          <p:cNvPr id="15" name="Google Shape;589;p49">
            <a:extLst>
              <a:ext uri="{FF2B5EF4-FFF2-40B4-BE49-F238E27FC236}">
                <a16:creationId xmlns:a16="http://schemas.microsoft.com/office/drawing/2014/main" id="{76F7D467-0718-53A4-2EBF-1920B91D093A}"/>
              </a:ext>
            </a:extLst>
          </p:cNvPr>
          <p:cNvSpPr/>
          <p:nvPr/>
        </p:nvSpPr>
        <p:spPr>
          <a:xfrm rot="-5400000">
            <a:off x="189664" y="3843571"/>
            <a:ext cx="1024800" cy="572700"/>
          </a:xfrm>
          <a:prstGeom prst="roundRect">
            <a:avLst>
              <a:gd name="adj" fmla="val 50000"/>
            </a:avLst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6" name="Google Shape;590;p49">
            <a:extLst>
              <a:ext uri="{FF2B5EF4-FFF2-40B4-BE49-F238E27FC236}">
                <a16:creationId xmlns:a16="http://schemas.microsoft.com/office/drawing/2014/main" id="{649CFD8D-4BE6-6519-71BF-57BB5ED388ED}"/>
              </a:ext>
            </a:extLst>
          </p:cNvPr>
          <p:cNvSpPr/>
          <p:nvPr/>
        </p:nvSpPr>
        <p:spPr>
          <a:xfrm rot="-5400000">
            <a:off x="5734789" y="2175671"/>
            <a:ext cx="1024800" cy="572700"/>
          </a:xfrm>
          <a:prstGeom prst="roundRect">
            <a:avLst>
              <a:gd name="adj" fmla="val 50000"/>
            </a:avLst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591;p49">
            <a:extLst>
              <a:ext uri="{FF2B5EF4-FFF2-40B4-BE49-F238E27FC236}">
                <a16:creationId xmlns:a16="http://schemas.microsoft.com/office/drawing/2014/main" id="{82F298B3-5DC5-BED1-300F-19EF30CF4E9B}"/>
              </a:ext>
            </a:extLst>
          </p:cNvPr>
          <p:cNvSpPr/>
          <p:nvPr/>
        </p:nvSpPr>
        <p:spPr>
          <a:xfrm rot="-5400000">
            <a:off x="5734789" y="3843571"/>
            <a:ext cx="1024800" cy="572700"/>
          </a:xfrm>
          <a:prstGeom prst="roundRect">
            <a:avLst>
              <a:gd name="adj" fmla="val 50000"/>
            </a:avLst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18" name="Google Shape;592;p49">
            <a:extLst>
              <a:ext uri="{FF2B5EF4-FFF2-40B4-BE49-F238E27FC236}">
                <a16:creationId xmlns:a16="http://schemas.microsoft.com/office/drawing/2014/main" id="{8A063D4D-DA74-623C-844D-6DCE8F5FCCA3}"/>
              </a:ext>
            </a:extLst>
          </p:cNvPr>
          <p:cNvGrpSpPr/>
          <p:nvPr/>
        </p:nvGrpSpPr>
        <p:grpSpPr>
          <a:xfrm>
            <a:off x="532890" y="3981445"/>
            <a:ext cx="338332" cy="296965"/>
            <a:chOff x="-46772026" y="2350650"/>
            <a:chExt cx="300900" cy="264675"/>
          </a:xfrm>
        </p:grpSpPr>
        <p:sp>
          <p:nvSpPr>
            <p:cNvPr id="19" name="Google Shape;593;p49">
              <a:extLst>
                <a:ext uri="{FF2B5EF4-FFF2-40B4-BE49-F238E27FC236}">
                  <a16:creationId xmlns:a16="http://schemas.microsoft.com/office/drawing/2014/main" id="{501DE08E-8766-886B-FEFA-F3E3A1114AFD}"/>
                </a:ext>
              </a:extLst>
            </p:cNvPr>
            <p:cNvSpPr/>
            <p:nvPr/>
          </p:nvSpPr>
          <p:spPr>
            <a:xfrm>
              <a:off x="-46772026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0" name="Google Shape;594;p49">
              <a:extLst>
                <a:ext uri="{FF2B5EF4-FFF2-40B4-BE49-F238E27FC236}">
                  <a16:creationId xmlns:a16="http://schemas.microsoft.com/office/drawing/2014/main" id="{9C95A2FA-95DA-FDE7-128E-4D30CBA16087}"/>
                </a:ext>
              </a:extLst>
            </p:cNvPr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6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grpSp>
        <p:nvGrpSpPr>
          <p:cNvPr id="21" name="Google Shape;595;p49">
            <a:extLst>
              <a:ext uri="{FF2B5EF4-FFF2-40B4-BE49-F238E27FC236}">
                <a16:creationId xmlns:a16="http://schemas.microsoft.com/office/drawing/2014/main" id="{7BA97448-73C8-4E97-B6CC-99F068D15F33}"/>
              </a:ext>
            </a:extLst>
          </p:cNvPr>
          <p:cNvGrpSpPr/>
          <p:nvPr/>
        </p:nvGrpSpPr>
        <p:grpSpPr>
          <a:xfrm>
            <a:off x="557998" y="2292868"/>
            <a:ext cx="288130" cy="338324"/>
            <a:chOff x="-48237000" y="2342650"/>
            <a:chExt cx="256800" cy="300225"/>
          </a:xfrm>
        </p:grpSpPr>
        <p:sp>
          <p:nvSpPr>
            <p:cNvPr id="22" name="Google Shape;596;p49">
              <a:extLst>
                <a:ext uri="{FF2B5EF4-FFF2-40B4-BE49-F238E27FC236}">
                  <a16:creationId xmlns:a16="http://schemas.microsoft.com/office/drawing/2014/main" id="{6E581CEF-99E0-4F93-A1C8-8A674D2D466E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3" name="Google Shape;597;p49">
              <a:extLst>
                <a:ext uri="{FF2B5EF4-FFF2-40B4-BE49-F238E27FC236}">
                  <a16:creationId xmlns:a16="http://schemas.microsoft.com/office/drawing/2014/main" id="{F967E256-9E2D-1F9B-07EC-D97EE05EB61D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4" name="Google Shape;598;p49">
              <a:extLst>
                <a:ext uri="{FF2B5EF4-FFF2-40B4-BE49-F238E27FC236}">
                  <a16:creationId xmlns:a16="http://schemas.microsoft.com/office/drawing/2014/main" id="{7F80973B-9C0E-81B6-F39A-957B2E946956}"/>
                </a:ext>
              </a:extLst>
            </p:cNvPr>
            <p:cNvSpPr/>
            <p:nvPr/>
          </p:nvSpPr>
          <p:spPr>
            <a:xfrm>
              <a:off x="-48150351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grpSp>
        <p:nvGrpSpPr>
          <p:cNvPr id="25" name="Google Shape;599;p49">
            <a:extLst>
              <a:ext uri="{FF2B5EF4-FFF2-40B4-BE49-F238E27FC236}">
                <a16:creationId xmlns:a16="http://schemas.microsoft.com/office/drawing/2014/main" id="{EEB0AC2F-5B8E-7B4E-E061-BCB028FBA688}"/>
              </a:ext>
            </a:extLst>
          </p:cNvPr>
          <p:cNvGrpSpPr/>
          <p:nvPr/>
        </p:nvGrpSpPr>
        <p:grpSpPr>
          <a:xfrm>
            <a:off x="6085909" y="3958767"/>
            <a:ext cx="322553" cy="342328"/>
            <a:chOff x="-10019125" y="2490075"/>
            <a:chExt cx="333975" cy="354450"/>
          </a:xfrm>
        </p:grpSpPr>
        <p:sp>
          <p:nvSpPr>
            <p:cNvPr id="26" name="Google Shape;600;p49">
              <a:extLst>
                <a:ext uri="{FF2B5EF4-FFF2-40B4-BE49-F238E27FC236}">
                  <a16:creationId xmlns:a16="http://schemas.microsoft.com/office/drawing/2014/main" id="{54176ABA-6B96-F8CD-8BF5-E0B1B45A526B}"/>
                </a:ext>
              </a:extLst>
            </p:cNvPr>
            <p:cNvSpPr/>
            <p:nvPr/>
          </p:nvSpPr>
          <p:spPr>
            <a:xfrm>
              <a:off x="-10019125" y="2490850"/>
              <a:ext cx="333975" cy="353675"/>
            </a:xfrm>
            <a:custGeom>
              <a:avLst/>
              <a:gdLst/>
              <a:ahLst/>
              <a:cxnLst/>
              <a:rect l="l" t="t" r="r" b="b"/>
              <a:pathLst>
                <a:path w="13358" h="14147" extrusionOk="0">
                  <a:moveTo>
                    <a:pt x="7184" y="1670"/>
                  </a:moveTo>
                  <a:cubicBezTo>
                    <a:pt x="7405" y="1670"/>
                    <a:pt x="7625" y="1859"/>
                    <a:pt x="7625" y="2048"/>
                  </a:cubicBezTo>
                  <a:lnTo>
                    <a:pt x="7625" y="4191"/>
                  </a:lnTo>
                  <a:cubicBezTo>
                    <a:pt x="7499" y="4128"/>
                    <a:pt x="7342" y="4096"/>
                    <a:pt x="7184" y="4096"/>
                  </a:cubicBezTo>
                  <a:cubicBezTo>
                    <a:pt x="7027" y="4096"/>
                    <a:pt x="6900" y="4128"/>
                    <a:pt x="6743" y="4191"/>
                  </a:cubicBezTo>
                  <a:lnTo>
                    <a:pt x="6743" y="2048"/>
                  </a:lnTo>
                  <a:cubicBezTo>
                    <a:pt x="6743" y="1828"/>
                    <a:pt x="6932" y="1670"/>
                    <a:pt x="7184" y="1670"/>
                  </a:cubicBezTo>
                  <a:close/>
                  <a:moveTo>
                    <a:pt x="8791" y="788"/>
                  </a:moveTo>
                  <a:cubicBezTo>
                    <a:pt x="8980" y="788"/>
                    <a:pt x="9200" y="977"/>
                    <a:pt x="9200" y="1229"/>
                  </a:cubicBezTo>
                  <a:lnTo>
                    <a:pt x="9200" y="5356"/>
                  </a:lnTo>
                  <a:cubicBezTo>
                    <a:pt x="9200" y="5608"/>
                    <a:pt x="9389" y="5797"/>
                    <a:pt x="9610" y="5797"/>
                  </a:cubicBezTo>
                  <a:cubicBezTo>
                    <a:pt x="9862" y="5797"/>
                    <a:pt x="10019" y="5608"/>
                    <a:pt x="10019" y="5356"/>
                  </a:cubicBezTo>
                  <a:lnTo>
                    <a:pt x="10019" y="2048"/>
                  </a:lnTo>
                  <a:cubicBezTo>
                    <a:pt x="10019" y="1828"/>
                    <a:pt x="10209" y="1670"/>
                    <a:pt x="10398" y="1670"/>
                  </a:cubicBezTo>
                  <a:cubicBezTo>
                    <a:pt x="10618" y="1670"/>
                    <a:pt x="10807" y="1859"/>
                    <a:pt x="10807" y="2048"/>
                  </a:cubicBezTo>
                  <a:lnTo>
                    <a:pt x="10807" y="5356"/>
                  </a:lnTo>
                  <a:cubicBezTo>
                    <a:pt x="10807" y="5608"/>
                    <a:pt x="10996" y="5797"/>
                    <a:pt x="11185" y="5797"/>
                  </a:cubicBezTo>
                  <a:cubicBezTo>
                    <a:pt x="11406" y="5797"/>
                    <a:pt x="11626" y="5608"/>
                    <a:pt x="11626" y="5356"/>
                  </a:cubicBezTo>
                  <a:lnTo>
                    <a:pt x="11626" y="4537"/>
                  </a:lnTo>
                  <a:cubicBezTo>
                    <a:pt x="11626" y="4285"/>
                    <a:pt x="11815" y="4096"/>
                    <a:pt x="12036" y="4096"/>
                  </a:cubicBezTo>
                  <a:cubicBezTo>
                    <a:pt x="12256" y="4096"/>
                    <a:pt x="12414" y="4285"/>
                    <a:pt x="12414" y="4537"/>
                  </a:cubicBezTo>
                  <a:lnTo>
                    <a:pt x="12414" y="8696"/>
                  </a:lnTo>
                  <a:cubicBezTo>
                    <a:pt x="12414" y="9389"/>
                    <a:pt x="11878" y="9925"/>
                    <a:pt x="11154" y="9925"/>
                  </a:cubicBezTo>
                  <a:lnTo>
                    <a:pt x="9925" y="9925"/>
                  </a:lnTo>
                  <a:lnTo>
                    <a:pt x="9925" y="7845"/>
                  </a:lnTo>
                  <a:cubicBezTo>
                    <a:pt x="9925" y="7184"/>
                    <a:pt x="9389" y="6617"/>
                    <a:pt x="8665" y="6617"/>
                  </a:cubicBezTo>
                  <a:cubicBezTo>
                    <a:pt x="8507" y="6617"/>
                    <a:pt x="8413" y="6648"/>
                    <a:pt x="8287" y="6711"/>
                  </a:cubicBezTo>
                  <a:cubicBezTo>
                    <a:pt x="8413" y="6585"/>
                    <a:pt x="8413" y="1891"/>
                    <a:pt x="8413" y="1229"/>
                  </a:cubicBezTo>
                  <a:cubicBezTo>
                    <a:pt x="8413" y="977"/>
                    <a:pt x="8602" y="788"/>
                    <a:pt x="8791" y="788"/>
                  </a:cubicBezTo>
                  <a:close/>
                  <a:moveTo>
                    <a:pt x="5483" y="4096"/>
                  </a:moveTo>
                  <a:cubicBezTo>
                    <a:pt x="5735" y="4096"/>
                    <a:pt x="5892" y="4254"/>
                    <a:pt x="5924" y="4506"/>
                  </a:cubicBezTo>
                  <a:lnTo>
                    <a:pt x="5924" y="8696"/>
                  </a:lnTo>
                  <a:cubicBezTo>
                    <a:pt x="5924" y="8948"/>
                    <a:pt x="6113" y="9105"/>
                    <a:pt x="6302" y="9105"/>
                  </a:cubicBezTo>
                  <a:cubicBezTo>
                    <a:pt x="6554" y="9105"/>
                    <a:pt x="6743" y="8885"/>
                    <a:pt x="6743" y="8696"/>
                  </a:cubicBezTo>
                  <a:lnTo>
                    <a:pt x="6743" y="5356"/>
                  </a:lnTo>
                  <a:cubicBezTo>
                    <a:pt x="6743" y="5136"/>
                    <a:pt x="6932" y="4915"/>
                    <a:pt x="7153" y="4915"/>
                  </a:cubicBezTo>
                  <a:cubicBezTo>
                    <a:pt x="7342" y="4915"/>
                    <a:pt x="7562" y="5136"/>
                    <a:pt x="7562" y="5356"/>
                  </a:cubicBezTo>
                  <a:lnTo>
                    <a:pt x="7562" y="8696"/>
                  </a:lnTo>
                  <a:cubicBezTo>
                    <a:pt x="7562" y="8948"/>
                    <a:pt x="7783" y="9105"/>
                    <a:pt x="7972" y="9105"/>
                  </a:cubicBezTo>
                  <a:cubicBezTo>
                    <a:pt x="8161" y="9105"/>
                    <a:pt x="8350" y="8885"/>
                    <a:pt x="8350" y="8696"/>
                  </a:cubicBezTo>
                  <a:lnTo>
                    <a:pt x="8350" y="7877"/>
                  </a:lnTo>
                  <a:cubicBezTo>
                    <a:pt x="8350" y="7656"/>
                    <a:pt x="8570" y="7436"/>
                    <a:pt x="8759" y="7436"/>
                  </a:cubicBezTo>
                  <a:cubicBezTo>
                    <a:pt x="8948" y="7436"/>
                    <a:pt x="9137" y="7656"/>
                    <a:pt x="9137" y="7877"/>
                  </a:cubicBezTo>
                  <a:lnTo>
                    <a:pt x="9137" y="12035"/>
                  </a:lnTo>
                  <a:cubicBezTo>
                    <a:pt x="9137" y="12728"/>
                    <a:pt x="8602" y="13264"/>
                    <a:pt x="7940" y="13264"/>
                  </a:cubicBezTo>
                  <a:lnTo>
                    <a:pt x="3403" y="13264"/>
                  </a:lnTo>
                  <a:cubicBezTo>
                    <a:pt x="2994" y="13264"/>
                    <a:pt x="2647" y="13075"/>
                    <a:pt x="2427" y="12791"/>
                  </a:cubicBezTo>
                  <a:cubicBezTo>
                    <a:pt x="915" y="10523"/>
                    <a:pt x="1009" y="10649"/>
                    <a:pt x="1009" y="10586"/>
                  </a:cubicBezTo>
                  <a:cubicBezTo>
                    <a:pt x="915" y="10429"/>
                    <a:pt x="915" y="10208"/>
                    <a:pt x="1104" y="10051"/>
                  </a:cubicBezTo>
                  <a:cubicBezTo>
                    <a:pt x="1189" y="9980"/>
                    <a:pt x="1280" y="9947"/>
                    <a:pt x="1370" y="9947"/>
                  </a:cubicBezTo>
                  <a:cubicBezTo>
                    <a:pt x="1479" y="9947"/>
                    <a:pt x="1584" y="9995"/>
                    <a:pt x="1671" y="10082"/>
                  </a:cubicBezTo>
                  <a:lnTo>
                    <a:pt x="2742" y="11153"/>
                  </a:lnTo>
                  <a:cubicBezTo>
                    <a:pt x="2818" y="11230"/>
                    <a:pt x="2918" y="11271"/>
                    <a:pt x="3005" y="11271"/>
                  </a:cubicBezTo>
                  <a:cubicBezTo>
                    <a:pt x="3062" y="11271"/>
                    <a:pt x="3114" y="11254"/>
                    <a:pt x="3151" y="11216"/>
                  </a:cubicBezTo>
                  <a:cubicBezTo>
                    <a:pt x="3340" y="11153"/>
                    <a:pt x="3403" y="11027"/>
                    <a:pt x="3403" y="10838"/>
                  </a:cubicBezTo>
                  <a:lnTo>
                    <a:pt x="3403" y="5356"/>
                  </a:lnTo>
                  <a:cubicBezTo>
                    <a:pt x="3403" y="5136"/>
                    <a:pt x="3592" y="4915"/>
                    <a:pt x="3845" y="4915"/>
                  </a:cubicBezTo>
                  <a:cubicBezTo>
                    <a:pt x="4065" y="4915"/>
                    <a:pt x="4223" y="5136"/>
                    <a:pt x="4223" y="5356"/>
                  </a:cubicBezTo>
                  <a:lnTo>
                    <a:pt x="4223" y="8696"/>
                  </a:lnTo>
                  <a:cubicBezTo>
                    <a:pt x="4223" y="8948"/>
                    <a:pt x="4412" y="9105"/>
                    <a:pt x="4664" y="9105"/>
                  </a:cubicBezTo>
                  <a:cubicBezTo>
                    <a:pt x="4884" y="9105"/>
                    <a:pt x="5105" y="8885"/>
                    <a:pt x="5105" y="8696"/>
                  </a:cubicBezTo>
                  <a:lnTo>
                    <a:pt x="5105" y="4537"/>
                  </a:lnTo>
                  <a:cubicBezTo>
                    <a:pt x="5105" y="4285"/>
                    <a:pt x="5294" y="4096"/>
                    <a:pt x="5483" y="4096"/>
                  </a:cubicBezTo>
                  <a:close/>
                  <a:moveTo>
                    <a:pt x="8822" y="1"/>
                  </a:moveTo>
                  <a:cubicBezTo>
                    <a:pt x="8255" y="1"/>
                    <a:pt x="7783" y="410"/>
                    <a:pt x="7657" y="914"/>
                  </a:cubicBezTo>
                  <a:cubicBezTo>
                    <a:pt x="7499" y="883"/>
                    <a:pt x="7342" y="820"/>
                    <a:pt x="7184" y="820"/>
                  </a:cubicBezTo>
                  <a:cubicBezTo>
                    <a:pt x="6522" y="820"/>
                    <a:pt x="5955" y="1387"/>
                    <a:pt x="5955" y="2048"/>
                  </a:cubicBezTo>
                  <a:lnTo>
                    <a:pt x="5955" y="3340"/>
                  </a:lnTo>
                  <a:cubicBezTo>
                    <a:pt x="5829" y="3309"/>
                    <a:pt x="5672" y="3277"/>
                    <a:pt x="5514" y="3277"/>
                  </a:cubicBezTo>
                  <a:cubicBezTo>
                    <a:pt x="4947" y="3277"/>
                    <a:pt x="4475" y="3655"/>
                    <a:pt x="4349" y="4191"/>
                  </a:cubicBezTo>
                  <a:cubicBezTo>
                    <a:pt x="4191" y="4128"/>
                    <a:pt x="4034" y="4096"/>
                    <a:pt x="3876" y="4096"/>
                  </a:cubicBezTo>
                  <a:cubicBezTo>
                    <a:pt x="3214" y="4096"/>
                    <a:pt x="2616" y="4663"/>
                    <a:pt x="2616" y="5356"/>
                  </a:cubicBezTo>
                  <a:lnTo>
                    <a:pt x="2616" y="9862"/>
                  </a:lnTo>
                  <a:lnTo>
                    <a:pt x="2269" y="9483"/>
                  </a:lnTo>
                  <a:cubicBezTo>
                    <a:pt x="2025" y="9239"/>
                    <a:pt x="1712" y="9121"/>
                    <a:pt x="1398" y="9121"/>
                  </a:cubicBezTo>
                  <a:cubicBezTo>
                    <a:pt x="1105" y="9121"/>
                    <a:pt x="811" y="9223"/>
                    <a:pt x="568" y="9420"/>
                  </a:cubicBezTo>
                  <a:cubicBezTo>
                    <a:pt x="95" y="9862"/>
                    <a:pt x="1" y="10555"/>
                    <a:pt x="379" y="11059"/>
                  </a:cubicBezTo>
                  <a:lnTo>
                    <a:pt x="1797" y="13264"/>
                  </a:lnTo>
                  <a:cubicBezTo>
                    <a:pt x="2175" y="13831"/>
                    <a:pt x="2805" y="14146"/>
                    <a:pt x="3435" y="14146"/>
                  </a:cubicBezTo>
                  <a:lnTo>
                    <a:pt x="7972" y="14146"/>
                  </a:lnTo>
                  <a:cubicBezTo>
                    <a:pt x="9106" y="14146"/>
                    <a:pt x="10051" y="13201"/>
                    <a:pt x="10051" y="12035"/>
                  </a:cubicBezTo>
                  <a:lnTo>
                    <a:pt x="10051" y="10807"/>
                  </a:lnTo>
                  <a:lnTo>
                    <a:pt x="11280" y="10807"/>
                  </a:lnTo>
                  <a:cubicBezTo>
                    <a:pt x="12414" y="10807"/>
                    <a:pt x="13359" y="9862"/>
                    <a:pt x="13359" y="8696"/>
                  </a:cubicBezTo>
                  <a:lnTo>
                    <a:pt x="13359" y="4537"/>
                  </a:lnTo>
                  <a:cubicBezTo>
                    <a:pt x="13359" y="3876"/>
                    <a:pt x="12823" y="3309"/>
                    <a:pt x="12130" y="3309"/>
                  </a:cubicBezTo>
                  <a:cubicBezTo>
                    <a:pt x="11973" y="3309"/>
                    <a:pt x="11878" y="3340"/>
                    <a:pt x="11752" y="3372"/>
                  </a:cubicBezTo>
                  <a:lnTo>
                    <a:pt x="11752" y="2048"/>
                  </a:lnTo>
                  <a:cubicBezTo>
                    <a:pt x="11752" y="1387"/>
                    <a:pt x="11185" y="820"/>
                    <a:pt x="10492" y="820"/>
                  </a:cubicBezTo>
                  <a:cubicBezTo>
                    <a:pt x="10335" y="820"/>
                    <a:pt x="10177" y="883"/>
                    <a:pt x="10019" y="914"/>
                  </a:cubicBezTo>
                  <a:cubicBezTo>
                    <a:pt x="9862" y="410"/>
                    <a:pt x="9389" y="1"/>
                    <a:pt x="8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7" name="Google Shape;601;p49">
              <a:extLst>
                <a:ext uri="{FF2B5EF4-FFF2-40B4-BE49-F238E27FC236}">
                  <a16:creationId xmlns:a16="http://schemas.microsoft.com/office/drawing/2014/main" id="{8A87576E-489E-BE55-EA20-64C2040FC08E}"/>
                </a:ext>
              </a:extLst>
            </p:cNvPr>
            <p:cNvSpPr/>
            <p:nvPr/>
          </p:nvSpPr>
          <p:spPr>
            <a:xfrm>
              <a:off x="-10016750" y="2491050"/>
              <a:ext cx="63825" cy="61850"/>
            </a:xfrm>
            <a:custGeom>
              <a:avLst/>
              <a:gdLst/>
              <a:ahLst/>
              <a:cxnLst/>
              <a:rect l="l" t="t" r="r" b="b"/>
              <a:pathLst>
                <a:path w="2553" h="2474" extrusionOk="0">
                  <a:moveTo>
                    <a:pt x="457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0" y="276"/>
                    <a:pt x="0" y="560"/>
                    <a:pt x="158" y="717"/>
                  </a:cubicBezTo>
                  <a:lnTo>
                    <a:pt x="1796" y="2355"/>
                  </a:lnTo>
                  <a:cubicBezTo>
                    <a:pt x="1891" y="2434"/>
                    <a:pt x="2001" y="2474"/>
                    <a:pt x="2107" y="2474"/>
                  </a:cubicBezTo>
                  <a:cubicBezTo>
                    <a:pt x="2214" y="2474"/>
                    <a:pt x="2316" y="2434"/>
                    <a:pt x="2395" y="2355"/>
                  </a:cubicBezTo>
                  <a:cubicBezTo>
                    <a:pt x="2552" y="2198"/>
                    <a:pt x="2552" y="1914"/>
                    <a:pt x="2395" y="175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8" name="Google Shape;602;p49">
              <a:extLst>
                <a:ext uri="{FF2B5EF4-FFF2-40B4-BE49-F238E27FC236}">
                  <a16:creationId xmlns:a16="http://schemas.microsoft.com/office/drawing/2014/main" id="{198AEA20-03D5-C4EB-D3FE-0C6E559C9FC2}"/>
                </a:ext>
              </a:extLst>
            </p:cNvPr>
            <p:cNvSpPr/>
            <p:nvPr/>
          </p:nvSpPr>
          <p:spPr>
            <a:xfrm>
              <a:off x="-9933275" y="2490075"/>
              <a:ext cx="20525" cy="63025"/>
            </a:xfrm>
            <a:custGeom>
              <a:avLst/>
              <a:gdLst/>
              <a:ahLst/>
              <a:cxnLst/>
              <a:rect l="l" t="t" r="r" b="b"/>
              <a:pathLst>
                <a:path w="821" h="2521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2079"/>
                  </a:lnTo>
                  <a:cubicBezTo>
                    <a:pt x="1" y="2331"/>
                    <a:pt x="221" y="2520"/>
                    <a:pt x="442" y="2520"/>
                  </a:cubicBezTo>
                  <a:cubicBezTo>
                    <a:pt x="631" y="2520"/>
                    <a:pt x="820" y="2331"/>
                    <a:pt x="820" y="2079"/>
                  </a:cubicBezTo>
                  <a:lnTo>
                    <a:pt x="820" y="441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9" name="Google Shape;603;p49">
              <a:extLst>
                <a:ext uri="{FF2B5EF4-FFF2-40B4-BE49-F238E27FC236}">
                  <a16:creationId xmlns:a16="http://schemas.microsoft.com/office/drawing/2014/main" id="{DC422008-0E18-BA36-97F1-4ECA6F8F9092}"/>
                </a:ext>
              </a:extLst>
            </p:cNvPr>
            <p:cNvSpPr/>
            <p:nvPr/>
          </p:nvSpPr>
          <p:spPr>
            <a:xfrm>
              <a:off x="-10015975" y="2573550"/>
              <a:ext cx="63050" cy="20500"/>
            </a:xfrm>
            <a:custGeom>
              <a:avLst/>
              <a:gdLst/>
              <a:ahLst/>
              <a:cxnLst/>
              <a:rect l="l" t="t" r="r" b="b"/>
              <a:pathLst>
                <a:path w="2522" h="820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31"/>
                    <a:pt x="190" y="820"/>
                    <a:pt x="442" y="820"/>
                  </a:cubicBezTo>
                  <a:lnTo>
                    <a:pt x="2080" y="820"/>
                  </a:lnTo>
                  <a:cubicBezTo>
                    <a:pt x="2332" y="820"/>
                    <a:pt x="2521" y="631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30" name="Google Shape;604;p49">
            <a:extLst>
              <a:ext uri="{FF2B5EF4-FFF2-40B4-BE49-F238E27FC236}">
                <a16:creationId xmlns:a16="http://schemas.microsoft.com/office/drawing/2014/main" id="{2DF11FC1-2D64-D171-B56C-B09CA144943A}"/>
              </a:ext>
            </a:extLst>
          </p:cNvPr>
          <p:cNvSpPr/>
          <p:nvPr/>
        </p:nvSpPr>
        <p:spPr>
          <a:xfrm>
            <a:off x="6078029" y="2295775"/>
            <a:ext cx="338325" cy="332505"/>
          </a:xfrm>
          <a:custGeom>
            <a:avLst/>
            <a:gdLst/>
            <a:ahLst/>
            <a:cxnLst/>
            <a:rect l="l" t="t" r="r" b="b"/>
            <a:pathLst>
              <a:path w="14304" h="14052" extrusionOk="0">
                <a:moveTo>
                  <a:pt x="12886" y="2489"/>
                </a:moveTo>
                <a:cubicBezTo>
                  <a:pt x="13106" y="2521"/>
                  <a:pt x="13295" y="2710"/>
                  <a:pt x="13295" y="2899"/>
                </a:cubicBezTo>
                <a:lnTo>
                  <a:pt x="13295" y="3875"/>
                </a:lnTo>
                <a:cubicBezTo>
                  <a:pt x="12933" y="3592"/>
                  <a:pt x="12500" y="3450"/>
                  <a:pt x="12067" y="3450"/>
                </a:cubicBezTo>
                <a:cubicBezTo>
                  <a:pt x="11633" y="3450"/>
                  <a:pt x="11200" y="3592"/>
                  <a:pt x="10838" y="3875"/>
                </a:cubicBezTo>
                <a:lnTo>
                  <a:pt x="10838" y="2899"/>
                </a:lnTo>
                <a:cubicBezTo>
                  <a:pt x="10838" y="2678"/>
                  <a:pt x="11027" y="2489"/>
                  <a:pt x="11216" y="2489"/>
                </a:cubicBezTo>
                <a:close/>
                <a:moveTo>
                  <a:pt x="2899" y="2521"/>
                </a:moveTo>
                <a:cubicBezTo>
                  <a:pt x="3151" y="2521"/>
                  <a:pt x="3308" y="2710"/>
                  <a:pt x="3308" y="2962"/>
                </a:cubicBezTo>
                <a:lnTo>
                  <a:pt x="3308" y="3907"/>
                </a:lnTo>
                <a:cubicBezTo>
                  <a:pt x="2962" y="3623"/>
                  <a:pt x="2521" y="3497"/>
                  <a:pt x="2048" y="3497"/>
                </a:cubicBezTo>
                <a:cubicBezTo>
                  <a:pt x="1575" y="3497"/>
                  <a:pt x="1166" y="3655"/>
                  <a:pt x="819" y="3907"/>
                </a:cubicBezTo>
                <a:lnTo>
                  <a:pt x="819" y="2962"/>
                </a:lnTo>
                <a:cubicBezTo>
                  <a:pt x="851" y="2710"/>
                  <a:pt x="1040" y="2521"/>
                  <a:pt x="1260" y="2521"/>
                </a:cubicBezTo>
                <a:close/>
                <a:moveTo>
                  <a:pt x="2079" y="4285"/>
                </a:moveTo>
                <a:cubicBezTo>
                  <a:pt x="2395" y="4285"/>
                  <a:pt x="2710" y="4411"/>
                  <a:pt x="2962" y="4663"/>
                </a:cubicBezTo>
                <a:lnTo>
                  <a:pt x="4411" y="6112"/>
                </a:lnTo>
                <a:cubicBezTo>
                  <a:pt x="4285" y="6301"/>
                  <a:pt x="2836" y="7719"/>
                  <a:pt x="2678" y="7876"/>
                </a:cubicBezTo>
                <a:lnTo>
                  <a:pt x="1229" y="6427"/>
                </a:lnTo>
                <a:cubicBezTo>
                  <a:pt x="756" y="5955"/>
                  <a:pt x="756" y="5167"/>
                  <a:pt x="1229" y="4663"/>
                </a:cubicBezTo>
                <a:cubicBezTo>
                  <a:pt x="1449" y="4411"/>
                  <a:pt x="1764" y="4285"/>
                  <a:pt x="2079" y="4285"/>
                </a:cubicBezTo>
                <a:close/>
                <a:moveTo>
                  <a:pt x="12055" y="4308"/>
                </a:moveTo>
                <a:cubicBezTo>
                  <a:pt x="12374" y="4308"/>
                  <a:pt x="12697" y="4427"/>
                  <a:pt x="12949" y="4663"/>
                </a:cubicBezTo>
                <a:cubicBezTo>
                  <a:pt x="13421" y="5167"/>
                  <a:pt x="13421" y="5955"/>
                  <a:pt x="12949" y="6427"/>
                </a:cubicBezTo>
                <a:lnTo>
                  <a:pt x="11499" y="7876"/>
                </a:lnTo>
                <a:lnTo>
                  <a:pt x="9735" y="6112"/>
                </a:lnTo>
                <a:lnTo>
                  <a:pt x="11184" y="4663"/>
                </a:lnTo>
                <a:cubicBezTo>
                  <a:pt x="11421" y="4427"/>
                  <a:pt x="11736" y="4308"/>
                  <a:pt x="12055" y="4308"/>
                </a:cubicBezTo>
                <a:close/>
                <a:moveTo>
                  <a:pt x="11657" y="819"/>
                </a:moveTo>
                <a:lnTo>
                  <a:pt x="11657" y="1701"/>
                </a:lnTo>
                <a:lnTo>
                  <a:pt x="11216" y="1701"/>
                </a:lnTo>
                <a:cubicBezTo>
                  <a:pt x="10554" y="1701"/>
                  <a:pt x="10019" y="2237"/>
                  <a:pt x="10019" y="2899"/>
                </a:cubicBezTo>
                <a:lnTo>
                  <a:pt x="10019" y="4663"/>
                </a:lnTo>
                <a:lnTo>
                  <a:pt x="8853" y="5797"/>
                </a:lnTo>
                <a:cubicBezTo>
                  <a:pt x="8696" y="5955"/>
                  <a:pt x="8696" y="6238"/>
                  <a:pt x="8853" y="6396"/>
                </a:cubicBezTo>
                <a:lnTo>
                  <a:pt x="9231" y="6742"/>
                </a:lnTo>
                <a:lnTo>
                  <a:pt x="7089" y="8443"/>
                </a:lnTo>
                <a:lnTo>
                  <a:pt x="4978" y="6742"/>
                </a:lnTo>
                <a:lnTo>
                  <a:pt x="5324" y="6396"/>
                </a:lnTo>
                <a:cubicBezTo>
                  <a:pt x="5482" y="6238"/>
                  <a:pt x="5482" y="5955"/>
                  <a:pt x="5324" y="5797"/>
                </a:cubicBezTo>
                <a:lnTo>
                  <a:pt x="4190" y="4663"/>
                </a:lnTo>
                <a:lnTo>
                  <a:pt x="4190" y="2899"/>
                </a:lnTo>
                <a:cubicBezTo>
                  <a:pt x="4190" y="2237"/>
                  <a:pt x="3623" y="1701"/>
                  <a:pt x="2962" y="1701"/>
                </a:cubicBezTo>
                <a:lnTo>
                  <a:pt x="2521" y="1701"/>
                </a:lnTo>
                <a:lnTo>
                  <a:pt x="2521" y="819"/>
                </a:lnTo>
                <a:close/>
                <a:moveTo>
                  <a:pt x="9767" y="7341"/>
                </a:moveTo>
                <a:lnTo>
                  <a:pt x="10176" y="7719"/>
                </a:lnTo>
                <a:lnTo>
                  <a:pt x="8506" y="9609"/>
                </a:lnTo>
                <a:lnTo>
                  <a:pt x="7719" y="8979"/>
                </a:lnTo>
                <a:lnTo>
                  <a:pt x="9767" y="7341"/>
                </a:lnTo>
                <a:close/>
                <a:moveTo>
                  <a:pt x="5545" y="10743"/>
                </a:moveTo>
                <a:lnTo>
                  <a:pt x="6553" y="11846"/>
                </a:lnTo>
                <a:lnTo>
                  <a:pt x="5230" y="13264"/>
                </a:lnTo>
                <a:lnTo>
                  <a:pt x="2426" y="13264"/>
                </a:lnTo>
                <a:lnTo>
                  <a:pt x="5545" y="10743"/>
                </a:lnTo>
                <a:close/>
                <a:moveTo>
                  <a:pt x="4379" y="7372"/>
                </a:moveTo>
                <a:lnTo>
                  <a:pt x="11751" y="13327"/>
                </a:lnTo>
                <a:lnTo>
                  <a:pt x="8948" y="13327"/>
                </a:lnTo>
                <a:lnTo>
                  <a:pt x="8948" y="13264"/>
                </a:lnTo>
                <a:lnTo>
                  <a:pt x="3970" y="7750"/>
                </a:lnTo>
                <a:lnTo>
                  <a:pt x="4379" y="7372"/>
                </a:lnTo>
                <a:close/>
                <a:moveTo>
                  <a:pt x="473" y="0"/>
                </a:moveTo>
                <a:cubicBezTo>
                  <a:pt x="252" y="0"/>
                  <a:pt x="32" y="189"/>
                  <a:pt x="32" y="441"/>
                </a:cubicBezTo>
                <a:cubicBezTo>
                  <a:pt x="32" y="662"/>
                  <a:pt x="252" y="819"/>
                  <a:pt x="473" y="819"/>
                </a:cubicBezTo>
                <a:lnTo>
                  <a:pt x="1733" y="819"/>
                </a:lnTo>
                <a:lnTo>
                  <a:pt x="1733" y="1701"/>
                </a:lnTo>
                <a:lnTo>
                  <a:pt x="1292" y="1701"/>
                </a:lnTo>
                <a:cubicBezTo>
                  <a:pt x="630" y="1701"/>
                  <a:pt x="32" y="2237"/>
                  <a:pt x="32" y="2899"/>
                </a:cubicBezTo>
                <a:lnTo>
                  <a:pt x="32" y="5387"/>
                </a:lnTo>
                <a:lnTo>
                  <a:pt x="32" y="5450"/>
                </a:lnTo>
                <a:cubicBezTo>
                  <a:pt x="0" y="5986"/>
                  <a:pt x="252" y="6553"/>
                  <a:pt x="630" y="6963"/>
                </a:cubicBezTo>
                <a:lnTo>
                  <a:pt x="2395" y="8758"/>
                </a:lnTo>
                <a:cubicBezTo>
                  <a:pt x="2473" y="8837"/>
                  <a:pt x="2584" y="8877"/>
                  <a:pt x="2694" y="8877"/>
                </a:cubicBezTo>
                <a:cubicBezTo>
                  <a:pt x="2804" y="8877"/>
                  <a:pt x="2914" y="8837"/>
                  <a:pt x="2993" y="8758"/>
                </a:cubicBezTo>
                <a:lnTo>
                  <a:pt x="3434" y="8317"/>
                </a:lnTo>
                <a:lnTo>
                  <a:pt x="5041" y="10082"/>
                </a:lnTo>
                <a:lnTo>
                  <a:pt x="1008" y="13327"/>
                </a:lnTo>
                <a:cubicBezTo>
                  <a:pt x="914" y="13421"/>
                  <a:pt x="819" y="13579"/>
                  <a:pt x="914" y="13768"/>
                </a:cubicBezTo>
                <a:cubicBezTo>
                  <a:pt x="945" y="13925"/>
                  <a:pt x="1103" y="14051"/>
                  <a:pt x="1292" y="14051"/>
                </a:cubicBezTo>
                <a:lnTo>
                  <a:pt x="5419" y="14051"/>
                </a:lnTo>
                <a:cubicBezTo>
                  <a:pt x="5545" y="14051"/>
                  <a:pt x="5671" y="14020"/>
                  <a:pt x="5734" y="13925"/>
                </a:cubicBezTo>
                <a:lnTo>
                  <a:pt x="7120" y="12413"/>
                </a:lnTo>
                <a:lnTo>
                  <a:pt x="8506" y="13925"/>
                </a:lnTo>
                <a:cubicBezTo>
                  <a:pt x="8569" y="14020"/>
                  <a:pt x="8696" y="14051"/>
                  <a:pt x="8822" y="14051"/>
                </a:cubicBezTo>
                <a:lnTo>
                  <a:pt x="12949" y="14051"/>
                </a:lnTo>
                <a:cubicBezTo>
                  <a:pt x="13106" y="14051"/>
                  <a:pt x="13264" y="13925"/>
                  <a:pt x="13358" y="13768"/>
                </a:cubicBezTo>
                <a:cubicBezTo>
                  <a:pt x="13390" y="13610"/>
                  <a:pt x="13358" y="13421"/>
                  <a:pt x="13232" y="13327"/>
                </a:cubicBezTo>
                <a:lnTo>
                  <a:pt x="9263" y="10082"/>
                </a:lnTo>
                <a:lnTo>
                  <a:pt x="10869" y="8286"/>
                </a:lnTo>
                <a:lnTo>
                  <a:pt x="11310" y="8695"/>
                </a:lnTo>
                <a:cubicBezTo>
                  <a:pt x="11389" y="8774"/>
                  <a:pt x="11492" y="8814"/>
                  <a:pt x="11594" y="8814"/>
                </a:cubicBezTo>
                <a:cubicBezTo>
                  <a:pt x="11696" y="8814"/>
                  <a:pt x="11799" y="8774"/>
                  <a:pt x="11878" y="8695"/>
                </a:cubicBezTo>
                <a:lnTo>
                  <a:pt x="13673" y="6931"/>
                </a:lnTo>
                <a:cubicBezTo>
                  <a:pt x="14083" y="6490"/>
                  <a:pt x="14303" y="5955"/>
                  <a:pt x="14240" y="5387"/>
                </a:cubicBezTo>
                <a:lnTo>
                  <a:pt x="14240" y="5356"/>
                </a:lnTo>
                <a:lnTo>
                  <a:pt x="14240" y="2867"/>
                </a:lnTo>
                <a:cubicBezTo>
                  <a:pt x="14240" y="2205"/>
                  <a:pt x="13705" y="1670"/>
                  <a:pt x="12980" y="1670"/>
                </a:cubicBezTo>
                <a:lnTo>
                  <a:pt x="12571" y="1670"/>
                </a:lnTo>
                <a:lnTo>
                  <a:pt x="12571" y="788"/>
                </a:lnTo>
                <a:lnTo>
                  <a:pt x="13736" y="788"/>
                </a:lnTo>
                <a:lnTo>
                  <a:pt x="13736" y="819"/>
                </a:lnTo>
                <a:cubicBezTo>
                  <a:pt x="13988" y="819"/>
                  <a:pt x="14177" y="630"/>
                  <a:pt x="14177" y="441"/>
                </a:cubicBezTo>
                <a:cubicBezTo>
                  <a:pt x="14177" y="189"/>
                  <a:pt x="13988" y="0"/>
                  <a:pt x="137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1B313A71-35FA-CFCB-34A0-023884F2AD79}"/>
              </a:ext>
            </a:extLst>
          </p:cNvPr>
          <p:cNvSpPr txBox="1"/>
          <p:nvPr/>
        </p:nvSpPr>
        <p:spPr>
          <a:xfrm>
            <a:off x="5351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3353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>
            <a:extLst>
              <a:ext uri="{FF2B5EF4-FFF2-40B4-BE49-F238E27FC236}">
                <a16:creationId xmlns:a16="http://schemas.microsoft.com/office/drawing/2014/main" id="{0676EF0B-A1F0-DFB5-D065-DA9BD362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" y="1442512"/>
            <a:ext cx="3795885" cy="3700988"/>
          </a:xfrm>
          <a:prstGeom prst="rect">
            <a:avLst/>
          </a:prstGeom>
        </p:spPr>
      </p:pic>
      <p:sp>
        <p:nvSpPr>
          <p:cNvPr id="3" name="Google Shape;233;p32">
            <a:extLst>
              <a:ext uri="{FF2B5EF4-FFF2-40B4-BE49-F238E27FC236}">
                <a16:creationId xmlns:a16="http://schemas.microsoft.com/office/drawing/2014/main" id="{0246F63B-64BF-8BEB-DB7E-5537AEDFEA53}"/>
              </a:ext>
            </a:extLst>
          </p:cNvPr>
          <p:cNvSpPr/>
          <p:nvPr/>
        </p:nvSpPr>
        <p:spPr>
          <a:xfrm rot="10800000" flipH="1">
            <a:off x="2907104" y="3365500"/>
            <a:ext cx="2019300" cy="437400"/>
          </a:xfrm>
          <a:prstGeom prst="snip1Rect">
            <a:avLst>
              <a:gd name="adj" fmla="val 47908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" name="Google Shape;234;p32">
            <a:extLst>
              <a:ext uri="{FF2B5EF4-FFF2-40B4-BE49-F238E27FC236}">
                <a16:creationId xmlns:a16="http://schemas.microsoft.com/office/drawing/2014/main" id="{9BF23194-C25D-3DA2-B4B2-0933DD7A8983}"/>
              </a:ext>
            </a:extLst>
          </p:cNvPr>
          <p:cNvSpPr/>
          <p:nvPr/>
        </p:nvSpPr>
        <p:spPr>
          <a:xfrm>
            <a:off x="4459679" y="2032000"/>
            <a:ext cx="2419500" cy="14001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5" name="Google Shape;235;p32">
            <a:extLst>
              <a:ext uri="{FF2B5EF4-FFF2-40B4-BE49-F238E27FC236}">
                <a16:creationId xmlns:a16="http://schemas.microsoft.com/office/drawing/2014/main" id="{007DAB9B-1B1C-3B10-CB52-8C0BF713DE0A}"/>
              </a:ext>
            </a:extLst>
          </p:cNvPr>
          <p:cNvGrpSpPr/>
          <p:nvPr/>
        </p:nvGrpSpPr>
        <p:grpSpPr>
          <a:xfrm>
            <a:off x="5721164" y="2186123"/>
            <a:ext cx="985225" cy="159625"/>
            <a:chOff x="5119110" y="1487623"/>
            <a:chExt cx="985225" cy="159625"/>
          </a:xfrm>
        </p:grpSpPr>
        <p:sp>
          <p:nvSpPr>
            <p:cNvPr id="40" name="Google Shape;236;p32">
              <a:extLst>
                <a:ext uri="{FF2B5EF4-FFF2-40B4-BE49-F238E27FC236}">
                  <a16:creationId xmlns:a16="http://schemas.microsoft.com/office/drawing/2014/main" id="{021EB0F7-BD98-4C15-0E77-7212DF381C09}"/>
                </a:ext>
              </a:extLst>
            </p:cNvPr>
            <p:cNvSpPr/>
            <p:nvPr/>
          </p:nvSpPr>
          <p:spPr>
            <a:xfrm>
              <a:off x="5121579" y="1490733"/>
              <a:ext cx="554660" cy="153674"/>
            </a:xfrm>
            <a:prstGeom prst="rect">
              <a:avLst/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1" name="Google Shape;237;p32">
              <a:extLst>
                <a:ext uri="{FF2B5EF4-FFF2-40B4-BE49-F238E27FC236}">
                  <a16:creationId xmlns:a16="http://schemas.microsoft.com/office/drawing/2014/main" id="{4759D377-5BA9-AAAF-3C70-AFA96C1A5DD7}"/>
                </a:ext>
              </a:extLst>
            </p:cNvPr>
            <p:cNvSpPr/>
            <p:nvPr/>
          </p:nvSpPr>
          <p:spPr>
            <a:xfrm>
              <a:off x="5119110" y="1487623"/>
              <a:ext cx="985225" cy="159625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6" name="Google Shape;238;p32">
            <a:extLst>
              <a:ext uri="{FF2B5EF4-FFF2-40B4-BE49-F238E27FC236}">
                <a16:creationId xmlns:a16="http://schemas.microsoft.com/office/drawing/2014/main" id="{398BD4E0-2A8A-7C97-D7C7-DCEADDA9087B}"/>
              </a:ext>
            </a:extLst>
          </p:cNvPr>
          <p:cNvSpPr/>
          <p:nvPr/>
        </p:nvSpPr>
        <p:spPr>
          <a:xfrm rot="10800000">
            <a:off x="6983804" y="2679700"/>
            <a:ext cx="1485900" cy="549900"/>
          </a:xfrm>
          <a:prstGeom prst="snip1Rect">
            <a:avLst>
              <a:gd name="adj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7" name="Google Shape;239;p32">
            <a:extLst>
              <a:ext uri="{FF2B5EF4-FFF2-40B4-BE49-F238E27FC236}">
                <a16:creationId xmlns:a16="http://schemas.microsoft.com/office/drawing/2014/main" id="{D0DEF322-8326-5796-D770-31B37471AACC}"/>
              </a:ext>
            </a:extLst>
          </p:cNvPr>
          <p:cNvSpPr/>
          <p:nvPr/>
        </p:nvSpPr>
        <p:spPr>
          <a:xfrm>
            <a:off x="6831404" y="1679575"/>
            <a:ext cx="1447800" cy="895200"/>
          </a:xfrm>
          <a:prstGeom prst="snip1Rect">
            <a:avLst>
              <a:gd name="adj" fmla="val 28728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8" name="Google Shape;240;p32">
            <a:extLst>
              <a:ext uri="{FF2B5EF4-FFF2-40B4-BE49-F238E27FC236}">
                <a16:creationId xmlns:a16="http://schemas.microsoft.com/office/drawing/2014/main" id="{A04EE5E6-E335-B9DC-C038-F1167069522A}"/>
              </a:ext>
            </a:extLst>
          </p:cNvPr>
          <p:cNvGrpSpPr/>
          <p:nvPr/>
        </p:nvGrpSpPr>
        <p:grpSpPr>
          <a:xfrm>
            <a:off x="3181469" y="3504386"/>
            <a:ext cx="1390502" cy="159625"/>
            <a:chOff x="2729615" y="2805898"/>
            <a:chExt cx="1390502" cy="159625"/>
          </a:xfrm>
        </p:grpSpPr>
        <p:sp>
          <p:nvSpPr>
            <p:cNvPr id="38" name="Google Shape;241;p32">
              <a:extLst>
                <a:ext uri="{FF2B5EF4-FFF2-40B4-BE49-F238E27FC236}">
                  <a16:creationId xmlns:a16="http://schemas.microsoft.com/office/drawing/2014/main" id="{4CD42663-DDD0-D19D-E2A6-68D742ABF687}"/>
                </a:ext>
              </a:extLst>
            </p:cNvPr>
            <p:cNvSpPr/>
            <p:nvPr/>
          </p:nvSpPr>
          <p:spPr>
            <a:xfrm>
              <a:off x="2733100" y="2809008"/>
              <a:ext cx="782822" cy="153674"/>
            </a:xfrm>
            <a:prstGeom prst="rect">
              <a:avLst/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9" name="Google Shape;242;p32">
              <a:extLst>
                <a:ext uri="{FF2B5EF4-FFF2-40B4-BE49-F238E27FC236}">
                  <a16:creationId xmlns:a16="http://schemas.microsoft.com/office/drawing/2014/main" id="{810A589D-6CE0-5FCB-B7D4-271D31B091AA}"/>
                </a:ext>
              </a:extLst>
            </p:cNvPr>
            <p:cNvSpPr/>
            <p:nvPr/>
          </p:nvSpPr>
          <p:spPr>
            <a:xfrm>
              <a:off x="2729615" y="2805898"/>
              <a:ext cx="1390502" cy="159625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grpSp>
        <p:nvGrpSpPr>
          <p:cNvPr id="9" name="Google Shape;243;p32">
            <a:extLst>
              <a:ext uri="{FF2B5EF4-FFF2-40B4-BE49-F238E27FC236}">
                <a16:creationId xmlns:a16="http://schemas.microsoft.com/office/drawing/2014/main" id="{5E73293E-9449-4AC0-4D83-A1F5E6383BA3}"/>
              </a:ext>
            </a:extLst>
          </p:cNvPr>
          <p:cNvGrpSpPr/>
          <p:nvPr/>
        </p:nvGrpSpPr>
        <p:grpSpPr>
          <a:xfrm>
            <a:off x="7416885" y="2863479"/>
            <a:ext cx="791174" cy="180119"/>
            <a:chOff x="1209923" y="3788465"/>
            <a:chExt cx="1315116" cy="299400"/>
          </a:xfrm>
        </p:grpSpPr>
        <p:sp>
          <p:nvSpPr>
            <p:cNvPr id="35" name="Google Shape;244;p32">
              <a:extLst>
                <a:ext uri="{FF2B5EF4-FFF2-40B4-BE49-F238E27FC236}">
                  <a16:creationId xmlns:a16="http://schemas.microsoft.com/office/drawing/2014/main" id="{2E1ECF35-4F41-2C0E-060D-465C58832273}"/>
                </a:ext>
              </a:extLst>
            </p:cNvPr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6" name="Google Shape;245;p32">
              <a:extLst>
                <a:ext uri="{FF2B5EF4-FFF2-40B4-BE49-F238E27FC236}">
                  <a16:creationId xmlns:a16="http://schemas.microsoft.com/office/drawing/2014/main" id="{79C07BED-C1BA-1FD3-BBB3-DF98694422DD}"/>
                </a:ext>
              </a:extLst>
            </p:cNvPr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7" name="Google Shape;246;p32">
              <a:extLst>
                <a:ext uri="{FF2B5EF4-FFF2-40B4-BE49-F238E27FC236}">
                  <a16:creationId xmlns:a16="http://schemas.microsoft.com/office/drawing/2014/main" id="{50F9AA93-73A8-9EA5-987A-0E5B775DF31D}"/>
                </a:ext>
              </a:extLst>
            </p:cNvPr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grpSp>
        <p:nvGrpSpPr>
          <p:cNvPr id="10" name="Google Shape;247;p32">
            <a:extLst>
              <a:ext uri="{FF2B5EF4-FFF2-40B4-BE49-F238E27FC236}">
                <a16:creationId xmlns:a16="http://schemas.microsoft.com/office/drawing/2014/main" id="{9E5F2D01-B6C8-BED3-6512-7477F77E510B}"/>
              </a:ext>
            </a:extLst>
          </p:cNvPr>
          <p:cNvGrpSpPr/>
          <p:nvPr/>
        </p:nvGrpSpPr>
        <p:grpSpPr>
          <a:xfrm>
            <a:off x="4610927" y="2186123"/>
            <a:ext cx="985225" cy="159625"/>
            <a:chOff x="4008873" y="1487623"/>
            <a:chExt cx="985225" cy="159625"/>
          </a:xfrm>
        </p:grpSpPr>
        <p:sp>
          <p:nvSpPr>
            <p:cNvPr id="33" name="Google Shape;248;p32">
              <a:extLst>
                <a:ext uri="{FF2B5EF4-FFF2-40B4-BE49-F238E27FC236}">
                  <a16:creationId xmlns:a16="http://schemas.microsoft.com/office/drawing/2014/main" id="{70F6082F-5C76-927B-4E24-6A131D6A1216}"/>
                </a:ext>
              </a:extLst>
            </p:cNvPr>
            <p:cNvSpPr/>
            <p:nvPr/>
          </p:nvSpPr>
          <p:spPr>
            <a:xfrm>
              <a:off x="4011342" y="1490733"/>
              <a:ext cx="554660" cy="153674"/>
            </a:xfrm>
            <a:prstGeom prst="rect">
              <a:avLst/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4" name="Google Shape;249;p32">
              <a:extLst>
                <a:ext uri="{FF2B5EF4-FFF2-40B4-BE49-F238E27FC236}">
                  <a16:creationId xmlns:a16="http://schemas.microsoft.com/office/drawing/2014/main" id="{9EF2B352-0BD9-8EC6-CF66-D59C3F48053B}"/>
                </a:ext>
              </a:extLst>
            </p:cNvPr>
            <p:cNvSpPr/>
            <p:nvPr/>
          </p:nvSpPr>
          <p:spPr>
            <a:xfrm>
              <a:off x="4008873" y="1487623"/>
              <a:ext cx="985225" cy="159625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15" name="Google Shape;251;p32">
            <a:extLst>
              <a:ext uri="{FF2B5EF4-FFF2-40B4-BE49-F238E27FC236}">
                <a16:creationId xmlns:a16="http://schemas.microsoft.com/office/drawing/2014/main" id="{349C798F-034D-315D-1B51-CB12EB1C4AA5}"/>
              </a:ext>
            </a:extLst>
          </p:cNvPr>
          <p:cNvSpPr/>
          <p:nvPr/>
        </p:nvSpPr>
        <p:spPr>
          <a:xfrm>
            <a:off x="4492137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6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6" y="37890"/>
                </a:cubicBezTo>
                <a:lnTo>
                  <a:pt x="7922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22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6" name="Google Shape;252;p32">
            <a:extLst>
              <a:ext uri="{FF2B5EF4-FFF2-40B4-BE49-F238E27FC236}">
                <a16:creationId xmlns:a16="http://schemas.microsoft.com/office/drawing/2014/main" id="{9661C2AC-A056-E9A8-9CD4-6C351DF0525B}"/>
              </a:ext>
            </a:extLst>
          </p:cNvPr>
          <p:cNvSpPr/>
          <p:nvPr/>
        </p:nvSpPr>
        <p:spPr>
          <a:xfrm>
            <a:off x="4617832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253;p32">
            <a:extLst>
              <a:ext uri="{FF2B5EF4-FFF2-40B4-BE49-F238E27FC236}">
                <a16:creationId xmlns:a16="http://schemas.microsoft.com/office/drawing/2014/main" id="{9A841BF3-56E2-3C39-8FB4-E4E5E8B680D2}"/>
              </a:ext>
            </a:extLst>
          </p:cNvPr>
          <p:cNvSpPr/>
          <p:nvPr/>
        </p:nvSpPr>
        <p:spPr>
          <a:xfrm>
            <a:off x="4743527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1" y="1"/>
                </a:moveTo>
                <a:cubicBezTo>
                  <a:pt x="276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21" y="37890"/>
                </a:cubicBezTo>
                <a:lnTo>
                  <a:pt x="7937" y="37890"/>
                </a:lnTo>
                <a:cubicBezTo>
                  <a:pt x="8281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81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8" name="Google Shape;254;p32">
            <a:extLst>
              <a:ext uri="{FF2B5EF4-FFF2-40B4-BE49-F238E27FC236}">
                <a16:creationId xmlns:a16="http://schemas.microsoft.com/office/drawing/2014/main" id="{C8C36020-FC25-581A-0EB3-F6EEC67AB870}"/>
              </a:ext>
            </a:extLst>
          </p:cNvPr>
          <p:cNvSpPr/>
          <p:nvPr/>
        </p:nvSpPr>
        <p:spPr>
          <a:xfrm>
            <a:off x="4869222" y="1679527"/>
            <a:ext cx="94201" cy="193241"/>
          </a:xfrm>
          <a:custGeom>
            <a:avLst/>
            <a:gdLst/>
            <a:ahLst/>
            <a:cxnLst/>
            <a:rect l="l" t="t" r="r" b="b"/>
            <a:pathLst>
              <a:path w="8544" h="37890" extrusionOk="0">
                <a:moveTo>
                  <a:pt x="621" y="1"/>
                </a:moveTo>
                <a:cubicBezTo>
                  <a:pt x="277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7" y="37890"/>
                  <a:pt x="621" y="37890"/>
                </a:cubicBezTo>
                <a:lnTo>
                  <a:pt x="7937" y="37890"/>
                </a:lnTo>
                <a:cubicBezTo>
                  <a:pt x="8268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8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9" name="Google Shape;255;p32">
            <a:extLst>
              <a:ext uri="{FF2B5EF4-FFF2-40B4-BE49-F238E27FC236}">
                <a16:creationId xmlns:a16="http://schemas.microsoft.com/office/drawing/2014/main" id="{FC1FCE50-C093-7224-F9FB-BF48D56D02BB}"/>
              </a:ext>
            </a:extLst>
          </p:cNvPr>
          <p:cNvSpPr/>
          <p:nvPr/>
        </p:nvSpPr>
        <p:spPr>
          <a:xfrm>
            <a:off x="4994928" y="1679527"/>
            <a:ext cx="94190" cy="193170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6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06" y="37876"/>
                </a:cubicBezTo>
                <a:lnTo>
                  <a:pt x="7936" y="37876"/>
                </a:lnTo>
                <a:cubicBezTo>
                  <a:pt x="8267" y="37876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0" name="Google Shape;256;p32">
            <a:extLst>
              <a:ext uri="{FF2B5EF4-FFF2-40B4-BE49-F238E27FC236}">
                <a16:creationId xmlns:a16="http://schemas.microsoft.com/office/drawing/2014/main" id="{7B97C505-EDEF-7298-054C-7E74C835B417}"/>
              </a:ext>
            </a:extLst>
          </p:cNvPr>
          <p:cNvSpPr/>
          <p:nvPr/>
        </p:nvSpPr>
        <p:spPr>
          <a:xfrm>
            <a:off x="5120624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1" name="Google Shape;257;p32">
            <a:extLst>
              <a:ext uri="{FF2B5EF4-FFF2-40B4-BE49-F238E27FC236}">
                <a16:creationId xmlns:a16="http://schemas.microsoft.com/office/drawing/2014/main" id="{555D42E8-E826-71E1-6626-EE587CCF67FA}"/>
              </a:ext>
            </a:extLst>
          </p:cNvPr>
          <p:cNvSpPr/>
          <p:nvPr/>
        </p:nvSpPr>
        <p:spPr>
          <a:xfrm>
            <a:off x="5246319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2" name="Google Shape;258;p32">
            <a:extLst>
              <a:ext uri="{FF2B5EF4-FFF2-40B4-BE49-F238E27FC236}">
                <a16:creationId xmlns:a16="http://schemas.microsoft.com/office/drawing/2014/main" id="{5DD0B537-F5BB-90EC-BE29-41B9077FA047}"/>
              </a:ext>
            </a:extLst>
          </p:cNvPr>
          <p:cNvSpPr/>
          <p:nvPr/>
        </p:nvSpPr>
        <p:spPr>
          <a:xfrm>
            <a:off x="5372014" y="1679527"/>
            <a:ext cx="94201" cy="193241"/>
          </a:xfrm>
          <a:custGeom>
            <a:avLst/>
            <a:gdLst/>
            <a:ahLst/>
            <a:cxnLst/>
            <a:rect l="l" t="t" r="r" b="b"/>
            <a:pathLst>
              <a:path w="8544" h="37890" extrusionOk="0">
                <a:moveTo>
                  <a:pt x="621" y="1"/>
                </a:moveTo>
                <a:cubicBezTo>
                  <a:pt x="276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21" y="37890"/>
                </a:cubicBezTo>
                <a:lnTo>
                  <a:pt x="7937" y="37890"/>
                </a:lnTo>
                <a:cubicBezTo>
                  <a:pt x="8281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81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3" name="Google Shape;259;p32">
            <a:extLst>
              <a:ext uri="{FF2B5EF4-FFF2-40B4-BE49-F238E27FC236}">
                <a16:creationId xmlns:a16="http://schemas.microsoft.com/office/drawing/2014/main" id="{403F54E2-BD76-A372-00A2-B4A2E61FFD35}"/>
              </a:ext>
            </a:extLst>
          </p:cNvPr>
          <p:cNvSpPr/>
          <p:nvPr/>
        </p:nvSpPr>
        <p:spPr>
          <a:xfrm>
            <a:off x="5497720" y="1679527"/>
            <a:ext cx="94190" cy="193170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20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20" y="37876"/>
                </a:cubicBezTo>
                <a:lnTo>
                  <a:pt x="7936" y="37876"/>
                </a:lnTo>
                <a:cubicBezTo>
                  <a:pt x="8267" y="37876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4" name="Google Shape;260;p32">
            <a:extLst>
              <a:ext uri="{FF2B5EF4-FFF2-40B4-BE49-F238E27FC236}">
                <a16:creationId xmlns:a16="http://schemas.microsoft.com/office/drawing/2014/main" id="{61928062-A42A-794F-F737-834887E86C98}"/>
              </a:ext>
            </a:extLst>
          </p:cNvPr>
          <p:cNvSpPr/>
          <p:nvPr/>
        </p:nvSpPr>
        <p:spPr>
          <a:xfrm>
            <a:off x="5623415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6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6" y="37890"/>
                </a:cubicBezTo>
                <a:lnTo>
                  <a:pt x="7936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77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5" name="Google Shape;261;p32">
            <a:extLst>
              <a:ext uri="{FF2B5EF4-FFF2-40B4-BE49-F238E27FC236}">
                <a16:creationId xmlns:a16="http://schemas.microsoft.com/office/drawing/2014/main" id="{F38EA050-4973-052A-E8B7-E639482E59F6}"/>
              </a:ext>
            </a:extLst>
          </p:cNvPr>
          <p:cNvSpPr/>
          <p:nvPr/>
        </p:nvSpPr>
        <p:spPr>
          <a:xfrm>
            <a:off x="5749110" y="1679527"/>
            <a:ext cx="94190" cy="193170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7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07" y="37876"/>
                </a:cubicBezTo>
                <a:lnTo>
                  <a:pt x="7936" y="37876"/>
                </a:lnTo>
                <a:cubicBezTo>
                  <a:pt x="8267" y="37876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6" name="Google Shape;262;p32">
            <a:extLst>
              <a:ext uri="{FF2B5EF4-FFF2-40B4-BE49-F238E27FC236}">
                <a16:creationId xmlns:a16="http://schemas.microsoft.com/office/drawing/2014/main" id="{F269C24B-1695-D42A-3560-515835FFD086}"/>
              </a:ext>
            </a:extLst>
          </p:cNvPr>
          <p:cNvSpPr/>
          <p:nvPr/>
        </p:nvSpPr>
        <p:spPr>
          <a:xfrm>
            <a:off x="5874805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" name="Google Shape;263;p32">
            <a:extLst>
              <a:ext uri="{FF2B5EF4-FFF2-40B4-BE49-F238E27FC236}">
                <a16:creationId xmlns:a16="http://schemas.microsoft.com/office/drawing/2014/main" id="{47369BC0-EDA0-5243-8F85-377CAC226C26}"/>
              </a:ext>
            </a:extLst>
          </p:cNvPr>
          <p:cNvSpPr/>
          <p:nvPr/>
        </p:nvSpPr>
        <p:spPr>
          <a:xfrm>
            <a:off x="6000500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3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63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8" name="Google Shape;264;p32">
            <a:extLst>
              <a:ext uri="{FF2B5EF4-FFF2-40B4-BE49-F238E27FC236}">
                <a16:creationId xmlns:a16="http://schemas.microsoft.com/office/drawing/2014/main" id="{A32F4AC8-CDD2-8646-9ECA-CE3C44F56223}"/>
              </a:ext>
            </a:extLst>
          </p:cNvPr>
          <p:cNvSpPr/>
          <p:nvPr/>
        </p:nvSpPr>
        <p:spPr>
          <a:xfrm>
            <a:off x="6126195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0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20" y="37890"/>
                </a:cubicBezTo>
                <a:lnTo>
                  <a:pt x="7936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77"/>
                  <a:pt x="8267" y="1"/>
                  <a:pt x="79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9" name="Google Shape;265;p32">
            <a:extLst>
              <a:ext uri="{FF2B5EF4-FFF2-40B4-BE49-F238E27FC236}">
                <a16:creationId xmlns:a16="http://schemas.microsoft.com/office/drawing/2014/main" id="{39F0CEF0-17F5-DB5C-8290-B6546965F8AC}"/>
              </a:ext>
            </a:extLst>
          </p:cNvPr>
          <p:cNvSpPr/>
          <p:nvPr/>
        </p:nvSpPr>
        <p:spPr>
          <a:xfrm>
            <a:off x="6251890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0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20" y="37890"/>
                </a:cubicBezTo>
                <a:lnTo>
                  <a:pt x="7936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0" name="Google Shape;266;p32">
            <a:extLst>
              <a:ext uri="{FF2B5EF4-FFF2-40B4-BE49-F238E27FC236}">
                <a16:creationId xmlns:a16="http://schemas.microsoft.com/office/drawing/2014/main" id="{AA07131B-71DC-5D4E-EDDF-CDDB31CFD83F}"/>
              </a:ext>
            </a:extLst>
          </p:cNvPr>
          <p:cNvSpPr/>
          <p:nvPr/>
        </p:nvSpPr>
        <p:spPr>
          <a:xfrm>
            <a:off x="6377585" y="1679527"/>
            <a:ext cx="94190" cy="193241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76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07" y="37890"/>
                </a:cubicBezTo>
                <a:lnTo>
                  <a:pt x="7937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1" name="Google Shape;267;p32">
            <a:extLst>
              <a:ext uri="{FF2B5EF4-FFF2-40B4-BE49-F238E27FC236}">
                <a16:creationId xmlns:a16="http://schemas.microsoft.com/office/drawing/2014/main" id="{CB4C5462-BF33-BE8D-2391-DA0CEEA9987F}"/>
              </a:ext>
            </a:extLst>
          </p:cNvPr>
          <p:cNvSpPr/>
          <p:nvPr/>
        </p:nvSpPr>
        <p:spPr>
          <a:xfrm>
            <a:off x="6503280" y="1679527"/>
            <a:ext cx="94190" cy="193170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7" y="1"/>
                </a:moveTo>
                <a:cubicBezTo>
                  <a:pt x="276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76"/>
                  <a:pt x="607" y="37876"/>
                </a:cubicBezTo>
                <a:lnTo>
                  <a:pt x="7923" y="37876"/>
                </a:lnTo>
                <a:cubicBezTo>
                  <a:pt x="8267" y="37876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2" name="Google Shape;268;p32">
            <a:extLst>
              <a:ext uri="{FF2B5EF4-FFF2-40B4-BE49-F238E27FC236}">
                <a16:creationId xmlns:a16="http://schemas.microsoft.com/office/drawing/2014/main" id="{B214872C-23BF-5AE0-08E7-9438540B18E1}"/>
              </a:ext>
            </a:extLst>
          </p:cNvPr>
          <p:cNvSpPr/>
          <p:nvPr/>
        </p:nvSpPr>
        <p:spPr>
          <a:xfrm>
            <a:off x="6628975" y="1679527"/>
            <a:ext cx="94201" cy="193241"/>
          </a:xfrm>
          <a:custGeom>
            <a:avLst/>
            <a:gdLst/>
            <a:ahLst/>
            <a:cxnLst/>
            <a:rect l="l" t="t" r="r" b="b"/>
            <a:pathLst>
              <a:path w="8544" h="37890" extrusionOk="0">
                <a:moveTo>
                  <a:pt x="607" y="1"/>
                </a:moveTo>
                <a:cubicBezTo>
                  <a:pt x="263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63" y="37890"/>
                  <a:pt x="607" y="37890"/>
                </a:cubicBezTo>
                <a:lnTo>
                  <a:pt x="7923" y="37890"/>
                </a:lnTo>
                <a:cubicBezTo>
                  <a:pt x="8268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8" y="1"/>
                  <a:pt x="7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12" name="Google Shape;269;p32">
            <a:extLst>
              <a:ext uri="{FF2B5EF4-FFF2-40B4-BE49-F238E27FC236}">
                <a16:creationId xmlns:a16="http://schemas.microsoft.com/office/drawing/2014/main" id="{AB2CF52E-4D5D-D5E3-52B7-48A2895574F2}"/>
              </a:ext>
            </a:extLst>
          </p:cNvPr>
          <p:cNvGrpSpPr/>
          <p:nvPr/>
        </p:nvGrpSpPr>
        <p:grpSpPr>
          <a:xfrm>
            <a:off x="7384730" y="1957077"/>
            <a:ext cx="341136" cy="340204"/>
            <a:chOff x="3269875" y="3210400"/>
            <a:chExt cx="484500" cy="483175"/>
          </a:xfrm>
        </p:grpSpPr>
        <p:sp>
          <p:nvSpPr>
            <p:cNvPr id="13" name="Google Shape;270;p32">
              <a:extLst>
                <a:ext uri="{FF2B5EF4-FFF2-40B4-BE49-F238E27FC236}">
                  <a16:creationId xmlns:a16="http://schemas.microsoft.com/office/drawing/2014/main" id="{488DFDCB-D364-5A66-4EAA-60B2875B57F0}"/>
                </a:ext>
              </a:extLst>
            </p:cNvPr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4" name="Google Shape;271;p32">
              <a:extLst>
                <a:ext uri="{FF2B5EF4-FFF2-40B4-BE49-F238E27FC236}">
                  <a16:creationId xmlns:a16="http://schemas.microsoft.com/office/drawing/2014/main" id="{3BB67B44-95BE-68D5-46E2-AA254937CE8F}"/>
                </a:ext>
              </a:extLst>
            </p:cNvPr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42" name="Google Shape;272;p32">
            <a:extLst>
              <a:ext uri="{FF2B5EF4-FFF2-40B4-BE49-F238E27FC236}">
                <a16:creationId xmlns:a16="http://schemas.microsoft.com/office/drawing/2014/main" id="{918577D1-5C6A-A1CB-A9C3-EF9285309DC9}"/>
              </a:ext>
            </a:extLst>
          </p:cNvPr>
          <p:cNvSpPr/>
          <p:nvPr/>
        </p:nvSpPr>
        <p:spPr>
          <a:xfrm>
            <a:off x="6260463" y="3642267"/>
            <a:ext cx="549900" cy="549900"/>
          </a:xfrm>
          <a:prstGeom prst="ellipse">
            <a:avLst/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3" name="Google Shape;273;p32">
            <a:extLst>
              <a:ext uri="{FF2B5EF4-FFF2-40B4-BE49-F238E27FC236}">
                <a16:creationId xmlns:a16="http://schemas.microsoft.com/office/drawing/2014/main" id="{7CC49564-626D-C1A9-E4F7-2FD13DBD980B}"/>
              </a:ext>
            </a:extLst>
          </p:cNvPr>
          <p:cNvSpPr txBox="1"/>
          <p:nvPr/>
        </p:nvSpPr>
        <p:spPr>
          <a:xfrm>
            <a:off x="6222604" y="3698525"/>
            <a:ext cx="616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Orbitron"/>
              <a:buNone/>
              <a:defRPr sz="18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Orbitron"/>
              <a:buNone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"/>
                <a:sym typeface="Orbitron"/>
              </a:rPr>
              <a:t>03</a:t>
            </a:r>
          </a:p>
        </p:txBody>
      </p:sp>
      <p:sp>
        <p:nvSpPr>
          <p:cNvPr id="44" name="Google Shape;274;p32">
            <a:extLst>
              <a:ext uri="{FF2B5EF4-FFF2-40B4-BE49-F238E27FC236}">
                <a16:creationId xmlns:a16="http://schemas.microsoft.com/office/drawing/2014/main" id="{0D815A01-D0D3-16FD-A661-7D48746AD615}"/>
              </a:ext>
            </a:extLst>
          </p:cNvPr>
          <p:cNvSpPr/>
          <p:nvPr/>
        </p:nvSpPr>
        <p:spPr>
          <a:xfrm>
            <a:off x="4022088" y="2368392"/>
            <a:ext cx="549900" cy="549900"/>
          </a:xfrm>
          <a:prstGeom prst="ellipse">
            <a:avLst/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5" name="Google Shape;275;p32">
            <a:extLst>
              <a:ext uri="{FF2B5EF4-FFF2-40B4-BE49-F238E27FC236}">
                <a16:creationId xmlns:a16="http://schemas.microsoft.com/office/drawing/2014/main" id="{230C9633-15AA-7772-3CC3-739A823974C2}"/>
              </a:ext>
            </a:extLst>
          </p:cNvPr>
          <p:cNvSpPr txBox="1"/>
          <p:nvPr/>
        </p:nvSpPr>
        <p:spPr>
          <a:xfrm>
            <a:off x="3988779" y="2424638"/>
            <a:ext cx="616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Orbitron"/>
              <a:buNone/>
              <a:defRPr sz="18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Orbitron"/>
              <a:buNone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"/>
                <a:sym typeface="Orbitron"/>
              </a:rPr>
              <a:t>02</a:t>
            </a:r>
          </a:p>
        </p:txBody>
      </p:sp>
      <p:sp>
        <p:nvSpPr>
          <p:cNvPr id="46" name="Google Shape;276;p32">
            <a:extLst>
              <a:ext uri="{FF2B5EF4-FFF2-40B4-BE49-F238E27FC236}">
                <a16:creationId xmlns:a16="http://schemas.microsoft.com/office/drawing/2014/main" id="{3CDC9D13-5BC6-61D3-9E0B-7388A04BDF3E}"/>
              </a:ext>
            </a:extLst>
          </p:cNvPr>
          <p:cNvSpPr/>
          <p:nvPr/>
        </p:nvSpPr>
        <p:spPr>
          <a:xfrm>
            <a:off x="2347050" y="3908967"/>
            <a:ext cx="549900" cy="549900"/>
          </a:xfrm>
          <a:prstGeom prst="ellipse">
            <a:avLst/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7" name="Google Shape;277;p32">
            <a:extLst>
              <a:ext uri="{FF2B5EF4-FFF2-40B4-BE49-F238E27FC236}">
                <a16:creationId xmlns:a16="http://schemas.microsoft.com/office/drawing/2014/main" id="{512E4E0F-B191-3408-2AF5-7539CF0B424D}"/>
              </a:ext>
            </a:extLst>
          </p:cNvPr>
          <p:cNvSpPr txBox="1"/>
          <p:nvPr/>
        </p:nvSpPr>
        <p:spPr>
          <a:xfrm>
            <a:off x="2313754" y="3965225"/>
            <a:ext cx="616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Orbitron"/>
              <a:buNone/>
              <a:defRPr sz="18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2000"/>
              <a:buFont typeface="Orbitron"/>
              <a:buNone/>
              <a:defRPr sz="12000" b="0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Orbitron"/>
              <a:buNone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"/>
                <a:sym typeface="Orbitron"/>
              </a:rPr>
              <a:t>01</a:t>
            </a:r>
          </a:p>
        </p:txBody>
      </p:sp>
      <p:sp>
        <p:nvSpPr>
          <p:cNvPr id="48" name="Google Shape;279;p32">
            <a:extLst>
              <a:ext uri="{FF2B5EF4-FFF2-40B4-BE49-F238E27FC236}">
                <a16:creationId xmlns:a16="http://schemas.microsoft.com/office/drawing/2014/main" id="{B2F4AFFA-73FE-4939-FF81-9981B239F735}"/>
              </a:ext>
            </a:extLst>
          </p:cNvPr>
          <p:cNvSpPr txBox="1"/>
          <p:nvPr/>
        </p:nvSpPr>
        <p:spPr>
          <a:xfrm>
            <a:off x="2985850" y="3912908"/>
            <a:ext cx="22221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Despite being red, it’s a cold place. The planet is full of iron oxide dust</a:t>
            </a:r>
          </a:p>
        </p:txBody>
      </p:sp>
      <p:sp>
        <p:nvSpPr>
          <p:cNvPr id="49" name="Google Shape;280;p32">
            <a:extLst>
              <a:ext uri="{FF2B5EF4-FFF2-40B4-BE49-F238E27FC236}">
                <a16:creationId xmlns:a16="http://schemas.microsoft.com/office/drawing/2014/main" id="{07FAFAFC-93BF-479C-88EA-954BAC2CA29C}"/>
              </a:ext>
            </a:extLst>
          </p:cNvPr>
          <p:cNvSpPr txBox="1"/>
          <p:nvPr/>
        </p:nvSpPr>
        <p:spPr>
          <a:xfrm>
            <a:off x="4572000" y="2453317"/>
            <a:ext cx="22242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Jupiter is a gas giant and the biggest planet in the Solar System</a:t>
            </a:r>
          </a:p>
        </p:txBody>
      </p:sp>
      <p:sp>
        <p:nvSpPr>
          <p:cNvPr id="50" name="Google Shape;281;p32">
            <a:extLst>
              <a:ext uri="{FF2B5EF4-FFF2-40B4-BE49-F238E27FC236}">
                <a16:creationId xmlns:a16="http://schemas.microsoft.com/office/drawing/2014/main" id="{79A62DA1-B36E-8C7C-C10F-E29D4345CB7D}"/>
              </a:ext>
            </a:extLst>
          </p:cNvPr>
          <p:cNvSpPr txBox="1"/>
          <p:nvPr/>
        </p:nvSpPr>
        <p:spPr>
          <a:xfrm>
            <a:off x="6810375" y="3733999"/>
            <a:ext cx="22221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Saturn is a gas giant composed of hydrogen and helium</a:t>
            </a:r>
          </a:p>
        </p:txBody>
      </p:sp>
      <p:sp>
        <p:nvSpPr>
          <p:cNvPr id="53" name="TextBox 6">
            <a:extLst>
              <a:ext uri="{FF2B5EF4-FFF2-40B4-BE49-F238E27FC236}">
                <a16:creationId xmlns:a16="http://schemas.microsoft.com/office/drawing/2014/main" id="{D26358E0-2788-5528-C004-4D983071AEE4}"/>
              </a:ext>
            </a:extLst>
          </p:cNvPr>
          <p:cNvSpPr txBox="1"/>
          <p:nvPr/>
        </p:nvSpPr>
        <p:spPr>
          <a:xfrm>
            <a:off x="5351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897171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51;p38">
            <a:extLst>
              <a:ext uri="{FF2B5EF4-FFF2-40B4-BE49-F238E27FC236}">
                <a16:creationId xmlns:a16="http://schemas.microsoft.com/office/drawing/2014/main" id="{A363AE39-2809-1F0F-6C32-54667F47CFD1}"/>
              </a:ext>
            </a:extLst>
          </p:cNvPr>
          <p:cNvSpPr txBox="1"/>
          <p:nvPr/>
        </p:nvSpPr>
        <p:spPr>
          <a:xfrm flipH="1">
            <a:off x="3020065" y="607087"/>
            <a:ext cx="2298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Comfortaa"/>
              <a:buNone/>
              <a:defRPr sz="1800" b="0" i="0" u="none" strike="noStrike" cap="none">
                <a:solidFill>
                  <a:srgbClr val="FFFFFF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Comfortaa"/>
              <a:buNone/>
              <a:defRPr/>
            </a:pPr>
            <a:r>
              <a:rPr kumimoji="0" lang="es-P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 Medium"/>
                <a:sym typeface="Orbitron Medium"/>
              </a:rPr>
              <a:t>Saturn</a:t>
            </a:r>
          </a:p>
        </p:txBody>
      </p:sp>
      <p:sp>
        <p:nvSpPr>
          <p:cNvPr id="45" name="Google Shape;452;p38">
            <a:extLst>
              <a:ext uri="{FF2B5EF4-FFF2-40B4-BE49-F238E27FC236}">
                <a16:creationId xmlns:a16="http://schemas.microsoft.com/office/drawing/2014/main" id="{BD49DAD4-F4A7-C6D7-34CA-7496D2C13BD9}"/>
              </a:ext>
            </a:extLst>
          </p:cNvPr>
          <p:cNvSpPr txBox="1"/>
          <p:nvPr/>
        </p:nvSpPr>
        <p:spPr>
          <a:xfrm flipH="1">
            <a:off x="3020425" y="899720"/>
            <a:ext cx="2298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Saturn is the ringed one. It is a gas giant</a:t>
            </a:r>
          </a:p>
        </p:txBody>
      </p:sp>
      <p:sp>
        <p:nvSpPr>
          <p:cNvPr id="46" name="Google Shape;453;p38">
            <a:extLst>
              <a:ext uri="{FF2B5EF4-FFF2-40B4-BE49-F238E27FC236}">
                <a16:creationId xmlns:a16="http://schemas.microsoft.com/office/drawing/2014/main" id="{930F7030-0F25-BFBA-0522-3EFC4069741D}"/>
              </a:ext>
            </a:extLst>
          </p:cNvPr>
          <p:cNvSpPr txBox="1"/>
          <p:nvPr/>
        </p:nvSpPr>
        <p:spPr>
          <a:xfrm flipH="1">
            <a:off x="3982088" y="1646187"/>
            <a:ext cx="2298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Comfortaa"/>
              <a:buNone/>
              <a:defRPr sz="1800" b="0" i="0" u="none" strike="noStrike" cap="none">
                <a:solidFill>
                  <a:srgbClr val="FFFFFF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Comfortaa"/>
              <a:buNone/>
              <a:defRPr/>
            </a:pPr>
            <a:r>
              <a:rPr kumimoji="0" lang="es-P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 Medium"/>
                <a:sym typeface="Orbitron Medium"/>
              </a:rPr>
              <a:t>Mercury</a:t>
            </a:r>
          </a:p>
        </p:txBody>
      </p:sp>
      <p:sp>
        <p:nvSpPr>
          <p:cNvPr id="47" name="Google Shape;454;p38">
            <a:extLst>
              <a:ext uri="{FF2B5EF4-FFF2-40B4-BE49-F238E27FC236}">
                <a16:creationId xmlns:a16="http://schemas.microsoft.com/office/drawing/2014/main" id="{BEE7A192-F608-722B-A669-715155B2578C}"/>
              </a:ext>
            </a:extLst>
          </p:cNvPr>
          <p:cNvSpPr txBox="1"/>
          <p:nvPr/>
        </p:nvSpPr>
        <p:spPr>
          <a:xfrm flipH="1">
            <a:off x="3982448" y="1938820"/>
            <a:ext cx="2298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Mercury is the closest planet to the Sun</a:t>
            </a:r>
          </a:p>
        </p:txBody>
      </p:sp>
      <p:sp>
        <p:nvSpPr>
          <p:cNvPr id="48" name="Google Shape;455;p38">
            <a:extLst>
              <a:ext uri="{FF2B5EF4-FFF2-40B4-BE49-F238E27FC236}">
                <a16:creationId xmlns:a16="http://schemas.microsoft.com/office/drawing/2014/main" id="{F07455C6-DFD5-4ECB-0999-2F9C48E858BF}"/>
              </a:ext>
            </a:extLst>
          </p:cNvPr>
          <p:cNvSpPr txBox="1"/>
          <p:nvPr/>
        </p:nvSpPr>
        <p:spPr>
          <a:xfrm flipH="1">
            <a:off x="3981906" y="2685287"/>
            <a:ext cx="2298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Comfortaa"/>
              <a:buNone/>
              <a:defRPr sz="1800" b="0" i="0" u="none" strike="noStrike" cap="none">
                <a:solidFill>
                  <a:srgbClr val="FFFFFF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Comfortaa"/>
              <a:buNone/>
              <a:defRPr/>
            </a:pPr>
            <a:r>
              <a:rPr kumimoji="0" lang="es-P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 Medium"/>
                <a:sym typeface="Orbitron Medium"/>
              </a:rPr>
              <a:t>Venus</a:t>
            </a:r>
          </a:p>
        </p:txBody>
      </p:sp>
      <p:sp>
        <p:nvSpPr>
          <p:cNvPr id="49" name="Google Shape;456;p38">
            <a:extLst>
              <a:ext uri="{FF2B5EF4-FFF2-40B4-BE49-F238E27FC236}">
                <a16:creationId xmlns:a16="http://schemas.microsoft.com/office/drawing/2014/main" id="{6A11B798-60FF-D9C2-F62E-31576F4C6391}"/>
              </a:ext>
            </a:extLst>
          </p:cNvPr>
          <p:cNvSpPr txBox="1"/>
          <p:nvPr/>
        </p:nvSpPr>
        <p:spPr>
          <a:xfrm flipH="1">
            <a:off x="3982267" y="2977920"/>
            <a:ext cx="2298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Venus has a really beautiful name</a:t>
            </a:r>
          </a:p>
        </p:txBody>
      </p:sp>
      <p:sp>
        <p:nvSpPr>
          <p:cNvPr id="50" name="Google Shape;457;p38">
            <a:extLst>
              <a:ext uri="{FF2B5EF4-FFF2-40B4-BE49-F238E27FC236}">
                <a16:creationId xmlns:a16="http://schemas.microsoft.com/office/drawing/2014/main" id="{811E76BC-B7FD-21D9-BE92-45B50DFBD821}"/>
              </a:ext>
            </a:extLst>
          </p:cNvPr>
          <p:cNvSpPr txBox="1"/>
          <p:nvPr/>
        </p:nvSpPr>
        <p:spPr>
          <a:xfrm flipH="1">
            <a:off x="3020246" y="3724387"/>
            <a:ext cx="2298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Comfortaa"/>
              <a:buNone/>
              <a:defRPr sz="1800" b="0" i="0" u="none" strike="noStrike" cap="none">
                <a:solidFill>
                  <a:srgbClr val="FFFFFF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Comfortaa"/>
              <a:buNone/>
              <a:defRPr/>
            </a:pPr>
            <a:r>
              <a:rPr kumimoji="0" lang="es-P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 Medium"/>
                <a:sym typeface="Orbitron Medium"/>
              </a:rPr>
              <a:t>Mars</a:t>
            </a:r>
          </a:p>
        </p:txBody>
      </p:sp>
      <p:sp>
        <p:nvSpPr>
          <p:cNvPr id="51" name="Google Shape;458;p38">
            <a:extLst>
              <a:ext uri="{FF2B5EF4-FFF2-40B4-BE49-F238E27FC236}">
                <a16:creationId xmlns:a16="http://schemas.microsoft.com/office/drawing/2014/main" id="{375DE980-29CC-687C-6339-03B849FE2B54}"/>
              </a:ext>
            </a:extLst>
          </p:cNvPr>
          <p:cNvSpPr txBox="1"/>
          <p:nvPr/>
        </p:nvSpPr>
        <p:spPr>
          <a:xfrm flipH="1">
            <a:off x="3020607" y="4017020"/>
            <a:ext cx="2298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Despite being red, Mars is a very cold place</a:t>
            </a:r>
          </a:p>
        </p:txBody>
      </p:sp>
      <p:sp>
        <p:nvSpPr>
          <p:cNvPr id="52" name="Google Shape;459;p38">
            <a:extLst>
              <a:ext uri="{FF2B5EF4-FFF2-40B4-BE49-F238E27FC236}">
                <a16:creationId xmlns:a16="http://schemas.microsoft.com/office/drawing/2014/main" id="{8C409281-FF03-5719-13E7-8187993FFBC9}"/>
              </a:ext>
            </a:extLst>
          </p:cNvPr>
          <p:cNvSpPr/>
          <p:nvPr/>
        </p:nvSpPr>
        <p:spPr>
          <a:xfrm flipH="1">
            <a:off x="2111660" y="615662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25019" h="25019" extrusionOk="0">
                <a:moveTo>
                  <a:pt x="12509" y="1"/>
                </a:moveTo>
                <a:cubicBezTo>
                  <a:pt x="9040" y="1"/>
                  <a:pt x="5905" y="1435"/>
                  <a:pt x="3670" y="3670"/>
                </a:cubicBezTo>
                <a:cubicBezTo>
                  <a:pt x="1401" y="5972"/>
                  <a:pt x="0" y="9107"/>
                  <a:pt x="0" y="12510"/>
                </a:cubicBezTo>
                <a:cubicBezTo>
                  <a:pt x="0" y="15979"/>
                  <a:pt x="1401" y="19115"/>
                  <a:pt x="3670" y="21349"/>
                </a:cubicBezTo>
                <a:cubicBezTo>
                  <a:pt x="5905" y="23618"/>
                  <a:pt x="9040" y="25019"/>
                  <a:pt x="12509" y="25019"/>
                </a:cubicBezTo>
                <a:cubicBezTo>
                  <a:pt x="19414" y="25019"/>
                  <a:pt x="25018" y="19448"/>
                  <a:pt x="25018" y="12510"/>
                </a:cubicBezTo>
                <a:cubicBezTo>
                  <a:pt x="25018" y="9041"/>
                  <a:pt x="23584" y="5938"/>
                  <a:pt x="21349" y="3670"/>
                </a:cubicBezTo>
                <a:cubicBezTo>
                  <a:pt x="19081" y="1435"/>
                  <a:pt x="15978" y="1"/>
                  <a:pt x="12509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53" name="Google Shape;460;p38">
            <a:extLst>
              <a:ext uri="{FF2B5EF4-FFF2-40B4-BE49-F238E27FC236}">
                <a16:creationId xmlns:a16="http://schemas.microsoft.com/office/drawing/2014/main" id="{17ED96F4-CFE2-F6BF-92F7-345C597302AE}"/>
              </a:ext>
            </a:extLst>
          </p:cNvPr>
          <p:cNvSpPr/>
          <p:nvPr/>
        </p:nvSpPr>
        <p:spPr>
          <a:xfrm>
            <a:off x="2307560" y="762662"/>
            <a:ext cx="293575" cy="331500"/>
          </a:xfrm>
          <a:custGeom>
            <a:avLst/>
            <a:gdLst/>
            <a:ahLst/>
            <a:cxnLst/>
            <a:rect l="l" t="t" r="r" b="b"/>
            <a:pathLst>
              <a:path w="11743" h="13260" extrusionOk="0">
                <a:moveTo>
                  <a:pt x="2069" y="2827"/>
                </a:moveTo>
                <a:lnTo>
                  <a:pt x="8673" y="6630"/>
                </a:lnTo>
                <a:lnTo>
                  <a:pt x="2069" y="10433"/>
                </a:lnTo>
                <a:lnTo>
                  <a:pt x="2069" y="2827"/>
                </a:lnTo>
                <a:close/>
                <a:moveTo>
                  <a:pt x="1014" y="0"/>
                </a:moveTo>
                <a:cubicBezTo>
                  <a:pt x="834" y="0"/>
                  <a:pt x="651" y="42"/>
                  <a:pt x="467" y="125"/>
                </a:cubicBezTo>
                <a:cubicBezTo>
                  <a:pt x="201" y="325"/>
                  <a:pt x="0" y="659"/>
                  <a:pt x="0" y="1059"/>
                </a:cubicBezTo>
                <a:lnTo>
                  <a:pt x="0" y="12267"/>
                </a:lnTo>
                <a:cubicBezTo>
                  <a:pt x="0" y="12634"/>
                  <a:pt x="201" y="12968"/>
                  <a:pt x="467" y="13134"/>
                </a:cubicBezTo>
                <a:cubicBezTo>
                  <a:pt x="651" y="13218"/>
                  <a:pt x="834" y="13260"/>
                  <a:pt x="1014" y="13260"/>
                </a:cubicBezTo>
                <a:cubicBezTo>
                  <a:pt x="1193" y="13260"/>
                  <a:pt x="1368" y="13218"/>
                  <a:pt x="1535" y="13134"/>
                </a:cubicBezTo>
                <a:lnTo>
                  <a:pt x="11242" y="7564"/>
                </a:lnTo>
                <a:cubicBezTo>
                  <a:pt x="11542" y="7330"/>
                  <a:pt x="11742" y="6997"/>
                  <a:pt x="11742" y="6630"/>
                </a:cubicBezTo>
                <a:cubicBezTo>
                  <a:pt x="11742" y="6263"/>
                  <a:pt x="11575" y="5896"/>
                  <a:pt x="11242" y="5729"/>
                </a:cubicBezTo>
                <a:lnTo>
                  <a:pt x="1535" y="125"/>
                </a:lnTo>
                <a:cubicBezTo>
                  <a:pt x="1368" y="42"/>
                  <a:pt x="1193" y="0"/>
                  <a:pt x="1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54" name="Google Shape;461;p38">
            <a:extLst>
              <a:ext uri="{FF2B5EF4-FFF2-40B4-BE49-F238E27FC236}">
                <a16:creationId xmlns:a16="http://schemas.microsoft.com/office/drawing/2014/main" id="{2E30860C-ED58-6918-9FD7-E65D2BFD225A}"/>
              </a:ext>
            </a:extLst>
          </p:cNvPr>
          <p:cNvSpPr/>
          <p:nvPr/>
        </p:nvSpPr>
        <p:spPr>
          <a:xfrm flipH="1">
            <a:off x="2764723" y="1741037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25019" h="25019" extrusionOk="0">
                <a:moveTo>
                  <a:pt x="12509" y="0"/>
                </a:moveTo>
                <a:cubicBezTo>
                  <a:pt x="9040" y="0"/>
                  <a:pt x="5938" y="1435"/>
                  <a:pt x="3670" y="3670"/>
                </a:cubicBezTo>
                <a:cubicBezTo>
                  <a:pt x="1368" y="5938"/>
                  <a:pt x="0" y="9040"/>
                  <a:pt x="0" y="12509"/>
                </a:cubicBezTo>
                <a:cubicBezTo>
                  <a:pt x="0" y="15978"/>
                  <a:pt x="1435" y="19114"/>
                  <a:pt x="3670" y="21349"/>
                </a:cubicBezTo>
                <a:cubicBezTo>
                  <a:pt x="5938" y="23617"/>
                  <a:pt x="9040" y="25018"/>
                  <a:pt x="12509" y="25018"/>
                </a:cubicBezTo>
                <a:cubicBezTo>
                  <a:pt x="19447" y="25018"/>
                  <a:pt x="25018" y="19448"/>
                  <a:pt x="25018" y="12509"/>
                </a:cubicBezTo>
                <a:cubicBezTo>
                  <a:pt x="25018" y="9040"/>
                  <a:pt x="23617" y="5938"/>
                  <a:pt x="21349" y="3670"/>
                </a:cubicBezTo>
                <a:cubicBezTo>
                  <a:pt x="19114" y="1435"/>
                  <a:pt x="15978" y="0"/>
                  <a:pt x="12509" y="0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55" name="Google Shape;462;p38">
            <a:extLst>
              <a:ext uri="{FF2B5EF4-FFF2-40B4-BE49-F238E27FC236}">
                <a16:creationId xmlns:a16="http://schemas.microsoft.com/office/drawing/2014/main" id="{F2472C4E-79CD-5316-339E-A7A41ED89AE5}"/>
              </a:ext>
            </a:extLst>
          </p:cNvPr>
          <p:cNvSpPr/>
          <p:nvPr/>
        </p:nvSpPr>
        <p:spPr>
          <a:xfrm flipH="1">
            <a:off x="2912348" y="1910312"/>
            <a:ext cx="329425" cy="288575"/>
          </a:xfrm>
          <a:custGeom>
            <a:avLst/>
            <a:gdLst/>
            <a:ahLst/>
            <a:cxnLst/>
            <a:rect l="l" t="t" r="r" b="b"/>
            <a:pathLst>
              <a:path w="13177" h="11543" extrusionOk="0">
                <a:moveTo>
                  <a:pt x="8707" y="2036"/>
                </a:moveTo>
                <a:lnTo>
                  <a:pt x="10875" y="5738"/>
                </a:lnTo>
                <a:lnTo>
                  <a:pt x="8707" y="9441"/>
                </a:lnTo>
                <a:lnTo>
                  <a:pt x="4404" y="9441"/>
                </a:lnTo>
                <a:lnTo>
                  <a:pt x="2236" y="5738"/>
                </a:lnTo>
                <a:lnTo>
                  <a:pt x="4404" y="2036"/>
                </a:lnTo>
                <a:close/>
                <a:moveTo>
                  <a:pt x="3837" y="1"/>
                </a:moveTo>
                <a:cubicBezTo>
                  <a:pt x="3437" y="1"/>
                  <a:pt x="3070" y="168"/>
                  <a:pt x="2903" y="501"/>
                </a:cubicBezTo>
                <a:lnTo>
                  <a:pt x="168" y="5238"/>
                </a:lnTo>
                <a:cubicBezTo>
                  <a:pt x="1" y="5571"/>
                  <a:pt x="1" y="5938"/>
                  <a:pt x="168" y="6272"/>
                </a:cubicBezTo>
                <a:lnTo>
                  <a:pt x="2903" y="11042"/>
                </a:lnTo>
                <a:cubicBezTo>
                  <a:pt x="3103" y="11342"/>
                  <a:pt x="3437" y="11542"/>
                  <a:pt x="3837" y="11542"/>
                </a:cubicBezTo>
                <a:lnTo>
                  <a:pt x="9341" y="11542"/>
                </a:lnTo>
                <a:cubicBezTo>
                  <a:pt x="9708" y="11542"/>
                  <a:pt x="10041" y="11376"/>
                  <a:pt x="10241" y="11042"/>
                </a:cubicBezTo>
                <a:lnTo>
                  <a:pt x="13010" y="6272"/>
                </a:lnTo>
                <a:cubicBezTo>
                  <a:pt x="13177" y="5938"/>
                  <a:pt x="13177" y="5571"/>
                  <a:pt x="13010" y="5238"/>
                </a:cubicBezTo>
                <a:lnTo>
                  <a:pt x="10241" y="501"/>
                </a:lnTo>
                <a:cubicBezTo>
                  <a:pt x="10041" y="201"/>
                  <a:pt x="9708" y="1"/>
                  <a:pt x="93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56" name="Google Shape;463;p38">
            <a:extLst>
              <a:ext uri="{FF2B5EF4-FFF2-40B4-BE49-F238E27FC236}">
                <a16:creationId xmlns:a16="http://schemas.microsoft.com/office/drawing/2014/main" id="{E28FF46A-670C-2FE5-A534-4FBADCC005A4}"/>
              </a:ext>
            </a:extLst>
          </p:cNvPr>
          <p:cNvSpPr/>
          <p:nvPr/>
        </p:nvSpPr>
        <p:spPr>
          <a:xfrm flipH="1">
            <a:off x="2111648" y="3821512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25019" h="25019" extrusionOk="0">
                <a:moveTo>
                  <a:pt x="12509" y="0"/>
                </a:moveTo>
                <a:cubicBezTo>
                  <a:pt x="9040" y="0"/>
                  <a:pt x="5905" y="1401"/>
                  <a:pt x="3670" y="3670"/>
                </a:cubicBezTo>
                <a:cubicBezTo>
                  <a:pt x="1401" y="5971"/>
                  <a:pt x="0" y="9074"/>
                  <a:pt x="0" y="12509"/>
                </a:cubicBezTo>
                <a:cubicBezTo>
                  <a:pt x="0" y="15979"/>
                  <a:pt x="1401" y="19081"/>
                  <a:pt x="3670" y="21349"/>
                </a:cubicBezTo>
                <a:cubicBezTo>
                  <a:pt x="5905" y="23584"/>
                  <a:pt x="9040" y="25018"/>
                  <a:pt x="12509" y="25018"/>
                </a:cubicBezTo>
                <a:cubicBezTo>
                  <a:pt x="19414" y="25018"/>
                  <a:pt x="25018" y="19414"/>
                  <a:pt x="25018" y="12509"/>
                </a:cubicBezTo>
                <a:cubicBezTo>
                  <a:pt x="25018" y="9040"/>
                  <a:pt x="23584" y="5905"/>
                  <a:pt x="21349" y="3670"/>
                </a:cubicBezTo>
                <a:cubicBezTo>
                  <a:pt x="19081" y="1401"/>
                  <a:pt x="15978" y="0"/>
                  <a:pt x="12509" y="0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57" name="Google Shape;464;p38">
            <a:extLst>
              <a:ext uri="{FF2B5EF4-FFF2-40B4-BE49-F238E27FC236}">
                <a16:creationId xmlns:a16="http://schemas.microsoft.com/office/drawing/2014/main" id="{F7748EF6-FE1E-68DA-24F4-334629E7F423}"/>
              </a:ext>
            </a:extLst>
          </p:cNvPr>
          <p:cNvSpPr/>
          <p:nvPr/>
        </p:nvSpPr>
        <p:spPr>
          <a:xfrm flipH="1">
            <a:off x="2235073" y="3948262"/>
            <a:ext cx="377800" cy="372800"/>
          </a:xfrm>
          <a:custGeom>
            <a:avLst/>
            <a:gdLst/>
            <a:ahLst/>
            <a:cxnLst/>
            <a:rect l="l" t="t" r="r" b="b"/>
            <a:pathLst>
              <a:path w="15112" h="14912" extrusionOk="0">
                <a:moveTo>
                  <a:pt x="7539" y="2469"/>
                </a:moveTo>
                <a:lnTo>
                  <a:pt x="12510" y="7439"/>
                </a:lnTo>
                <a:lnTo>
                  <a:pt x="7539" y="12410"/>
                </a:lnTo>
                <a:lnTo>
                  <a:pt x="2569" y="7439"/>
                </a:lnTo>
                <a:lnTo>
                  <a:pt x="7539" y="2469"/>
                </a:lnTo>
                <a:close/>
                <a:moveTo>
                  <a:pt x="7569" y="1"/>
                </a:moveTo>
                <a:cubicBezTo>
                  <a:pt x="7306" y="1"/>
                  <a:pt x="7039" y="101"/>
                  <a:pt x="6839" y="301"/>
                </a:cubicBezTo>
                <a:lnTo>
                  <a:pt x="401" y="6739"/>
                </a:lnTo>
                <a:cubicBezTo>
                  <a:pt x="1" y="7106"/>
                  <a:pt x="1" y="7773"/>
                  <a:pt x="401" y="8173"/>
                </a:cubicBezTo>
                <a:lnTo>
                  <a:pt x="6839" y="14611"/>
                </a:lnTo>
                <a:cubicBezTo>
                  <a:pt x="7022" y="14811"/>
                  <a:pt x="7281" y="14911"/>
                  <a:pt x="7543" y="14911"/>
                </a:cubicBezTo>
                <a:cubicBezTo>
                  <a:pt x="7806" y="14911"/>
                  <a:pt x="8073" y="14811"/>
                  <a:pt x="8273" y="14611"/>
                </a:cubicBezTo>
                <a:lnTo>
                  <a:pt x="14711" y="8173"/>
                </a:lnTo>
                <a:cubicBezTo>
                  <a:pt x="15111" y="7773"/>
                  <a:pt x="15111" y="7106"/>
                  <a:pt x="14711" y="6739"/>
                </a:cubicBezTo>
                <a:lnTo>
                  <a:pt x="8273" y="301"/>
                </a:lnTo>
                <a:cubicBezTo>
                  <a:pt x="8090" y="101"/>
                  <a:pt x="7831" y="1"/>
                  <a:pt x="7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58" name="Google Shape;465;p38">
            <a:extLst>
              <a:ext uri="{FF2B5EF4-FFF2-40B4-BE49-F238E27FC236}">
                <a16:creationId xmlns:a16="http://schemas.microsoft.com/office/drawing/2014/main" id="{396EDAEE-E638-5577-F9A9-D14AC6066534}"/>
              </a:ext>
            </a:extLst>
          </p:cNvPr>
          <p:cNvGrpSpPr/>
          <p:nvPr/>
        </p:nvGrpSpPr>
        <p:grpSpPr>
          <a:xfrm flipH="1">
            <a:off x="-171700" y="0"/>
            <a:ext cx="2569222" cy="5138445"/>
            <a:chOff x="6461225" y="1765325"/>
            <a:chExt cx="1042450" cy="2084900"/>
          </a:xfrm>
        </p:grpSpPr>
        <p:sp>
          <p:nvSpPr>
            <p:cNvPr id="59" name="Google Shape;466;p38">
              <a:extLst>
                <a:ext uri="{FF2B5EF4-FFF2-40B4-BE49-F238E27FC236}">
                  <a16:creationId xmlns:a16="http://schemas.microsoft.com/office/drawing/2014/main" id="{F200D0A3-3E78-7719-C5F1-5DE4BCCAEB7F}"/>
                </a:ext>
              </a:extLst>
            </p:cNvPr>
            <p:cNvSpPr/>
            <p:nvPr/>
          </p:nvSpPr>
          <p:spPr>
            <a:xfrm>
              <a:off x="6738925" y="1765325"/>
              <a:ext cx="764750" cy="399500"/>
            </a:xfrm>
            <a:custGeom>
              <a:avLst/>
              <a:gdLst/>
              <a:ahLst/>
              <a:cxnLst/>
              <a:rect l="l" t="t" r="r" b="b"/>
              <a:pathLst>
                <a:path w="30589" h="15980" extrusionOk="0">
                  <a:moveTo>
                    <a:pt x="28551" y="1"/>
                  </a:moveTo>
                  <a:cubicBezTo>
                    <a:pt x="28530" y="1"/>
                    <a:pt x="28509" y="1"/>
                    <a:pt x="28488" y="2"/>
                  </a:cubicBezTo>
                  <a:cubicBezTo>
                    <a:pt x="17280" y="602"/>
                    <a:pt x="7239" y="5606"/>
                    <a:pt x="1" y="13311"/>
                  </a:cubicBezTo>
                  <a:lnTo>
                    <a:pt x="2903" y="15980"/>
                  </a:lnTo>
                  <a:cubicBezTo>
                    <a:pt x="9407" y="8975"/>
                    <a:pt x="18581" y="4438"/>
                    <a:pt x="28755" y="3938"/>
                  </a:cubicBezTo>
                  <a:cubicBezTo>
                    <a:pt x="29789" y="3871"/>
                    <a:pt x="30589" y="3004"/>
                    <a:pt x="30589" y="1970"/>
                  </a:cubicBezTo>
                  <a:cubicBezTo>
                    <a:pt x="30589" y="857"/>
                    <a:pt x="29658" y="1"/>
                    <a:pt x="28551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0" name="Google Shape;467;p38">
              <a:extLst>
                <a:ext uri="{FF2B5EF4-FFF2-40B4-BE49-F238E27FC236}">
                  <a16:creationId xmlns:a16="http://schemas.microsoft.com/office/drawing/2014/main" id="{5E871496-35FA-8284-2B97-94B76F369E22}"/>
                </a:ext>
              </a:extLst>
            </p:cNvPr>
            <p:cNvSpPr/>
            <p:nvPr/>
          </p:nvSpPr>
          <p:spPr>
            <a:xfrm>
              <a:off x="6461225" y="2098100"/>
              <a:ext cx="351125" cy="709700"/>
            </a:xfrm>
            <a:custGeom>
              <a:avLst/>
              <a:gdLst/>
              <a:ahLst/>
              <a:cxnLst/>
              <a:rect l="l" t="t" r="r" b="b"/>
              <a:pathLst>
                <a:path w="14045" h="28388" extrusionOk="0">
                  <a:moveTo>
                    <a:pt x="11175" y="0"/>
                  </a:moveTo>
                  <a:cubicBezTo>
                    <a:pt x="4337" y="7372"/>
                    <a:pt x="68" y="17213"/>
                    <a:pt x="1" y="28054"/>
                  </a:cubicBezTo>
                  <a:lnTo>
                    <a:pt x="1" y="28387"/>
                  </a:lnTo>
                  <a:lnTo>
                    <a:pt x="3904" y="28387"/>
                  </a:lnTo>
                  <a:lnTo>
                    <a:pt x="3904" y="28054"/>
                  </a:lnTo>
                  <a:cubicBezTo>
                    <a:pt x="4004" y="18247"/>
                    <a:pt x="7840" y="9340"/>
                    <a:pt x="14044" y="2669"/>
                  </a:cubicBezTo>
                  <a:lnTo>
                    <a:pt x="11175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1" name="Google Shape;468;p38">
              <a:extLst>
                <a:ext uri="{FF2B5EF4-FFF2-40B4-BE49-F238E27FC236}">
                  <a16:creationId xmlns:a16="http://schemas.microsoft.com/office/drawing/2014/main" id="{580552C7-8AD7-5AAC-0BAD-230DBB814AFF}"/>
                </a:ext>
              </a:extLst>
            </p:cNvPr>
            <p:cNvSpPr/>
            <p:nvPr/>
          </p:nvSpPr>
          <p:spPr>
            <a:xfrm>
              <a:off x="6738925" y="3450725"/>
              <a:ext cx="764750" cy="399500"/>
            </a:xfrm>
            <a:custGeom>
              <a:avLst/>
              <a:gdLst/>
              <a:ahLst/>
              <a:cxnLst/>
              <a:rect l="l" t="t" r="r" b="b"/>
              <a:pathLst>
                <a:path w="30589" h="15980" extrusionOk="0">
                  <a:moveTo>
                    <a:pt x="2903" y="1"/>
                  </a:moveTo>
                  <a:lnTo>
                    <a:pt x="1" y="2669"/>
                  </a:lnTo>
                  <a:cubicBezTo>
                    <a:pt x="7239" y="10408"/>
                    <a:pt x="17280" y="15412"/>
                    <a:pt x="28488" y="15979"/>
                  </a:cubicBezTo>
                  <a:cubicBezTo>
                    <a:pt x="28509" y="15979"/>
                    <a:pt x="28530" y="15980"/>
                    <a:pt x="28551" y="15980"/>
                  </a:cubicBezTo>
                  <a:cubicBezTo>
                    <a:pt x="29658" y="15980"/>
                    <a:pt x="30589" y="15124"/>
                    <a:pt x="30589" y="14011"/>
                  </a:cubicBezTo>
                  <a:cubicBezTo>
                    <a:pt x="30589" y="12977"/>
                    <a:pt x="29789" y="12109"/>
                    <a:pt x="28755" y="12076"/>
                  </a:cubicBezTo>
                  <a:cubicBezTo>
                    <a:pt x="18581" y="11576"/>
                    <a:pt x="9407" y="7006"/>
                    <a:pt x="2903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2" name="Google Shape;469;p38">
              <a:extLst>
                <a:ext uri="{FF2B5EF4-FFF2-40B4-BE49-F238E27FC236}">
                  <a16:creationId xmlns:a16="http://schemas.microsoft.com/office/drawing/2014/main" id="{9EBFB954-EB28-B780-BC20-AC4B2C5395D1}"/>
                </a:ext>
              </a:extLst>
            </p:cNvPr>
            <p:cNvSpPr/>
            <p:nvPr/>
          </p:nvSpPr>
          <p:spPr>
            <a:xfrm>
              <a:off x="6461225" y="2807775"/>
              <a:ext cx="351125" cy="709700"/>
            </a:xfrm>
            <a:custGeom>
              <a:avLst/>
              <a:gdLst/>
              <a:ahLst/>
              <a:cxnLst/>
              <a:rect l="l" t="t" r="r" b="b"/>
              <a:pathLst>
                <a:path w="14045" h="28388" extrusionOk="0">
                  <a:moveTo>
                    <a:pt x="1" y="0"/>
                  </a:moveTo>
                  <a:lnTo>
                    <a:pt x="1" y="334"/>
                  </a:lnTo>
                  <a:cubicBezTo>
                    <a:pt x="68" y="11175"/>
                    <a:pt x="4337" y="21015"/>
                    <a:pt x="11175" y="28387"/>
                  </a:cubicBezTo>
                  <a:lnTo>
                    <a:pt x="14044" y="25719"/>
                  </a:lnTo>
                  <a:cubicBezTo>
                    <a:pt x="7840" y="19047"/>
                    <a:pt x="4004" y="10141"/>
                    <a:pt x="3904" y="334"/>
                  </a:cubicBezTo>
                  <a:lnTo>
                    <a:pt x="390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63" name="Google Shape;470;p38">
            <a:extLst>
              <a:ext uri="{FF2B5EF4-FFF2-40B4-BE49-F238E27FC236}">
                <a16:creationId xmlns:a16="http://schemas.microsoft.com/office/drawing/2014/main" id="{E74E8F27-0262-8A58-7A40-50FDC6E010D6}"/>
              </a:ext>
            </a:extLst>
          </p:cNvPr>
          <p:cNvSpPr/>
          <p:nvPr/>
        </p:nvSpPr>
        <p:spPr>
          <a:xfrm flipH="1">
            <a:off x="2764723" y="2790112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25019" h="25019" extrusionOk="0">
                <a:moveTo>
                  <a:pt x="12509" y="1"/>
                </a:moveTo>
                <a:cubicBezTo>
                  <a:pt x="9040" y="1"/>
                  <a:pt x="5938" y="1402"/>
                  <a:pt x="3670" y="3670"/>
                </a:cubicBezTo>
                <a:cubicBezTo>
                  <a:pt x="1368" y="5938"/>
                  <a:pt x="0" y="9074"/>
                  <a:pt x="0" y="12510"/>
                </a:cubicBezTo>
                <a:cubicBezTo>
                  <a:pt x="0" y="15945"/>
                  <a:pt x="1435" y="19081"/>
                  <a:pt x="3670" y="21316"/>
                </a:cubicBezTo>
                <a:cubicBezTo>
                  <a:pt x="5938" y="23584"/>
                  <a:pt x="9040" y="25019"/>
                  <a:pt x="12509" y="25019"/>
                </a:cubicBezTo>
                <a:cubicBezTo>
                  <a:pt x="19447" y="25019"/>
                  <a:pt x="25018" y="19415"/>
                  <a:pt x="25018" y="12510"/>
                </a:cubicBezTo>
                <a:cubicBezTo>
                  <a:pt x="25018" y="9040"/>
                  <a:pt x="23617" y="5905"/>
                  <a:pt x="21349" y="3670"/>
                </a:cubicBezTo>
                <a:cubicBezTo>
                  <a:pt x="19114" y="1402"/>
                  <a:pt x="15978" y="1"/>
                  <a:pt x="12509" y="1"/>
                </a:cubicBezTo>
                <a:close/>
              </a:path>
            </a:pathLst>
          </a:cu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64" name="Google Shape;471;p38">
            <a:extLst>
              <a:ext uri="{FF2B5EF4-FFF2-40B4-BE49-F238E27FC236}">
                <a16:creationId xmlns:a16="http://schemas.microsoft.com/office/drawing/2014/main" id="{046A3EB9-6DC1-0047-8D0D-53E1D404F3CA}"/>
              </a:ext>
            </a:extLst>
          </p:cNvPr>
          <p:cNvSpPr/>
          <p:nvPr/>
        </p:nvSpPr>
        <p:spPr>
          <a:xfrm flipH="1">
            <a:off x="2901498" y="2925212"/>
            <a:ext cx="354450" cy="354450"/>
          </a:xfrm>
          <a:custGeom>
            <a:avLst/>
            <a:gdLst/>
            <a:ahLst/>
            <a:cxnLst/>
            <a:rect l="l" t="t" r="r" b="b"/>
            <a:pathLst>
              <a:path w="14178" h="14178" extrusionOk="0">
                <a:moveTo>
                  <a:pt x="7106" y="1"/>
                </a:moveTo>
                <a:cubicBezTo>
                  <a:pt x="6539" y="1"/>
                  <a:pt x="6105" y="468"/>
                  <a:pt x="6105" y="1001"/>
                </a:cubicBezTo>
                <a:lnTo>
                  <a:pt x="6105" y="6105"/>
                </a:lnTo>
                <a:lnTo>
                  <a:pt x="1001" y="6105"/>
                </a:lnTo>
                <a:cubicBezTo>
                  <a:pt x="468" y="6105"/>
                  <a:pt x="1" y="6539"/>
                  <a:pt x="1" y="7106"/>
                </a:cubicBezTo>
                <a:cubicBezTo>
                  <a:pt x="1" y="7372"/>
                  <a:pt x="134" y="7606"/>
                  <a:pt x="301" y="7806"/>
                </a:cubicBezTo>
                <a:cubicBezTo>
                  <a:pt x="468" y="8006"/>
                  <a:pt x="701" y="8106"/>
                  <a:pt x="1001" y="8106"/>
                </a:cubicBezTo>
                <a:lnTo>
                  <a:pt x="6105" y="8106"/>
                </a:lnTo>
                <a:lnTo>
                  <a:pt x="6105" y="13177"/>
                </a:lnTo>
                <a:cubicBezTo>
                  <a:pt x="6105" y="13477"/>
                  <a:pt x="6205" y="13677"/>
                  <a:pt x="6372" y="13877"/>
                </a:cubicBezTo>
                <a:cubicBezTo>
                  <a:pt x="6539" y="14044"/>
                  <a:pt x="6806" y="14177"/>
                  <a:pt x="7106" y="14177"/>
                </a:cubicBezTo>
                <a:cubicBezTo>
                  <a:pt x="7640" y="14177"/>
                  <a:pt x="8107" y="13710"/>
                  <a:pt x="8107" y="13177"/>
                </a:cubicBezTo>
                <a:lnTo>
                  <a:pt x="8107" y="8106"/>
                </a:lnTo>
                <a:lnTo>
                  <a:pt x="13177" y="8106"/>
                </a:lnTo>
                <a:cubicBezTo>
                  <a:pt x="13744" y="8106"/>
                  <a:pt x="14178" y="7639"/>
                  <a:pt x="14178" y="7106"/>
                </a:cubicBezTo>
                <a:cubicBezTo>
                  <a:pt x="14178" y="6539"/>
                  <a:pt x="13744" y="6105"/>
                  <a:pt x="13177" y="6105"/>
                </a:cubicBezTo>
                <a:lnTo>
                  <a:pt x="8107" y="6105"/>
                </a:lnTo>
                <a:lnTo>
                  <a:pt x="8107" y="1001"/>
                </a:lnTo>
                <a:cubicBezTo>
                  <a:pt x="8107" y="468"/>
                  <a:pt x="7640" y="1"/>
                  <a:pt x="7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672E14E4-6F81-84F7-21C3-56CF8C722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6"/>
          <a:stretch>
            <a:fillRect/>
          </a:stretch>
        </p:blipFill>
        <p:spPr>
          <a:xfrm>
            <a:off x="0" y="696513"/>
            <a:ext cx="2912348" cy="44419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01EDE96-63B5-2D81-1168-3EA99BEF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54" y="1938696"/>
            <a:ext cx="2741902" cy="20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minecraft steve prison illustration">
            <a:extLst>
              <a:ext uri="{FF2B5EF4-FFF2-40B4-BE49-F238E27FC236}">
                <a16:creationId xmlns:a16="http://schemas.microsoft.com/office/drawing/2014/main" id="{2DD407E1-7166-1942-1544-9E18AF85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0">
            <a:extLst>
              <a:ext uri="{FF2B5EF4-FFF2-40B4-BE49-F238E27FC236}">
                <a16:creationId xmlns:a16="http://schemas.microsoft.com/office/drawing/2014/main" id="{55917534-8C18-779F-F45F-45C8C189A9CA}"/>
              </a:ext>
            </a:extLst>
          </p:cNvPr>
          <p:cNvSpPr/>
          <p:nvPr/>
        </p:nvSpPr>
        <p:spPr>
          <a:xfrm>
            <a:off x="741300" y="2566475"/>
            <a:ext cx="7661400" cy="1879200"/>
          </a:xfrm>
          <a:prstGeom prst="snip1Rect">
            <a:avLst>
              <a:gd name="adj" fmla="val 16667"/>
            </a:avLst>
          </a:prstGeom>
          <a:noFill/>
          <a:ln w="2857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" name="Google Shape;754;p50">
            <a:extLst>
              <a:ext uri="{FF2B5EF4-FFF2-40B4-BE49-F238E27FC236}">
                <a16:creationId xmlns:a16="http://schemas.microsoft.com/office/drawing/2014/main" id="{027E91FE-0AC9-DEE3-CEC8-9EF63C133634}"/>
              </a:ext>
            </a:extLst>
          </p:cNvPr>
          <p:cNvSpPr txBox="1"/>
          <p:nvPr/>
        </p:nvSpPr>
        <p:spPr>
          <a:xfrm>
            <a:off x="713250" y="2767313"/>
            <a:ext cx="77175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6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 sz="12000" b="0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0"/>
              <a:buFont typeface="Orbitron"/>
              <a:buNone/>
              <a:defRPr/>
            </a:pPr>
            <a:r>
              <a:rPr kumimoji="0" lang="en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"/>
                <a:sym typeface="Orbitron"/>
              </a:rPr>
              <a:t>4,498,300,000</a:t>
            </a:r>
          </a:p>
        </p:txBody>
      </p:sp>
      <p:sp>
        <p:nvSpPr>
          <p:cNvPr id="4" name="Google Shape;755;p50">
            <a:extLst>
              <a:ext uri="{FF2B5EF4-FFF2-40B4-BE49-F238E27FC236}">
                <a16:creationId xmlns:a16="http://schemas.microsoft.com/office/drawing/2014/main" id="{E46E51C6-0706-DB1E-4963-F11F967EDD45}"/>
              </a:ext>
            </a:extLst>
          </p:cNvPr>
          <p:cNvSpPr txBox="1"/>
          <p:nvPr/>
        </p:nvSpPr>
        <p:spPr>
          <a:xfrm>
            <a:off x="713250" y="3750113"/>
            <a:ext cx="7717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8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None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bitron"/>
                <a:sym typeface="Orbitron"/>
              </a:rPr>
              <a:t>Big numbers catch your audience’s attention</a:t>
            </a:r>
          </a:p>
        </p:txBody>
      </p:sp>
      <p:sp>
        <p:nvSpPr>
          <p:cNvPr id="5" name="Google Shape;756;p50">
            <a:extLst>
              <a:ext uri="{FF2B5EF4-FFF2-40B4-BE49-F238E27FC236}">
                <a16:creationId xmlns:a16="http://schemas.microsoft.com/office/drawing/2014/main" id="{A144FCE2-BCC7-9A1F-D65A-6DA60D037D6F}"/>
              </a:ext>
            </a:extLst>
          </p:cNvPr>
          <p:cNvSpPr/>
          <p:nvPr/>
        </p:nvSpPr>
        <p:spPr>
          <a:xfrm>
            <a:off x="4413900" y="4261275"/>
            <a:ext cx="316200" cy="316200"/>
          </a:xfrm>
          <a:prstGeom prst="ellipse">
            <a:avLst/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6" name="Google Shape;757;p50">
            <a:extLst>
              <a:ext uri="{FF2B5EF4-FFF2-40B4-BE49-F238E27FC236}">
                <a16:creationId xmlns:a16="http://schemas.microsoft.com/office/drawing/2014/main" id="{3742A93F-1661-80A4-D139-D9B22F82D75B}"/>
              </a:ext>
            </a:extLst>
          </p:cNvPr>
          <p:cNvSpPr/>
          <p:nvPr/>
        </p:nvSpPr>
        <p:spPr>
          <a:xfrm>
            <a:off x="5025200" y="4261275"/>
            <a:ext cx="316200" cy="316200"/>
          </a:xfrm>
          <a:prstGeom prst="ellipse">
            <a:avLst/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7" name="Google Shape;758;p50">
            <a:extLst>
              <a:ext uri="{FF2B5EF4-FFF2-40B4-BE49-F238E27FC236}">
                <a16:creationId xmlns:a16="http://schemas.microsoft.com/office/drawing/2014/main" id="{90D5E047-E67C-620D-C748-14223DD6D2A2}"/>
              </a:ext>
            </a:extLst>
          </p:cNvPr>
          <p:cNvSpPr/>
          <p:nvPr/>
        </p:nvSpPr>
        <p:spPr>
          <a:xfrm>
            <a:off x="3865825" y="4261275"/>
            <a:ext cx="316200" cy="316200"/>
          </a:xfrm>
          <a:prstGeom prst="ellipse">
            <a:avLst/>
          </a:prstGeom>
          <a:solidFill>
            <a:srgbClr val="15B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D37E31-20D5-FCC6-BB23-B12AF02AA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6" y="1380120"/>
            <a:ext cx="5876308" cy="21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9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>
            <a:extLst>
              <a:ext uri="{FF2B5EF4-FFF2-40B4-BE49-F238E27FC236}">
                <a16:creationId xmlns:a16="http://schemas.microsoft.com/office/drawing/2014/main" id="{C1C8D27E-59DF-703A-3DD6-3AD7BF40A405}"/>
              </a:ext>
            </a:extLst>
          </p:cNvPr>
          <p:cNvGrpSpPr/>
          <p:nvPr/>
        </p:nvGrpSpPr>
        <p:grpSpPr>
          <a:xfrm>
            <a:off x="2454556" y="1669142"/>
            <a:ext cx="6370129" cy="2828681"/>
            <a:chOff x="2207814" y="1681856"/>
            <a:chExt cx="6570300" cy="2917568"/>
          </a:xfrm>
        </p:grpSpPr>
        <p:sp>
          <p:nvSpPr>
            <p:cNvPr id="27" name="Google Shape;547;p42">
              <a:extLst>
                <a:ext uri="{FF2B5EF4-FFF2-40B4-BE49-F238E27FC236}">
                  <a16:creationId xmlns:a16="http://schemas.microsoft.com/office/drawing/2014/main" id="{26A80456-5FBB-7E94-25A6-7992C94DB685}"/>
                </a:ext>
              </a:extLst>
            </p:cNvPr>
            <p:cNvSpPr/>
            <p:nvPr/>
          </p:nvSpPr>
          <p:spPr>
            <a:xfrm>
              <a:off x="2261735" y="1681856"/>
              <a:ext cx="1866000" cy="2917568"/>
            </a:xfrm>
            <a:prstGeom prst="snip1Rect">
              <a:avLst>
                <a:gd name="adj" fmla="val 16667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8" name="Google Shape;548;p42">
              <a:extLst>
                <a:ext uri="{FF2B5EF4-FFF2-40B4-BE49-F238E27FC236}">
                  <a16:creationId xmlns:a16="http://schemas.microsoft.com/office/drawing/2014/main" id="{D10231B8-D9A1-B547-D9E6-42BA04738150}"/>
                </a:ext>
              </a:extLst>
            </p:cNvPr>
            <p:cNvSpPr/>
            <p:nvPr/>
          </p:nvSpPr>
          <p:spPr>
            <a:xfrm>
              <a:off x="4548410" y="1681856"/>
              <a:ext cx="1866000" cy="2917568"/>
            </a:xfrm>
            <a:prstGeom prst="snip1Rect">
              <a:avLst>
                <a:gd name="adj" fmla="val 16667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29" name="Google Shape;549;p42">
              <a:extLst>
                <a:ext uri="{FF2B5EF4-FFF2-40B4-BE49-F238E27FC236}">
                  <a16:creationId xmlns:a16="http://schemas.microsoft.com/office/drawing/2014/main" id="{195D75E6-504E-6D94-BB0C-C70BFB8DE49F}"/>
                </a:ext>
              </a:extLst>
            </p:cNvPr>
            <p:cNvSpPr/>
            <p:nvPr/>
          </p:nvSpPr>
          <p:spPr>
            <a:xfrm>
              <a:off x="6835085" y="1681856"/>
              <a:ext cx="1866000" cy="2917568"/>
            </a:xfrm>
            <a:prstGeom prst="snip1Rect">
              <a:avLst>
                <a:gd name="adj" fmla="val 16667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0" name="Google Shape;550;p42">
              <a:extLst>
                <a:ext uri="{FF2B5EF4-FFF2-40B4-BE49-F238E27FC236}">
                  <a16:creationId xmlns:a16="http://schemas.microsoft.com/office/drawing/2014/main" id="{9613A34B-4C1A-2E88-91C3-7CE33A18F253}"/>
                </a:ext>
              </a:extLst>
            </p:cNvPr>
            <p:cNvSpPr/>
            <p:nvPr/>
          </p:nvSpPr>
          <p:spPr>
            <a:xfrm>
              <a:off x="6766914" y="3161100"/>
              <a:ext cx="2011200" cy="352500"/>
            </a:xfrm>
            <a:prstGeom prst="roundRect">
              <a:avLst>
                <a:gd name="adj" fmla="val 0"/>
              </a:avLst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1" name="Google Shape;551;p42">
              <a:extLst>
                <a:ext uri="{FF2B5EF4-FFF2-40B4-BE49-F238E27FC236}">
                  <a16:creationId xmlns:a16="http://schemas.microsoft.com/office/drawing/2014/main" id="{815F4F8D-A6BB-FD33-1E49-A7FAD65A2DB1}"/>
                </a:ext>
              </a:extLst>
            </p:cNvPr>
            <p:cNvSpPr/>
            <p:nvPr/>
          </p:nvSpPr>
          <p:spPr>
            <a:xfrm>
              <a:off x="4475814" y="3163950"/>
              <a:ext cx="2011200" cy="352500"/>
            </a:xfrm>
            <a:prstGeom prst="roundRect">
              <a:avLst>
                <a:gd name="adj" fmla="val 0"/>
              </a:avLst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2" name="Google Shape;552;p42">
              <a:extLst>
                <a:ext uri="{FF2B5EF4-FFF2-40B4-BE49-F238E27FC236}">
                  <a16:creationId xmlns:a16="http://schemas.microsoft.com/office/drawing/2014/main" id="{A93FD522-F3D1-77D3-0D99-AEC968E3BBD7}"/>
                </a:ext>
              </a:extLst>
            </p:cNvPr>
            <p:cNvSpPr/>
            <p:nvPr/>
          </p:nvSpPr>
          <p:spPr>
            <a:xfrm>
              <a:off x="2207814" y="3163950"/>
              <a:ext cx="2011200" cy="352500"/>
            </a:xfrm>
            <a:prstGeom prst="roundRect">
              <a:avLst>
                <a:gd name="adj" fmla="val 0"/>
              </a:avLst>
            </a:pr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33" name="Google Shape;553;p42">
              <a:extLst>
                <a:ext uri="{FF2B5EF4-FFF2-40B4-BE49-F238E27FC236}">
                  <a16:creationId xmlns:a16="http://schemas.microsoft.com/office/drawing/2014/main" id="{58F221AC-0D52-AD49-94DC-D53F8C4FD1D3}"/>
                </a:ext>
              </a:extLst>
            </p:cNvPr>
            <p:cNvSpPr txBox="1"/>
            <p:nvPr/>
          </p:nvSpPr>
          <p:spPr>
            <a:xfrm>
              <a:off x="2230910" y="3115175"/>
              <a:ext cx="1965000" cy="4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Comfortaa"/>
                <a:buNone/>
                <a:defRPr sz="1800" b="1" i="0" u="none" strike="noStrike" cap="none">
                  <a:solidFill>
                    <a:srgbClr val="FFFFFF"/>
                  </a:solidFill>
                  <a:latin typeface="Orbitron"/>
                  <a:ea typeface="Orbitron"/>
                  <a:cs typeface="Orbitron"/>
                  <a:sym typeface="Orbitro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spcAft>
                  <a:spcPts val="1600"/>
                </a:spcAft>
              </a:pPr>
              <a:r>
                <a:rPr lang="es-PE" b="0" kern="0">
                  <a:latin typeface="Orbitron Medium"/>
                  <a:ea typeface="Orbitron Medium"/>
                  <a:cs typeface="Orbitron Medium"/>
                  <a:sym typeface="Orbitron Medium"/>
                </a:rPr>
                <a:t>Basic</a:t>
              </a:r>
            </a:p>
          </p:txBody>
        </p:sp>
        <p:sp>
          <p:nvSpPr>
            <p:cNvPr id="34" name="Google Shape;554;p42">
              <a:extLst>
                <a:ext uri="{FF2B5EF4-FFF2-40B4-BE49-F238E27FC236}">
                  <a16:creationId xmlns:a16="http://schemas.microsoft.com/office/drawing/2014/main" id="{367C5722-C3DC-292B-F887-E2FC2285CB87}"/>
                </a:ext>
              </a:extLst>
            </p:cNvPr>
            <p:cNvSpPr txBox="1"/>
            <p:nvPr/>
          </p:nvSpPr>
          <p:spPr>
            <a:xfrm>
              <a:off x="4498910" y="3135754"/>
              <a:ext cx="1965000" cy="4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Comfortaa"/>
                <a:buNone/>
                <a:defRPr sz="1800" b="1" i="0" u="none" strike="noStrike" cap="none">
                  <a:solidFill>
                    <a:srgbClr val="FFFFFF"/>
                  </a:solidFill>
                  <a:latin typeface="Orbitron"/>
                  <a:ea typeface="Orbitron"/>
                  <a:cs typeface="Orbitron"/>
                  <a:sym typeface="Orbitro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spcAft>
                  <a:spcPts val="1600"/>
                </a:spcAft>
              </a:pPr>
              <a:r>
                <a:rPr lang="es-PE" b="0" kern="0">
                  <a:latin typeface="Orbitron Medium"/>
                  <a:ea typeface="Orbitron Medium"/>
                  <a:cs typeface="Orbitron Medium"/>
                  <a:sym typeface="Orbitron Medium"/>
                </a:rPr>
                <a:t>Pro</a:t>
              </a:r>
            </a:p>
          </p:txBody>
        </p:sp>
        <p:sp>
          <p:nvSpPr>
            <p:cNvPr id="35" name="Google Shape;555;p42">
              <a:extLst>
                <a:ext uri="{FF2B5EF4-FFF2-40B4-BE49-F238E27FC236}">
                  <a16:creationId xmlns:a16="http://schemas.microsoft.com/office/drawing/2014/main" id="{B7930F63-5782-6305-FBA2-9C161D5B0BF3}"/>
                </a:ext>
              </a:extLst>
            </p:cNvPr>
            <p:cNvSpPr txBox="1"/>
            <p:nvPr/>
          </p:nvSpPr>
          <p:spPr>
            <a:xfrm>
              <a:off x="6790010" y="3131389"/>
              <a:ext cx="1965000" cy="41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Comfortaa"/>
                <a:buNone/>
                <a:defRPr sz="1800" b="1" i="0" u="none" strike="noStrike" cap="none">
                  <a:solidFill>
                    <a:srgbClr val="FFFFFF"/>
                  </a:solidFill>
                  <a:latin typeface="Orbitron"/>
                  <a:ea typeface="Orbitron"/>
                  <a:cs typeface="Orbitron"/>
                  <a:sym typeface="Orbitro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800"/>
                <a:buFont typeface="Open Sans"/>
                <a:buNone/>
                <a:defRPr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spcAft>
                  <a:spcPts val="1600"/>
                </a:spcAft>
              </a:pPr>
              <a:r>
                <a:rPr lang="es-PE" b="0" kern="0">
                  <a:latin typeface="Orbitron Medium"/>
                  <a:ea typeface="Orbitron Medium"/>
                  <a:cs typeface="Orbitron Medium"/>
                  <a:sym typeface="Orbitron Medium"/>
                </a:rPr>
                <a:t>Premium</a:t>
              </a:r>
            </a:p>
          </p:txBody>
        </p:sp>
        <p:sp>
          <p:nvSpPr>
            <p:cNvPr id="36" name="Google Shape;556;p42">
              <a:extLst>
                <a:ext uri="{FF2B5EF4-FFF2-40B4-BE49-F238E27FC236}">
                  <a16:creationId xmlns:a16="http://schemas.microsoft.com/office/drawing/2014/main" id="{467AFF84-110F-3CA4-80D1-E2CD5C51C8CF}"/>
                </a:ext>
              </a:extLst>
            </p:cNvPr>
            <p:cNvSpPr txBox="1"/>
            <p:nvPr/>
          </p:nvSpPr>
          <p:spPr>
            <a:xfrm>
              <a:off x="2261668" y="2688075"/>
              <a:ext cx="18660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2800"/>
                <a:buFont typeface="Orbitron"/>
                <a:buNone/>
                <a:defRPr sz="28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1pPr>
              <a:lvl2pPr marR="0" lvl="1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2pPr>
              <a:lvl3pPr marR="0" lvl="2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3pPr>
              <a:lvl4pPr marR="0" lvl="3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4pPr>
              <a:lvl5pPr marR="0" lvl="4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5pPr>
              <a:lvl6pPr marR="0" lvl="5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6pPr>
              <a:lvl7pPr marR="0" lvl="6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7pPr>
              <a:lvl8pPr marR="0" lvl="7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8pPr>
              <a:lvl9pPr marR="0" lvl="8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2800"/>
                <a:buFont typeface="Orbitron"/>
                <a:buNone/>
                <a:defRPr/>
              </a:pPr>
              <a:r>
                <a:rPr kumimoji="0" lang="en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rbitron"/>
                  <a:sym typeface="Orbitron"/>
                </a:rPr>
                <a:t>01</a:t>
              </a:r>
            </a:p>
          </p:txBody>
        </p:sp>
        <p:sp>
          <p:nvSpPr>
            <p:cNvPr id="37" name="Google Shape;557;p42">
              <a:extLst>
                <a:ext uri="{FF2B5EF4-FFF2-40B4-BE49-F238E27FC236}">
                  <a16:creationId xmlns:a16="http://schemas.microsoft.com/office/drawing/2014/main" id="{B07AD414-2076-1228-FBEF-DC5EA6AF03AB}"/>
                </a:ext>
              </a:extLst>
            </p:cNvPr>
            <p:cNvSpPr txBox="1"/>
            <p:nvPr/>
          </p:nvSpPr>
          <p:spPr>
            <a:xfrm>
              <a:off x="6858110" y="3711838"/>
              <a:ext cx="1828800" cy="79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Open Sans"/>
                <a:buNone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Jupiter is a gas giant and the biggest planet</a:t>
              </a:r>
            </a:p>
          </p:txBody>
        </p:sp>
        <p:sp>
          <p:nvSpPr>
            <p:cNvPr id="39" name="Google Shape;559;p42">
              <a:extLst>
                <a:ext uri="{FF2B5EF4-FFF2-40B4-BE49-F238E27FC236}">
                  <a16:creationId xmlns:a16="http://schemas.microsoft.com/office/drawing/2014/main" id="{ADD68713-32ED-17EB-7812-0AAA0E9845BF}"/>
                </a:ext>
              </a:extLst>
            </p:cNvPr>
            <p:cNvSpPr txBox="1"/>
            <p:nvPr/>
          </p:nvSpPr>
          <p:spPr>
            <a:xfrm>
              <a:off x="2299010" y="3695788"/>
              <a:ext cx="1828800" cy="83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Open Sans"/>
                <a:buNone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Despite being red, Mars is actually a cold place </a:t>
              </a:r>
            </a:p>
          </p:txBody>
        </p:sp>
        <p:sp>
          <p:nvSpPr>
            <p:cNvPr id="40" name="Google Shape;560;p42">
              <a:extLst>
                <a:ext uri="{FF2B5EF4-FFF2-40B4-BE49-F238E27FC236}">
                  <a16:creationId xmlns:a16="http://schemas.microsoft.com/office/drawing/2014/main" id="{42A52FEA-68E0-2E83-8E5D-A3F2F1569AE3}"/>
                </a:ext>
              </a:extLst>
            </p:cNvPr>
            <p:cNvSpPr txBox="1"/>
            <p:nvPr/>
          </p:nvSpPr>
          <p:spPr>
            <a:xfrm>
              <a:off x="4567010" y="3711838"/>
              <a:ext cx="1828800" cy="79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ct val="0"/>
                </a:spcAft>
                <a:buClr>
                  <a:srgbClr val="FFFFFF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Pts val="1400"/>
                <a:buFont typeface="Open Sans"/>
                <a:buNone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Saturn is composed mostly of hydrogen and helium</a:t>
              </a:r>
            </a:p>
          </p:txBody>
        </p:sp>
        <p:sp>
          <p:nvSpPr>
            <p:cNvPr id="41" name="Google Shape;561;p42">
              <a:extLst>
                <a:ext uri="{FF2B5EF4-FFF2-40B4-BE49-F238E27FC236}">
                  <a16:creationId xmlns:a16="http://schemas.microsoft.com/office/drawing/2014/main" id="{645858BA-D62A-9C71-1B7F-00BF05C47DA5}"/>
                </a:ext>
              </a:extLst>
            </p:cNvPr>
            <p:cNvSpPr/>
            <p:nvPr/>
          </p:nvSpPr>
          <p:spPr>
            <a:xfrm>
              <a:off x="2912266" y="1840350"/>
              <a:ext cx="572845" cy="531780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2" name="Google Shape;562;p42">
              <a:extLst>
                <a:ext uri="{FF2B5EF4-FFF2-40B4-BE49-F238E27FC236}">
                  <a16:creationId xmlns:a16="http://schemas.microsoft.com/office/drawing/2014/main" id="{C720C28C-AF8B-4D6C-60A9-6A57DE1E9AD9}"/>
                </a:ext>
              </a:extLst>
            </p:cNvPr>
            <p:cNvSpPr/>
            <p:nvPr/>
          </p:nvSpPr>
          <p:spPr>
            <a:xfrm>
              <a:off x="2530460" y="2245366"/>
              <a:ext cx="423664" cy="393293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3" name="Google Shape;563;p42">
              <a:extLst>
                <a:ext uri="{FF2B5EF4-FFF2-40B4-BE49-F238E27FC236}">
                  <a16:creationId xmlns:a16="http://schemas.microsoft.com/office/drawing/2014/main" id="{FF4D1E81-60E7-8595-83F5-4145410A9095}"/>
                </a:ext>
              </a:extLst>
            </p:cNvPr>
            <p:cNvSpPr/>
            <p:nvPr/>
          </p:nvSpPr>
          <p:spPr>
            <a:xfrm>
              <a:off x="3435347" y="2245366"/>
              <a:ext cx="423664" cy="393293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4" name="Google Shape;564;p42">
              <a:extLst>
                <a:ext uri="{FF2B5EF4-FFF2-40B4-BE49-F238E27FC236}">
                  <a16:creationId xmlns:a16="http://schemas.microsoft.com/office/drawing/2014/main" id="{3044A5C7-DA2C-351F-AAC2-1C324732A6E7}"/>
                </a:ext>
              </a:extLst>
            </p:cNvPr>
            <p:cNvSpPr/>
            <p:nvPr/>
          </p:nvSpPr>
          <p:spPr>
            <a:xfrm>
              <a:off x="5198941" y="1840350"/>
              <a:ext cx="572845" cy="531780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5" name="Google Shape;565;p42">
              <a:extLst>
                <a:ext uri="{FF2B5EF4-FFF2-40B4-BE49-F238E27FC236}">
                  <a16:creationId xmlns:a16="http://schemas.microsoft.com/office/drawing/2014/main" id="{998CAC27-2FB6-039B-6800-C90546BDC041}"/>
                </a:ext>
              </a:extLst>
            </p:cNvPr>
            <p:cNvSpPr/>
            <p:nvPr/>
          </p:nvSpPr>
          <p:spPr>
            <a:xfrm>
              <a:off x="4817135" y="2245366"/>
              <a:ext cx="423664" cy="393293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6" name="Google Shape;566;p42">
              <a:extLst>
                <a:ext uri="{FF2B5EF4-FFF2-40B4-BE49-F238E27FC236}">
                  <a16:creationId xmlns:a16="http://schemas.microsoft.com/office/drawing/2014/main" id="{92DED1BA-F350-BD4F-4658-962B5C1C34BF}"/>
                </a:ext>
              </a:extLst>
            </p:cNvPr>
            <p:cNvSpPr/>
            <p:nvPr/>
          </p:nvSpPr>
          <p:spPr>
            <a:xfrm>
              <a:off x="5722022" y="2245366"/>
              <a:ext cx="423664" cy="393293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7" name="Google Shape;567;p42">
              <a:extLst>
                <a:ext uri="{FF2B5EF4-FFF2-40B4-BE49-F238E27FC236}">
                  <a16:creationId xmlns:a16="http://schemas.microsoft.com/office/drawing/2014/main" id="{1C20FF9E-A397-DD4F-1A1E-74439685A909}"/>
                </a:ext>
              </a:extLst>
            </p:cNvPr>
            <p:cNvSpPr/>
            <p:nvPr/>
          </p:nvSpPr>
          <p:spPr>
            <a:xfrm>
              <a:off x="7485616" y="1840350"/>
              <a:ext cx="572845" cy="531780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8" name="Google Shape;568;p42">
              <a:extLst>
                <a:ext uri="{FF2B5EF4-FFF2-40B4-BE49-F238E27FC236}">
                  <a16:creationId xmlns:a16="http://schemas.microsoft.com/office/drawing/2014/main" id="{BC9A2C8F-6382-E7CF-4CE5-34BDD76E9A6E}"/>
                </a:ext>
              </a:extLst>
            </p:cNvPr>
            <p:cNvSpPr/>
            <p:nvPr/>
          </p:nvSpPr>
          <p:spPr>
            <a:xfrm>
              <a:off x="7103810" y="2245366"/>
              <a:ext cx="423664" cy="393293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49" name="Google Shape;569;p42">
              <a:extLst>
                <a:ext uri="{FF2B5EF4-FFF2-40B4-BE49-F238E27FC236}">
                  <a16:creationId xmlns:a16="http://schemas.microsoft.com/office/drawing/2014/main" id="{81AA257E-7AF3-C217-3FC9-78DE13927C82}"/>
                </a:ext>
              </a:extLst>
            </p:cNvPr>
            <p:cNvSpPr/>
            <p:nvPr/>
          </p:nvSpPr>
          <p:spPr>
            <a:xfrm>
              <a:off x="8008697" y="2245366"/>
              <a:ext cx="423664" cy="393293"/>
            </a:xfrm>
            <a:custGeom>
              <a:avLst/>
              <a:gdLst/>
              <a:ahLst/>
              <a:cxnLst/>
              <a:rect l="l" t="t" r="r" b="b"/>
              <a:pathLst>
                <a:path w="19655" h="18246" extrusionOk="0">
                  <a:moveTo>
                    <a:pt x="9829" y="1835"/>
                  </a:moveTo>
                  <a:lnTo>
                    <a:pt x="12133" y="6452"/>
                  </a:lnTo>
                  <a:cubicBezTo>
                    <a:pt x="12218" y="6618"/>
                    <a:pt x="12375" y="6733"/>
                    <a:pt x="12559" y="6760"/>
                  </a:cubicBezTo>
                  <a:lnTo>
                    <a:pt x="17698" y="7500"/>
                  </a:lnTo>
                  <a:lnTo>
                    <a:pt x="13984" y="11078"/>
                  </a:lnTo>
                  <a:cubicBezTo>
                    <a:pt x="13848" y="11211"/>
                    <a:pt x="13788" y="11398"/>
                    <a:pt x="13821" y="11582"/>
                  </a:cubicBezTo>
                  <a:lnTo>
                    <a:pt x="14700" y="16646"/>
                  </a:lnTo>
                  <a:lnTo>
                    <a:pt x="10092" y="14251"/>
                  </a:lnTo>
                  <a:cubicBezTo>
                    <a:pt x="10009" y="14209"/>
                    <a:pt x="9919" y="14188"/>
                    <a:pt x="9830" y="14188"/>
                  </a:cubicBezTo>
                  <a:cubicBezTo>
                    <a:pt x="9740" y="14188"/>
                    <a:pt x="9651" y="14209"/>
                    <a:pt x="9570" y="14251"/>
                  </a:cubicBezTo>
                  <a:lnTo>
                    <a:pt x="4962" y="16646"/>
                  </a:lnTo>
                  <a:lnTo>
                    <a:pt x="5838" y="11582"/>
                  </a:lnTo>
                  <a:cubicBezTo>
                    <a:pt x="5871" y="11398"/>
                    <a:pt x="5810" y="11208"/>
                    <a:pt x="5674" y="11078"/>
                  </a:cubicBezTo>
                  <a:lnTo>
                    <a:pt x="1961" y="7500"/>
                  </a:lnTo>
                  <a:lnTo>
                    <a:pt x="7100" y="6760"/>
                  </a:lnTo>
                  <a:cubicBezTo>
                    <a:pt x="7284" y="6733"/>
                    <a:pt x="7441" y="6618"/>
                    <a:pt x="7525" y="6452"/>
                  </a:cubicBezTo>
                  <a:lnTo>
                    <a:pt x="9829" y="1835"/>
                  </a:lnTo>
                  <a:close/>
                  <a:moveTo>
                    <a:pt x="9828" y="1"/>
                  </a:moveTo>
                  <a:cubicBezTo>
                    <a:pt x="9627" y="1"/>
                    <a:pt x="9426" y="105"/>
                    <a:pt x="9322" y="313"/>
                  </a:cubicBezTo>
                  <a:lnTo>
                    <a:pt x="6641" y="5682"/>
                  </a:lnTo>
                  <a:lnTo>
                    <a:pt x="653" y="6543"/>
                  </a:lnTo>
                  <a:cubicBezTo>
                    <a:pt x="188" y="6609"/>
                    <a:pt x="1" y="7183"/>
                    <a:pt x="339" y="7509"/>
                  </a:cubicBezTo>
                  <a:lnTo>
                    <a:pt x="4672" y="11685"/>
                  </a:lnTo>
                  <a:lnTo>
                    <a:pt x="3648" y="17579"/>
                  </a:lnTo>
                  <a:cubicBezTo>
                    <a:pt x="3584" y="17947"/>
                    <a:pt x="3875" y="18245"/>
                    <a:pt x="4207" y="18245"/>
                  </a:cubicBezTo>
                  <a:cubicBezTo>
                    <a:pt x="4293" y="18245"/>
                    <a:pt x="4383" y="18225"/>
                    <a:pt x="4470" y="18180"/>
                  </a:cubicBezTo>
                  <a:lnTo>
                    <a:pt x="9829" y="15393"/>
                  </a:lnTo>
                  <a:lnTo>
                    <a:pt x="15189" y="18180"/>
                  </a:lnTo>
                  <a:cubicBezTo>
                    <a:pt x="15275" y="18225"/>
                    <a:pt x="15365" y="18245"/>
                    <a:pt x="15452" y="18245"/>
                  </a:cubicBezTo>
                  <a:cubicBezTo>
                    <a:pt x="15782" y="18245"/>
                    <a:pt x="16072" y="17948"/>
                    <a:pt x="16007" y="17582"/>
                  </a:cubicBezTo>
                  <a:lnTo>
                    <a:pt x="14986" y="11685"/>
                  </a:lnTo>
                  <a:lnTo>
                    <a:pt x="19316" y="7512"/>
                  </a:lnTo>
                  <a:cubicBezTo>
                    <a:pt x="19655" y="7183"/>
                    <a:pt x="19470" y="6609"/>
                    <a:pt x="19005" y="6543"/>
                  </a:cubicBezTo>
                  <a:lnTo>
                    <a:pt x="13015" y="5682"/>
                  </a:lnTo>
                  <a:lnTo>
                    <a:pt x="10333" y="313"/>
                  </a:lnTo>
                  <a:cubicBezTo>
                    <a:pt x="10229" y="105"/>
                    <a:pt x="10029" y="1"/>
                    <a:pt x="9828" y="1"/>
                  </a:cubicBezTo>
                  <a:close/>
                </a:path>
              </a:pathLst>
            </a:custGeom>
            <a:solidFill>
              <a:srgbClr val="15B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50" name="Google Shape;570;p42">
              <a:extLst>
                <a:ext uri="{FF2B5EF4-FFF2-40B4-BE49-F238E27FC236}">
                  <a16:creationId xmlns:a16="http://schemas.microsoft.com/office/drawing/2014/main" id="{3E07FED6-706F-1B80-A50A-104D401E3B0A}"/>
                </a:ext>
              </a:extLst>
            </p:cNvPr>
            <p:cNvSpPr txBox="1"/>
            <p:nvPr/>
          </p:nvSpPr>
          <p:spPr>
            <a:xfrm>
              <a:off x="6835168" y="2688075"/>
              <a:ext cx="18660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2800"/>
                <a:buFont typeface="Orbitron"/>
                <a:buNone/>
                <a:defRPr sz="28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1pPr>
              <a:lvl2pPr marR="0" lvl="1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2pPr>
              <a:lvl3pPr marR="0" lvl="2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3pPr>
              <a:lvl4pPr marR="0" lvl="3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4pPr>
              <a:lvl5pPr marR="0" lvl="4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5pPr>
              <a:lvl6pPr marR="0" lvl="5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6pPr>
              <a:lvl7pPr marR="0" lvl="6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7pPr>
              <a:lvl8pPr marR="0" lvl="7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8pPr>
              <a:lvl9pPr marR="0" lvl="8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2800"/>
                <a:buFont typeface="Orbitron"/>
                <a:buNone/>
                <a:defRPr/>
              </a:pPr>
              <a:r>
                <a:rPr kumimoji="0" lang="en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rbitron"/>
                  <a:sym typeface="Orbitron"/>
                </a:rPr>
                <a:t>03</a:t>
              </a:r>
            </a:p>
          </p:txBody>
        </p:sp>
        <p:sp>
          <p:nvSpPr>
            <p:cNvPr id="51" name="Google Shape;571;p42">
              <a:extLst>
                <a:ext uri="{FF2B5EF4-FFF2-40B4-BE49-F238E27FC236}">
                  <a16:creationId xmlns:a16="http://schemas.microsoft.com/office/drawing/2014/main" id="{53B03132-0E19-09B7-630C-7E3AAF915E45}"/>
                </a:ext>
              </a:extLst>
            </p:cNvPr>
            <p:cNvSpPr txBox="1"/>
            <p:nvPr/>
          </p:nvSpPr>
          <p:spPr>
            <a:xfrm>
              <a:off x="4548443" y="2688075"/>
              <a:ext cx="18660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2800"/>
                <a:buFont typeface="Orbitron"/>
                <a:buNone/>
                <a:defRPr sz="28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1pPr>
              <a:lvl2pPr marR="0" lvl="1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2pPr>
              <a:lvl3pPr marR="0" lvl="2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3pPr>
              <a:lvl4pPr marR="0" lvl="3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4pPr>
              <a:lvl5pPr marR="0" lvl="4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5pPr>
              <a:lvl6pPr marR="0" lvl="5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6pPr>
              <a:lvl7pPr marR="0" lvl="6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7pPr>
              <a:lvl8pPr marR="0" lvl="7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8pPr>
              <a:lvl9pPr marR="0" lvl="8" algn="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2000"/>
                <a:buFont typeface="Orbitron"/>
                <a:buNone/>
                <a:defRPr sz="12000" b="0" i="0" u="none" strike="noStrike" cap="none">
                  <a:solidFill>
                    <a:schemeClr val="lt1"/>
                  </a:solidFill>
                  <a:latin typeface="Orbitron"/>
                  <a:ea typeface="Orbitron"/>
                  <a:cs typeface="Orbitron"/>
                  <a:sym typeface="Orbitro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2800"/>
                <a:buFont typeface="Orbitron"/>
                <a:buNone/>
                <a:defRPr/>
              </a:pPr>
              <a:r>
                <a:rPr kumimoji="0" lang="en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rbitron"/>
                  <a:sym typeface="Orbitron"/>
                </a:rPr>
                <a:t>02</a:t>
              </a:r>
            </a:p>
          </p:txBody>
        </p:sp>
      </p:grpSp>
      <p:sp>
        <p:nvSpPr>
          <p:cNvPr id="53" name="TextBox 6">
            <a:extLst>
              <a:ext uri="{FF2B5EF4-FFF2-40B4-BE49-F238E27FC236}">
                <a16:creationId xmlns:a16="http://schemas.microsoft.com/office/drawing/2014/main" id="{D53E9598-34FC-A0F3-FCB3-E10D9DC6A13C}"/>
              </a:ext>
            </a:extLst>
          </p:cNvPr>
          <p:cNvSpPr txBox="1"/>
          <p:nvPr/>
        </p:nvSpPr>
        <p:spPr>
          <a:xfrm>
            <a:off x="5351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Pricing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1743A57D-F57B-FF7A-5C78-B2B0D923F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" y="2075542"/>
            <a:ext cx="3067957" cy="30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0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2;p36">
            <a:extLst>
              <a:ext uri="{FF2B5EF4-FFF2-40B4-BE49-F238E27FC236}">
                <a16:creationId xmlns:a16="http://schemas.microsoft.com/office/drawing/2014/main" id="{4D895319-945B-C318-9872-C2E911703ABC}"/>
              </a:ext>
            </a:extLst>
          </p:cNvPr>
          <p:cNvSpPr/>
          <p:nvPr/>
        </p:nvSpPr>
        <p:spPr>
          <a:xfrm>
            <a:off x="1076500" y="2946852"/>
            <a:ext cx="1418700" cy="1507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4" name="Google Shape;355;p36">
            <a:extLst>
              <a:ext uri="{FF2B5EF4-FFF2-40B4-BE49-F238E27FC236}">
                <a16:creationId xmlns:a16="http://schemas.microsoft.com/office/drawing/2014/main" id="{04255AA6-72F3-56C1-7622-6A6514680322}"/>
              </a:ext>
            </a:extLst>
          </p:cNvPr>
          <p:cNvGrpSpPr/>
          <p:nvPr/>
        </p:nvGrpSpPr>
        <p:grpSpPr>
          <a:xfrm>
            <a:off x="5958720" y="2255513"/>
            <a:ext cx="361090" cy="359303"/>
            <a:chOff x="-55225578" y="1903275"/>
            <a:chExt cx="318225" cy="316650"/>
          </a:xfrm>
        </p:grpSpPr>
        <p:sp>
          <p:nvSpPr>
            <p:cNvPr id="5" name="Google Shape;356;p36">
              <a:extLst>
                <a:ext uri="{FF2B5EF4-FFF2-40B4-BE49-F238E27FC236}">
                  <a16:creationId xmlns:a16="http://schemas.microsoft.com/office/drawing/2014/main" id="{2B3B1DCA-1E50-FB67-FC11-44C9E4502725}"/>
                </a:ext>
              </a:extLst>
            </p:cNvPr>
            <p:cNvSpPr/>
            <p:nvPr/>
          </p:nvSpPr>
          <p:spPr>
            <a:xfrm>
              <a:off x="-55104277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6" name="Google Shape;357;p36">
              <a:extLst>
                <a:ext uri="{FF2B5EF4-FFF2-40B4-BE49-F238E27FC236}">
                  <a16:creationId xmlns:a16="http://schemas.microsoft.com/office/drawing/2014/main" id="{CA645C0C-7FE0-0E96-C3F1-1B00AD73CB0E}"/>
                </a:ext>
              </a:extLst>
            </p:cNvPr>
            <p:cNvSpPr/>
            <p:nvPr/>
          </p:nvSpPr>
          <p:spPr>
            <a:xfrm>
              <a:off x="-55113752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7" name="Google Shape;358;p36">
              <a:extLst>
                <a:ext uri="{FF2B5EF4-FFF2-40B4-BE49-F238E27FC236}">
                  <a16:creationId xmlns:a16="http://schemas.microsoft.com/office/drawing/2014/main" id="{4BE3A7B6-C504-50A0-1528-DC3B6D3CB573}"/>
                </a:ext>
              </a:extLst>
            </p:cNvPr>
            <p:cNvSpPr/>
            <p:nvPr/>
          </p:nvSpPr>
          <p:spPr>
            <a:xfrm>
              <a:off x="-55039698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" name="Google Shape;359;p36">
              <a:extLst>
                <a:ext uri="{FF2B5EF4-FFF2-40B4-BE49-F238E27FC236}">
                  <a16:creationId xmlns:a16="http://schemas.microsoft.com/office/drawing/2014/main" id="{67DF40FD-C0B2-950F-22F5-E39A8A9C2A12}"/>
                </a:ext>
              </a:extLst>
            </p:cNvPr>
            <p:cNvSpPr/>
            <p:nvPr/>
          </p:nvSpPr>
          <p:spPr>
            <a:xfrm>
              <a:off x="-55225578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Google Shape;360;p36">
              <a:extLst>
                <a:ext uri="{FF2B5EF4-FFF2-40B4-BE49-F238E27FC236}">
                  <a16:creationId xmlns:a16="http://schemas.microsoft.com/office/drawing/2014/main" id="{151F78E8-0F38-2551-24AE-10E42629B1B1}"/>
                </a:ext>
              </a:extLst>
            </p:cNvPr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0" name="Google Shape;361;p36">
            <a:extLst>
              <a:ext uri="{FF2B5EF4-FFF2-40B4-BE49-F238E27FC236}">
                <a16:creationId xmlns:a16="http://schemas.microsoft.com/office/drawing/2014/main" id="{4A651C50-1618-C917-7CC7-E48D56F22B32}"/>
              </a:ext>
            </a:extLst>
          </p:cNvPr>
          <p:cNvGrpSpPr/>
          <p:nvPr/>
        </p:nvGrpSpPr>
        <p:grpSpPr>
          <a:xfrm>
            <a:off x="737682" y="2254136"/>
            <a:ext cx="319089" cy="362073"/>
            <a:chOff x="1044400" y="2917425"/>
            <a:chExt cx="248125" cy="281550"/>
          </a:xfrm>
        </p:grpSpPr>
        <p:sp>
          <p:nvSpPr>
            <p:cNvPr id="11" name="Google Shape;362;p36">
              <a:extLst>
                <a:ext uri="{FF2B5EF4-FFF2-40B4-BE49-F238E27FC236}">
                  <a16:creationId xmlns:a16="http://schemas.microsoft.com/office/drawing/2014/main" id="{2E0FF1C5-DAF3-5D09-FCB4-D42761361C21}"/>
                </a:ext>
              </a:extLst>
            </p:cNvPr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" name="Google Shape;363;p36">
              <a:extLst>
                <a:ext uri="{FF2B5EF4-FFF2-40B4-BE49-F238E27FC236}">
                  <a16:creationId xmlns:a16="http://schemas.microsoft.com/office/drawing/2014/main" id="{552D4158-E191-8342-BA55-AA803DDF3C0D}"/>
                </a:ext>
              </a:extLst>
            </p:cNvPr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3" name="Google Shape;364;p36">
              <a:extLst>
                <a:ext uri="{FF2B5EF4-FFF2-40B4-BE49-F238E27FC236}">
                  <a16:creationId xmlns:a16="http://schemas.microsoft.com/office/drawing/2014/main" id="{F8B75858-A931-8027-F115-EEBB4C590700}"/>
                </a:ext>
              </a:extLst>
            </p:cNvPr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" name="Google Shape;365;p36">
              <a:extLst>
                <a:ext uri="{FF2B5EF4-FFF2-40B4-BE49-F238E27FC236}">
                  <a16:creationId xmlns:a16="http://schemas.microsoft.com/office/drawing/2014/main" id="{82D4D2B3-F6AC-FB81-3C2B-3E10A3416201}"/>
                </a:ext>
              </a:extLst>
            </p:cNvPr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" name="Google Shape;366;p36">
              <a:extLst>
                <a:ext uri="{FF2B5EF4-FFF2-40B4-BE49-F238E27FC236}">
                  <a16:creationId xmlns:a16="http://schemas.microsoft.com/office/drawing/2014/main" id="{C56FDF65-2457-64DD-CBC9-01D31221E0CC}"/>
                </a:ext>
              </a:extLst>
            </p:cNvPr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367;p36">
              <a:extLst>
                <a:ext uri="{FF2B5EF4-FFF2-40B4-BE49-F238E27FC236}">
                  <a16:creationId xmlns:a16="http://schemas.microsoft.com/office/drawing/2014/main" id="{9FC27798-A2A3-FE31-599C-1A368D519C14}"/>
                </a:ext>
              </a:extLst>
            </p:cNvPr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Google Shape;368;p36">
              <a:extLst>
                <a:ext uri="{FF2B5EF4-FFF2-40B4-BE49-F238E27FC236}">
                  <a16:creationId xmlns:a16="http://schemas.microsoft.com/office/drawing/2014/main" id="{003CFD29-5855-9B8F-2B04-3A43F4A59A0C}"/>
                </a:ext>
              </a:extLst>
            </p:cNvPr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Google Shape;369;p36">
              <a:extLst>
                <a:ext uri="{FF2B5EF4-FFF2-40B4-BE49-F238E27FC236}">
                  <a16:creationId xmlns:a16="http://schemas.microsoft.com/office/drawing/2014/main" id="{2A43664E-4792-5693-BB1A-3DBEB6F941D5}"/>
                </a:ext>
              </a:extLst>
            </p:cNvPr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9" name="Google Shape;370;p36">
              <a:extLst>
                <a:ext uri="{FF2B5EF4-FFF2-40B4-BE49-F238E27FC236}">
                  <a16:creationId xmlns:a16="http://schemas.microsoft.com/office/drawing/2014/main" id="{9A1C07D3-AA90-55D9-442A-FF06A164E820}"/>
                </a:ext>
              </a:extLst>
            </p:cNvPr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1" name="Google Shape;372;p36">
            <a:extLst>
              <a:ext uri="{FF2B5EF4-FFF2-40B4-BE49-F238E27FC236}">
                <a16:creationId xmlns:a16="http://schemas.microsoft.com/office/drawing/2014/main" id="{33CA78CC-8CB4-BD89-61F6-9DC4E1C82D39}"/>
              </a:ext>
            </a:extLst>
          </p:cNvPr>
          <p:cNvSpPr/>
          <p:nvPr/>
        </p:nvSpPr>
        <p:spPr>
          <a:xfrm>
            <a:off x="1231599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1" y="1"/>
                </a:moveTo>
                <a:cubicBezTo>
                  <a:pt x="276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21" y="37890"/>
                </a:cubicBezTo>
                <a:lnTo>
                  <a:pt x="7937" y="37890"/>
                </a:lnTo>
                <a:cubicBezTo>
                  <a:pt x="8281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81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2" name="Google Shape;373;p36">
            <a:extLst>
              <a:ext uri="{FF2B5EF4-FFF2-40B4-BE49-F238E27FC236}">
                <a16:creationId xmlns:a16="http://schemas.microsoft.com/office/drawing/2014/main" id="{D747B7F2-6C05-B428-325F-37E28E81A009}"/>
              </a:ext>
            </a:extLst>
          </p:cNvPr>
          <p:cNvSpPr/>
          <p:nvPr/>
        </p:nvSpPr>
        <p:spPr>
          <a:xfrm>
            <a:off x="1340856" y="2255562"/>
            <a:ext cx="81882" cy="222403"/>
          </a:xfrm>
          <a:custGeom>
            <a:avLst/>
            <a:gdLst/>
            <a:ahLst/>
            <a:cxnLst/>
            <a:rect l="l" t="t" r="r" b="b"/>
            <a:pathLst>
              <a:path w="8544" h="37890" extrusionOk="0">
                <a:moveTo>
                  <a:pt x="621" y="1"/>
                </a:moveTo>
                <a:cubicBezTo>
                  <a:pt x="277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7" y="37890"/>
                  <a:pt x="621" y="37890"/>
                </a:cubicBezTo>
                <a:lnTo>
                  <a:pt x="7937" y="37890"/>
                </a:lnTo>
                <a:cubicBezTo>
                  <a:pt x="8268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8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3" name="Google Shape;374;p36">
            <a:extLst>
              <a:ext uri="{FF2B5EF4-FFF2-40B4-BE49-F238E27FC236}">
                <a16:creationId xmlns:a16="http://schemas.microsoft.com/office/drawing/2014/main" id="{6389301B-C119-471F-3B23-0885E497B9F1}"/>
              </a:ext>
            </a:extLst>
          </p:cNvPr>
          <p:cNvSpPr/>
          <p:nvPr/>
        </p:nvSpPr>
        <p:spPr>
          <a:xfrm>
            <a:off x="1450123" y="2255562"/>
            <a:ext cx="81873" cy="222321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6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06" y="37876"/>
                </a:cubicBezTo>
                <a:lnTo>
                  <a:pt x="7936" y="37876"/>
                </a:lnTo>
                <a:cubicBezTo>
                  <a:pt x="8267" y="37876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4" name="Google Shape;375;p36">
            <a:extLst>
              <a:ext uri="{FF2B5EF4-FFF2-40B4-BE49-F238E27FC236}">
                <a16:creationId xmlns:a16="http://schemas.microsoft.com/office/drawing/2014/main" id="{07FB8460-6BC5-8643-DFD8-7066718F71EB}"/>
              </a:ext>
            </a:extLst>
          </p:cNvPr>
          <p:cNvSpPr/>
          <p:nvPr/>
        </p:nvSpPr>
        <p:spPr>
          <a:xfrm>
            <a:off x="1559380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5" name="Google Shape;376;p36">
            <a:extLst>
              <a:ext uri="{FF2B5EF4-FFF2-40B4-BE49-F238E27FC236}">
                <a16:creationId xmlns:a16="http://schemas.microsoft.com/office/drawing/2014/main" id="{FAF00034-D910-5D98-0C93-2A501F12A39B}"/>
              </a:ext>
            </a:extLst>
          </p:cNvPr>
          <p:cNvSpPr/>
          <p:nvPr/>
        </p:nvSpPr>
        <p:spPr>
          <a:xfrm>
            <a:off x="1668638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6" name="Google Shape;377;p36">
            <a:extLst>
              <a:ext uri="{FF2B5EF4-FFF2-40B4-BE49-F238E27FC236}">
                <a16:creationId xmlns:a16="http://schemas.microsoft.com/office/drawing/2014/main" id="{B5F3FF3F-928A-B3CB-A0A5-A762FC65F331}"/>
              </a:ext>
            </a:extLst>
          </p:cNvPr>
          <p:cNvSpPr/>
          <p:nvPr/>
        </p:nvSpPr>
        <p:spPr>
          <a:xfrm>
            <a:off x="1777895" y="2255562"/>
            <a:ext cx="81882" cy="222403"/>
          </a:xfrm>
          <a:custGeom>
            <a:avLst/>
            <a:gdLst/>
            <a:ahLst/>
            <a:cxnLst/>
            <a:rect l="l" t="t" r="r" b="b"/>
            <a:pathLst>
              <a:path w="8544" h="37890" extrusionOk="0">
                <a:moveTo>
                  <a:pt x="621" y="1"/>
                </a:moveTo>
                <a:cubicBezTo>
                  <a:pt x="276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21" y="37890"/>
                </a:cubicBezTo>
                <a:lnTo>
                  <a:pt x="7937" y="37890"/>
                </a:lnTo>
                <a:cubicBezTo>
                  <a:pt x="8281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81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" name="Google Shape;378;p36">
            <a:extLst>
              <a:ext uri="{FF2B5EF4-FFF2-40B4-BE49-F238E27FC236}">
                <a16:creationId xmlns:a16="http://schemas.microsoft.com/office/drawing/2014/main" id="{D89435C9-0C4C-6048-7611-EBC4492593D7}"/>
              </a:ext>
            </a:extLst>
          </p:cNvPr>
          <p:cNvSpPr/>
          <p:nvPr/>
        </p:nvSpPr>
        <p:spPr>
          <a:xfrm>
            <a:off x="1887162" y="2255562"/>
            <a:ext cx="81873" cy="222321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20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20" y="37876"/>
                </a:cubicBezTo>
                <a:lnTo>
                  <a:pt x="7936" y="37876"/>
                </a:lnTo>
                <a:cubicBezTo>
                  <a:pt x="8267" y="37876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8" name="Google Shape;379;p36">
            <a:extLst>
              <a:ext uri="{FF2B5EF4-FFF2-40B4-BE49-F238E27FC236}">
                <a16:creationId xmlns:a16="http://schemas.microsoft.com/office/drawing/2014/main" id="{5F8D9BC4-E768-0DEC-860C-93B58603147E}"/>
              </a:ext>
            </a:extLst>
          </p:cNvPr>
          <p:cNvSpPr/>
          <p:nvPr/>
        </p:nvSpPr>
        <p:spPr>
          <a:xfrm>
            <a:off x="1996419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6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6" y="37890"/>
                </a:cubicBezTo>
                <a:lnTo>
                  <a:pt x="7936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77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9" name="Google Shape;380;p36">
            <a:extLst>
              <a:ext uri="{FF2B5EF4-FFF2-40B4-BE49-F238E27FC236}">
                <a16:creationId xmlns:a16="http://schemas.microsoft.com/office/drawing/2014/main" id="{CACE6607-AE57-3983-C5B7-C0A7941D0CC3}"/>
              </a:ext>
            </a:extLst>
          </p:cNvPr>
          <p:cNvSpPr/>
          <p:nvPr/>
        </p:nvSpPr>
        <p:spPr>
          <a:xfrm>
            <a:off x="2105677" y="2255562"/>
            <a:ext cx="81873" cy="222321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7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07" y="37876"/>
                </a:cubicBezTo>
                <a:lnTo>
                  <a:pt x="7936" y="37876"/>
                </a:lnTo>
                <a:cubicBezTo>
                  <a:pt x="8267" y="37876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0" name="Google Shape;381;p36">
            <a:extLst>
              <a:ext uri="{FF2B5EF4-FFF2-40B4-BE49-F238E27FC236}">
                <a16:creationId xmlns:a16="http://schemas.microsoft.com/office/drawing/2014/main" id="{070FB4C4-B07F-985A-9E13-A3C35A52C9E3}"/>
              </a:ext>
            </a:extLst>
          </p:cNvPr>
          <p:cNvSpPr/>
          <p:nvPr/>
        </p:nvSpPr>
        <p:spPr>
          <a:xfrm>
            <a:off x="2214934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23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1" name="Google Shape;382;p36">
            <a:extLst>
              <a:ext uri="{FF2B5EF4-FFF2-40B4-BE49-F238E27FC236}">
                <a16:creationId xmlns:a16="http://schemas.microsoft.com/office/drawing/2014/main" id="{9FF84780-7EBB-221F-3931-ACD66CDBDD12}"/>
              </a:ext>
            </a:extLst>
          </p:cNvPr>
          <p:cNvSpPr/>
          <p:nvPr/>
        </p:nvSpPr>
        <p:spPr>
          <a:xfrm>
            <a:off x="2324192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3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63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2" name="Google Shape;383;p36">
            <a:extLst>
              <a:ext uri="{FF2B5EF4-FFF2-40B4-BE49-F238E27FC236}">
                <a16:creationId xmlns:a16="http://schemas.microsoft.com/office/drawing/2014/main" id="{0052723E-F741-95F7-5A2B-65DF12FCC2FA}"/>
              </a:ext>
            </a:extLst>
          </p:cNvPr>
          <p:cNvSpPr/>
          <p:nvPr/>
        </p:nvSpPr>
        <p:spPr>
          <a:xfrm>
            <a:off x="2433449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0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20" y="37890"/>
                </a:cubicBezTo>
                <a:lnTo>
                  <a:pt x="7936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77"/>
                  <a:pt x="8267" y="1"/>
                  <a:pt x="7936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4" name="Google Shape;385;p36">
            <a:extLst>
              <a:ext uri="{FF2B5EF4-FFF2-40B4-BE49-F238E27FC236}">
                <a16:creationId xmlns:a16="http://schemas.microsoft.com/office/drawing/2014/main" id="{32244682-B8F3-6E03-81E7-4F558BABC843}"/>
              </a:ext>
            </a:extLst>
          </p:cNvPr>
          <p:cNvSpPr/>
          <p:nvPr/>
        </p:nvSpPr>
        <p:spPr>
          <a:xfrm>
            <a:off x="6413423" y="2255562"/>
            <a:ext cx="81873" cy="222321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6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06" y="37876"/>
                </a:cubicBezTo>
                <a:lnTo>
                  <a:pt x="7936" y="37876"/>
                </a:lnTo>
                <a:cubicBezTo>
                  <a:pt x="8267" y="37876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5" name="Google Shape;386;p36">
            <a:extLst>
              <a:ext uri="{FF2B5EF4-FFF2-40B4-BE49-F238E27FC236}">
                <a16:creationId xmlns:a16="http://schemas.microsoft.com/office/drawing/2014/main" id="{1F2F161F-257C-A6BD-C795-D688AEDC0A02}"/>
              </a:ext>
            </a:extLst>
          </p:cNvPr>
          <p:cNvSpPr/>
          <p:nvPr/>
        </p:nvSpPr>
        <p:spPr>
          <a:xfrm>
            <a:off x="6522680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6" name="Google Shape;387;p36">
            <a:extLst>
              <a:ext uri="{FF2B5EF4-FFF2-40B4-BE49-F238E27FC236}">
                <a16:creationId xmlns:a16="http://schemas.microsoft.com/office/drawing/2014/main" id="{912E184E-D47B-C666-356B-4ECABD8322D2}"/>
              </a:ext>
            </a:extLst>
          </p:cNvPr>
          <p:cNvSpPr/>
          <p:nvPr/>
        </p:nvSpPr>
        <p:spPr>
          <a:xfrm>
            <a:off x="6631938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7" name="Google Shape;388;p36">
            <a:extLst>
              <a:ext uri="{FF2B5EF4-FFF2-40B4-BE49-F238E27FC236}">
                <a16:creationId xmlns:a16="http://schemas.microsoft.com/office/drawing/2014/main" id="{F2D607E7-3B35-C6E9-A059-ED9DF3B9E357}"/>
              </a:ext>
            </a:extLst>
          </p:cNvPr>
          <p:cNvSpPr/>
          <p:nvPr/>
        </p:nvSpPr>
        <p:spPr>
          <a:xfrm>
            <a:off x="6741195" y="2255562"/>
            <a:ext cx="81882" cy="222403"/>
          </a:xfrm>
          <a:custGeom>
            <a:avLst/>
            <a:gdLst/>
            <a:ahLst/>
            <a:cxnLst/>
            <a:rect l="l" t="t" r="r" b="b"/>
            <a:pathLst>
              <a:path w="8544" h="37890" extrusionOk="0">
                <a:moveTo>
                  <a:pt x="621" y="1"/>
                </a:moveTo>
                <a:cubicBezTo>
                  <a:pt x="276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21" y="37890"/>
                </a:cubicBezTo>
                <a:lnTo>
                  <a:pt x="7937" y="37890"/>
                </a:lnTo>
                <a:cubicBezTo>
                  <a:pt x="8281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81" y="1"/>
                  <a:pt x="7937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8" name="Google Shape;389;p36">
            <a:extLst>
              <a:ext uri="{FF2B5EF4-FFF2-40B4-BE49-F238E27FC236}">
                <a16:creationId xmlns:a16="http://schemas.microsoft.com/office/drawing/2014/main" id="{9DF76B4C-6872-0D4A-C861-0B32C984A8AC}"/>
              </a:ext>
            </a:extLst>
          </p:cNvPr>
          <p:cNvSpPr/>
          <p:nvPr/>
        </p:nvSpPr>
        <p:spPr>
          <a:xfrm>
            <a:off x="6850462" y="2255562"/>
            <a:ext cx="81873" cy="222321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20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20" y="37876"/>
                </a:cubicBezTo>
                <a:lnTo>
                  <a:pt x="7936" y="37876"/>
                </a:lnTo>
                <a:cubicBezTo>
                  <a:pt x="8267" y="37876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9" name="Google Shape;390;p36">
            <a:extLst>
              <a:ext uri="{FF2B5EF4-FFF2-40B4-BE49-F238E27FC236}">
                <a16:creationId xmlns:a16="http://schemas.microsoft.com/office/drawing/2014/main" id="{6444B628-3A22-DF7D-F1AF-311ED749BC4D}"/>
              </a:ext>
            </a:extLst>
          </p:cNvPr>
          <p:cNvSpPr/>
          <p:nvPr/>
        </p:nvSpPr>
        <p:spPr>
          <a:xfrm>
            <a:off x="6959719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6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06" y="37890"/>
                </a:cubicBezTo>
                <a:lnTo>
                  <a:pt x="7936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77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0" name="Google Shape;391;p36">
            <a:extLst>
              <a:ext uri="{FF2B5EF4-FFF2-40B4-BE49-F238E27FC236}">
                <a16:creationId xmlns:a16="http://schemas.microsoft.com/office/drawing/2014/main" id="{869B65E0-E623-A17E-C03A-8008E7374000}"/>
              </a:ext>
            </a:extLst>
          </p:cNvPr>
          <p:cNvSpPr/>
          <p:nvPr/>
        </p:nvSpPr>
        <p:spPr>
          <a:xfrm>
            <a:off x="7068977" y="2255562"/>
            <a:ext cx="81873" cy="222321"/>
          </a:xfrm>
          <a:custGeom>
            <a:avLst/>
            <a:gdLst/>
            <a:ahLst/>
            <a:cxnLst/>
            <a:rect l="l" t="t" r="r" b="b"/>
            <a:pathLst>
              <a:path w="8543" h="37876" extrusionOk="0">
                <a:moveTo>
                  <a:pt x="607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76"/>
                  <a:pt x="607" y="37876"/>
                </a:cubicBezTo>
                <a:lnTo>
                  <a:pt x="7936" y="37876"/>
                </a:lnTo>
                <a:cubicBezTo>
                  <a:pt x="8267" y="37876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36" y="1"/>
                </a:cubicBezTo>
                <a:close/>
              </a:path>
            </a:pathLst>
          </a:custGeom>
          <a:solidFill>
            <a:srgbClr val="15BC20"/>
          </a:solidFill>
          <a:ln w="9525" cap="flat" cmpd="sng">
            <a:solidFill>
              <a:srgbClr val="15B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1" name="Google Shape;392;p36">
            <a:extLst>
              <a:ext uri="{FF2B5EF4-FFF2-40B4-BE49-F238E27FC236}">
                <a16:creationId xmlns:a16="http://schemas.microsoft.com/office/drawing/2014/main" id="{8F7E79E9-BC00-90D8-F053-1FB22CC4DEA9}"/>
              </a:ext>
            </a:extLst>
          </p:cNvPr>
          <p:cNvSpPr/>
          <p:nvPr/>
        </p:nvSpPr>
        <p:spPr>
          <a:xfrm>
            <a:off x="7178234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2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62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23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2" name="Google Shape;393;p36">
            <a:extLst>
              <a:ext uri="{FF2B5EF4-FFF2-40B4-BE49-F238E27FC236}">
                <a16:creationId xmlns:a16="http://schemas.microsoft.com/office/drawing/2014/main" id="{89BEB584-23C5-CB6F-0911-A408263ED969}"/>
              </a:ext>
            </a:extLst>
          </p:cNvPr>
          <p:cNvSpPr/>
          <p:nvPr/>
        </p:nvSpPr>
        <p:spPr>
          <a:xfrm>
            <a:off x="7287492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63" y="1"/>
                  <a:pt x="1" y="263"/>
                  <a:pt x="1" y="607"/>
                </a:cubicBezTo>
                <a:lnTo>
                  <a:pt x="1" y="37270"/>
                </a:lnTo>
                <a:cubicBezTo>
                  <a:pt x="1" y="37614"/>
                  <a:pt x="263" y="37890"/>
                  <a:pt x="607" y="37890"/>
                </a:cubicBezTo>
                <a:lnTo>
                  <a:pt x="7923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23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3" name="Google Shape;394;p36">
            <a:extLst>
              <a:ext uri="{FF2B5EF4-FFF2-40B4-BE49-F238E27FC236}">
                <a16:creationId xmlns:a16="http://schemas.microsoft.com/office/drawing/2014/main" id="{3EACE976-4FDC-39A0-2A06-29FEA19DF615}"/>
              </a:ext>
            </a:extLst>
          </p:cNvPr>
          <p:cNvSpPr/>
          <p:nvPr/>
        </p:nvSpPr>
        <p:spPr>
          <a:xfrm>
            <a:off x="7396749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0" y="1"/>
                </a:moveTo>
                <a:cubicBezTo>
                  <a:pt x="276" y="1"/>
                  <a:pt x="0" y="277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20" y="37890"/>
                </a:cubicBezTo>
                <a:lnTo>
                  <a:pt x="7936" y="37890"/>
                </a:lnTo>
                <a:cubicBezTo>
                  <a:pt x="8267" y="37890"/>
                  <a:pt x="8542" y="37614"/>
                  <a:pt x="8542" y="37270"/>
                </a:cubicBezTo>
                <a:lnTo>
                  <a:pt x="8542" y="607"/>
                </a:lnTo>
                <a:cubicBezTo>
                  <a:pt x="8542" y="277"/>
                  <a:pt x="8267" y="1"/>
                  <a:pt x="7936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4" name="Google Shape;395;p36">
            <a:extLst>
              <a:ext uri="{FF2B5EF4-FFF2-40B4-BE49-F238E27FC236}">
                <a16:creationId xmlns:a16="http://schemas.microsoft.com/office/drawing/2014/main" id="{4DCB8A47-E8D5-2D17-F1CB-3C09C8D5EF82}"/>
              </a:ext>
            </a:extLst>
          </p:cNvPr>
          <p:cNvSpPr/>
          <p:nvPr/>
        </p:nvSpPr>
        <p:spPr>
          <a:xfrm>
            <a:off x="7506007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20" y="1"/>
                </a:moveTo>
                <a:cubicBezTo>
                  <a:pt x="276" y="1"/>
                  <a:pt x="0" y="263"/>
                  <a:pt x="0" y="607"/>
                </a:cubicBezTo>
                <a:lnTo>
                  <a:pt x="0" y="37270"/>
                </a:lnTo>
                <a:cubicBezTo>
                  <a:pt x="0" y="37614"/>
                  <a:pt x="276" y="37890"/>
                  <a:pt x="620" y="37890"/>
                </a:cubicBezTo>
                <a:lnTo>
                  <a:pt x="7936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63"/>
                  <a:pt x="8267" y="1"/>
                  <a:pt x="7936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5" name="Google Shape;396;p36">
            <a:extLst>
              <a:ext uri="{FF2B5EF4-FFF2-40B4-BE49-F238E27FC236}">
                <a16:creationId xmlns:a16="http://schemas.microsoft.com/office/drawing/2014/main" id="{59B3EC87-963D-DE1F-4ED8-6C4E5A83C35E}"/>
              </a:ext>
            </a:extLst>
          </p:cNvPr>
          <p:cNvSpPr/>
          <p:nvPr/>
        </p:nvSpPr>
        <p:spPr>
          <a:xfrm>
            <a:off x="7615263" y="2255562"/>
            <a:ext cx="81873" cy="222403"/>
          </a:xfrm>
          <a:custGeom>
            <a:avLst/>
            <a:gdLst/>
            <a:ahLst/>
            <a:cxnLst/>
            <a:rect l="l" t="t" r="r" b="b"/>
            <a:pathLst>
              <a:path w="8543" h="37890" extrusionOk="0">
                <a:moveTo>
                  <a:pt x="607" y="1"/>
                </a:moveTo>
                <a:cubicBezTo>
                  <a:pt x="276" y="1"/>
                  <a:pt x="1" y="277"/>
                  <a:pt x="1" y="607"/>
                </a:cubicBezTo>
                <a:lnTo>
                  <a:pt x="1" y="37270"/>
                </a:lnTo>
                <a:cubicBezTo>
                  <a:pt x="1" y="37614"/>
                  <a:pt x="276" y="37890"/>
                  <a:pt x="607" y="37890"/>
                </a:cubicBezTo>
                <a:lnTo>
                  <a:pt x="7937" y="37890"/>
                </a:lnTo>
                <a:cubicBezTo>
                  <a:pt x="8267" y="37890"/>
                  <a:pt x="8543" y="37614"/>
                  <a:pt x="8543" y="37270"/>
                </a:cubicBezTo>
                <a:lnTo>
                  <a:pt x="8543" y="607"/>
                </a:lnTo>
                <a:cubicBezTo>
                  <a:pt x="8543" y="277"/>
                  <a:pt x="8267" y="1"/>
                  <a:pt x="7937" y="1"/>
                </a:cubicBezTo>
                <a:close/>
              </a:path>
            </a:pathLst>
          </a:custGeom>
          <a:noFill/>
          <a:ln w="9525" cap="flat" cmpd="sng">
            <a:solidFill>
              <a:srgbClr val="CFD9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6" name="Google Shape;397;p36">
            <a:extLst>
              <a:ext uri="{FF2B5EF4-FFF2-40B4-BE49-F238E27FC236}">
                <a16:creationId xmlns:a16="http://schemas.microsoft.com/office/drawing/2014/main" id="{3E1C6856-FD95-E890-F8CF-468CAC81E1A6}"/>
              </a:ext>
            </a:extLst>
          </p:cNvPr>
          <p:cNvSpPr txBox="1"/>
          <p:nvPr/>
        </p:nvSpPr>
        <p:spPr>
          <a:xfrm>
            <a:off x="1053311" y="2955327"/>
            <a:ext cx="1461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FFFFFF"/>
                </a:solidFill>
                <a:latin typeface="Orbitron Medium"/>
                <a:ea typeface="Orbitron Medium"/>
                <a:cs typeface="Orbitron Medium"/>
                <a:sym typeface="Orbitron Medium"/>
              </a:rPr>
              <a:t>Age</a:t>
            </a:r>
            <a:endParaRPr kern="0">
              <a:solidFill>
                <a:srgbClr val="FFFFFF"/>
              </a:solidFill>
              <a:latin typeface="Orbitron Medium"/>
              <a:ea typeface="Orbitron Medium"/>
              <a:cs typeface="Orbitron Medium"/>
              <a:sym typeface="Orbitron Medium"/>
            </a:endParaRPr>
          </a:p>
        </p:txBody>
      </p:sp>
      <p:sp>
        <p:nvSpPr>
          <p:cNvPr id="47" name="Google Shape;398;p36">
            <a:extLst>
              <a:ext uri="{FF2B5EF4-FFF2-40B4-BE49-F238E27FC236}">
                <a16:creationId xmlns:a16="http://schemas.microsoft.com/office/drawing/2014/main" id="{DB71652C-9DC3-C4F1-ED8B-F057B783D2FE}"/>
              </a:ext>
            </a:extLst>
          </p:cNvPr>
          <p:cNvSpPr txBox="1"/>
          <p:nvPr/>
        </p:nvSpPr>
        <p:spPr>
          <a:xfrm>
            <a:off x="6187286" y="3955452"/>
            <a:ext cx="24480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FFFFFF"/>
                </a:solidFill>
                <a:latin typeface="Orbitron Medium"/>
                <a:ea typeface="Orbitron Medium"/>
                <a:cs typeface="Orbitron Medium"/>
                <a:sym typeface="Orbitron Medium"/>
              </a:rPr>
              <a:t>Interests</a:t>
            </a:r>
            <a:endParaRPr kern="0">
              <a:solidFill>
                <a:srgbClr val="FFFFFF"/>
              </a:solidFill>
              <a:latin typeface="Orbitron Medium"/>
              <a:ea typeface="Orbitron Medium"/>
              <a:cs typeface="Orbitron Medium"/>
              <a:sym typeface="Orbitron Medium"/>
            </a:endParaRPr>
          </a:p>
        </p:txBody>
      </p:sp>
      <p:grpSp>
        <p:nvGrpSpPr>
          <p:cNvPr id="48" name="Google Shape;399;p36">
            <a:extLst>
              <a:ext uri="{FF2B5EF4-FFF2-40B4-BE49-F238E27FC236}">
                <a16:creationId xmlns:a16="http://schemas.microsoft.com/office/drawing/2014/main" id="{504071B0-18B0-4BF1-FF90-84DC01CF705C}"/>
              </a:ext>
            </a:extLst>
          </p:cNvPr>
          <p:cNvGrpSpPr/>
          <p:nvPr/>
        </p:nvGrpSpPr>
        <p:grpSpPr>
          <a:xfrm>
            <a:off x="1388681" y="3641444"/>
            <a:ext cx="791174" cy="180119"/>
            <a:chOff x="1209923" y="3788465"/>
            <a:chExt cx="1315116" cy="299400"/>
          </a:xfrm>
          <a:solidFill>
            <a:srgbClr val="15BC20"/>
          </a:solidFill>
        </p:grpSpPr>
        <p:sp>
          <p:nvSpPr>
            <p:cNvPr id="49" name="Google Shape;400;p36">
              <a:extLst>
                <a:ext uri="{FF2B5EF4-FFF2-40B4-BE49-F238E27FC236}">
                  <a16:creationId xmlns:a16="http://schemas.microsoft.com/office/drawing/2014/main" id="{423292C6-DFBE-8D1E-69A8-8E16BD867891}"/>
                </a:ext>
              </a:extLst>
            </p:cNvPr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grpFill/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50" name="Google Shape;401;p36">
              <a:extLst>
                <a:ext uri="{FF2B5EF4-FFF2-40B4-BE49-F238E27FC236}">
                  <a16:creationId xmlns:a16="http://schemas.microsoft.com/office/drawing/2014/main" id="{1DB1E43B-FCCA-A336-848C-5EBAAA1D24F7}"/>
                </a:ext>
              </a:extLst>
            </p:cNvPr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grpFill/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51" name="Google Shape;402;p36">
              <a:extLst>
                <a:ext uri="{FF2B5EF4-FFF2-40B4-BE49-F238E27FC236}">
                  <a16:creationId xmlns:a16="http://schemas.microsoft.com/office/drawing/2014/main" id="{8A8720C3-B45A-3AEC-E549-7350AAF58724}"/>
                </a:ext>
              </a:extLst>
            </p:cNvPr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grpFill/>
            <a:ln w="9525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grpSp>
        <p:nvGrpSpPr>
          <p:cNvPr id="52" name="Google Shape;403;p36">
            <a:extLst>
              <a:ext uri="{FF2B5EF4-FFF2-40B4-BE49-F238E27FC236}">
                <a16:creationId xmlns:a16="http://schemas.microsoft.com/office/drawing/2014/main" id="{4737F3B0-2488-CDE6-4A1E-A60DB3477DAD}"/>
              </a:ext>
            </a:extLst>
          </p:cNvPr>
          <p:cNvGrpSpPr/>
          <p:nvPr/>
        </p:nvGrpSpPr>
        <p:grpSpPr>
          <a:xfrm>
            <a:off x="1388806" y="4148269"/>
            <a:ext cx="791174" cy="180119"/>
            <a:chOff x="1209923" y="3788465"/>
            <a:chExt cx="1315116" cy="299400"/>
          </a:xfrm>
        </p:grpSpPr>
        <p:sp>
          <p:nvSpPr>
            <p:cNvPr id="53" name="Google Shape;404;p36">
              <a:extLst>
                <a:ext uri="{FF2B5EF4-FFF2-40B4-BE49-F238E27FC236}">
                  <a16:creationId xmlns:a16="http://schemas.microsoft.com/office/drawing/2014/main" id="{1986BA46-AEC8-BEBD-BC72-5216D34041CD}"/>
                </a:ext>
              </a:extLst>
            </p:cNvPr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15BC20"/>
            </a:solidFill>
            <a:ln>
              <a:solidFill>
                <a:srgbClr val="15BC2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54" name="Google Shape;405;p36">
              <a:extLst>
                <a:ext uri="{FF2B5EF4-FFF2-40B4-BE49-F238E27FC236}">
                  <a16:creationId xmlns:a16="http://schemas.microsoft.com/office/drawing/2014/main" id="{B60A124D-9F91-7460-E6DE-A193B748F3BC}"/>
                </a:ext>
              </a:extLst>
            </p:cNvPr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15BC20"/>
            </a:solidFill>
            <a:ln>
              <a:solidFill>
                <a:srgbClr val="15BC2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55" name="Google Shape;406;p36">
              <a:extLst>
                <a:ext uri="{FF2B5EF4-FFF2-40B4-BE49-F238E27FC236}">
                  <a16:creationId xmlns:a16="http://schemas.microsoft.com/office/drawing/2014/main" id="{940E150F-7A8A-F32E-8FA6-1D1D8F739384}"/>
                </a:ext>
              </a:extLst>
            </p:cNvPr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56" name="Google Shape;407;p36">
            <a:extLst>
              <a:ext uri="{FF2B5EF4-FFF2-40B4-BE49-F238E27FC236}">
                <a16:creationId xmlns:a16="http://schemas.microsoft.com/office/drawing/2014/main" id="{B068BB9F-6AF9-7B87-E53A-B532DCAA4D02}"/>
              </a:ext>
            </a:extLst>
          </p:cNvPr>
          <p:cNvSpPr txBox="1"/>
          <p:nvPr/>
        </p:nvSpPr>
        <p:spPr>
          <a:xfrm>
            <a:off x="1053425" y="3288702"/>
            <a:ext cx="1461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18-25</a:t>
            </a:r>
            <a:endParaRPr sz="14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408;p36">
            <a:extLst>
              <a:ext uri="{FF2B5EF4-FFF2-40B4-BE49-F238E27FC236}">
                <a16:creationId xmlns:a16="http://schemas.microsoft.com/office/drawing/2014/main" id="{A391FFA0-AB93-C643-E257-013ADA8B71EC}"/>
              </a:ext>
            </a:extLst>
          </p:cNvPr>
          <p:cNvSpPr txBox="1"/>
          <p:nvPr/>
        </p:nvSpPr>
        <p:spPr>
          <a:xfrm>
            <a:off x="1048675" y="3760177"/>
            <a:ext cx="1461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26-35</a:t>
            </a:r>
            <a:endParaRPr sz="1400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8" name="Google Shape;409;p36">
            <a:extLst>
              <a:ext uri="{FF2B5EF4-FFF2-40B4-BE49-F238E27FC236}">
                <a16:creationId xmlns:a16="http://schemas.microsoft.com/office/drawing/2014/main" id="{945612FC-FF5B-458D-FAB9-D000B98770C6}"/>
              </a:ext>
            </a:extLst>
          </p:cNvPr>
          <p:cNvGrpSpPr/>
          <p:nvPr/>
        </p:nvGrpSpPr>
        <p:grpSpPr>
          <a:xfrm>
            <a:off x="6336257" y="3508428"/>
            <a:ext cx="339482" cy="339271"/>
            <a:chOff x="5648900" y="2616600"/>
            <a:chExt cx="482150" cy="481850"/>
          </a:xfrm>
        </p:grpSpPr>
        <p:sp>
          <p:nvSpPr>
            <p:cNvPr id="59" name="Google Shape;410;p36">
              <a:extLst>
                <a:ext uri="{FF2B5EF4-FFF2-40B4-BE49-F238E27FC236}">
                  <a16:creationId xmlns:a16="http://schemas.microsoft.com/office/drawing/2014/main" id="{892CD297-AA62-C81F-1DB6-60965B1FD4BA}"/>
                </a:ext>
              </a:extLst>
            </p:cNvPr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0" name="Google Shape;411;p36">
              <a:extLst>
                <a:ext uri="{FF2B5EF4-FFF2-40B4-BE49-F238E27FC236}">
                  <a16:creationId xmlns:a16="http://schemas.microsoft.com/office/drawing/2014/main" id="{3E82A6D5-30B1-AA4B-BB5C-1DF4156E6E00}"/>
                </a:ext>
              </a:extLst>
            </p:cNvPr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61" name="Google Shape;412;p36">
            <a:extLst>
              <a:ext uri="{FF2B5EF4-FFF2-40B4-BE49-F238E27FC236}">
                <a16:creationId xmlns:a16="http://schemas.microsoft.com/office/drawing/2014/main" id="{CEDA5543-741A-04B5-D887-F28407EBA7E8}"/>
              </a:ext>
            </a:extLst>
          </p:cNvPr>
          <p:cNvSpPr/>
          <p:nvPr/>
        </p:nvSpPr>
        <p:spPr>
          <a:xfrm>
            <a:off x="6319803" y="3032733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62" name="Google Shape;413;p36">
            <a:extLst>
              <a:ext uri="{FF2B5EF4-FFF2-40B4-BE49-F238E27FC236}">
                <a16:creationId xmlns:a16="http://schemas.microsoft.com/office/drawing/2014/main" id="{E13A2AFA-1652-A1AD-CDAE-4751206551CB}"/>
              </a:ext>
            </a:extLst>
          </p:cNvPr>
          <p:cNvGrpSpPr/>
          <p:nvPr/>
        </p:nvGrpSpPr>
        <p:grpSpPr>
          <a:xfrm>
            <a:off x="6829280" y="3139262"/>
            <a:ext cx="1556340" cy="154925"/>
            <a:chOff x="3465975" y="2270276"/>
            <a:chExt cx="1727155" cy="171929"/>
          </a:xfrm>
        </p:grpSpPr>
        <p:sp>
          <p:nvSpPr>
            <p:cNvPr id="63" name="Google Shape;414;p36">
              <a:extLst>
                <a:ext uri="{FF2B5EF4-FFF2-40B4-BE49-F238E27FC236}">
                  <a16:creationId xmlns:a16="http://schemas.microsoft.com/office/drawing/2014/main" id="{829B834B-211D-33C5-29E4-EBEBC3DBF7B7}"/>
                </a:ext>
              </a:extLst>
            </p:cNvPr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4" name="Google Shape;415;p36">
              <a:extLst>
                <a:ext uri="{FF2B5EF4-FFF2-40B4-BE49-F238E27FC236}">
                  <a16:creationId xmlns:a16="http://schemas.microsoft.com/office/drawing/2014/main" id="{6BDE4067-3504-30EE-A8AC-BBD5D43E3A7F}"/>
                </a:ext>
              </a:extLst>
            </p:cNvPr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5" name="Google Shape;416;p36">
              <a:extLst>
                <a:ext uri="{FF2B5EF4-FFF2-40B4-BE49-F238E27FC236}">
                  <a16:creationId xmlns:a16="http://schemas.microsoft.com/office/drawing/2014/main" id="{6A7A0657-4B5E-5867-25AE-712BDB186162}"/>
                </a:ext>
              </a:extLst>
            </p:cNvPr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9525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6" name="Google Shape;417;p36">
              <a:extLst>
                <a:ext uri="{FF2B5EF4-FFF2-40B4-BE49-F238E27FC236}">
                  <a16:creationId xmlns:a16="http://schemas.microsoft.com/office/drawing/2014/main" id="{9752A28E-D2C4-1C39-D79B-30BAEBB6DF36}"/>
                </a:ext>
              </a:extLst>
            </p:cNvPr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9525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7" name="Google Shape;418;p36">
              <a:extLst>
                <a:ext uri="{FF2B5EF4-FFF2-40B4-BE49-F238E27FC236}">
                  <a16:creationId xmlns:a16="http://schemas.microsoft.com/office/drawing/2014/main" id="{792E07F7-2913-C5E3-6C39-CCFAA37B0556}"/>
                </a:ext>
              </a:extLst>
            </p:cNvPr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8" name="Google Shape;419;p36">
              <a:extLst>
                <a:ext uri="{FF2B5EF4-FFF2-40B4-BE49-F238E27FC236}">
                  <a16:creationId xmlns:a16="http://schemas.microsoft.com/office/drawing/2014/main" id="{1D7FD5DF-6999-D2EC-BC7B-27AF39A5D129}"/>
                </a:ext>
              </a:extLst>
            </p:cNvPr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69" name="Google Shape;420;p36">
              <a:extLst>
                <a:ext uri="{FF2B5EF4-FFF2-40B4-BE49-F238E27FC236}">
                  <a16:creationId xmlns:a16="http://schemas.microsoft.com/office/drawing/2014/main" id="{556B1B38-DEBB-35CF-5E73-CF194E19A9F6}"/>
                </a:ext>
              </a:extLst>
            </p:cNvPr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grpSp>
        <p:nvGrpSpPr>
          <p:cNvPr id="70" name="Google Shape;421;p36">
            <a:extLst>
              <a:ext uri="{FF2B5EF4-FFF2-40B4-BE49-F238E27FC236}">
                <a16:creationId xmlns:a16="http://schemas.microsoft.com/office/drawing/2014/main" id="{7527BCB2-262B-F391-F68C-16D19050B7A7}"/>
              </a:ext>
            </a:extLst>
          </p:cNvPr>
          <p:cNvGrpSpPr/>
          <p:nvPr/>
        </p:nvGrpSpPr>
        <p:grpSpPr>
          <a:xfrm>
            <a:off x="6829280" y="3600612"/>
            <a:ext cx="1556340" cy="154925"/>
            <a:chOff x="3465975" y="2270276"/>
            <a:chExt cx="1727155" cy="171929"/>
          </a:xfrm>
        </p:grpSpPr>
        <p:sp>
          <p:nvSpPr>
            <p:cNvPr id="71" name="Google Shape;422;p36">
              <a:extLst>
                <a:ext uri="{FF2B5EF4-FFF2-40B4-BE49-F238E27FC236}">
                  <a16:creationId xmlns:a16="http://schemas.microsoft.com/office/drawing/2014/main" id="{AD81F734-3849-5CBB-C3B6-D1221049E9A0}"/>
                </a:ext>
              </a:extLst>
            </p:cNvPr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72" name="Google Shape;423;p36">
              <a:extLst>
                <a:ext uri="{FF2B5EF4-FFF2-40B4-BE49-F238E27FC236}">
                  <a16:creationId xmlns:a16="http://schemas.microsoft.com/office/drawing/2014/main" id="{CBD16031-8F8D-3BBC-0827-8F525FE0D948}"/>
                </a:ext>
              </a:extLst>
            </p:cNvPr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73" name="Google Shape;424;p36">
              <a:extLst>
                <a:ext uri="{FF2B5EF4-FFF2-40B4-BE49-F238E27FC236}">
                  <a16:creationId xmlns:a16="http://schemas.microsoft.com/office/drawing/2014/main" id="{B72AE9C9-A827-E784-6DFB-D92CDEA49769}"/>
                </a:ext>
              </a:extLst>
            </p:cNvPr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74" name="Google Shape;425;p36">
              <a:extLst>
                <a:ext uri="{FF2B5EF4-FFF2-40B4-BE49-F238E27FC236}">
                  <a16:creationId xmlns:a16="http://schemas.microsoft.com/office/drawing/2014/main" id="{B17D0E4C-BE5D-1561-B75E-6998B638C086}"/>
                </a:ext>
              </a:extLst>
            </p:cNvPr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75" name="Google Shape;426;p36">
              <a:extLst>
                <a:ext uri="{FF2B5EF4-FFF2-40B4-BE49-F238E27FC236}">
                  <a16:creationId xmlns:a16="http://schemas.microsoft.com/office/drawing/2014/main" id="{D3B984D7-D436-B467-ED32-2A86A01A2715}"/>
                </a:ext>
              </a:extLst>
            </p:cNvPr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76" name="Google Shape;427;p36">
              <a:extLst>
                <a:ext uri="{FF2B5EF4-FFF2-40B4-BE49-F238E27FC236}">
                  <a16:creationId xmlns:a16="http://schemas.microsoft.com/office/drawing/2014/main" id="{FFE403AC-B30E-1331-6AD0-D9B639D30913}"/>
                </a:ext>
              </a:extLst>
            </p:cNvPr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15BC20"/>
            </a:solidFill>
            <a:ln w="19050" cap="flat" cmpd="sng">
              <a:solidFill>
                <a:srgbClr val="15BC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77" name="Google Shape;428;p36">
              <a:extLst>
                <a:ext uri="{FF2B5EF4-FFF2-40B4-BE49-F238E27FC236}">
                  <a16:creationId xmlns:a16="http://schemas.microsoft.com/office/drawing/2014/main" id="{FA860D92-B7DB-FC87-B6B6-19C6B53B780F}"/>
                </a:ext>
              </a:extLst>
            </p:cNvPr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</p:grpSp>
      <p:sp>
        <p:nvSpPr>
          <p:cNvPr id="78" name="Google Shape;429;p36">
            <a:extLst>
              <a:ext uri="{FF2B5EF4-FFF2-40B4-BE49-F238E27FC236}">
                <a16:creationId xmlns:a16="http://schemas.microsoft.com/office/drawing/2014/main" id="{8859117E-E27A-9F92-CE75-CD90E4778B29}"/>
              </a:ext>
            </a:extLst>
          </p:cNvPr>
          <p:cNvSpPr/>
          <p:nvPr/>
        </p:nvSpPr>
        <p:spPr>
          <a:xfrm>
            <a:off x="6213775" y="2902502"/>
            <a:ext cx="2421600" cy="1053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79" name="Google Shape;430;p36">
            <a:extLst>
              <a:ext uri="{FF2B5EF4-FFF2-40B4-BE49-F238E27FC236}">
                <a16:creationId xmlns:a16="http://schemas.microsoft.com/office/drawing/2014/main" id="{146C0BED-F683-EA2B-6997-9223864C6F39}"/>
              </a:ext>
            </a:extLst>
          </p:cNvPr>
          <p:cNvSpPr/>
          <p:nvPr/>
        </p:nvSpPr>
        <p:spPr>
          <a:xfrm>
            <a:off x="5862650" y="2126652"/>
            <a:ext cx="1935950" cy="573900"/>
          </a:xfrm>
          <a:custGeom>
            <a:avLst/>
            <a:gdLst/>
            <a:ahLst/>
            <a:cxnLst/>
            <a:rect l="l" t="t" r="r" b="b"/>
            <a:pathLst>
              <a:path w="77438" h="22956" extrusionOk="0">
                <a:moveTo>
                  <a:pt x="0" y="191"/>
                </a:moveTo>
                <a:lnTo>
                  <a:pt x="0" y="19431"/>
                </a:lnTo>
                <a:lnTo>
                  <a:pt x="3525" y="22956"/>
                </a:lnTo>
                <a:lnTo>
                  <a:pt x="36004" y="22956"/>
                </a:lnTo>
                <a:lnTo>
                  <a:pt x="38624" y="20336"/>
                </a:lnTo>
                <a:lnTo>
                  <a:pt x="73342" y="20336"/>
                </a:lnTo>
                <a:lnTo>
                  <a:pt x="77414" y="16264"/>
                </a:lnTo>
                <a:lnTo>
                  <a:pt x="77438" y="0"/>
                </a:ln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0" name="Google Shape;431;p36">
            <a:extLst>
              <a:ext uri="{FF2B5EF4-FFF2-40B4-BE49-F238E27FC236}">
                <a16:creationId xmlns:a16="http://schemas.microsoft.com/office/drawing/2014/main" id="{1368A527-6C17-A2E3-736E-D81F198B60AF}"/>
              </a:ext>
            </a:extLst>
          </p:cNvPr>
          <p:cNvSpPr/>
          <p:nvPr/>
        </p:nvSpPr>
        <p:spPr>
          <a:xfrm>
            <a:off x="690575" y="2126652"/>
            <a:ext cx="1935950" cy="573900"/>
          </a:xfrm>
          <a:custGeom>
            <a:avLst/>
            <a:gdLst/>
            <a:ahLst/>
            <a:cxnLst/>
            <a:rect l="l" t="t" r="r" b="b"/>
            <a:pathLst>
              <a:path w="77438" h="22956" extrusionOk="0">
                <a:moveTo>
                  <a:pt x="0" y="191"/>
                </a:moveTo>
                <a:lnTo>
                  <a:pt x="0" y="19431"/>
                </a:lnTo>
                <a:lnTo>
                  <a:pt x="3525" y="22956"/>
                </a:lnTo>
                <a:lnTo>
                  <a:pt x="36004" y="22956"/>
                </a:lnTo>
                <a:lnTo>
                  <a:pt x="38624" y="20336"/>
                </a:lnTo>
                <a:lnTo>
                  <a:pt x="73342" y="20336"/>
                </a:lnTo>
                <a:lnTo>
                  <a:pt x="77414" y="16264"/>
                </a:lnTo>
                <a:lnTo>
                  <a:pt x="77438" y="0"/>
                </a:ln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8914FD47-E7F5-014C-5F08-DE201DFD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01" y="1198696"/>
            <a:ext cx="3765918" cy="3872661"/>
          </a:xfrm>
          <a:prstGeom prst="rect">
            <a:avLst/>
          </a:prstGeom>
        </p:spPr>
      </p:pic>
      <p:sp>
        <p:nvSpPr>
          <p:cNvPr id="83" name="TextBox 6">
            <a:extLst>
              <a:ext uri="{FF2B5EF4-FFF2-40B4-BE49-F238E27FC236}">
                <a16:creationId xmlns:a16="http://schemas.microsoft.com/office/drawing/2014/main" id="{BFB053CA-3164-2694-23A6-5DCF1B1BFF09}"/>
              </a:ext>
            </a:extLst>
          </p:cNvPr>
          <p:cNvSpPr txBox="1"/>
          <p:nvPr/>
        </p:nvSpPr>
        <p:spPr>
          <a:xfrm>
            <a:off x="5351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23622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78995B7-211D-591C-2E93-60BAEBAB8CAB}"/>
              </a:ext>
            </a:extLst>
          </p:cNvPr>
          <p:cNvSpPr txBox="1"/>
          <p:nvPr/>
        </p:nvSpPr>
        <p:spPr>
          <a:xfrm>
            <a:off x="4540925" y="1404131"/>
            <a:ext cx="5168899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 panose="020B0604020202020204" pitchFamily="34" charset="0"/>
              </a:rPr>
              <a:t>THANKS</a:t>
            </a:r>
            <a:endParaRPr lang="en-US" sz="7200" b="1" i="0" u="none" strike="noStrike" kern="0" cap="none" spc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Google Shape;3151;p64">
            <a:extLst>
              <a:ext uri="{FF2B5EF4-FFF2-40B4-BE49-F238E27FC236}">
                <a16:creationId xmlns:a16="http://schemas.microsoft.com/office/drawing/2014/main" id="{1142DF47-D154-D35E-B7FE-780D5182FE4C}"/>
              </a:ext>
            </a:extLst>
          </p:cNvPr>
          <p:cNvSpPr txBox="1"/>
          <p:nvPr/>
        </p:nvSpPr>
        <p:spPr>
          <a:xfrm>
            <a:off x="5576838" y="2631373"/>
            <a:ext cx="2578626" cy="217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chemeClr val="bg1"/>
                </a:solidFill>
                <a:uFillTx/>
                <a:latin typeface="Assistant"/>
                <a:ea typeface="Assistant"/>
                <a:cs typeface="Assistant"/>
              </a:rPr>
              <a:t>Please keep this slide for attribution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3F4E2F-9F49-52FD-84FD-8C61AF8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4"/>
          <a:stretch>
            <a:fillRect/>
          </a:stretch>
        </p:blipFill>
        <p:spPr>
          <a:xfrm>
            <a:off x="0" y="925524"/>
            <a:ext cx="5806608" cy="42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654F67B-E4EB-4C17-9AB6-22048C4C033E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BDA8E3F-74FA-4606-B060-025AD95EFB0E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0B3263B-305A-4BBF-8F67-8AAD87A09A45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90909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35E6F60-22F3-4C02-AFFB-F421AE692CFA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Plantillaspowerpoint.org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by keeping the thank you slide.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9ABC0CF-27D1-4D28-A2F7-E3E3CC08F2AA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6B13A83-D6A8-4738-908E-517137FF4144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 dirty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 dirty="0" smtClean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</a:t>
            </a:r>
            <a:r>
              <a:rPr lang="en-US" sz="900" b="0" i="0" u="none" strike="noStrike" kern="1200" cap="none" spc="0" dirty="0" smtClean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</a:t>
            </a:r>
            <a:r>
              <a:rPr lang="en-US" sz="900" b="0" i="0" u="none" strike="noStrike" kern="1200" cap="none" spc="0" baseline="0" dirty="0" smtClean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templates </a:t>
            </a:r>
            <a:r>
              <a:rPr lang="en-US" sz="900" b="0" i="0" u="none" strike="noStrike" kern="1200" cap="none" spc="0" baseline="0" dirty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(or a modified version of this </a:t>
            </a:r>
            <a:r>
              <a:rPr lang="en-US" sz="900" b="0" i="0" u="none" strike="noStrike" kern="1200" cap="none" spc="0" baseline="0" dirty="0" smtClean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Template</a:t>
            </a:r>
            <a:r>
              <a:rPr lang="en-US" sz="900" b="0" i="0" u="none" strike="noStrike" kern="1200" cap="none" spc="0" baseline="0" dirty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247F183A-3DCB-406D-A0E1-FD5AD047CA83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15BC20"/>
            </a:solidFill>
            <a:custDash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2;p38">
            <a:extLst>
              <a:ext uri="{FF2B5EF4-FFF2-40B4-BE49-F238E27FC236}">
                <a16:creationId xmlns:a16="http://schemas.microsoft.com/office/drawing/2014/main" id="{96AFE97A-BF41-0209-D0C6-EBCA29993E58}"/>
              </a:ext>
            </a:extLst>
          </p:cNvPr>
          <p:cNvSpPr txBox="1"/>
          <p:nvPr/>
        </p:nvSpPr>
        <p:spPr>
          <a:xfrm>
            <a:off x="4996819" y="2979331"/>
            <a:ext cx="4549798" cy="1289998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8000">
                <a:solidFill>
                  <a:schemeClr val="bg1"/>
                </a:solidFill>
              </a:rPr>
              <a:t>Whoa</a:t>
            </a:r>
            <a:r>
              <a:rPr lang="en-US" sz="8000">
                <a:solidFill>
                  <a:srgbClr val="15BC20"/>
                </a:solidFill>
              </a:rPr>
              <a:t>!</a:t>
            </a:r>
          </a:p>
        </p:txBody>
      </p:sp>
      <p:sp>
        <p:nvSpPr>
          <p:cNvPr id="3" name="Google Shape;363;p38">
            <a:extLst>
              <a:ext uri="{FF2B5EF4-FFF2-40B4-BE49-F238E27FC236}">
                <a16:creationId xmlns:a16="http://schemas.microsoft.com/office/drawing/2014/main" id="{FC1DCB40-5940-D444-ED82-8A457BBED429}"/>
              </a:ext>
            </a:extLst>
          </p:cNvPr>
          <p:cNvSpPr txBox="1"/>
          <p:nvPr/>
        </p:nvSpPr>
        <p:spPr>
          <a:xfrm>
            <a:off x="4848067" y="1805370"/>
            <a:ext cx="4069802" cy="5547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>
                <a:solidFill>
                  <a:srgbClr val="FFFFFF"/>
                </a:solidFill>
              </a:rPr>
              <a:t>It could be the part of the presentation where you can introduce yourself, write your email...</a:t>
            </a:r>
          </a:p>
          <a:p>
            <a:pPr marL="0" indent="0" algn="ctr">
              <a:buFont typeface="Montserrat Medium"/>
              <a:buNone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59A99D-9360-8A06-6A6B-C564F247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605" y="490740"/>
            <a:ext cx="5046090" cy="441082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9E5BFC0-4F12-0C24-147F-FA583D807197}"/>
              </a:ext>
            </a:extLst>
          </p:cNvPr>
          <p:cNvSpPr/>
          <p:nvPr/>
        </p:nvSpPr>
        <p:spPr>
          <a:xfrm>
            <a:off x="99011" y="4453630"/>
            <a:ext cx="4848067" cy="554702"/>
          </a:xfrm>
          <a:prstGeom prst="ellipse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3928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218CD6F9-0CB7-C51B-BDC6-06E380B65BC6}"/>
              </a:ext>
            </a:extLst>
          </p:cNvPr>
          <p:cNvSpPr txBox="1"/>
          <p:nvPr/>
        </p:nvSpPr>
        <p:spPr>
          <a:xfrm>
            <a:off x="877750" y="1580446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 dirty="0" smtClean="0">
                <a:solidFill>
                  <a:srgbClr val="15BC2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 dirty="0" smtClean="0">
                <a:solidFill>
                  <a:srgbClr val="15BC2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 dirty="0" smtClean="0">
                <a:solidFill>
                  <a:schemeClr val="bg1"/>
                </a:solidFill>
                <a:uFillTx/>
                <a:latin typeface="Source Sans Pro" pitchFamily="34"/>
                <a:ea typeface="Montserrat"/>
                <a:cs typeface="Kanit Light"/>
              </a:rPr>
              <a:t>plantillaspowerpoint.org</a:t>
            </a:r>
            <a:endParaRPr lang="es-PE" sz="1600" b="0" i="0" u="none" strike="noStrike" kern="0" cap="none" spc="0" baseline="0" dirty="0">
              <a:solidFill>
                <a:schemeClr val="bg1"/>
              </a:solidFill>
              <a:uFillTx/>
              <a:latin typeface="Source Sans Pro" pitchFamily="34"/>
              <a:ea typeface="Montserrat"/>
              <a:cs typeface="Kanit 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 dirty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D0B593B-2BF1-39EB-6C5B-47175F159CD2}"/>
              </a:ext>
            </a:extLst>
          </p:cNvPr>
          <p:cNvGrpSpPr/>
          <p:nvPr/>
        </p:nvGrpSpPr>
        <p:grpSpPr>
          <a:xfrm>
            <a:off x="877741" y="2334762"/>
            <a:ext cx="2988926" cy="1594421"/>
            <a:chOff x="877741" y="2247677"/>
            <a:chExt cx="2988926" cy="159442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EE9473C3-8EB2-BC1B-8670-79455313C15F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15BC2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E9E7125A-0D59-0A02-C664-BE4BB49D07CA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5BC2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chemeClr val="bg1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5BC2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chemeClr val="bg1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5BC2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>
                  <a:solidFill>
                    <a:schemeClr val="bg1"/>
                  </a:solidFill>
                  <a:latin typeface="Source Sans Pro" pitchFamily="34"/>
                  <a:ea typeface="Montserrat"/>
                  <a:cs typeface="Kanit Light"/>
                </a:rPr>
                <a:t>pexels.com</a:t>
              </a:r>
              <a:endParaRPr lang="es-PE" sz="1500" b="0" i="0" u="none" strike="noStrike" kern="0" cap="none" spc="0" baseline="0">
                <a:solidFill>
                  <a:schemeClr val="bg1"/>
                </a:solidFill>
                <a:uFillTx/>
                <a:latin typeface="Source Sans Pro" panose="020B0503030403020204" pitchFamily="34" charset="0"/>
                <a:ea typeface="Montserrat"/>
                <a:cs typeface="Kanit Light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9841"/>
                </a:buClr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chemeClr val="bg1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368649B2-95EB-5AC5-955D-F71D0232C3DC}"/>
              </a:ext>
            </a:extLst>
          </p:cNvPr>
          <p:cNvSpPr txBox="1"/>
          <p:nvPr/>
        </p:nvSpPr>
        <p:spPr>
          <a:xfrm>
            <a:off x="877750" y="3449699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15BC2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852E5310-787F-83C6-F65A-A1BDC9B15F94}"/>
              </a:ext>
            </a:extLst>
          </p:cNvPr>
          <p:cNvSpPr txBox="1"/>
          <p:nvPr/>
        </p:nvSpPr>
        <p:spPr>
          <a:xfrm>
            <a:off x="877741" y="3758300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5BC2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chemeClr val="bg1"/>
                </a:solidFill>
                <a:uFillTx/>
                <a:latin typeface="Source Sans Pro" pitchFamily="34"/>
                <a:ea typeface="Montserrat"/>
                <a:cs typeface="Kanit Light"/>
              </a:rPr>
              <a:t>Arial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5BC2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chemeClr val="bg1"/>
                </a:solidFill>
                <a:uFillTx/>
                <a:latin typeface="Source Sans Pro" pitchFamily="34"/>
                <a:ea typeface="Montserrat"/>
                <a:cs typeface="Kanit Light"/>
              </a:rPr>
              <a:t>Open Sans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5BC2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chemeClr val="bg1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82235FB-CCEC-0F2B-5717-844E920EA980}"/>
              </a:ext>
            </a:extLst>
          </p:cNvPr>
          <p:cNvSpPr txBox="1"/>
          <p:nvPr/>
        </p:nvSpPr>
        <p:spPr>
          <a:xfrm>
            <a:off x="8399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Fuente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A087B37-96E1-95A7-39EF-5DC62CBB2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12" y="313383"/>
            <a:ext cx="5319588" cy="46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7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CE8E42-6BE8-4F46-9E94-57B53E8418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FA990E88-C0AF-4B96-9C7E-817BBD313A7A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388C821-19BF-4673-AB9E-5FB47051A07B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A331A45E-D299-43E6-AF41-ECDF99623FD3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C08FDB-E883-4C3D-8FE3-217FC87486EB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46B51B39-1B06-4C64-B6AE-F90AC8FA4523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76A9E7E0-9BA8-4558-9E24-8F1D7E2DC44D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E053E504-39A4-4CF4-9FCC-A5F2D293ACA6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C207B38-B1CF-41C5-A9BB-A070F09EDB4F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81D1E41-8EE4-45D1-911A-1AC68DDD62AD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F0DB6B6-4B01-45B8-988A-73FB48DA27CD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2D5FA931-5979-4DB6-BE52-A4953BEF864F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C0EB9813-976A-4EC4-8630-D57F1DE252CE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C073E650-C50F-48A0-88D7-EBA78D2357A5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D7DC71B9-67F7-46D5-BFBA-E7EF343E685A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DAB8C9F-39A2-400B-B7F7-A62A4D2C2F0B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FAA51BD-97C6-41C0-9498-9C57DF39DD42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F37A5D77-A6FC-4B8E-9B41-DD99EAA1A485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DA52ED82-AC1C-4A90-A0EA-7FD8FBF45F76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1FBB98F-9CB2-4CED-A3E5-BA29DEA5F9F4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EC4D527B-8914-4A56-BFA2-5E63DC8CB4BD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FEAC69F-B559-4E4F-AF1A-BCF2E84C30D3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AF65C6AC-6EAC-441D-A19D-EDD7EAEB02FF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4A7A2D79-2ECB-486E-B945-A324F4F185BC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97A4076-4E57-45D4-9E25-CD084DC48DAF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  <a:solidFill>
            <a:srgbClr val="2A160F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2BF5FBBB-3016-490B-AA6A-CCFD301541EE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EE816552-5DE5-4E1D-B6B9-1A27791AC1AD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16333F30-0D49-42B8-9D8D-D3A76BB49946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4556D27A-D1B7-432E-9A43-CB37552EBE22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BF1DADBC-9286-4AEE-B350-8B8290E05BAF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  <a:solidFill>
            <a:srgbClr val="2A160F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745DA1A9-E3A2-479C-A93E-FECDCDF73455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EC06DBC6-334D-49CA-9E0C-EC4CC036A8EC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9BABCFE5-9297-45A6-9C08-92A477B32FA2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  <a:solidFill>
            <a:srgbClr val="2A160F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E68496AD-429D-456D-B94B-E069778ACB1A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A5D429FC-ACF1-4C08-80F3-56B0FC1575BB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F9DB949B-AE31-4DFA-BF95-AAB9A67CDE50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E5A3AA2A-48CC-4EA2-A8C6-51C851E209D7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  <a:solidFill>
            <a:srgbClr val="2A160F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48EC7A60-2BE5-4BE9-AABD-2CF841081C02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647B6EC8-5D17-4741-8BC5-B56CF47BCB7A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7EDBE2A2-7CCC-4585-9A5D-6C779DEED204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EF3827F5-EAA9-4878-A0C1-60764498FF83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  <a:solidFill>
            <a:srgbClr val="2A160F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FB2CD02D-DAB6-4244-AA47-9DAA18CA550A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E2ECED7D-5C40-4715-8C6D-CF92B41F4ADD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EC9E682A-A236-41D7-B5A2-667480C23EBD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  <a:solidFill>
            <a:srgbClr val="2A160F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72421700-4CB5-4800-9F3E-DC817A139CD9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10F7B1CC-C32D-49ED-81E7-1D33CA85B547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C1C87BBD-0A6E-4CC7-9F69-6E94CD86771E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50307942-8DAE-4C63-ACC9-2A8AD8CCB224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00EFBE88-74CE-4B98-8389-332E70135266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B2644F1B-D5B0-4341-B659-85646DBF7CA9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7888FD96-D0C1-44F5-BBAC-8D3AE84BA9E2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28E0B782-3A0B-487B-A11C-AA450BDD6978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2077765-0C33-420C-9C4A-DAC2BD9AF3FE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  <a:solidFill>
            <a:srgbClr val="2A160F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CBB8770-99E3-49C9-84A0-25E8FCD94A02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BF0C98FD-4C42-4873-8EE7-6E50B2727390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62BBF8C1-7910-4D12-802E-2907CDF6461D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1D8E2EAC-7B22-4AD6-AB98-61DC2BA9D9C5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  <a:solidFill>
            <a:srgbClr val="2A160F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C646C025-6538-4AC9-9039-0F441ABDC287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DFF78EDC-64EC-4D43-ADFD-444DFD3A286D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657EC7F-7724-4FD7-A504-A364EFFB9BB7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A8F80F5B-DE29-40EF-BD9D-E18957DCE524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8E65CD4-89E8-44D8-AF36-7CA16FEA827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  <a:solidFill>
            <a:srgbClr val="2A160F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532142C4-5369-4ED1-BF8F-7EB1990F440B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40250DC2-1B48-4CBF-91D2-17063977EB23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137700EF-C80F-4446-801C-4AE663794880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  <a:solidFill>
            <a:srgbClr val="2A160F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7447AC8E-5E17-4555-809D-4CA9A99EC0C0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9B9B92BB-B0ED-42A6-B988-2FC6BFDFA78B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C9CDB141-A8C9-46ED-A72A-D7C57D8DE455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50842C0D-776C-4779-A1B3-6D4588D2B7DE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  <a:solidFill>
            <a:srgbClr val="2A160F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893914F-0642-4B37-92B2-2D8D002E5CB6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710249F9-81D3-4B9F-BBBB-B0A539FD3CD0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4EAA64A3-A807-4E89-884E-DB5DB069F470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030D1E56-89D5-4377-B493-0BB4EC3F1E3D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B11C5214-86F1-4F18-B586-A3B661B9BEE8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  <a:solidFill>
            <a:srgbClr val="2A160F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5A412B97-86FC-4DD8-AFEB-B4DAD110BC07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6B87F28D-03FD-43FA-8569-2641C513C1E3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3B8EABF-FCFA-4F7F-9347-12E64AE6D96A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BC4F270F-D8C5-41C7-939B-8E73485DC3EE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32E96FF1-068A-4507-9F94-CED159887B8D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  <a:solidFill>
            <a:srgbClr val="2A160F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C8E3BA97-5555-4F8C-8321-CF87CD099282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A93E649-9A47-463E-9FB3-690B202D9686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1C4FBFF2-8F89-41BE-83B9-14708CB40570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AF0E7A12-E6B7-480D-B18D-8E1C7CEE7452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E1653A96-DB02-4CD2-9E10-C68C89DCF48C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5EA9F186-0926-4ED3-8236-E2FFF37DB2B0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4859BE8-1409-46FB-B1B5-9D9ECB15C8A4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CC6F99C1-A80D-4076-A045-9D92EDC2B23F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  <a:solidFill>
            <a:srgbClr val="2A160F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1E32BFE7-5C7D-4126-AF43-2343D1A252E1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4D807267-8EE0-483F-B77A-F8E739E53C74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4496D8BB-D166-4423-A0FD-4FEC8D7A8F81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568DCEB1-79FD-466B-9498-D2B2AC93CD27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A0F84BE1-AC7F-4B17-9B1B-23A890BA7875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  <a:solidFill>
            <a:srgbClr val="2A160F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9E97ACC5-2B04-4963-9D3A-94D9AE15D629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79E0FD4-C3A1-4960-BEBA-153FA2A38BE9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CB5FC370-53BE-4ABA-B185-857629A265A2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0077696-253C-4A7B-B080-216C5FB93D6C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5103A8D8-324F-4CA4-A668-9F500B0FD4F6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1552E457-B5D3-4DAE-993E-1EE47044A153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  <a:solidFill>
            <a:srgbClr val="2A160F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E650BF0-DD20-4180-AF7A-9F53879D48F5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88C68C53-96D0-4385-A650-B69C62147094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15522D1A-7AC7-4CD5-B793-4E779DCAF8FA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  <a:solidFill>
            <a:srgbClr val="2A160F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3579DF73-665B-4F6D-86C6-8FFA77B3BB06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85A87DC9-A7C8-41A5-A61E-E048E89F200C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5FCC6219-ADD4-468F-981A-DA17E2317A7C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  <a:solidFill>
            <a:srgbClr val="2A160F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9785D27E-AA6F-47CF-8FC5-215BDC78A165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F584B4C3-5EBD-48B4-8770-A1C8DCAC260C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6632A78-FDFE-48BE-9DD7-82EFEC764C89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  <a:solidFill>
            <a:srgbClr val="2A160F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77BF1BF1-542F-471B-91B1-97FD8FFF2531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EA2E815F-4592-4613-93EB-354FBFC3BC91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A7BAEE43-5070-422D-913A-C2395EE8A097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  <a:solidFill>
            <a:srgbClr val="2A160F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AACA1D8C-B3AF-4FAF-B389-B4A54D09E8A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A143146-07E8-48CD-96A9-E8C5ED8D8BAC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E5FD92B2-231C-4866-BCCF-8EBAAD1A3055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284FB431-83B8-446B-87E6-3C2EC498FD42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6044E372-B252-4EF9-9AA2-628D89B67AB1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1D64176F-A190-4681-991E-E0AC00F97B46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BE681E-87AF-4133-A4AD-354D4DDCC6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703BD394-33D4-41BE-B26C-974E451277EB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F7C704C6-D9A2-417C-8FA6-A59DFE862CEA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08A519CF-8F9E-41E0-89B0-6B266CB640DF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  <a:solidFill>
            <a:srgbClr val="2A160F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7926415E-6AA1-43D4-92A5-3BA9B78F3DC8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4E2AD620-05E7-4583-B237-DBAFD66EB759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FE7F28FB-8496-4CDF-BAEB-A95201BF51A1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B7E1C53-29C3-435F-989B-F3DB748A0E9E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9A240BE-2D98-4C8E-A938-617AAB73F422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4ED153F-F420-49F4-BC65-53F2CB69E91F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B21DBED-3357-4B92-BE90-95ACA3CB1EE3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EED40B8-B3DF-43AC-8FEC-3B1107307165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DE723E6-2E2F-46A7-AF6F-1E636499B175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4DB6807-0967-4432-9A32-D1B254AAD8BD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553BD73-7CBA-4A8E-AE70-CAAA269089F3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  <a:solidFill>
            <a:srgbClr val="2A160F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45553C00-1E51-488B-9721-4B7DD4F45340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743C600C-1E8B-45AD-B186-AE6BDA21CF75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864C1209-D259-4CED-A13B-99B94294DB10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  <a:solidFill>
            <a:srgbClr val="2A160F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ECCB1693-4BC2-4DD1-AA37-EF0BFA142A1B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04BDFD26-946D-491C-B78A-9DC4C2DFC8F6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2833CC45-7DDA-4209-B6A9-0DD987CC8751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8BA350D-9E5E-4776-9463-D6EF8219988D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  <a:solidFill>
            <a:srgbClr val="2A160F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EC28A048-AB04-4F37-A655-E31911F9F05B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255C87EA-B62D-456D-A0C8-6855B4744D6A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42577C29-733E-4A0E-8F61-7F6757E95631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C2B2490A-B853-4A34-934F-4DB7FCC8E20A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  <a:solidFill>
            <a:srgbClr val="2A160F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2C3B811B-0331-4A8B-BD28-2795149F4593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32F37C7-EA9E-4781-A275-36E1638D2B5D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C0406808-2CA7-4B18-9B59-A36A70C6F128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92DCEF3E-044E-4042-A066-F505CAD68C31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DACF5B4F-3F13-4CCF-969F-822BB2637D8D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  <a:solidFill>
            <a:srgbClr val="2A160F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D8065D87-4F5F-4744-BB3D-8F112FDA78BC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95423C67-A6F9-4FBD-BCEA-587016994006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C7A1B56-1154-49F6-AFEC-127BEDD9E6FC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04D7DA9A-A435-4942-8379-0D898A594E30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  <a:solidFill>
            <a:srgbClr val="2A160F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E989855-E1EB-450A-9CC5-51E5599E3468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298D7A6-5D0D-40A1-9B41-CA423DC2A8D8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A118D4D7-B7BD-434E-B750-BEFF0D80DAF8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6062CFB8-1F8D-4D3E-8D9A-F6CA32D340B2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F0F88D05-04C1-4611-B692-DA57247FA315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B15C8D79-B479-4F2D-B84F-B477A5564B1C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E70F5B43-44EB-4010-91A1-147ABB1016EA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  <a:solidFill>
            <a:srgbClr val="2A160F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09771A2B-3998-4EB8-9020-BF508750A102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E0DA5F79-815C-4D00-9448-D7330E1346AB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D2F9344C-E49F-4EC1-AEC6-4B1E1D5B2438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8EF2348E-2E56-43BE-8192-1E0FDCD1AFF1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  <a:solidFill>
            <a:srgbClr val="2A160F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6880FCFA-9B02-4006-888F-D1339DA34B9E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D2FF5C0-C13A-4E7B-A407-E267C02DD3B5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40061ADE-8242-47B3-A65F-5A128ECAE58F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4DBD9FF-77FC-4D00-910C-215A6B41F6A1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632CF783-1F85-4B74-9AF9-70BE01BAD6B7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056C6888-D32C-4CBE-9927-B5FAF39EF24B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C0B2595-5705-40A0-AD26-08656585D773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70122804-C029-47CA-B32B-F9D025A0DDCA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  <a:solidFill>
            <a:srgbClr val="2A160F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C8C5E505-61F2-4ECC-A8DB-161F5CC02E91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3FDF3EAD-552D-4027-9E97-4345972A3C13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6FCA1B7F-AF7D-48CC-B67F-0A7E5076657F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07FC4529-A23A-4EB5-B741-E0FFC04870E1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  <a:solidFill>
            <a:srgbClr val="2A160F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AB4BE511-0E39-48FA-86B1-47485AE4CE5E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12BE94DE-5239-4C6B-A978-15FD7CB7087E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6CD16461-D6ED-4395-8557-4482B9C768AE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F0B849B0-2A3A-4668-88BC-05CEC35C3C0F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  <a:solidFill>
            <a:srgbClr val="2A160F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5DAED0F2-0CB4-49EA-9C9A-28185AC504FF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90876DA9-5EF7-4C9F-8876-42740920A947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1BDD2E05-2D22-4798-B491-D524C0AE8578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E31C95F-47D5-4570-BA56-18E337893142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455E3E20-860B-4A53-9297-D281CDD51FB9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  <a:solidFill>
            <a:srgbClr val="2A160F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8F562FA5-5DC3-4F2A-AA24-60D537FE580D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3D4BA6F7-3526-4C7E-AB08-60820909FA8E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1DF38C2D-803A-4CAE-AC07-10815CD1DA33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297211A3-8276-4C48-BA7F-EACC99CF352E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  <a:solidFill>
            <a:srgbClr val="2A160F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A9A7736F-C618-4A10-B69F-B46A3E24010B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8BECF8A5-26B6-4833-9EFA-434671D7601A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42174A8A-8EB5-4150-BA25-7CB7E7D204AE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  <a:solidFill>
            <a:srgbClr val="2A160F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659BA72B-81CB-4FDC-BFC2-161FA715DF43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399FE29E-317B-4967-B12A-48801E1CDF8B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11011094-ED1F-4751-A5DA-C9BDD70043C9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0CBB87FD-B5AD-48EA-9F6C-71936CE02E8A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A271E72-395C-405B-8E95-5284FE620BDF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B5D04B37-78E0-453C-A8D0-54CD32781559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44C05595-6D9F-474C-87F8-C7248CDA3A6F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48F608F9-5315-4989-8CD5-54649CAAE750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6FE0D55-4551-44B8-A9FB-CF61812071B8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456FB4E-EBF3-46E4-A370-68D019EA1C7F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C653C332-3415-477D-A406-4820381B6D49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6B319123-EBCD-4B51-8065-77C99B13DF73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89804365-AA65-4250-9230-A066CE8E16F9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  <a:solidFill>
            <a:srgbClr val="2A160F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7DE884D7-FF71-4417-86D2-C9B8DE22ACF5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F7589DB-BFE9-43D2-8C98-FC8600F0C51F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3905ADA-BE52-42C8-8747-6608E45815DA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15B40382-B72E-4D70-B8BF-E694AF282F04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14201000-CCF4-4A27-83D1-E90A6E2A8271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6885316C-2909-42FC-B905-C71F31B7DC81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  <a:solidFill>
            <a:srgbClr val="2A160F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1AFCE17C-7A51-489B-AC7E-3B525444BAC8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2EE579FD-860D-478F-A1E6-05BB155EDB94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10DED84A-CAFC-422C-AF42-6B3060BDFB5B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E7B42D19-B21E-4194-AB2E-D6E952E413C0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25F2D836-E634-4B62-BBCA-C6247201F063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27638EB-23E0-4358-AF32-3100A8B04884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5EF53A6-E821-45E2-A53F-73440C1F3097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94FFCD0B-C970-4C18-A696-2557BD952080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  <a:solidFill>
            <a:srgbClr val="2A160F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CA64D954-9EF9-4389-8DB1-419DACE223C4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B382B5CB-CD51-44D3-90AE-66BA0110535C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E197CE0-28F7-4201-BBB1-37ACD30040B9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3FE0FC24-4289-429E-AD1A-46C6208ADA23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F52BD5DA-7B4B-4578-9F4D-A10DF3E2DC47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65115838-FE27-49FA-BAD8-C43BB1D3F66B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96514D58-9CFC-4CFB-AC1E-19088A3BC112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9624FC1B-AEA4-49D3-9148-7031AECFFF57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244F4F15-CD08-4E93-B94B-D02DAFE94433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  <a:solidFill>
            <a:srgbClr val="2A160F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FC8A4183-2B36-4C63-9AF9-E7C92A2BB95B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09CB8185-DF58-4E1A-A7BD-2FC71B976336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069DF93-CC26-4A07-882C-1346B0E8FF63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1065B645-BAD3-427D-8E11-E7201877C92F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D9BDC3E-863C-4E41-A577-CFD18E56A721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DAC43D8C-CB59-4E7F-96A0-8D36A6A2CD7C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1C1F2846-F509-4095-B775-3F08C221D080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376FF175-0B24-4021-87A4-2835E560715B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EEA72D87-E7A6-4C76-821C-70FB5CA2A208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  <a:solidFill>
            <a:srgbClr val="2A160F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C2CB824F-450F-4643-90B8-2175FB3E4E1C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1BA3D926-9025-4EF2-91EB-BF8726CA0C13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A6F294C3-3775-48F3-B984-6CE1FDE1B146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6254536F-9309-4D67-AB76-3116DE66BB3D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C844C1D6-EC5D-4448-9305-BFB7A5DA95E1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47F7D404-90B4-4DA0-9CF4-42D45DA28C15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9859D16D-9D5D-40B6-A19D-7B601751D81F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35619F3F-D032-4C12-8233-9FA5525572F5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  <a:solidFill>
            <a:srgbClr val="2A160F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D2075188-80E0-4363-91BE-5FE928A51354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51BEA17-DE02-4E25-B428-0520FF29CB3C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B69112D1-1CCF-4E61-B2F4-9E6041CB5173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408DF671-25E9-4FA9-9E1C-86987919C962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0DBFE1E4-22F0-4501-B153-22C9B7DF7234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A5F58A4-0A9E-47BE-A10B-26C1757468B2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5F9D269F-5360-46A4-9373-7CA90BE26501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  <a:solidFill>
            <a:srgbClr val="2A160F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D534E50F-EB78-4723-BCAB-B6AA05FEFC72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7B66B385-5D9F-4BF5-B34F-CEF373B726DF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2AA39806-7530-4527-8D8D-7D08D21B54AD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A35DF0F4-FC20-447B-9D33-68707EF60CDA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  <a:solidFill>
            <a:srgbClr val="2A160F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0DCA3403-3326-4685-9C5F-04A0B14D93F4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654F984D-F41C-48E2-AE59-F554CA77F1F8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52A6E2C9-251A-4419-A613-78256C850C99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08D9ADD8-746B-4187-91C8-85E6B97B6784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685BF01C-1ECB-4D8B-8C79-F791C66597D9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D748A3A-CACD-4B96-9AA6-A5D683DFF0D9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  <a:solidFill>
            <a:srgbClr val="2A160F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77AA66A4-8BCC-4165-BB26-6F5745DBABBC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3A43C769-CC4B-4CD0-97A3-113E96D0FD0F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EB4C8E4B-0C71-49D2-A670-7A120050EFD0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CC4D2E41-6610-4F6E-88F9-020CC2759B31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7378DCB-55DC-4DF6-9E26-0DF3AFE305FF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400A675A-EB2D-42BB-8B3C-C504D377B634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918017D3-85A8-44E4-B660-83D849F60A06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  <a:solidFill>
            <a:srgbClr val="2A160F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26162222-F22F-4A53-BF3C-24B5FC54A7AF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B98DC162-6D16-4352-963F-83A9B90C9E58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FBE9EA23-8522-4F0A-8F9A-F59D910C6BCC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0881535B-B330-46A8-ADEA-2003602CCE39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589CA8BB-4FE6-4091-BE8A-3E2E3F5848BF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9A0E7B7E-5650-48F5-ACE8-2662A88FAFED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  <a:solidFill>
            <a:srgbClr val="2A160F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99980077-D9FD-4C56-A357-F91C62CBFAFC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791216F-23E6-42BB-93FD-B7FD0C425A2F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8DAFA5A-8B7F-4957-8036-420CA6D93D10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3720F231-CA8D-4B97-B7B1-843889FBDB1F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8DC96EA9-FBDD-43C9-9C5F-148C05C56A2E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CDB1BE92-2B35-499B-9378-6236F002FA41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309C55F-A97D-4723-B5BE-D56E58BA8F51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953A4733-73E3-4E2C-B017-378B673CC146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  <a:solidFill>
            <a:srgbClr val="2A160F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F2F9877C-25A8-4254-AC68-D7E686DA8E91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2005F5CD-6E0E-4BEA-8009-FF64CB1B3608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E93263F-74D3-4BD1-A257-DD80D80D352B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633BF2E4-6405-4454-8EE7-4044ACA431DA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090A5068-077C-4C45-907D-2AF67B9B4F46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579EE18A-53C0-4DF9-8F20-FCC0638698D7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  <a:solidFill>
            <a:srgbClr val="2A160F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CB9704C6-4221-447C-9E15-5D7BFA9FA549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F497BCBA-7A0C-40CC-B3A3-65F82C603628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0AA7E0F4-9842-4113-9B3F-52D78E7F3957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A0746665-7967-4F77-A093-3B792EEB9F1E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5858303-6F8F-4025-8939-38068E182DC2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C34CAE5F-CA40-4C0B-A028-95EF21E7D1D2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C7533447-46C4-4FD9-9A81-23622B80A5AA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  <a:solidFill>
            <a:srgbClr val="2A160F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FD9D1F64-B3F4-447E-B6A3-25374D3A71FF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2019939D-F94F-45F4-80BA-FDC95F9E695B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BADBE49A-ED9A-4F2C-B819-86EAADE5A3E3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D34276B-E4B2-42DC-97C3-66DAFC128BF3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4D826B56-53D8-439A-AA39-503E8221CC56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7B2315DC-DA4F-4CD1-BE06-16411F4D6C3F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D57CCDB6-7772-4898-B978-0A7045BF92C6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AA27881D-3AFA-441D-9F0E-B7EDD39CF82C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3CA9342F-F078-44F5-9740-6409BFA00FFE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  <a:solidFill>
            <a:srgbClr val="2A160F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133743C0-DE9A-4A26-BC2B-789AA0F1F6AB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B011D8D-7A4A-4508-AFDD-B4BA0367316F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F7B7E1EA-67BD-413A-974B-625FB9FE4EF1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860520BB-5224-4085-8ED9-498537E19E6C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E7B1668-2632-4687-A999-9AD394807CE3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C8A52F4A-57B8-4555-B388-5970B026D986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1C195187-BA36-48ED-8799-0833FB357DF4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C34C838D-88B1-4ECF-90DE-476FEE3BF0B9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374FABCA-F6FB-469E-9BFD-39E3F2E656FA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  <a:solidFill>
            <a:srgbClr val="2A160F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BA0A2A4-5E1B-4BB8-A1E8-1B2A2336C7ED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2DEDC9F0-D0D7-44C8-949B-6813614E4EF0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3DAA3BFC-1811-4841-93AB-6C67CA17A148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D28399FB-9F18-43DE-8F6C-E658324BD8C1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B317D0C8-9D5F-492F-B492-5830756EBDCE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  <a:solidFill>
            <a:srgbClr val="2A160F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FAFDD359-1F05-47F9-A9F2-B1721A36182F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24ADE1B-61E9-47F9-BBD3-AF319B6C1080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E03CEA23-3FD6-4709-BB0B-7A3E8924166B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16B8283C-3C50-42B0-9F72-7D8A9831AF74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FCCA16DC-368D-4ACE-B78B-64382FBDE5E9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9ED35FA1-13B7-4135-A889-31C1D4D969CC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  <a:solidFill>
            <a:srgbClr val="2A160F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75BE8FAD-CFD3-4B81-A71C-73CD6BE4EE7E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EE3D3DA5-194A-4C66-A857-983E0B7EEE49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6535AD0F-C9FF-42FC-ABE1-30FC4EF92023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DBBB11-C219-4708-83EE-E7096F2342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284E3A16-3074-4F5E-A05B-C926C615EEC4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1C71CE4-C69C-45DB-85FE-D759AC292682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51C42E8-71C5-44B8-8D46-F6B313672C05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DE343B87-1193-4314-ACCB-C83B81999EB0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73AFF1D9-E74E-4A9A-9B9B-FBCFC1480CF3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1509974B-0C68-4DFE-B850-A6B73F24E712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C6BE02D-6DAA-4BF1-902B-004F6240297C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72EF0784-DD65-47D0-9B5F-34EBAE78DCDA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7076961B-44EE-4F96-8FF9-B850FC202CD7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0BD963D5-EA40-4486-87C8-A2576486570B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D2B6D27C-D07C-41B9-813D-B1A9C01F4068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0C3E46FD-147D-454D-AC25-5AC71801C7EF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E51F5207-9C75-438F-B315-37A128AA6C08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A5DFB17D-A4E8-4335-BD2F-CD5C4BC5650C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8B98B730-A119-435E-B974-4E8730091A33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FA365212-8266-418D-B485-D5A5F8ACC880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  <a:solidFill>
            <a:srgbClr val="2A160F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65BDB79A-FBA7-4B3E-B4DC-690E46E753A2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F06D660C-9260-4BAC-AFE3-1B0E46705B52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19606BB7-BF2E-4C05-9737-C9129250D40B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E0820B8C-19F2-4247-9D29-A98A48CA0CDC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A0CB886-3DC8-4E03-9371-361A77827499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AD9E3B7A-3DC7-41CB-8D1A-D92D14DF88C1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  <a:solidFill>
            <a:srgbClr val="2A160F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62FA77BB-D5E3-468A-A1F3-C33FC0E4A293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BAAB6348-1F01-4DB6-9EFB-DE9B1B481607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89CF583D-8AE4-4066-9EDB-50DA1D040D41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A376714-AD52-486A-AE67-C4A498B87D41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2426776-F67B-4A45-87C8-08F0F4A78D52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95F6E23D-800E-4B47-8BA2-84FFFDA0FEDF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  <a:solidFill>
            <a:srgbClr val="2A160F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1666841E-BD6D-4A7E-ACE7-AE3C57ED2400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7BE8BBC2-06D2-45C2-B1E7-141874C2B42C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999F7879-E2B5-4AC4-99FE-3C75FDB8D3F5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B3EEFAE4-D9DC-4A4E-A30B-05A9D3BE156B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020684A6-2C50-4C04-B21F-43369FBF0ADC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2745E824-F035-4403-9251-707D25070777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F34AE422-D8EB-47EF-8993-DCBF3993629F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  <a:solidFill>
            <a:srgbClr val="2A160F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CEF8A491-552D-4C2F-8670-76AA4B44B502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B766558-C400-4FAF-80C0-9605DF990975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FC9D58FF-1549-422D-A3A7-7DE9A9E032C5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1E007B62-5ED4-4DB0-9F6C-600F4224DC91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FB42E786-DB3E-4D89-96C4-2C40E74FC276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54ED0CD9-298C-4E4A-9BA9-0B12EE95D12D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2C81293F-D3CB-433D-8A1F-E520093FAC16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56BC5171-7C55-441F-BA6C-64C104570283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B92945A0-A22A-4C07-AFCE-4DA43C476F85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  <a:solidFill>
            <a:srgbClr val="2A160F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A412867B-49FE-4265-98F2-75CDB2EE29DD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57B565E8-F0F7-4016-9881-7DF2DF052803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2E8D053F-A1EC-44EE-B6E9-B674EE22DE0C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4DEFEB5-425F-4EE4-BFAF-3E9DA83757B9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7A31E747-A40B-44E8-8213-7465B7C9A401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  <a:solidFill>
            <a:srgbClr val="2A160F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EED69274-F35C-4F62-B19E-486CC0AECCDD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7388D34-0D4D-43A2-8973-D90A578FCD6A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86CF3312-A3A6-4C52-820E-4CE0C0DF3789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D833A24D-3D40-4921-8CEF-93D6C29D3F5A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6D256F77-16D9-473D-B2EB-3982F08E0263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F370928-CBF7-4651-AEC6-6FE9A3461F70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128C0A86-39B2-4242-8CD5-0BD02D3B2882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CB061F19-654D-4EF1-A93D-382210D330D5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  <a:solidFill>
            <a:srgbClr val="2A160F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0DC48A36-A435-4771-B17D-FBAE837EA29B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FF9650ED-0C6E-4D5A-A879-094DD904A288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270D23E9-046E-4E10-B1C0-C6E3AA5B76DA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B8C8CCA-78BF-4B4F-BCDF-27EB68258E26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D7FF0715-1368-445C-AF6F-42545E3C2737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CC632DD5-78BB-4249-BB0B-DBE9B6B3B105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  <a:solidFill>
            <a:srgbClr val="2A160F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DC9BF1F0-1E31-476A-9E84-5489F7BCF1DF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8257518-2A96-44CF-A2EE-08F8A177C730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4512F35E-2A65-4E95-9B00-C453FC5D1837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FC5038B5-24B0-4446-93B1-B2D2834CE333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DB5F9212-C381-4AD7-92D8-87F066A75A96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3423F5B4-F64E-43B8-85CC-6559E6F345B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51B0D0A8-FFA1-4A5D-9CBA-DF634EDF2FB3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53BF6BC-EBA1-4E19-81DA-0458B898E2E4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  <a:solidFill>
            <a:srgbClr val="2A160F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008D05CC-259E-4669-841B-C43331106F7B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E50EA8D-869C-4AA0-98D0-B581456A8561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F84BC31F-4057-43F4-8036-9A37CC8DECAE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5D7B9007-CE66-4333-AE72-638F7469E55E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2122E99E-3D19-4A6E-8CF8-C8D2F32BD8F7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  <a:solidFill>
            <a:srgbClr val="2A160F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E1466AAA-BB9F-4359-A6D8-8C83323D932D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69FC3913-00F5-4373-B97F-DF1FF89BCF8A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B794914D-20BA-4848-87EC-65255E63F75A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D0710DE0-3AE4-417A-A11F-1F2B94C316F2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A186203-AB9A-4F3B-8CC1-B17DA1AFA267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B99EC6C-C7B6-4D1E-810A-7BB574856AB3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796FA32A-0959-4320-884A-5693F46B8522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98CFF7C3-D6D2-457A-844F-4EB2DB752331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  <a:solidFill>
            <a:srgbClr val="2A160F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2E6EE487-B2B0-4ADD-BC26-9D5AAF69224C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687B14BF-A643-45F8-9DF2-5BB3246464E3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EA303F9F-94A8-4D7F-8F3E-000274713479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D5393CE-6426-4BF2-99B6-B0150C1E4EDE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7B2D507-945E-441C-B3E8-B6DBDDC93A10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51BCFBF7-BF12-4B30-9DDC-4B427481E19C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6937500-7201-4FF3-94F0-D8F10417B59E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15A48FF0-F8A8-4E48-9FAE-9E93787BC318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  <a:solidFill>
            <a:srgbClr val="2A160F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8E14778-74DE-4E7E-BC6C-63B48EA35870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51A96FC-F80C-4C66-963E-4FFAB5049A92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E059518E-9BA6-4026-834D-8AFCE1ED78CC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38A9B4E4-EA3C-420B-868C-A6E69AB4EEBD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6B36E994-D457-46B6-B1C1-B9187A3F8401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  <a:solidFill>
            <a:srgbClr val="2A160F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70735C7A-2EBB-47D1-B77F-F1E302E1A678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1F64747-1DA6-4BFF-8B81-BCAE398C225F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1592383A-5D38-4109-BFD3-691FA17BF757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79481888-B142-471A-9CBB-BB65D1CD9632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  <a:solidFill>
            <a:srgbClr val="2A160F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7698513-5E34-449B-B29C-D5DF691F0AB7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E402224C-84A7-44A9-80A3-AEE26AF7B1A5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5A24C5B1-F0D2-4C58-8EFE-1651E4F38E11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D49C1338-B814-488C-AFC5-832082ABC608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  <a:solidFill>
            <a:srgbClr val="2A160F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DD318E79-F499-405C-AC86-E17B0D2CAEDC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F2E19EF-DBC4-4397-8359-FDBEA2FB2E62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CE67B526-9F6E-43A2-8075-A6AC0F9ADD49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  <a:solidFill>
            <a:srgbClr val="2A160F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A23CAD5E-B6CF-4E38-BA8A-915588199693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E53990E2-C782-4F9A-845F-08A72CC9A25B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CE65E2DB-DE35-46B3-961B-7912C7675301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327E4E5F-F0EB-4C11-B20F-A8003E3BF3B2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5BBCC370-53F9-424C-B8C9-E56ABFECBEF3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A730FAE-5985-4FBA-B4C2-2DEEA7AAB142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1E3BEE2E-CE9E-4BB5-9C6A-1E5026B65129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7D9AD266-7331-43AA-83F6-1BECA19052E5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E299132F-FE6F-4FAF-852E-9C02A0182582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4AF21081-6D70-4BCD-9F1D-14615A6BA31A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  <a:solidFill>
            <a:srgbClr val="2A160F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1EE4D5C-1319-4DD9-BBD3-1BDAD0A5E5E0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30777F68-C362-4947-AB6C-0B45D89A0DDD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B250D21-6E57-47BA-ADF0-01E1640738CA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  <a:solidFill>
            <a:srgbClr val="2A160F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5CD03364-8082-44AC-ACA0-6C60416C34BB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C1A1E3DA-69E6-4A29-8DA7-88891BEA66E4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D3D33AB2-7EC5-47ED-A084-8DD41F692577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  <a:solidFill>
            <a:srgbClr val="2A160F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1F65C3A8-9D26-44F8-AB15-51799F8C70C4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1899D56C-A323-4001-895E-59D293904634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1624A3BE-3D98-4E45-AE1D-A799A883E973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1C2C18A3-B9BA-4C29-95EA-548C6C07D852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79643366-EDF5-482B-B4F2-2B86FA9CCFAA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  <a:solidFill>
            <a:srgbClr val="2A160F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1DA9ACBB-52F7-48E4-BA2D-D9031F9DD72A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3C6C6C2E-9F90-4183-A2BE-95ED67276D58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F061E0D0-A0BD-48DC-B006-671A3A849869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  <a:solidFill>
            <a:srgbClr val="2A160F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4705A45-89B0-42BB-9578-61BB105870A7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4452E914-FB9D-41C5-A5C9-1C8D0E332B78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24568533-4AB3-4C21-AA83-8432F54B2A82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  <a:solidFill>
            <a:srgbClr val="2A160F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5E367364-8971-4B73-B999-DFF615CD4436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0445D198-BF84-4F0A-B4A2-372909C7EB6F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B1E2897-0F76-4B46-87A6-7A9B82F31FEE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  <a:solidFill>
            <a:srgbClr val="2A160F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3C51DE77-218A-4B8B-9CE0-BCED850067D9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987A9FA6-C752-45BB-A43A-8990D223331B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8126B7D5-F31D-480B-BF38-E66034A5FA54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  <a:solidFill>
            <a:srgbClr val="2A160F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AA31003C-6467-4B28-8DBA-D777E4FA5224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4B8A7D71-7BF5-4373-854D-7D840CEF767F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859C94C6-716F-4B63-B000-CA414A75828B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6A310F5B-FCEA-43B5-9E1F-6A637A6FD845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  <a:solidFill>
            <a:srgbClr val="2A160F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68E45482-3B43-4E6A-A31E-E364CE5B9479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0B0E0B88-2F1B-4B16-88BA-FE53FBC1FAF0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DE94ADF1-413E-422F-83F3-748125FE0EE5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FD3BDAF2-AC58-4C5C-9298-C96F28747AED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  <a:solidFill>
            <a:srgbClr val="2A160F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C5B35B42-B2AA-4A68-8F0D-8E9151FE2D03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A9F8BC6-16CE-4B60-A964-A0DA330C8258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75FF84F-B5A6-409C-B98F-072581DF5DA1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761972BE-2493-4C56-8222-BACED38F15FE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437645EA-53D8-4B0A-9F86-97FA2D261A04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58F53960-F1D2-49EC-B9A5-791D79054337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  <a:solidFill>
            <a:srgbClr val="2A160F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273C9436-6A4C-4E4D-B101-4CD132E9C14F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188FFFEF-D0CB-461C-A860-B02698CCC758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237E886A-C6AA-4AF0-96D3-5ACC06D44E82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F44D6099-AED2-4B1D-A45D-C6519C87D5A8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558FB625-69CC-4D13-A439-5168E9E1BB08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FCDC6FFA-1AAE-4F6D-82E3-8D45624A508B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9065B004-8ED8-1223-3DC1-5BA9DFE9E588}"/>
              </a:ext>
            </a:extLst>
          </p:cNvPr>
          <p:cNvGrpSpPr/>
          <p:nvPr/>
        </p:nvGrpSpPr>
        <p:grpSpPr>
          <a:xfrm>
            <a:off x="977515" y="1505730"/>
            <a:ext cx="4013585" cy="909390"/>
            <a:chOff x="3622596" y="1296180"/>
            <a:chExt cx="4013585" cy="909390"/>
          </a:xfrm>
        </p:grpSpPr>
        <p:grpSp>
          <p:nvGrpSpPr>
            <p:cNvPr id="3" name="Group 24">
              <a:extLst>
                <a:ext uri="{FF2B5EF4-FFF2-40B4-BE49-F238E27FC236}">
                  <a16:creationId xmlns:a16="http://schemas.microsoft.com/office/drawing/2014/main" id="{F7CAAE91-546A-71E8-0773-1B08683CDF6A}"/>
                </a:ext>
              </a:extLst>
            </p:cNvPr>
            <p:cNvGrpSpPr/>
            <p:nvPr/>
          </p:nvGrpSpPr>
          <p:grpSpPr>
            <a:xfrm>
              <a:off x="4241563" y="1379372"/>
              <a:ext cx="3394618" cy="826198"/>
              <a:chOff x="4241563" y="1379372"/>
              <a:chExt cx="3394618" cy="826198"/>
            </a:xfrm>
          </p:grpSpPr>
          <p:sp>
            <p:nvSpPr>
              <p:cNvPr id="5" name="TextBox 26">
                <a:extLst>
                  <a:ext uri="{FF2B5EF4-FFF2-40B4-BE49-F238E27FC236}">
                    <a16:creationId xmlns:a16="http://schemas.microsoft.com/office/drawing/2014/main" id="{8A434E8A-5758-EAB4-31FF-8D8FD583CFFE}"/>
                  </a:ext>
                </a:extLst>
              </p:cNvPr>
              <p:cNvSpPr txBox="1"/>
              <p:nvPr/>
            </p:nvSpPr>
            <p:spPr>
              <a:xfrm>
                <a:off x="4255416" y="1697739"/>
                <a:ext cx="3380765" cy="507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FZShuTi" pitchFamily="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2CF8D1D7-9616-8585-4B75-F766239547C9}"/>
                  </a:ext>
                </a:extLst>
              </p:cNvPr>
              <p:cNvSpPr txBox="1"/>
              <p:nvPr/>
            </p:nvSpPr>
            <p:spPr>
              <a:xfrm>
                <a:off x="4241563" y="1379372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15BC2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Contents</a:t>
                </a:r>
              </a:p>
            </p:txBody>
          </p:sp>
        </p:grpSp>
        <p:sp>
          <p:nvSpPr>
            <p:cNvPr id="4" name="TextBox 25">
              <a:extLst>
                <a:ext uri="{FF2B5EF4-FFF2-40B4-BE49-F238E27FC236}">
                  <a16:creationId xmlns:a16="http://schemas.microsoft.com/office/drawing/2014/main" id="{9B63A0C4-2986-19CA-6351-721FF0909C5D}"/>
                </a:ext>
              </a:extLst>
            </p:cNvPr>
            <p:cNvSpPr txBox="1"/>
            <p:nvPr/>
          </p:nvSpPr>
          <p:spPr>
            <a:xfrm>
              <a:off x="3622596" y="1296180"/>
              <a:ext cx="71857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b="1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B983942D-D9C4-5110-CD75-B2AAD33A1B1E}"/>
              </a:ext>
            </a:extLst>
          </p:cNvPr>
          <p:cNvGrpSpPr/>
          <p:nvPr/>
        </p:nvGrpSpPr>
        <p:grpSpPr>
          <a:xfrm>
            <a:off x="1331708" y="2335401"/>
            <a:ext cx="4013585" cy="909390"/>
            <a:chOff x="3976789" y="2125851"/>
            <a:chExt cx="4013585" cy="909390"/>
          </a:xfrm>
        </p:grpSpPr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2059C446-E960-C722-9B47-3E5CA3A6B81F}"/>
                </a:ext>
              </a:extLst>
            </p:cNvPr>
            <p:cNvGrpSpPr/>
            <p:nvPr/>
          </p:nvGrpSpPr>
          <p:grpSpPr>
            <a:xfrm>
              <a:off x="4595746" y="2209044"/>
              <a:ext cx="3394628" cy="826197"/>
              <a:chOff x="4595746" y="2209044"/>
              <a:chExt cx="3394628" cy="826197"/>
            </a:xfrm>
          </p:grpSpPr>
          <p:sp>
            <p:nvSpPr>
              <p:cNvPr id="10" name="TextBox 31">
                <a:extLst>
                  <a:ext uri="{FF2B5EF4-FFF2-40B4-BE49-F238E27FC236}">
                    <a16:creationId xmlns:a16="http://schemas.microsoft.com/office/drawing/2014/main" id="{FCA5DBE8-22CB-FABE-ED46-14E0500355EC}"/>
                  </a:ext>
                </a:extLst>
              </p:cNvPr>
              <p:cNvSpPr txBox="1"/>
              <p:nvPr/>
            </p:nvSpPr>
            <p:spPr>
              <a:xfrm>
                <a:off x="4609609" y="2527410"/>
                <a:ext cx="3380765" cy="507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FZShuTi" pitchFamily="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32">
                <a:extLst>
                  <a:ext uri="{FF2B5EF4-FFF2-40B4-BE49-F238E27FC236}">
                    <a16:creationId xmlns:a16="http://schemas.microsoft.com/office/drawing/2014/main" id="{3A23B5E9-7085-0C3D-4115-5AC04D386414}"/>
                  </a:ext>
                </a:extLst>
              </p:cNvPr>
              <p:cNvSpPr txBox="1"/>
              <p:nvPr/>
            </p:nvSpPr>
            <p:spPr>
              <a:xfrm>
                <a:off x="4595746" y="2209044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15BC2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Contents</a:t>
                </a:r>
              </a:p>
            </p:txBody>
          </p:sp>
        </p:grp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FB604B8B-B5A4-BA52-E488-BA2DE91B6EEC}"/>
                </a:ext>
              </a:extLst>
            </p:cNvPr>
            <p:cNvSpPr txBox="1"/>
            <p:nvPr/>
          </p:nvSpPr>
          <p:spPr>
            <a:xfrm>
              <a:off x="3976789" y="2125851"/>
              <a:ext cx="71857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b="1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A4DAADC0-D00D-F462-68C9-7DCF10FB27E9}"/>
              </a:ext>
            </a:extLst>
          </p:cNvPr>
          <p:cNvGrpSpPr/>
          <p:nvPr/>
        </p:nvGrpSpPr>
        <p:grpSpPr>
          <a:xfrm>
            <a:off x="1685892" y="3165073"/>
            <a:ext cx="4013584" cy="909399"/>
            <a:chOff x="4330973" y="2955523"/>
            <a:chExt cx="4013584" cy="909399"/>
          </a:xfrm>
        </p:grpSpPr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7C5661C8-F461-0CF5-E603-335E94159D51}"/>
                </a:ext>
              </a:extLst>
            </p:cNvPr>
            <p:cNvGrpSpPr/>
            <p:nvPr/>
          </p:nvGrpSpPr>
          <p:grpSpPr>
            <a:xfrm>
              <a:off x="4949930" y="3038715"/>
              <a:ext cx="3394627" cy="826207"/>
              <a:chOff x="4949930" y="3038715"/>
              <a:chExt cx="3394627" cy="826207"/>
            </a:xfrm>
          </p:grpSpPr>
          <p:sp>
            <p:nvSpPr>
              <p:cNvPr id="15" name="TextBox 36">
                <a:extLst>
                  <a:ext uri="{FF2B5EF4-FFF2-40B4-BE49-F238E27FC236}">
                    <a16:creationId xmlns:a16="http://schemas.microsoft.com/office/drawing/2014/main" id="{2B0DDD90-A6C1-1938-8653-D733670B1945}"/>
                  </a:ext>
                </a:extLst>
              </p:cNvPr>
              <p:cNvSpPr txBox="1"/>
              <p:nvPr/>
            </p:nvSpPr>
            <p:spPr>
              <a:xfrm>
                <a:off x="4963792" y="3357091"/>
                <a:ext cx="3380765" cy="507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FZShuTi" pitchFamily="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852C16DE-DE83-F911-E828-705BB749FEAC}"/>
                  </a:ext>
                </a:extLst>
              </p:cNvPr>
              <p:cNvSpPr txBox="1"/>
              <p:nvPr/>
            </p:nvSpPr>
            <p:spPr>
              <a:xfrm>
                <a:off x="4949930" y="3038715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15BC2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Contents</a:t>
                </a:r>
              </a:p>
            </p:txBody>
          </p:sp>
        </p:grp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0A6015AB-02FE-9596-E11E-02AF85626EA1}"/>
                </a:ext>
              </a:extLst>
            </p:cNvPr>
            <p:cNvSpPr txBox="1"/>
            <p:nvPr/>
          </p:nvSpPr>
          <p:spPr>
            <a:xfrm>
              <a:off x="4330973" y="2955523"/>
              <a:ext cx="71857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b="1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id="{29F6ECC4-EEEC-04BF-5012-BC578828E0FF}"/>
              </a:ext>
            </a:extLst>
          </p:cNvPr>
          <p:cNvGrpSpPr/>
          <p:nvPr/>
        </p:nvGrpSpPr>
        <p:grpSpPr>
          <a:xfrm>
            <a:off x="2040075" y="3994754"/>
            <a:ext cx="4013585" cy="909390"/>
            <a:chOff x="4685156" y="3785204"/>
            <a:chExt cx="4013585" cy="909390"/>
          </a:xfrm>
        </p:grpSpPr>
        <p:grpSp>
          <p:nvGrpSpPr>
            <p:cNvPr id="18" name="Group 39">
              <a:extLst>
                <a:ext uri="{FF2B5EF4-FFF2-40B4-BE49-F238E27FC236}">
                  <a16:creationId xmlns:a16="http://schemas.microsoft.com/office/drawing/2014/main" id="{82662DD1-EE58-896F-CCF4-CE7771F64C82}"/>
                </a:ext>
              </a:extLst>
            </p:cNvPr>
            <p:cNvGrpSpPr/>
            <p:nvPr/>
          </p:nvGrpSpPr>
          <p:grpSpPr>
            <a:xfrm>
              <a:off x="5304123" y="3868387"/>
              <a:ext cx="3394618" cy="826207"/>
              <a:chOff x="5304123" y="3868387"/>
              <a:chExt cx="3394618" cy="826207"/>
            </a:xfrm>
          </p:grpSpPr>
          <p:sp>
            <p:nvSpPr>
              <p:cNvPr id="20" name="TextBox 41">
                <a:extLst>
                  <a:ext uri="{FF2B5EF4-FFF2-40B4-BE49-F238E27FC236}">
                    <a16:creationId xmlns:a16="http://schemas.microsoft.com/office/drawing/2014/main" id="{69EED0D8-4FD0-3192-5F5B-070BD33CDC0A}"/>
                  </a:ext>
                </a:extLst>
              </p:cNvPr>
              <p:cNvSpPr txBox="1"/>
              <p:nvPr/>
            </p:nvSpPr>
            <p:spPr>
              <a:xfrm>
                <a:off x="5317976" y="4186763"/>
                <a:ext cx="3380765" cy="507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sz="900" b="0" i="0" u="none" strike="noStrike" kern="0" cap="none" spc="0" baseline="0">
                    <a:solidFill>
                      <a:schemeClr val="bg1"/>
                    </a:solidFill>
                    <a:uFillTx/>
                    <a:latin typeface="Arial"/>
                    <a:ea typeface="FZShuTi" pitchFamily="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sz="900" b="0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42">
                <a:extLst>
                  <a:ext uri="{FF2B5EF4-FFF2-40B4-BE49-F238E27FC236}">
                    <a16:creationId xmlns:a16="http://schemas.microsoft.com/office/drawing/2014/main" id="{D5BFDD90-9B0B-0363-DB59-F46511F8027A}"/>
                  </a:ext>
                </a:extLst>
              </p:cNvPr>
              <p:cNvSpPr txBox="1"/>
              <p:nvPr/>
            </p:nvSpPr>
            <p:spPr>
              <a:xfrm>
                <a:off x="5304123" y="3868387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15BC20"/>
                    </a:solidFill>
                    <a:uFillTx/>
                    <a:latin typeface="Arial"/>
                    <a:ea typeface="Arial"/>
                    <a:cs typeface="Arial" panose="020B0604020202020204" pitchFamily="34" charset="0"/>
                  </a:rPr>
                  <a:t>Contents</a:t>
                </a:r>
              </a:p>
            </p:txBody>
          </p:sp>
        </p:grpSp>
        <p:sp>
          <p:nvSpPr>
            <p:cNvPr id="19" name="TextBox 40">
              <a:extLst>
                <a:ext uri="{FF2B5EF4-FFF2-40B4-BE49-F238E27FC236}">
                  <a16:creationId xmlns:a16="http://schemas.microsoft.com/office/drawing/2014/main" id="{03211AC8-B3E1-2DF9-ED96-FD320B65C77C}"/>
                </a:ext>
              </a:extLst>
            </p:cNvPr>
            <p:cNvSpPr txBox="1"/>
            <p:nvPr/>
          </p:nvSpPr>
          <p:spPr>
            <a:xfrm>
              <a:off x="4685156" y="3785204"/>
              <a:ext cx="71857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700" b="1" i="0" u="none" strike="noStrike" kern="0" cap="none" spc="0" baseline="0">
                  <a:solidFill>
                    <a:schemeClr val="bg1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23" name="Triángulo isósceles 2">
            <a:extLst>
              <a:ext uri="{FF2B5EF4-FFF2-40B4-BE49-F238E27FC236}">
                <a16:creationId xmlns:a16="http://schemas.microsoft.com/office/drawing/2014/main" id="{0B0BF4ED-6210-1D99-ADD4-9838CDC459F4}"/>
              </a:ext>
            </a:extLst>
          </p:cNvPr>
          <p:cNvSpPr/>
          <p:nvPr/>
        </p:nvSpPr>
        <p:spPr>
          <a:xfrm rot="5400013">
            <a:off x="-2183473" y="2183463"/>
            <a:ext cx="5143499" cy="77657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0594A29-A620-E16D-8A47-215690075BFC}"/>
              </a:ext>
            </a:extLst>
          </p:cNvPr>
          <p:cNvSpPr txBox="1"/>
          <p:nvPr/>
        </p:nvSpPr>
        <p:spPr>
          <a:xfrm>
            <a:off x="535138" y="195231"/>
            <a:ext cx="4086156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3084D72-4FAC-FCA1-99B6-5E8A98C60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43" y="228678"/>
            <a:ext cx="3529242" cy="41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3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B1F8DA9C-3266-DB13-06B8-FE45C26C3829}"/>
              </a:ext>
            </a:extLst>
          </p:cNvPr>
          <p:cNvGrpSpPr/>
          <p:nvPr/>
        </p:nvGrpSpPr>
        <p:grpSpPr>
          <a:xfrm>
            <a:off x="542672" y="2044561"/>
            <a:ext cx="2516490" cy="757050"/>
            <a:chOff x="542672" y="2044561"/>
            <a:chExt cx="2516490" cy="757050"/>
          </a:xfrm>
        </p:grpSpPr>
        <p:sp>
          <p:nvSpPr>
            <p:cNvPr id="3" name="TextBox 56">
              <a:extLst>
                <a:ext uri="{FF2B5EF4-FFF2-40B4-BE49-F238E27FC236}">
                  <a16:creationId xmlns:a16="http://schemas.microsoft.com/office/drawing/2014/main" id="{CA02D773-96F2-FA3F-5C96-1904BCE3B1CB}"/>
                </a:ext>
              </a:extLst>
            </p:cNvPr>
            <p:cNvSpPr txBox="1"/>
            <p:nvPr/>
          </p:nvSpPr>
          <p:spPr>
            <a:xfrm>
              <a:off x="850995" y="2293781"/>
              <a:ext cx="219378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chemeClr val="bg1">
                      <a:lumMod val="85000"/>
                    </a:schemeClr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" name="TextBox 57">
              <a:extLst>
                <a:ext uri="{FF2B5EF4-FFF2-40B4-BE49-F238E27FC236}">
                  <a16:creationId xmlns:a16="http://schemas.microsoft.com/office/drawing/2014/main" id="{80071DCA-C87D-D2CB-CBE2-B125DC8E720E}"/>
                </a:ext>
              </a:extLst>
            </p:cNvPr>
            <p:cNvSpPr txBox="1"/>
            <p:nvPr/>
          </p:nvSpPr>
          <p:spPr>
            <a:xfrm>
              <a:off x="542672" y="2044561"/>
              <a:ext cx="251649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15BC20"/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EASY TO CHANGE COLORS.</a:t>
              </a:r>
              <a:endParaRPr lang="en-US" sz="1200" b="0" i="0" u="none" strike="noStrike" kern="0" cap="none" spc="0" baseline="0">
                <a:solidFill>
                  <a:srgbClr val="15BC20"/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8">
            <a:extLst>
              <a:ext uri="{FF2B5EF4-FFF2-40B4-BE49-F238E27FC236}">
                <a16:creationId xmlns:a16="http://schemas.microsoft.com/office/drawing/2014/main" id="{F796DE62-B9BE-8402-3393-940B7C0C5DFA}"/>
              </a:ext>
            </a:extLst>
          </p:cNvPr>
          <p:cNvGrpSpPr/>
          <p:nvPr/>
        </p:nvGrpSpPr>
        <p:grpSpPr>
          <a:xfrm>
            <a:off x="431801" y="3542879"/>
            <a:ext cx="2516490" cy="757050"/>
            <a:chOff x="431801" y="3542879"/>
            <a:chExt cx="2516490" cy="757050"/>
          </a:xfrm>
        </p:grpSpPr>
        <p:sp>
          <p:nvSpPr>
            <p:cNvPr id="6" name="TextBox 59">
              <a:extLst>
                <a:ext uri="{FF2B5EF4-FFF2-40B4-BE49-F238E27FC236}">
                  <a16:creationId xmlns:a16="http://schemas.microsoft.com/office/drawing/2014/main" id="{AD438972-01E3-4979-5E81-3DCE187C7C41}"/>
                </a:ext>
              </a:extLst>
            </p:cNvPr>
            <p:cNvSpPr txBox="1"/>
            <p:nvPr/>
          </p:nvSpPr>
          <p:spPr>
            <a:xfrm>
              <a:off x="740124" y="3792099"/>
              <a:ext cx="219378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chemeClr val="bg1">
                      <a:lumMod val="85000"/>
                    </a:schemeClr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0">
              <a:extLst>
                <a:ext uri="{FF2B5EF4-FFF2-40B4-BE49-F238E27FC236}">
                  <a16:creationId xmlns:a16="http://schemas.microsoft.com/office/drawing/2014/main" id="{7C5C71D9-24D1-4369-39B5-85E4A75D4C2C}"/>
                </a:ext>
              </a:extLst>
            </p:cNvPr>
            <p:cNvSpPr txBox="1"/>
            <p:nvPr/>
          </p:nvSpPr>
          <p:spPr>
            <a:xfrm>
              <a:off x="431801" y="3542879"/>
              <a:ext cx="251649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chemeClr val="bg1">
                      <a:lumMod val="95000"/>
                    </a:schemeClr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EASY TO CHANGE COLORS.</a:t>
              </a:r>
              <a:endParaRPr lang="en-US" sz="1200" b="1" i="0" u="none" strike="noStrike" kern="0" cap="none" spc="0" baseline="0">
                <a:solidFill>
                  <a:schemeClr val="bg1">
                    <a:lumMod val="95000"/>
                  </a:schemeClr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61">
            <a:extLst>
              <a:ext uri="{FF2B5EF4-FFF2-40B4-BE49-F238E27FC236}">
                <a16:creationId xmlns:a16="http://schemas.microsoft.com/office/drawing/2014/main" id="{2CA1D1FF-77EC-842A-B859-7C2A01B8C9D3}"/>
              </a:ext>
            </a:extLst>
          </p:cNvPr>
          <p:cNvGrpSpPr/>
          <p:nvPr/>
        </p:nvGrpSpPr>
        <p:grpSpPr>
          <a:xfrm>
            <a:off x="6191795" y="3542879"/>
            <a:ext cx="2634705" cy="757050"/>
            <a:chOff x="6191795" y="3542879"/>
            <a:chExt cx="2634705" cy="757050"/>
          </a:xfrm>
        </p:grpSpPr>
        <p:sp>
          <p:nvSpPr>
            <p:cNvPr id="9" name="TextBox 62">
              <a:extLst>
                <a:ext uri="{FF2B5EF4-FFF2-40B4-BE49-F238E27FC236}">
                  <a16:creationId xmlns:a16="http://schemas.microsoft.com/office/drawing/2014/main" id="{0139179E-0BF4-3B8C-621A-5AC5C495EDC4}"/>
                </a:ext>
              </a:extLst>
            </p:cNvPr>
            <p:cNvSpPr txBox="1"/>
            <p:nvPr/>
          </p:nvSpPr>
          <p:spPr>
            <a:xfrm>
              <a:off x="6209397" y="3792099"/>
              <a:ext cx="219378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chemeClr val="bg1">
                      <a:lumMod val="85000"/>
                    </a:schemeClr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63">
              <a:extLst>
                <a:ext uri="{FF2B5EF4-FFF2-40B4-BE49-F238E27FC236}">
                  <a16:creationId xmlns:a16="http://schemas.microsoft.com/office/drawing/2014/main" id="{F69AF5D7-FC71-98F7-C7BA-876499E85AEC}"/>
                </a:ext>
              </a:extLst>
            </p:cNvPr>
            <p:cNvSpPr txBox="1"/>
            <p:nvPr/>
          </p:nvSpPr>
          <p:spPr>
            <a:xfrm>
              <a:off x="6191795" y="3542879"/>
              <a:ext cx="263470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15BC20"/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EASY TO CHANGE COLORS.</a:t>
              </a:r>
              <a:endParaRPr lang="en-US" sz="1200" b="0" i="0" u="none" strike="noStrike" kern="0" cap="none" spc="0" baseline="0">
                <a:solidFill>
                  <a:srgbClr val="15BC20"/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64">
            <a:extLst>
              <a:ext uri="{FF2B5EF4-FFF2-40B4-BE49-F238E27FC236}">
                <a16:creationId xmlns:a16="http://schemas.microsoft.com/office/drawing/2014/main" id="{C3223B53-AADE-9188-0FBB-84F662426DF2}"/>
              </a:ext>
            </a:extLst>
          </p:cNvPr>
          <p:cNvGrpSpPr/>
          <p:nvPr/>
        </p:nvGrpSpPr>
        <p:grpSpPr>
          <a:xfrm>
            <a:off x="6150967" y="1875996"/>
            <a:ext cx="2891433" cy="807849"/>
            <a:chOff x="6150967" y="1875996"/>
            <a:chExt cx="2891433" cy="807849"/>
          </a:xfrm>
        </p:grpSpPr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id="{3A8D85A0-72F7-196D-9C7C-24D7E5973227}"/>
                </a:ext>
              </a:extLst>
            </p:cNvPr>
            <p:cNvSpPr txBox="1"/>
            <p:nvPr/>
          </p:nvSpPr>
          <p:spPr>
            <a:xfrm>
              <a:off x="6168578" y="2176015"/>
              <a:ext cx="219378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chemeClr val="bg1">
                      <a:lumMod val="85000"/>
                    </a:schemeClr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66">
              <a:extLst>
                <a:ext uri="{FF2B5EF4-FFF2-40B4-BE49-F238E27FC236}">
                  <a16:creationId xmlns:a16="http://schemas.microsoft.com/office/drawing/2014/main" id="{7751BF29-D960-4FD1-9B2F-F844EEFA2648}"/>
                </a:ext>
              </a:extLst>
            </p:cNvPr>
            <p:cNvSpPr txBox="1"/>
            <p:nvPr/>
          </p:nvSpPr>
          <p:spPr>
            <a:xfrm>
              <a:off x="6150967" y="1875996"/>
              <a:ext cx="2891433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chemeClr val="bg1">
                      <a:lumMod val="95000"/>
                    </a:schemeClr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EASY TO CHANGE COLORS.</a:t>
              </a:r>
              <a:endParaRPr lang="en-US" sz="1400" b="1" i="0" u="none" strike="noStrike" kern="0" cap="none" spc="0" baseline="0">
                <a:solidFill>
                  <a:schemeClr val="bg1">
                    <a:lumMod val="95000"/>
                  </a:schemeClr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E3E5807-CA77-F9F3-B0DC-10097190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99" y="2044561"/>
            <a:ext cx="3151254" cy="3098938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7E8E893E-3794-A247-9DAC-C6AEB4D56000}"/>
              </a:ext>
            </a:extLst>
          </p:cNvPr>
          <p:cNvSpPr txBox="1"/>
          <p:nvPr/>
        </p:nvSpPr>
        <p:spPr>
          <a:xfrm>
            <a:off x="535137" y="195231"/>
            <a:ext cx="512543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00736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E6AB4E-F633-6420-A0B3-6F7C93A9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>
            <a:fillRect/>
          </a:stretch>
        </p:blipFill>
        <p:spPr bwMode="auto">
          <a:xfrm>
            <a:off x="4332" y="0"/>
            <a:ext cx="91396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441;p39">
            <a:extLst>
              <a:ext uri="{FF2B5EF4-FFF2-40B4-BE49-F238E27FC236}">
                <a16:creationId xmlns:a16="http://schemas.microsoft.com/office/drawing/2014/main" id="{6BC1D999-241E-4D9E-BA32-7330128A9C3E}"/>
              </a:ext>
            </a:extLst>
          </p:cNvPr>
          <p:cNvGrpSpPr/>
          <p:nvPr/>
        </p:nvGrpSpPr>
        <p:grpSpPr>
          <a:xfrm>
            <a:off x="5292676" y="386220"/>
            <a:ext cx="3280958" cy="4371060"/>
            <a:chOff x="4229602" y="386215"/>
            <a:chExt cx="3280958" cy="4371060"/>
          </a:xfrm>
        </p:grpSpPr>
        <p:sp>
          <p:nvSpPr>
            <p:cNvPr id="3" name="Google Shape;442;p39">
              <a:extLst>
                <a:ext uri="{FF2B5EF4-FFF2-40B4-BE49-F238E27FC236}">
                  <a16:creationId xmlns:a16="http://schemas.microsoft.com/office/drawing/2014/main" id="{9D9B9D42-E8C6-4C7B-9EE1-CA0ACDBBF52A}"/>
                </a:ext>
              </a:extLst>
            </p:cNvPr>
            <p:cNvSpPr/>
            <p:nvPr/>
          </p:nvSpPr>
          <p:spPr>
            <a:xfrm>
              <a:off x="6949330" y="412430"/>
              <a:ext cx="276057" cy="6945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7"/>
                <a:gd name="f4" fmla="val 24371"/>
                <a:gd name="f5" fmla="val 3390"/>
                <a:gd name="f6" fmla="val 1"/>
                <a:gd name="f7" fmla="val 3416"/>
                <a:gd name="f8" fmla="val 4308"/>
                <a:gd name="f9" fmla="val 3004"/>
                <a:gd name="f10" fmla="val 8605"/>
                <a:gd name="f11" fmla="val 2162"/>
                <a:gd name="f12" fmla="val 12829"/>
                <a:gd name="f13" fmla="val 23674"/>
                <a:gd name="f14" fmla="val 6271"/>
                <a:gd name="f15" fmla="val 8433"/>
                <a:gd name="f16" fmla="val 13525"/>
                <a:gd name="f17" fmla="val 9275"/>
                <a:gd name="f18" fmla="val 9302"/>
                <a:gd name="f19" fmla="val 9686"/>
                <a:gd name="f20" fmla="val 5004"/>
                <a:gd name="f21" fmla="val 9661"/>
                <a:gd name="f22" fmla="val 698"/>
                <a:gd name="f23" fmla="val 699"/>
                <a:gd name="f24" fmla="*/ f0 1 9687"/>
                <a:gd name="f25" fmla="*/ f1 1 243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9687"/>
                <a:gd name="f32" fmla="*/ f29 1 243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9687" h="2437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2" y="f13"/>
                  </a:lnTo>
                  <a:lnTo>
                    <a:pt x="f14" y="f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1" y="f22"/>
                  </a:lnTo>
                  <a:lnTo>
                    <a:pt x="f21" y="f23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A160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43;p39">
              <a:extLst>
                <a:ext uri="{FF2B5EF4-FFF2-40B4-BE49-F238E27FC236}">
                  <a16:creationId xmlns:a16="http://schemas.microsoft.com/office/drawing/2014/main" id="{F8C8BCC2-CDA2-4566-AE5C-1279164E4E6C}"/>
                </a:ext>
              </a:extLst>
            </p:cNvPr>
            <p:cNvSpPr/>
            <p:nvPr/>
          </p:nvSpPr>
          <p:spPr>
            <a:xfrm>
              <a:off x="4409419" y="800758"/>
              <a:ext cx="3101141" cy="3956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822"/>
                <a:gd name="f4" fmla="val 138838"/>
                <a:gd name="f5" fmla="val 11999"/>
                <a:gd name="f6" fmla="val 1"/>
                <a:gd name="f7" fmla="val 138837"/>
                <a:gd name="f8" fmla="val 96821"/>
                <a:gd name="f9" fmla="val 108821"/>
                <a:gd name="f10" fmla="*/ f0 1 108822"/>
                <a:gd name="f11" fmla="*/ f1 1 13883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08822"/>
                <a:gd name="f18" fmla="*/ f15 1 13883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08822" h="138838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15BC2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44;p39">
              <a:extLst>
                <a:ext uri="{FF2B5EF4-FFF2-40B4-BE49-F238E27FC236}">
                  <a16:creationId xmlns:a16="http://schemas.microsoft.com/office/drawing/2014/main" id="{0E34A6F5-3AE7-4B1E-BA25-1419E66EBEED}"/>
                </a:ext>
              </a:extLst>
            </p:cNvPr>
            <p:cNvSpPr/>
            <p:nvPr/>
          </p:nvSpPr>
          <p:spPr>
            <a:xfrm>
              <a:off x="4409419" y="4561228"/>
              <a:ext cx="2776127" cy="196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417"/>
                <a:gd name="f4" fmla="val 6879"/>
                <a:gd name="f5" fmla="val 594"/>
                <a:gd name="f6" fmla="val 1"/>
                <a:gd name="f7" fmla="val 6878"/>
                <a:gd name="f8" fmla="val 96821"/>
                <a:gd name="f9" fmla="val 97416"/>
                <a:gd name="f10" fmla="*/ f0 1 97417"/>
                <a:gd name="f11" fmla="*/ f1 1 687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7417"/>
                <a:gd name="f18" fmla="*/ f15 1 687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7417" h="6879">
                  <a:moveTo>
                    <a:pt x="f5" y="f6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45;p39">
              <a:extLst>
                <a:ext uri="{FF2B5EF4-FFF2-40B4-BE49-F238E27FC236}">
                  <a16:creationId xmlns:a16="http://schemas.microsoft.com/office/drawing/2014/main" id="{AEA6B41E-0CF1-49BB-A767-F53193A626A6}"/>
                </a:ext>
              </a:extLst>
            </p:cNvPr>
            <p:cNvSpPr/>
            <p:nvPr/>
          </p:nvSpPr>
          <p:spPr>
            <a:xfrm>
              <a:off x="4229602" y="800758"/>
              <a:ext cx="3101141" cy="3956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822"/>
                <a:gd name="f4" fmla="val 138838"/>
                <a:gd name="f5" fmla="val 11999"/>
                <a:gd name="f6" fmla="val 138837"/>
                <a:gd name="f7" fmla="val 96821"/>
                <a:gd name="f8" fmla="val 108821"/>
                <a:gd name="f9" fmla="*/ f0 1 108822"/>
                <a:gd name="f10" fmla="*/ f1 1 1388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8822"/>
                <a:gd name="f17" fmla="*/ f14 1 13883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8822" h="138838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46;p39">
              <a:extLst>
                <a:ext uri="{FF2B5EF4-FFF2-40B4-BE49-F238E27FC236}">
                  <a16:creationId xmlns:a16="http://schemas.microsoft.com/office/drawing/2014/main" id="{9CFACEF1-F5C9-4741-B1DB-13C4603F55B7}"/>
                </a:ext>
              </a:extLst>
            </p:cNvPr>
            <p:cNvSpPr/>
            <p:nvPr/>
          </p:nvSpPr>
          <p:spPr>
            <a:xfrm>
              <a:off x="4229602" y="4561228"/>
              <a:ext cx="2776100" cy="196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416"/>
                <a:gd name="f4" fmla="val 6879"/>
                <a:gd name="f5" fmla="val 594"/>
                <a:gd name="f6" fmla="val 1"/>
                <a:gd name="f7" fmla="val 6878"/>
                <a:gd name="f8" fmla="val 96821"/>
                <a:gd name="f9" fmla="*/ f0 1 97416"/>
                <a:gd name="f10" fmla="*/ f1 1 687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7416"/>
                <a:gd name="f17" fmla="*/ f14 1 687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7416" h="687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47;p39">
              <a:extLst>
                <a:ext uri="{FF2B5EF4-FFF2-40B4-BE49-F238E27FC236}">
                  <a16:creationId xmlns:a16="http://schemas.microsoft.com/office/drawing/2014/main" id="{D186C31F-ABDF-4929-A38F-1BE1CFBC3CB4}"/>
                </a:ext>
              </a:extLst>
            </p:cNvPr>
            <p:cNvSpPr/>
            <p:nvPr/>
          </p:nvSpPr>
          <p:spPr>
            <a:xfrm>
              <a:off x="6643326" y="386215"/>
              <a:ext cx="217490" cy="6811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32"/>
                <a:gd name="f4" fmla="val 23902"/>
                <a:gd name="f5" fmla="val 754"/>
                <a:gd name="f6" fmla="val 1256"/>
                <a:gd name="f7" fmla="val 4277"/>
                <a:gd name="f8" fmla="val 1322"/>
                <a:gd name="f9" fmla="val 8594"/>
                <a:gd name="f10" fmla="val 951"/>
                <a:gd name="f11" fmla="val 12885"/>
                <a:gd name="f12" fmla="val 1"/>
                <a:gd name="f13" fmla="val 6310"/>
                <a:gd name="f14" fmla="val 7261"/>
                <a:gd name="f15" fmla="val 7631"/>
                <a:gd name="f16" fmla="val 7565"/>
                <a:gd name="f17" fmla="val 7064"/>
                <a:gd name="f18" fmla="*/ f0 1 7632"/>
                <a:gd name="f19" fmla="*/ f1 1 2390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7632"/>
                <a:gd name="f26" fmla="*/ f23 1 2390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7632" h="23902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4"/>
                  </a:lnTo>
                  <a:lnTo>
                    <a:pt x="f13" y="f4"/>
                  </a:lnTo>
                  <a:lnTo>
                    <a:pt x="f14" y="f11"/>
                  </a:lnTo>
                  <a:cubicBezTo>
                    <a:pt x="f15" y="f9"/>
                    <a:pt x="f16" y="f7"/>
                    <a:pt x="f17" y="f2"/>
                  </a:cubicBezTo>
                  <a:close/>
                </a:path>
              </a:pathLst>
            </a:custGeom>
            <a:solidFill>
              <a:srgbClr val="2A160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Google Shape;448;p39">
            <a:extLst>
              <a:ext uri="{FF2B5EF4-FFF2-40B4-BE49-F238E27FC236}">
                <a16:creationId xmlns:a16="http://schemas.microsoft.com/office/drawing/2014/main" id="{51F84DAF-B8EC-4FC9-BA3B-771A84A49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1826" y="3343448"/>
            <a:ext cx="4045195" cy="732297"/>
          </a:xfrm>
        </p:spPr>
        <p:txBody>
          <a:bodyPr/>
          <a:lstStyle/>
          <a:p>
            <a:pPr lvl="0"/>
            <a:r>
              <a:rPr lang="en-US" sz="1600">
                <a:solidFill>
                  <a:schemeClr val="bg1">
                    <a:lumMod val="95000"/>
                  </a:schemeClr>
                </a:solidFill>
              </a:rPr>
              <a:t>—Someone Famous</a:t>
            </a:r>
          </a:p>
        </p:txBody>
      </p:sp>
      <p:sp>
        <p:nvSpPr>
          <p:cNvPr id="10" name="Google Shape;449;p39">
            <a:extLst>
              <a:ext uri="{FF2B5EF4-FFF2-40B4-BE49-F238E27FC236}">
                <a16:creationId xmlns:a16="http://schemas.microsoft.com/office/drawing/2014/main" id="{CAEB244C-4664-450A-8A5D-C9E932BEA5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51524" y="1645645"/>
            <a:ext cx="2545799" cy="18521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600"/>
              <a:t>“This is a quote. Words full of wisdom that someone important said and can make the reader get inspired.”</a:t>
            </a:r>
          </a:p>
          <a:p>
            <a:pPr marL="0" lvl="0" indent="0" algn="ctr">
              <a:buNone/>
            </a:pPr>
            <a:endParaRPr lang="en-US" sz="16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9;p41">
            <a:extLst>
              <a:ext uri="{FF2B5EF4-FFF2-40B4-BE49-F238E27FC236}">
                <a16:creationId xmlns:a16="http://schemas.microsoft.com/office/drawing/2014/main" id="{E441E228-96B9-4932-D325-9B176D7544EE}"/>
              </a:ext>
            </a:extLst>
          </p:cNvPr>
          <p:cNvSpPr txBox="1"/>
          <p:nvPr/>
        </p:nvSpPr>
        <p:spPr>
          <a:xfrm>
            <a:off x="1078150" y="3496003"/>
            <a:ext cx="1907703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1800">
                <a:solidFill>
                  <a:srgbClr val="15BC20"/>
                </a:solidFill>
              </a:rPr>
              <a:t>Company</a:t>
            </a:r>
          </a:p>
        </p:txBody>
      </p:sp>
      <p:sp>
        <p:nvSpPr>
          <p:cNvPr id="3" name="Google Shape;540;p41">
            <a:extLst>
              <a:ext uri="{FF2B5EF4-FFF2-40B4-BE49-F238E27FC236}">
                <a16:creationId xmlns:a16="http://schemas.microsoft.com/office/drawing/2014/main" id="{0AAF02CF-BE58-86B9-A61E-42633FAD5046}"/>
              </a:ext>
            </a:extLst>
          </p:cNvPr>
          <p:cNvSpPr txBox="1"/>
          <p:nvPr/>
        </p:nvSpPr>
        <p:spPr>
          <a:xfrm>
            <a:off x="1078150" y="3814278"/>
            <a:ext cx="1907703" cy="853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>
                <a:solidFill>
                  <a:schemeClr val="bg1"/>
                </a:solidFill>
              </a:rPr>
              <a:t>Here you can describe the topic of the section</a:t>
            </a:r>
          </a:p>
          <a:p>
            <a:pPr marL="0" indent="0" algn="ctr">
              <a:buFont typeface="Montserrat Medium"/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" name="Google Shape;542;p41">
            <a:extLst>
              <a:ext uri="{FF2B5EF4-FFF2-40B4-BE49-F238E27FC236}">
                <a16:creationId xmlns:a16="http://schemas.microsoft.com/office/drawing/2014/main" id="{20A2E5F0-D7C1-92A4-C89E-AD5A7C6EDD8E}"/>
              </a:ext>
            </a:extLst>
          </p:cNvPr>
          <p:cNvSpPr txBox="1"/>
          <p:nvPr/>
        </p:nvSpPr>
        <p:spPr>
          <a:xfrm>
            <a:off x="3618152" y="3496003"/>
            <a:ext cx="1907703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1800">
                <a:solidFill>
                  <a:srgbClr val="15BC20"/>
                </a:solidFill>
              </a:rPr>
              <a:t>Our Story</a:t>
            </a:r>
          </a:p>
        </p:txBody>
      </p:sp>
      <p:sp>
        <p:nvSpPr>
          <p:cNvPr id="5" name="Google Shape;543;p41">
            <a:extLst>
              <a:ext uri="{FF2B5EF4-FFF2-40B4-BE49-F238E27FC236}">
                <a16:creationId xmlns:a16="http://schemas.microsoft.com/office/drawing/2014/main" id="{A9BB8DEB-E578-95DF-C6AB-3C601E786CB8}"/>
              </a:ext>
            </a:extLst>
          </p:cNvPr>
          <p:cNvSpPr txBox="1"/>
          <p:nvPr/>
        </p:nvSpPr>
        <p:spPr>
          <a:xfrm>
            <a:off x="3618152" y="3814278"/>
            <a:ext cx="1907703" cy="853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>
                <a:solidFill>
                  <a:schemeClr val="bg1"/>
                </a:solidFill>
              </a:rPr>
              <a:t>Here you can describe the topic of the section</a:t>
            </a:r>
          </a:p>
        </p:txBody>
      </p:sp>
      <p:sp>
        <p:nvSpPr>
          <p:cNvPr id="6" name="Google Shape;545;p41">
            <a:extLst>
              <a:ext uri="{FF2B5EF4-FFF2-40B4-BE49-F238E27FC236}">
                <a16:creationId xmlns:a16="http://schemas.microsoft.com/office/drawing/2014/main" id="{6332E585-2407-E45D-5100-B871E075B94D}"/>
              </a:ext>
            </a:extLst>
          </p:cNvPr>
          <p:cNvSpPr txBox="1"/>
          <p:nvPr/>
        </p:nvSpPr>
        <p:spPr>
          <a:xfrm>
            <a:off x="6158145" y="3510441"/>
            <a:ext cx="1907703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1800">
                <a:solidFill>
                  <a:srgbClr val="15BC20"/>
                </a:solidFill>
              </a:rPr>
              <a:t>Meet Us</a:t>
            </a:r>
          </a:p>
        </p:txBody>
      </p:sp>
      <p:sp>
        <p:nvSpPr>
          <p:cNvPr id="7" name="Google Shape;546;p41">
            <a:extLst>
              <a:ext uri="{FF2B5EF4-FFF2-40B4-BE49-F238E27FC236}">
                <a16:creationId xmlns:a16="http://schemas.microsoft.com/office/drawing/2014/main" id="{9995B312-3FDF-BCE0-733E-8351586E8F73}"/>
              </a:ext>
            </a:extLst>
          </p:cNvPr>
          <p:cNvSpPr txBox="1"/>
          <p:nvPr/>
        </p:nvSpPr>
        <p:spPr>
          <a:xfrm>
            <a:off x="6158145" y="3828716"/>
            <a:ext cx="1907703" cy="853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>
                <a:solidFill>
                  <a:schemeClr val="bg1"/>
                </a:solidFill>
              </a:rPr>
              <a:t>Here you can describe the topic of the section</a:t>
            </a:r>
          </a:p>
          <a:p>
            <a:pPr marL="0" indent="0" algn="ctr">
              <a:buFont typeface="Montserrat Medium"/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11D9EA-C6B3-BCA4-26E3-944C7C0F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02" y="964870"/>
            <a:ext cx="2371995" cy="23719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AEE276-0F31-BED2-27A1-0C8E74812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394727"/>
            <a:ext cx="1752589" cy="31157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C504FD2-FD76-3EE4-80EF-8C1360BE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264" y="387440"/>
            <a:ext cx="1752589" cy="3115714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C057F316-2FCB-24A3-FC55-6134BC4CC0DE}"/>
              </a:ext>
            </a:extLst>
          </p:cNvPr>
          <p:cNvSpPr txBox="1"/>
          <p:nvPr/>
        </p:nvSpPr>
        <p:spPr>
          <a:xfrm>
            <a:off x="2985853" y="287762"/>
            <a:ext cx="5125433" cy="6771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Arial"/>
                <a:cs typeface="Arial" panose="020B0604020202020204" pitchFamily="34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18121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0F3C8AE7-735A-E7AB-C27F-414E4C264251}"/>
              </a:ext>
            </a:extLst>
          </p:cNvPr>
          <p:cNvSpPr/>
          <p:nvPr/>
        </p:nvSpPr>
        <p:spPr>
          <a:xfrm>
            <a:off x="-1" y="1"/>
            <a:ext cx="6607277" cy="8371102"/>
          </a:xfrm>
          <a:custGeom>
            <a:avLst/>
            <a:gdLst>
              <a:gd name="connsiteX0" fmla="*/ 0 w 4057650"/>
              <a:gd name="connsiteY0" fmla="*/ 0 h 5140847"/>
              <a:gd name="connsiteX1" fmla="*/ 3939540 w 4057650"/>
              <a:gd name="connsiteY1" fmla="*/ 0 h 5140847"/>
              <a:gd name="connsiteX2" fmla="*/ 3973084 w 4057650"/>
              <a:gd name="connsiteY2" fmla="*/ 130757 h 5140847"/>
              <a:gd name="connsiteX3" fmla="*/ 4057650 w 4057650"/>
              <a:gd name="connsiteY3" fmla="*/ 971551 h 5140847"/>
              <a:gd name="connsiteX4" fmla="*/ 109423 w 4057650"/>
              <a:gd name="connsiteY4" fmla="*/ 5138074 h 5140847"/>
              <a:gd name="connsiteX5" fmla="*/ 0 w 4057650"/>
              <a:gd name="connsiteY5" fmla="*/ 5140847 h 514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650" h="5140847">
                <a:moveTo>
                  <a:pt x="0" y="0"/>
                </a:moveTo>
                <a:lnTo>
                  <a:pt x="3939540" y="0"/>
                </a:lnTo>
                <a:lnTo>
                  <a:pt x="3973084" y="130757"/>
                </a:lnTo>
                <a:cubicBezTo>
                  <a:pt x="4028532" y="402341"/>
                  <a:pt x="4057650" y="683538"/>
                  <a:pt x="4057650" y="971551"/>
                </a:cubicBezTo>
                <a:cubicBezTo>
                  <a:pt x="4057650" y="3203653"/>
                  <a:pt x="2308723" y="5026336"/>
                  <a:pt x="109423" y="5138074"/>
                </a:cubicBezTo>
                <a:lnTo>
                  <a:pt x="0" y="5140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>
              <a:buFont typeface="Montserrat Medium"/>
              <a:buNone/>
            </a:pPr>
            <a:r>
              <a:rPr lang="en-US" sz="1800"/>
              <a:t>Do you know what helps you make your point clear? Lists like this one: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0A2B40-D389-6B93-5270-2BAFD580C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64" y="438003"/>
            <a:ext cx="5706475" cy="4267494"/>
          </a:xfrm>
          <a:prstGeom prst="rect">
            <a:avLst/>
          </a:prstGeom>
        </p:spPr>
      </p:pic>
      <p:sp>
        <p:nvSpPr>
          <p:cNvPr id="7" name="Google Shape;552;p42">
            <a:extLst>
              <a:ext uri="{FF2B5EF4-FFF2-40B4-BE49-F238E27FC236}">
                <a16:creationId xmlns:a16="http://schemas.microsoft.com/office/drawing/2014/main" id="{2AB8B6F0-9441-F165-9381-B0D2E406733D}"/>
              </a:ext>
            </a:extLst>
          </p:cNvPr>
          <p:cNvSpPr txBox="1"/>
          <p:nvPr/>
        </p:nvSpPr>
        <p:spPr>
          <a:xfrm>
            <a:off x="449338" y="2870350"/>
            <a:ext cx="5454597" cy="1739750"/>
          </a:xfrm>
          <a:prstGeom prst="rect">
            <a:avLst/>
          </a:prstGeom>
        </p:spPr>
        <p:txBody>
          <a:bodyPr/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1400"/>
              <a:t>They’re simple</a:t>
            </a:r>
          </a:p>
          <a:p>
            <a:r>
              <a:rPr lang="en-US" sz="1400"/>
              <a:t>You can organize your ideas clearly</a:t>
            </a:r>
          </a:p>
          <a:p>
            <a:r>
              <a:rPr lang="en-US" sz="1400"/>
              <a:t>You’ll never forget to buy milk!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Montserrat Medium"/>
              <a:buNone/>
            </a:pPr>
            <a:r>
              <a:rPr lang="en-US" sz="1400"/>
              <a:t>And the most important thing: the audience won’t miss the point of your presentation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B9443E-BA8B-5EC2-7D52-86015C29A59E}"/>
              </a:ext>
            </a:extLst>
          </p:cNvPr>
          <p:cNvSpPr txBox="1"/>
          <p:nvPr/>
        </p:nvSpPr>
        <p:spPr>
          <a:xfrm>
            <a:off x="449338" y="1112010"/>
            <a:ext cx="459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/>
              <a:t>Do you know what helps you make your point clear? Lists like this one: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E35992-0845-A440-557D-3DE9C97756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4" y="-121383"/>
            <a:ext cx="4681255" cy="17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9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6">
            <a:extLst>
              <a:ext uri="{FF2B5EF4-FFF2-40B4-BE49-F238E27FC236}">
                <a16:creationId xmlns:a16="http://schemas.microsoft.com/office/drawing/2014/main" id="{BFD0B2C1-318B-A143-F9FA-32A6FC3D4A06}"/>
              </a:ext>
            </a:extLst>
          </p:cNvPr>
          <p:cNvSpPr/>
          <p:nvPr/>
        </p:nvSpPr>
        <p:spPr>
          <a:xfrm rot="16200004">
            <a:off x="6350792" y="2351680"/>
            <a:ext cx="5143499" cy="440137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48">
            <a:extLst>
              <a:ext uri="{FF2B5EF4-FFF2-40B4-BE49-F238E27FC236}">
                <a16:creationId xmlns:a16="http://schemas.microsoft.com/office/drawing/2014/main" id="{973EEB28-3495-D60D-196C-31F494CAE8D7}"/>
              </a:ext>
            </a:extLst>
          </p:cNvPr>
          <p:cNvSpPr txBox="1"/>
          <p:nvPr/>
        </p:nvSpPr>
        <p:spPr>
          <a:xfrm>
            <a:off x="4551539" y="1528120"/>
            <a:ext cx="4417941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NO.1 Presentation</a:t>
            </a:r>
          </a:p>
        </p:txBody>
      </p:sp>
      <p:sp>
        <p:nvSpPr>
          <p:cNvPr id="4" name="TextBox 49">
            <a:extLst>
              <a:ext uri="{FF2B5EF4-FFF2-40B4-BE49-F238E27FC236}">
                <a16:creationId xmlns:a16="http://schemas.microsoft.com/office/drawing/2014/main" id="{22A936EF-8C0E-4B24-640F-7445D2C9CF00}"/>
              </a:ext>
            </a:extLst>
          </p:cNvPr>
          <p:cNvSpPr txBox="1"/>
          <p:nvPr/>
        </p:nvSpPr>
        <p:spPr>
          <a:xfrm>
            <a:off x="602621" y="282058"/>
            <a:ext cx="441794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 PowerPoint  Presentation</a:t>
            </a:r>
          </a:p>
        </p:txBody>
      </p:sp>
      <p:sp>
        <p:nvSpPr>
          <p:cNvPr id="5" name="TextBox 50">
            <a:extLst>
              <a:ext uri="{FF2B5EF4-FFF2-40B4-BE49-F238E27FC236}">
                <a16:creationId xmlns:a16="http://schemas.microsoft.com/office/drawing/2014/main" id="{875A8662-08A9-8991-FEA0-D226598D42DE}"/>
              </a:ext>
            </a:extLst>
          </p:cNvPr>
          <p:cNvSpPr txBox="1"/>
          <p:nvPr/>
        </p:nvSpPr>
        <p:spPr>
          <a:xfrm>
            <a:off x="4551539" y="1920627"/>
            <a:ext cx="4417941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B1B3E017-8B77-7323-554E-65E6D2ABB761}"/>
              </a:ext>
            </a:extLst>
          </p:cNvPr>
          <p:cNvSpPr/>
          <p:nvPr/>
        </p:nvSpPr>
        <p:spPr>
          <a:xfrm flipH="1">
            <a:off x="4822979" y="2566668"/>
            <a:ext cx="420495" cy="420495"/>
          </a:xfrm>
          <a:prstGeom prst="rect">
            <a:avLst/>
          </a:prstGeom>
          <a:noFill/>
          <a:ln w="38103" cap="flat">
            <a:solidFill>
              <a:srgbClr val="15BC20"/>
            </a:solidFill>
            <a:prstDash val="solid"/>
          </a:ln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chemeClr val="bg1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DA5AED63-732D-4849-69E8-6EC6979C48FE}"/>
              </a:ext>
            </a:extLst>
          </p:cNvPr>
          <p:cNvSpPr/>
          <p:nvPr/>
        </p:nvSpPr>
        <p:spPr>
          <a:xfrm flipH="1">
            <a:off x="7081885" y="2566668"/>
            <a:ext cx="420495" cy="420495"/>
          </a:xfrm>
          <a:prstGeom prst="rect">
            <a:avLst/>
          </a:prstGeom>
          <a:solidFill>
            <a:srgbClr val="FDFEFC"/>
          </a:solidFill>
          <a:ln w="38103" cap="flat">
            <a:solidFill>
              <a:srgbClr val="15BC20"/>
            </a:solidFill>
            <a:prstDash val="solid"/>
          </a:ln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chemeClr val="bg1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3A17A91E-5319-8858-E057-CDF02B4C4482}"/>
              </a:ext>
            </a:extLst>
          </p:cNvPr>
          <p:cNvSpPr/>
          <p:nvPr/>
        </p:nvSpPr>
        <p:spPr>
          <a:xfrm flipH="1">
            <a:off x="5952428" y="2566623"/>
            <a:ext cx="420495" cy="420541"/>
          </a:xfrm>
          <a:prstGeom prst="rect">
            <a:avLst/>
          </a:prstGeom>
          <a:noFill/>
          <a:ln w="38103" cap="flat">
            <a:solidFill>
              <a:srgbClr val="15BC20"/>
            </a:solidFill>
            <a:prstDash val="solid"/>
          </a:ln>
        </p:spPr>
        <p:txBody>
          <a:bodyPr vert="horz" wrap="non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>
              <a:solidFill>
                <a:schemeClr val="bg1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BF65ACD9-6EFC-80CA-4C22-A3E32E83AAE4}"/>
              </a:ext>
            </a:extLst>
          </p:cNvPr>
          <p:cNvSpPr txBox="1"/>
          <p:nvPr/>
        </p:nvSpPr>
        <p:spPr>
          <a:xfrm>
            <a:off x="4551539" y="3632539"/>
            <a:ext cx="386066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1" name="TextBox 60">
            <a:extLst>
              <a:ext uri="{FF2B5EF4-FFF2-40B4-BE49-F238E27FC236}">
                <a16:creationId xmlns:a16="http://schemas.microsoft.com/office/drawing/2014/main" id="{11DF6FB0-C9FE-94D7-26CE-85495BAC3933}"/>
              </a:ext>
            </a:extLst>
          </p:cNvPr>
          <p:cNvSpPr txBox="1"/>
          <p:nvPr/>
        </p:nvSpPr>
        <p:spPr>
          <a:xfrm>
            <a:off x="4551539" y="3075230"/>
            <a:ext cx="9380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Easy to change colors, photos and Text. </a:t>
            </a:r>
          </a:p>
        </p:txBody>
      </p:sp>
      <p:sp>
        <p:nvSpPr>
          <p:cNvPr id="12" name="TextBox 61">
            <a:extLst>
              <a:ext uri="{FF2B5EF4-FFF2-40B4-BE49-F238E27FC236}">
                <a16:creationId xmlns:a16="http://schemas.microsoft.com/office/drawing/2014/main" id="{9EC0C23F-05EF-E307-6045-54E844268464}"/>
              </a:ext>
            </a:extLst>
          </p:cNvPr>
          <p:cNvSpPr txBox="1"/>
          <p:nvPr/>
        </p:nvSpPr>
        <p:spPr>
          <a:xfrm>
            <a:off x="5673389" y="3052882"/>
            <a:ext cx="9380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Easy to change colors, photos and Text. </a:t>
            </a:r>
          </a:p>
        </p:txBody>
      </p:sp>
      <p:sp>
        <p:nvSpPr>
          <p:cNvPr id="13" name="TextBox 62">
            <a:extLst>
              <a:ext uri="{FF2B5EF4-FFF2-40B4-BE49-F238E27FC236}">
                <a16:creationId xmlns:a16="http://schemas.microsoft.com/office/drawing/2014/main" id="{C9D9E702-CE58-4143-12E9-199FC66BED5A}"/>
              </a:ext>
            </a:extLst>
          </p:cNvPr>
          <p:cNvSpPr txBox="1"/>
          <p:nvPr/>
        </p:nvSpPr>
        <p:spPr>
          <a:xfrm>
            <a:off x="6818895" y="3075230"/>
            <a:ext cx="9380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Easy to change colors, photos and Text. </a:t>
            </a:r>
          </a:p>
        </p:txBody>
      </p:sp>
      <p:sp>
        <p:nvSpPr>
          <p:cNvPr id="15" name="Freeform: Shape 64">
            <a:extLst>
              <a:ext uri="{FF2B5EF4-FFF2-40B4-BE49-F238E27FC236}">
                <a16:creationId xmlns:a16="http://schemas.microsoft.com/office/drawing/2014/main" id="{81785948-6D94-1619-EFE9-B863CBA7584C}"/>
              </a:ext>
            </a:extLst>
          </p:cNvPr>
          <p:cNvSpPr/>
          <p:nvPr/>
        </p:nvSpPr>
        <p:spPr>
          <a:xfrm>
            <a:off x="7186785" y="2590379"/>
            <a:ext cx="202246" cy="467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0618"/>
              <a:gd name="f7" fmla="val 1204372"/>
              <a:gd name="f8" fmla="val 422190"/>
              <a:gd name="f9" fmla="val 101446"/>
              <a:gd name="f10" fmla="val 411297"/>
              <a:gd name="f11" fmla="val 401765"/>
              <a:gd name="f12" fmla="val 108935"/>
              <a:gd name="f13" fmla="val 118467"/>
              <a:gd name="f14" fmla="val 559653"/>
              <a:gd name="f15" fmla="val 569184"/>
              <a:gd name="f16" fmla="val 410616"/>
              <a:gd name="f17" fmla="val 576674"/>
              <a:gd name="f18" fmla="val 433084"/>
              <a:gd name="f19" fmla="val 442615"/>
              <a:gd name="f20" fmla="val 433764"/>
              <a:gd name="f21" fmla="val 342532"/>
              <a:gd name="f22" fmla="val 331638"/>
              <a:gd name="f23" fmla="val 322107"/>
              <a:gd name="f24" fmla="val 330957"/>
              <a:gd name="f25" fmla="val 353425"/>
              <a:gd name="f26" fmla="val 362957"/>
              <a:gd name="f27" fmla="val 354106"/>
              <a:gd name="f28" fmla="val 262873"/>
              <a:gd name="f29" fmla="val 251979"/>
              <a:gd name="f30" fmla="val 242448"/>
              <a:gd name="f31" fmla="val 251298"/>
              <a:gd name="f32" fmla="val 273766"/>
              <a:gd name="f33" fmla="val 283298"/>
              <a:gd name="f34" fmla="val 274448"/>
              <a:gd name="f35" fmla="val 183214"/>
              <a:gd name="f36" fmla="val 172321"/>
              <a:gd name="f37" fmla="val 162789"/>
              <a:gd name="f38" fmla="val 171640"/>
              <a:gd name="f39" fmla="val 194107"/>
              <a:gd name="f40" fmla="val 203639"/>
              <a:gd name="f41" fmla="val 194789"/>
              <a:gd name="f42" fmla="val 103556"/>
              <a:gd name="f43" fmla="val 92662"/>
              <a:gd name="f44" fmla="val 83130"/>
              <a:gd name="f45" fmla="val 91981"/>
              <a:gd name="f46" fmla="val 114449"/>
              <a:gd name="f47" fmla="val 123981"/>
              <a:gd name="f48" fmla="val 115130"/>
              <a:gd name="f49" fmla="val 164151"/>
              <a:gd name="f50" fmla="val 356829"/>
              <a:gd name="f51" fmla="val 446700"/>
              <a:gd name="f52" fmla="val 531125"/>
              <a:gd name="f53" fmla="val 25872"/>
              <a:gd name="f54" fmla="val 519551"/>
              <a:gd name="f55" fmla="val 163402"/>
              <a:gd name="f56" fmla="val 492317"/>
              <a:gd name="f57" fmla="val 560334"/>
              <a:gd name="f58" fmla="val 601184"/>
              <a:gd name="f59" fmla="val 458956"/>
              <a:gd name="f60" fmla="val 635227"/>
              <a:gd name="f61" fmla="val 417425"/>
              <a:gd name="f62" fmla="val 294873"/>
              <a:gd name="f63" fmla="val 979686"/>
              <a:gd name="f64" fmla="val 333721"/>
              <a:gd name="f65" fmla="val 198737"/>
              <a:gd name="f66" fmla="val 230192"/>
              <a:gd name="f67" fmla="val 102875"/>
              <a:gd name="f68" fmla="val 62025"/>
              <a:gd name="f69" fmla="val 27982"/>
              <a:gd name="f70" fmla="val 601865"/>
              <a:gd name="f71" fmla="val 749"/>
              <a:gd name="f72" fmla="val -8784"/>
              <a:gd name="f73" fmla="val 24510"/>
              <a:gd name="f74" fmla="val 74279"/>
              <a:gd name="f75" fmla="+- 0 0 -90"/>
              <a:gd name="f76" fmla="*/ f3 1 520618"/>
              <a:gd name="f77" fmla="*/ f4 1 1204372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520618"/>
              <a:gd name="f86" fmla="*/ f82 1 1204372"/>
              <a:gd name="f87" fmla="*/ 422190 f83 1"/>
              <a:gd name="f88" fmla="*/ 101446 f82 1"/>
              <a:gd name="f89" fmla="*/ 401765 f83 1"/>
              <a:gd name="f90" fmla="*/ 118467 f82 1"/>
              <a:gd name="f91" fmla="*/ 559653 f82 1"/>
              <a:gd name="f92" fmla="*/ 576674 f82 1"/>
              <a:gd name="f93" fmla="*/ 442615 f83 1"/>
              <a:gd name="f94" fmla="*/ 342532 f83 1"/>
              <a:gd name="f95" fmla="*/ 322107 f83 1"/>
              <a:gd name="f96" fmla="*/ 362957 f83 1"/>
              <a:gd name="f97" fmla="*/ 262873 f83 1"/>
              <a:gd name="f98" fmla="*/ 242448 f83 1"/>
              <a:gd name="f99" fmla="*/ 283298 f83 1"/>
              <a:gd name="f100" fmla="*/ 183214 f83 1"/>
              <a:gd name="f101" fmla="*/ 162789 f83 1"/>
              <a:gd name="f102" fmla="*/ 203639 f83 1"/>
              <a:gd name="f103" fmla="*/ 103556 f83 1"/>
              <a:gd name="f104" fmla="*/ 83130 f83 1"/>
              <a:gd name="f105" fmla="*/ 123981 f83 1"/>
              <a:gd name="f106" fmla="*/ 164151 f83 1"/>
              <a:gd name="f107" fmla="*/ 0 f82 1"/>
              <a:gd name="f108" fmla="*/ 356829 f83 1"/>
              <a:gd name="f109" fmla="*/ 519551 f83 1"/>
              <a:gd name="f110" fmla="*/ 163402 f82 1"/>
              <a:gd name="f111" fmla="*/ 492317 f83 1"/>
              <a:gd name="f112" fmla="*/ 560334 f82 1"/>
              <a:gd name="f113" fmla="*/ 417425 f83 1"/>
              <a:gd name="f114" fmla="*/ 635227 f82 1"/>
              <a:gd name="f115" fmla="*/ 294873 f83 1"/>
              <a:gd name="f116" fmla="*/ 979686 f82 1"/>
              <a:gd name="f117" fmla="*/ 333721 f83 1"/>
              <a:gd name="f118" fmla="*/ 1204372 f82 1"/>
              <a:gd name="f119" fmla="*/ 198737 f83 1"/>
              <a:gd name="f120" fmla="*/ 230192 f83 1"/>
              <a:gd name="f121" fmla="*/ 102875 f83 1"/>
              <a:gd name="f122" fmla="*/ 27982 f83 1"/>
              <a:gd name="f123" fmla="*/ 749 f83 1"/>
              <a:gd name="f124" fmla="+- f84 0 f1"/>
              <a:gd name="f125" fmla="*/ f87 1 520618"/>
              <a:gd name="f126" fmla="*/ f88 1 1204372"/>
              <a:gd name="f127" fmla="*/ f89 1 520618"/>
              <a:gd name="f128" fmla="*/ f90 1 1204372"/>
              <a:gd name="f129" fmla="*/ f91 1 1204372"/>
              <a:gd name="f130" fmla="*/ f92 1 1204372"/>
              <a:gd name="f131" fmla="*/ f93 1 520618"/>
              <a:gd name="f132" fmla="*/ f94 1 520618"/>
              <a:gd name="f133" fmla="*/ f95 1 520618"/>
              <a:gd name="f134" fmla="*/ f96 1 520618"/>
              <a:gd name="f135" fmla="*/ f97 1 520618"/>
              <a:gd name="f136" fmla="*/ f98 1 520618"/>
              <a:gd name="f137" fmla="*/ f99 1 520618"/>
              <a:gd name="f138" fmla="*/ f100 1 520618"/>
              <a:gd name="f139" fmla="*/ f101 1 520618"/>
              <a:gd name="f140" fmla="*/ f102 1 520618"/>
              <a:gd name="f141" fmla="*/ f103 1 520618"/>
              <a:gd name="f142" fmla="*/ f104 1 520618"/>
              <a:gd name="f143" fmla="*/ f105 1 520618"/>
              <a:gd name="f144" fmla="*/ f106 1 520618"/>
              <a:gd name="f145" fmla="*/ f107 1 1204372"/>
              <a:gd name="f146" fmla="*/ f108 1 520618"/>
              <a:gd name="f147" fmla="*/ f109 1 520618"/>
              <a:gd name="f148" fmla="*/ f110 1 1204372"/>
              <a:gd name="f149" fmla="*/ f111 1 520618"/>
              <a:gd name="f150" fmla="*/ f112 1 1204372"/>
              <a:gd name="f151" fmla="*/ f113 1 520618"/>
              <a:gd name="f152" fmla="*/ f114 1 1204372"/>
              <a:gd name="f153" fmla="*/ f115 1 520618"/>
              <a:gd name="f154" fmla="*/ f116 1 1204372"/>
              <a:gd name="f155" fmla="*/ f117 1 520618"/>
              <a:gd name="f156" fmla="*/ f118 1 1204372"/>
              <a:gd name="f157" fmla="*/ f119 1 520618"/>
              <a:gd name="f158" fmla="*/ f120 1 520618"/>
              <a:gd name="f159" fmla="*/ f121 1 520618"/>
              <a:gd name="f160" fmla="*/ f122 1 520618"/>
              <a:gd name="f161" fmla="*/ f123 1 520618"/>
              <a:gd name="f162" fmla="*/ f78 1 f85"/>
              <a:gd name="f163" fmla="*/ f79 1 f85"/>
              <a:gd name="f164" fmla="*/ f78 1 f86"/>
              <a:gd name="f165" fmla="*/ f80 1 f86"/>
              <a:gd name="f166" fmla="*/ f125 1 f85"/>
              <a:gd name="f167" fmla="*/ f126 1 f86"/>
              <a:gd name="f168" fmla="*/ f127 1 f85"/>
              <a:gd name="f169" fmla="*/ f128 1 f86"/>
              <a:gd name="f170" fmla="*/ f129 1 f86"/>
              <a:gd name="f171" fmla="*/ f130 1 f86"/>
              <a:gd name="f172" fmla="*/ f131 1 f85"/>
              <a:gd name="f173" fmla="*/ f132 1 f85"/>
              <a:gd name="f174" fmla="*/ f133 1 f85"/>
              <a:gd name="f175" fmla="*/ f134 1 f85"/>
              <a:gd name="f176" fmla="*/ f135 1 f85"/>
              <a:gd name="f177" fmla="*/ f136 1 f85"/>
              <a:gd name="f178" fmla="*/ f137 1 f85"/>
              <a:gd name="f179" fmla="*/ f138 1 f85"/>
              <a:gd name="f180" fmla="*/ f139 1 f85"/>
              <a:gd name="f181" fmla="*/ f140 1 f85"/>
              <a:gd name="f182" fmla="*/ f141 1 f85"/>
              <a:gd name="f183" fmla="*/ f142 1 f85"/>
              <a:gd name="f184" fmla="*/ f143 1 f85"/>
              <a:gd name="f185" fmla="*/ f144 1 f85"/>
              <a:gd name="f186" fmla="*/ f145 1 f86"/>
              <a:gd name="f187" fmla="*/ f146 1 f85"/>
              <a:gd name="f188" fmla="*/ f147 1 f85"/>
              <a:gd name="f189" fmla="*/ f148 1 f86"/>
              <a:gd name="f190" fmla="*/ f149 1 f85"/>
              <a:gd name="f191" fmla="*/ f150 1 f86"/>
              <a:gd name="f192" fmla="*/ f151 1 f85"/>
              <a:gd name="f193" fmla="*/ f152 1 f86"/>
              <a:gd name="f194" fmla="*/ f153 1 f85"/>
              <a:gd name="f195" fmla="*/ f154 1 f86"/>
              <a:gd name="f196" fmla="*/ f155 1 f85"/>
              <a:gd name="f197" fmla="*/ f156 1 f86"/>
              <a:gd name="f198" fmla="*/ f157 1 f85"/>
              <a:gd name="f199" fmla="*/ f158 1 f85"/>
              <a:gd name="f200" fmla="*/ f159 1 f85"/>
              <a:gd name="f201" fmla="*/ f160 1 f85"/>
              <a:gd name="f202" fmla="*/ f161 1 f85"/>
              <a:gd name="f203" fmla="*/ f162 f76 1"/>
              <a:gd name="f204" fmla="*/ f163 f76 1"/>
              <a:gd name="f205" fmla="*/ f165 f77 1"/>
              <a:gd name="f206" fmla="*/ f164 f77 1"/>
              <a:gd name="f207" fmla="*/ f166 f76 1"/>
              <a:gd name="f208" fmla="*/ f167 f77 1"/>
              <a:gd name="f209" fmla="*/ f168 f76 1"/>
              <a:gd name="f210" fmla="*/ f169 f77 1"/>
              <a:gd name="f211" fmla="*/ f170 f77 1"/>
              <a:gd name="f212" fmla="*/ f171 f77 1"/>
              <a:gd name="f213" fmla="*/ f172 f76 1"/>
              <a:gd name="f214" fmla="*/ f173 f76 1"/>
              <a:gd name="f215" fmla="*/ f174 f76 1"/>
              <a:gd name="f216" fmla="*/ f175 f76 1"/>
              <a:gd name="f217" fmla="*/ f176 f76 1"/>
              <a:gd name="f218" fmla="*/ f177 f76 1"/>
              <a:gd name="f219" fmla="*/ f178 f76 1"/>
              <a:gd name="f220" fmla="*/ f179 f76 1"/>
              <a:gd name="f221" fmla="*/ f180 f76 1"/>
              <a:gd name="f222" fmla="*/ f181 f76 1"/>
              <a:gd name="f223" fmla="*/ f182 f76 1"/>
              <a:gd name="f224" fmla="*/ f183 f76 1"/>
              <a:gd name="f225" fmla="*/ f184 f76 1"/>
              <a:gd name="f226" fmla="*/ f185 f76 1"/>
              <a:gd name="f227" fmla="*/ f186 f77 1"/>
              <a:gd name="f228" fmla="*/ f187 f76 1"/>
              <a:gd name="f229" fmla="*/ f188 f76 1"/>
              <a:gd name="f230" fmla="*/ f189 f77 1"/>
              <a:gd name="f231" fmla="*/ f190 f76 1"/>
              <a:gd name="f232" fmla="*/ f191 f77 1"/>
              <a:gd name="f233" fmla="*/ f192 f76 1"/>
              <a:gd name="f234" fmla="*/ f193 f77 1"/>
              <a:gd name="f235" fmla="*/ f194 f76 1"/>
              <a:gd name="f236" fmla="*/ f195 f77 1"/>
              <a:gd name="f237" fmla="*/ f196 f76 1"/>
              <a:gd name="f238" fmla="*/ f197 f77 1"/>
              <a:gd name="f239" fmla="*/ f198 f76 1"/>
              <a:gd name="f240" fmla="*/ f199 f76 1"/>
              <a:gd name="f241" fmla="*/ f200 f76 1"/>
              <a:gd name="f242" fmla="*/ f201 f76 1"/>
              <a:gd name="f243" fmla="*/ f202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4">
                <a:pos x="f207" y="f208"/>
              </a:cxn>
              <a:cxn ang="f124">
                <a:pos x="f209" y="f210"/>
              </a:cxn>
              <a:cxn ang="f124">
                <a:pos x="f209" y="f211"/>
              </a:cxn>
              <a:cxn ang="f124">
                <a:pos x="f207" y="f212"/>
              </a:cxn>
              <a:cxn ang="f124">
                <a:pos x="f213" y="f211"/>
              </a:cxn>
              <a:cxn ang="f124">
                <a:pos x="f213" y="f210"/>
              </a:cxn>
              <a:cxn ang="f124">
                <a:pos x="f207" y="f208"/>
              </a:cxn>
              <a:cxn ang="f124">
                <a:pos x="f214" y="f208"/>
              </a:cxn>
              <a:cxn ang="f124">
                <a:pos x="f215" y="f210"/>
              </a:cxn>
              <a:cxn ang="f124">
                <a:pos x="f215" y="f211"/>
              </a:cxn>
              <a:cxn ang="f124">
                <a:pos x="f214" y="f212"/>
              </a:cxn>
              <a:cxn ang="f124">
                <a:pos x="f216" y="f211"/>
              </a:cxn>
              <a:cxn ang="f124">
                <a:pos x="f216" y="f210"/>
              </a:cxn>
              <a:cxn ang="f124">
                <a:pos x="f214" y="f208"/>
              </a:cxn>
              <a:cxn ang="f124">
                <a:pos x="f217" y="f208"/>
              </a:cxn>
              <a:cxn ang="f124">
                <a:pos x="f218" y="f210"/>
              </a:cxn>
              <a:cxn ang="f124">
                <a:pos x="f218" y="f211"/>
              </a:cxn>
              <a:cxn ang="f124">
                <a:pos x="f217" y="f212"/>
              </a:cxn>
              <a:cxn ang="f124">
                <a:pos x="f219" y="f211"/>
              </a:cxn>
              <a:cxn ang="f124">
                <a:pos x="f219" y="f210"/>
              </a:cxn>
              <a:cxn ang="f124">
                <a:pos x="f217" y="f208"/>
              </a:cxn>
              <a:cxn ang="f124">
                <a:pos x="f220" y="f208"/>
              </a:cxn>
              <a:cxn ang="f124">
                <a:pos x="f221" y="f210"/>
              </a:cxn>
              <a:cxn ang="f124">
                <a:pos x="f221" y="f211"/>
              </a:cxn>
              <a:cxn ang="f124">
                <a:pos x="f220" y="f212"/>
              </a:cxn>
              <a:cxn ang="f124">
                <a:pos x="f222" y="f211"/>
              </a:cxn>
              <a:cxn ang="f124">
                <a:pos x="f222" y="f210"/>
              </a:cxn>
              <a:cxn ang="f124">
                <a:pos x="f220" y="f208"/>
              </a:cxn>
              <a:cxn ang="f124">
                <a:pos x="f223" y="f208"/>
              </a:cxn>
              <a:cxn ang="f124">
                <a:pos x="f224" y="f210"/>
              </a:cxn>
              <a:cxn ang="f124">
                <a:pos x="f224" y="f211"/>
              </a:cxn>
              <a:cxn ang="f124">
                <a:pos x="f223" y="f212"/>
              </a:cxn>
              <a:cxn ang="f124">
                <a:pos x="f225" y="f211"/>
              </a:cxn>
              <a:cxn ang="f124">
                <a:pos x="f225" y="f210"/>
              </a:cxn>
              <a:cxn ang="f124">
                <a:pos x="f223" y="f208"/>
              </a:cxn>
              <a:cxn ang="f124">
                <a:pos x="f226" y="f227"/>
              </a:cxn>
              <a:cxn ang="f124">
                <a:pos x="f228" y="f227"/>
              </a:cxn>
              <a:cxn ang="f124">
                <a:pos x="f229" y="f230"/>
              </a:cxn>
              <a:cxn ang="f124">
                <a:pos x="f231" y="f232"/>
              </a:cxn>
              <a:cxn ang="f124">
                <a:pos x="f233" y="f234"/>
              </a:cxn>
              <a:cxn ang="f124">
                <a:pos x="f235" y="f234"/>
              </a:cxn>
              <a:cxn ang="f124">
                <a:pos x="f235" y="f236"/>
              </a:cxn>
              <a:cxn ang="f124">
                <a:pos x="f237" y="f236"/>
              </a:cxn>
              <a:cxn ang="f124">
                <a:pos x="f237" y="f238"/>
              </a:cxn>
              <a:cxn ang="f124">
                <a:pos x="f239" y="f238"/>
              </a:cxn>
              <a:cxn ang="f124">
                <a:pos x="f239" y="f236"/>
              </a:cxn>
              <a:cxn ang="f124">
                <a:pos x="f240" y="f236"/>
              </a:cxn>
              <a:cxn ang="f124">
                <a:pos x="f240" y="f234"/>
              </a:cxn>
              <a:cxn ang="f124">
                <a:pos x="f241" y="f234"/>
              </a:cxn>
              <a:cxn ang="f124">
                <a:pos x="f242" y="f232"/>
              </a:cxn>
              <a:cxn ang="f124">
                <a:pos x="f243" y="f230"/>
              </a:cxn>
              <a:cxn ang="f124">
                <a:pos x="f226" y="f227"/>
              </a:cxn>
            </a:cxnLst>
            <a:rect l="f203" t="f206" r="f204" b="f205"/>
            <a:pathLst>
              <a:path w="520617" h="1204372">
                <a:moveTo>
                  <a:pt x="f8" y="f9"/>
                </a:moveTo>
                <a:cubicBezTo>
                  <a:pt x="f10" y="f9"/>
                  <a:pt x="f11" y="f12"/>
                  <a:pt x="f11" y="f13"/>
                </a:cubicBezTo>
                <a:lnTo>
                  <a:pt x="f11" y="f14"/>
                </a:lnTo>
                <a:cubicBezTo>
                  <a:pt x="f11" y="f15"/>
                  <a:pt x="f16" y="f17"/>
                  <a:pt x="f8" y="f17"/>
                </a:cubicBezTo>
                <a:cubicBezTo>
                  <a:pt x="f18" y="f17"/>
                  <a:pt x="f19" y="f15"/>
                  <a:pt x="f19" y="f14"/>
                </a:cubicBezTo>
                <a:lnTo>
                  <a:pt x="f19" y="f13"/>
                </a:lnTo>
                <a:cubicBezTo>
                  <a:pt x="f19" y="f12"/>
                  <a:pt x="f20" y="f9"/>
                  <a:pt x="f8" y="f9"/>
                </a:cubicBezTo>
                <a:close/>
                <a:moveTo>
                  <a:pt x="f21" y="f9"/>
                </a:moveTo>
                <a:cubicBezTo>
                  <a:pt x="f22" y="f9"/>
                  <a:pt x="f23" y="f12"/>
                  <a:pt x="f23" y="f13"/>
                </a:cubicBezTo>
                <a:lnTo>
                  <a:pt x="f23" y="f14"/>
                </a:lnTo>
                <a:cubicBezTo>
                  <a:pt x="f23" y="f15"/>
                  <a:pt x="f24" y="f17"/>
                  <a:pt x="f21" y="f17"/>
                </a:cubicBezTo>
                <a:cubicBezTo>
                  <a:pt x="f25" y="f17"/>
                  <a:pt x="f26" y="f15"/>
                  <a:pt x="f26" y="f14"/>
                </a:cubicBezTo>
                <a:lnTo>
                  <a:pt x="f26" y="f13"/>
                </a:lnTo>
                <a:cubicBezTo>
                  <a:pt x="f26" y="f12"/>
                  <a:pt x="f27" y="f9"/>
                  <a:pt x="f21" y="f9"/>
                </a:cubicBezTo>
                <a:close/>
                <a:moveTo>
                  <a:pt x="f28" y="f9"/>
                </a:moveTo>
                <a:cubicBezTo>
                  <a:pt x="f29" y="f9"/>
                  <a:pt x="f30" y="f12"/>
                  <a:pt x="f30" y="f13"/>
                </a:cubicBezTo>
                <a:lnTo>
                  <a:pt x="f30" y="f14"/>
                </a:lnTo>
                <a:cubicBezTo>
                  <a:pt x="f30" y="f15"/>
                  <a:pt x="f31" y="f17"/>
                  <a:pt x="f28" y="f17"/>
                </a:cubicBezTo>
                <a:cubicBezTo>
                  <a:pt x="f32" y="f17"/>
                  <a:pt x="f33" y="f15"/>
                  <a:pt x="f33" y="f14"/>
                </a:cubicBezTo>
                <a:lnTo>
                  <a:pt x="f33" y="f13"/>
                </a:lnTo>
                <a:cubicBezTo>
                  <a:pt x="f33" y="f12"/>
                  <a:pt x="f34" y="f9"/>
                  <a:pt x="f28" y="f9"/>
                </a:cubicBezTo>
                <a:close/>
                <a:moveTo>
                  <a:pt x="f35" y="f9"/>
                </a:moveTo>
                <a:cubicBezTo>
                  <a:pt x="f36" y="f9"/>
                  <a:pt x="f37" y="f12"/>
                  <a:pt x="f37" y="f13"/>
                </a:cubicBezTo>
                <a:lnTo>
                  <a:pt x="f37" y="f14"/>
                </a:lnTo>
                <a:cubicBezTo>
                  <a:pt x="f37" y="f15"/>
                  <a:pt x="f38" y="f17"/>
                  <a:pt x="f35" y="f17"/>
                </a:cubicBezTo>
                <a:cubicBezTo>
                  <a:pt x="f39" y="f17"/>
                  <a:pt x="f40" y="f15"/>
                  <a:pt x="f40" y="f14"/>
                </a:cubicBezTo>
                <a:lnTo>
                  <a:pt x="f40" y="f13"/>
                </a:lnTo>
                <a:cubicBezTo>
                  <a:pt x="f40" y="f12"/>
                  <a:pt x="f41" y="f9"/>
                  <a:pt x="f35" y="f9"/>
                </a:cubicBezTo>
                <a:close/>
                <a:moveTo>
                  <a:pt x="f42" y="f9"/>
                </a:moveTo>
                <a:cubicBezTo>
                  <a:pt x="f43" y="f9"/>
                  <a:pt x="f44" y="f12"/>
                  <a:pt x="f44" y="f13"/>
                </a:cubicBezTo>
                <a:lnTo>
                  <a:pt x="f44" y="f14"/>
                </a:lnTo>
                <a:cubicBezTo>
                  <a:pt x="f44" y="f15"/>
                  <a:pt x="f45" y="f17"/>
                  <a:pt x="f42" y="f17"/>
                </a:cubicBezTo>
                <a:cubicBezTo>
                  <a:pt x="f46" y="f17"/>
                  <a:pt x="f47" y="f15"/>
                  <a:pt x="f47" y="f14"/>
                </a:cubicBezTo>
                <a:lnTo>
                  <a:pt x="f47" y="f13"/>
                </a:lnTo>
                <a:cubicBezTo>
                  <a:pt x="f47" y="f12"/>
                  <a:pt x="f48" y="f9"/>
                  <a:pt x="f42" y="f9"/>
                </a:cubicBezTo>
                <a:close/>
                <a:moveTo>
                  <a:pt x="f49" y="f5"/>
                </a:moveTo>
                <a:lnTo>
                  <a:pt x="f50" y="f5"/>
                </a:lnTo>
                <a:cubicBezTo>
                  <a:pt x="f51" y="f5"/>
                  <a:pt x="f52" y="f53"/>
                  <a:pt x="f54" y="f55"/>
                </a:cubicBezTo>
                <a:lnTo>
                  <a:pt x="f56" y="f57"/>
                </a:lnTo>
                <a:cubicBezTo>
                  <a:pt x="f56" y="f58"/>
                  <a:pt x="f59" y="f60"/>
                  <a:pt x="f61" y="f60"/>
                </a:cubicBezTo>
                <a:lnTo>
                  <a:pt x="f62" y="f60"/>
                </a:lnTo>
                <a:lnTo>
                  <a:pt x="f62" y="f63"/>
                </a:lnTo>
                <a:lnTo>
                  <a:pt x="f64" y="f63"/>
                </a:lnTo>
                <a:lnTo>
                  <a:pt x="f64" y="f7"/>
                </a:lnTo>
                <a:lnTo>
                  <a:pt x="f65" y="f7"/>
                </a:lnTo>
                <a:lnTo>
                  <a:pt x="f65" y="f63"/>
                </a:lnTo>
                <a:lnTo>
                  <a:pt x="f66" y="f63"/>
                </a:lnTo>
                <a:lnTo>
                  <a:pt x="f66" y="f60"/>
                </a:lnTo>
                <a:lnTo>
                  <a:pt x="f67" y="f60"/>
                </a:lnTo>
                <a:cubicBezTo>
                  <a:pt x="f68" y="f60"/>
                  <a:pt x="f69" y="f70"/>
                  <a:pt x="f69" y="f57"/>
                </a:cubicBezTo>
                <a:lnTo>
                  <a:pt x="f71" y="f55"/>
                </a:lnTo>
                <a:cubicBezTo>
                  <a:pt x="f72" y="f73"/>
                  <a:pt x="f74" y="f5"/>
                  <a:pt x="f49" y="f5"/>
                </a:cubicBezTo>
                <a:close/>
              </a:path>
            </a:pathLst>
          </a:custGeom>
          <a:solidFill>
            <a:srgbClr val="15BC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chemeClr val="bg1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: Shape 76">
            <a:extLst>
              <a:ext uri="{FF2B5EF4-FFF2-40B4-BE49-F238E27FC236}">
                <a16:creationId xmlns:a16="http://schemas.microsoft.com/office/drawing/2014/main" id="{AE7AA694-BA20-8F71-D426-8115C230A3F6}"/>
              </a:ext>
            </a:extLst>
          </p:cNvPr>
          <p:cNvSpPr/>
          <p:nvPr/>
        </p:nvSpPr>
        <p:spPr>
          <a:xfrm rot="2174581">
            <a:off x="4923610" y="2610615"/>
            <a:ext cx="206489" cy="3581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9591"/>
              <a:gd name="f7" fmla="val 3086843"/>
              <a:gd name="f8" fmla="val 886404"/>
              <a:gd name="f9" fmla="val 2904549"/>
              <a:gd name="f10" fmla="val 862099"/>
              <a:gd name="f11" fmla="val 840829"/>
              <a:gd name="f12" fmla="val 2922778"/>
              <a:gd name="f13" fmla="val 2950124"/>
              <a:gd name="f14" fmla="val 2974430"/>
              <a:gd name="f15" fmla="val 859059"/>
              <a:gd name="f16" fmla="val 2995696"/>
              <a:gd name="f17" fmla="val 910710"/>
              <a:gd name="f18" fmla="val 931976"/>
              <a:gd name="f19" fmla="val 2925818"/>
              <a:gd name="f20" fmla="val 913747"/>
              <a:gd name="f21" fmla="val 883365"/>
              <a:gd name="f22" fmla="val 209636"/>
              <a:gd name="f23" fmla="val 1257069"/>
              <a:gd name="f24" fmla="val 1560892"/>
              <a:gd name="f25" fmla="val 513460"/>
              <a:gd name="f26" fmla="val 1563929"/>
              <a:gd name="f27" fmla="val 890200"/>
              <a:gd name="f28" fmla="val 1566966"/>
              <a:gd name="f29" fmla="val 1260864"/>
              <a:gd name="f30" fmla="val 1570767"/>
              <a:gd name="f31" fmla="val 500548"/>
              <a:gd name="f32" fmla="val 199761"/>
              <a:gd name="f33" fmla="val 1263904"/>
              <a:gd name="f34" fmla="val 878047"/>
              <a:gd name="f35" fmla="val 510423"/>
              <a:gd name="f36" fmla="val 509661"/>
              <a:gd name="f37" fmla="val 206600"/>
              <a:gd name="f38" fmla="val 157988"/>
              <a:gd name="f39" fmla="val 479279"/>
              <a:gd name="f40" fmla="val 148113"/>
              <a:gd name="f41" fmla="val 480041"/>
              <a:gd name="f42" fmla="val 1294287"/>
              <a:gd name="f43" fmla="val 470166"/>
              <a:gd name="f44" fmla="val 1622416"/>
              <a:gd name="f45" fmla="val 880325"/>
              <a:gd name="f46" fmla="val 1284412"/>
              <a:gd name="f47" fmla="val 1612541"/>
              <a:gd name="f48" fmla="val 486117"/>
              <a:gd name="f49" fmla="val 1287452"/>
              <a:gd name="f50" fmla="val 849946"/>
              <a:gd name="f51" fmla="val 865135"/>
              <a:gd name="f52" fmla="val 898557"/>
              <a:gd name="f53" fmla="val 1038316"/>
              <a:gd name="f54" fmla="val 9113"/>
              <a:gd name="f55" fmla="val 1175035"/>
              <a:gd name="f56" fmla="val 39495"/>
              <a:gd name="f57" fmla="val 1299604"/>
              <a:gd name="f58" fmla="val 106340"/>
              <a:gd name="f59" fmla="val 1630769"/>
              <a:gd name="f60" fmla="val 285594"/>
              <a:gd name="f61" fmla="val 1816103"/>
              <a:gd name="f62" fmla="val 647145"/>
              <a:gd name="f63" fmla="val 1773568"/>
              <a:gd name="f64" fmla="val 1008693"/>
              <a:gd name="f65" fmla="val 1715840"/>
              <a:gd name="f66" fmla="val 1388473"/>
              <a:gd name="f67" fmla="val 1439363"/>
              <a:gd name="f68" fmla="val 1683180"/>
              <a:gd name="f69" fmla="val 1062622"/>
              <a:gd name="f70" fmla="val 1756097"/>
              <a:gd name="f71" fmla="val 1047429"/>
              <a:gd name="f72" fmla="val 1759137"/>
              <a:gd name="f73" fmla="val 1029200"/>
              <a:gd name="f74" fmla="val 1765214"/>
              <a:gd name="f75" fmla="val 1023123"/>
              <a:gd name="f76" fmla="val 1020087"/>
              <a:gd name="f77" fmla="val 1768250"/>
              <a:gd name="f78" fmla="val 1017047"/>
              <a:gd name="f79" fmla="val 1771290"/>
              <a:gd name="f80" fmla="val 1014010"/>
              <a:gd name="f81" fmla="val 1774327"/>
              <a:gd name="f82" fmla="val 1804709"/>
              <a:gd name="f83" fmla="val 995781"/>
              <a:gd name="f84" fmla="val 1832055"/>
              <a:gd name="f85" fmla="val 1026163"/>
              <a:gd name="f86" fmla="val 1853321"/>
              <a:gd name="f87" fmla="val 1071735"/>
              <a:gd name="f88" fmla="val 1883703"/>
              <a:gd name="f89" fmla="val 1056545"/>
              <a:gd name="f90" fmla="val 1953584"/>
              <a:gd name="f91" fmla="val 1041353"/>
              <a:gd name="f92" fmla="val 1987003"/>
              <a:gd name="f93" fmla="val 1001857"/>
              <a:gd name="f94" fmla="val 2084226"/>
              <a:gd name="f95" fmla="val 968435"/>
              <a:gd name="f96" fmla="val 2126762"/>
              <a:gd name="f97" fmla="val 971475"/>
              <a:gd name="f98" fmla="val 2233098"/>
              <a:gd name="f99" fmla="val 974512"/>
              <a:gd name="f100" fmla="val 2302979"/>
              <a:gd name="f101" fmla="val 2464007"/>
              <a:gd name="f102" fmla="val 2533885"/>
              <a:gd name="f103" fmla="val 1010970"/>
              <a:gd name="f104" fmla="val 2682759"/>
              <a:gd name="f105" fmla="val 2828594"/>
              <a:gd name="f106" fmla="val 2977466"/>
              <a:gd name="f107" fmla="val 3016965"/>
              <a:gd name="f108" fmla="val 998817"/>
              <a:gd name="f109" fmla="val 3050384"/>
              <a:gd name="f110" fmla="val 962359"/>
              <a:gd name="f111" fmla="val 3068613"/>
              <a:gd name="f112" fmla="val 938053"/>
              <a:gd name="f113" fmla="val 3080766"/>
              <a:gd name="f114" fmla="val 892481"/>
              <a:gd name="f115" fmla="val 871212"/>
              <a:gd name="f116" fmla="val 846906"/>
              <a:gd name="f117" fmla="val 822600"/>
              <a:gd name="f118" fmla="val 786141"/>
              <a:gd name="f119" fmla="val 773988"/>
              <a:gd name="f120" fmla="val 770952"/>
              <a:gd name="f121" fmla="val 767912"/>
              <a:gd name="f122" fmla="val 810447"/>
              <a:gd name="f123" fmla="val 813487"/>
              <a:gd name="f124" fmla="val 816524"/>
              <a:gd name="f125" fmla="val 783105"/>
              <a:gd name="f126" fmla="val 2081186"/>
              <a:gd name="f127" fmla="val 743606"/>
              <a:gd name="f128" fmla="val 731453"/>
              <a:gd name="f129" fmla="val 713224"/>
              <a:gd name="f130" fmla="val 758799"/>
              <a:gd name="f131" fmla="val 789181"/>
              <a:gd name="f132" fmla="val 1835091"/>
              <a:gd name="f133" fmla="val 1807746"/>
              <a:gd name="f134" fmla="val 764875"/>
              <a:gd name="f135" fmla="val 761835"/>
              <a:gd name="f136" fmla="val 746646"/>
              <a:gd name="f137" fmla="val 1762174"/>
              <a:gd name="f138" fmla="val 603847"/>
              <a:gd name="f139" fmla="val 1737868"/>
              <a:gd name="f140" fmla="val 476242"/>
              <a:gd name="f141" fmla="val 1689256"/>
              <a:gd name="f142" fmla="val 363829"/>
              <a:gd name="f143" fmla="val 1604186"/>
              <a:gd name="f144" fmla="val 248376"/>
              <a:gd name="f145" fmla="val 1516076"/>
              <a:gd name="f146" fmla="val 151153"/>
              <a:gd name="f147" fmla="val 1409739"/>
              <a:gd name="f148" fmla="val 90388"/>
              <a:gd name="f149" fmla="val 1279097"/>
              <a:gd name="f150" fmla="val 38736"/>
              <a:gd name="f151" fmla="val 1172757"/>
              <a:gd name="f152" fmla="val 2278"/>
              <a:gd name="f153" fmla="val 1060341"/>
              <a:gd name="f154" fmla="val 938812"/>
              <a:gd name="f155" fmla="val -759"/>
              <a:gd name="f156" fmla="val 902356"/>
              <a:gd name="f157" fmla="val 865894"/>
              <a:gd name="f158" fmla="val 832475"/>
              <a:gd name="f159" fmla="val 29623"/>
              <a:gd name="f160" fmla="val 398010"/>
              <a:gd name="f161" fmla="val 351676"/>
              <a:gd name="f162" fmla="val 57725"/>
              <a:gd name="f163" fmla="val 6077"/>
              <a:gd name="f164" fmla="val 807410"/>
              <a:gd name="f165" fmla="val 828676"/>
              <a:gd name="f166" fmla="+- 0 0 -90"/>
              <a:gd name="f167" fmla="*/ f3 1 1779591"/>
              <a:gd name="f168" fmla="*/ f4 1 3086843"/>
              <a:gd name="f169" fmla="val f5"/>
              <a:gd name="f170" fmla="val f6"/>
              <a:gd name="f171" fmla="val f7"/>
              <a:gd name="f172" fmla="*/ f166 f0 1"/>
              <a:gd name="f173" fmla="+- f171 0 f169"/>
              <a:gd name="f174" fmla="+- f170 0 f169"/>
              <a:gd name="f175" fmla="*/ f172 1 f2"/>
              <a:gd name="f176" fmla="*/ f174 1 1779591"/>
              <a:gd name="f177" fmla="*/ f173 1 3086843"/>
              <a:gd name="f178" fmla="*/ 886404 f174 1"/>
              <a:gd name="f179" fmla="*/ 2904549 f173 1"/>
              <a:gd name="f180" fmla="*/ 840829 f174 1"/>
              <a:gd name="f181" fmla="*/ 2950124 f173 1"/>
              <a:gd name="f182" fmla="*/ 2995696 f173 1"/>
              <a:gd name="f183" fmla="*/ 931976 f174 1"/>
              <a:gd name="f184" fmla="*/ 883365 f174 1"/>
              <a:gd name="f185" fmla="*/ 209636 f173 1"/>
              <a:gd name="f186" fmla="*/ 1563929 f174 1"/>
              <a:gd name="f187" fmla="*/ 890200 f173 1"/>
              <a:gd name="f188" fmla="*/ 1570767 f173 1"/>
              <a:gd name="f189" fmla="*/ 199761 f174 1"/>
              <a:gd name="f190" fmla="*/ 878047 f173 1"/>
              <a:gd name="f191" fmla="*/ 157988 f173 1"/>
              <a:gd name="f192" fmla="*/ 148113 f174 1"/>
              <a:gd name="f193" fmla="*/ 880325 f174 1"/>
              <a:gd name="f194" fmla="*/ 1622416 f173 1"/>
              <a:gd name="f195" fmla="*/ 1612541 f174 1"/>
              <a:gd name="f196" fmla="*/ 849946 f174 1"/>
              <a:gd name="f197" fmla="*/ 0 f173 1"/>
              <a:gd name="f198" fmla="*/ 898557 f174 1"/>
              <a:gd name="f199" fmla="*/ 1299604 f174 1"/>
              <a:gd name="f200" fmla="*/ 106340 f173 1"/>
              <a:gd name="f201" fmla="*/ 1773568 f174 1"/>
              <a:gd name="f202" fmla="*/ 1008693 f173 1"/>
              <a:gd name="f203" fmla="*/ 1062622 f174 1"/>
              <a:gd name="f204" fmla="*/ 1756097 f173 1"/>
              <a:gd name="f205" fmla="*/ 1029200 f174 1"/>
              <a:gd name="f206" fmla="*/ 1765214 f173 1"/>
              <a:gd name="f207" fmla="*/ 1023123 f174 1"/>
              <a:gd name="f208" fmla="*/ 1014010 f174 1"/>
              <a:gd name="f209" fmla="*/ 1774327 f173 1"/>
              <a:gd name="f210" fmla="*/ 1026163 f174 1"/>
              <a:gd name="f211" fmla="*/ 1853321 f173 1"/>
              <a:gd name="f212" fmla="*/ 1041353 f174 1"/>
              <a:gd name="f213" fmla="*/ 1987003 f173 1"/>
              <a:gd name="f214" fmla="*/ 971475 f174 1"/>
              <a:gd name="f215" fmla="*/ 2233098 f173 1"/>
              <a:gd name="f216" fmla="*/ 2533885 f173 1"/>
              <a:gd name="f217" fmla="*/ 1010970 f174 1"/>
              <a:gd name="f218" fmla="*/ 2977466 f173 1"/>
              <a:gd name="f219" fmla="*/ 962359 f174 1"/>
              <a:gd name="f220" fmla="*/ 3068613 f173 1"/>
              <a:gd name="f221" fmla="*/ 892481 f174 1"/>
              <a:gd name="f222" fmla="*/ 3086843 f173 1"/>
              <a:gd name="f223" fmla="*/ 822600 f174 1"/>
              <a:gd name="f224" fmla="*/ 773988 f174 1"/>
              <a:gd name="f225" fmla="*/ 770952 f174 1"/>
              <a:gd name="f226" fmla="*/ 813487 f174 1"/>
              <a:gd name="f227" fmla="*/ 743606 f174 1"/>
              <a:gd name="f228" fmla="*/ 758799 f174 1"/>
              <a:gd name="f229" fmla="*/ 761835 f174 1"/>
              <a:gd name="f230" fmla="*/ 746646 f174 1"/>
              <a:gd name="f231" fmla="*/ 1762174 f173 1"/>
              <a:gd name="f232" fmla="*/ 363829 f174 1"/>
              <a:gd name="f233" fmla="*/ 1604186 f173 1"/>
              <a:gd name="f234" fmla="*/ 90388 f174 1"/>
              <a:gd name="f235" fmla="*/ 1279097 f173 1"/>
              <a:gd name="f236" fmla="*/ 2278 f174 1"/>
              <a:gd name="f237" fmla="*/ 938812 f173 1"/>
              <a:gd name="f238" fmla="*/ 832475 f173 1"/>
              <a:gd name="f239" fmla="*/ 786141 f174 1"/>
              <a:gd name="f240" fmla="*/ 6077 f173 1"/>
              <a:gd name="f241" fmla="+- f175 0 f1"/>
              <a:gd name="f242" fmla="*/ f178 1 1779591"/>
              <a:gd name="f243" fmla="*/ f179 1 3086843"/>
              <a:gd name="f244" fmla="*/ f180 1 1779591"/>
              <a:gd name="f245" fmla="*/ f181 1 3086843"/>
              <a:gd name="f246" fmla="*/ f182 1 3086843"/>
              <a:gd name="f247" fmla="*/ f183 1 1779591"/>
              <a:gd name="f248" fmla="*/ f184 1 1779591"/>
              <a:gd name="f249" fmla="*/ f185 1 3086843"/>
              <a:gd name="f250" fmla="*/ f186 1 1779591"/>
              <a:gd name="f251" fmla="*/ f187 1 3086843"/>
              <a:gd name="f252" fmla="*/ f188 1 3086843"/>
              <a:gd name="f253" fmla="*/ f189 1 1779591"/>
              <a:gd name="f254" fmla="*/ f190 1 3086843"/>
              <a:gd name="f255" fmla="*/ f191 1 3086843"/>
              <a:gd name="f256" fmla="*/ f192 1 1779591"/>
              <a:gd name="f257" fmla="*/ f193 1 1779591"/>
              <a:gd name="f258" fmla="*/ f194 1 3086843"/>
              <a:gd name="f259" fmla="*/ f195 1 1779591"/>
              <a:gd name="f260" fmla="*/ f196 1 1779591"/>
              <a:gd name="f261" fmla="*/ f197 1 3086843"/>
              <a:gd name="f262" fmla="*/ f198 1 1779591"/>
              <a:gd name="f263" fmla="*/ f199 1 1779591"/>
              <a:gd name="f264" fmla="*/ f200 1 3086843"/>
              <a:gd name="f265" fmla="*/ f201 1 1779591"/>
              <a:gd name="f266" fmla="*/ f202 1 3086843"/>
              <a:gd name="f267" fmla="*/ f203 1 1779591"/>
              <a:gd name="f268" fmla="*/ f204 1 3086843"/>
              <a:gd name="f269" fmla="*/ f205 1 1779591"/>
              <a:gd name="f270" fmla="*/ f206 1 3086843"/>
              <a:gd name="f271" fmla="*/ f207 1 1779591"/>
              <a:gd name="f272" fmla="*/ f208 1 1779591"/>
              <a:gd name="f273" fmla="*/ f209 1 3086843"/>
              <a:gd name="f274" fmla="*/ f210 1 1779591"/>
              <a:gd name="f275" fmla="*/ f211 1 3086843"/>
              <a:gd name="f276" fmla="*/ f212 1 1779591"/>
              <a:gd name="f277" fmla="*/ f213 1 3086843"/>
              <a:gd name="f278" fmla="*/ f214 1 1779591"/>
              <a:gd name="f279" fmla="*/ f215 1 3086843"/>
              <a:gd name="f280" fmla="*/ f216 1 3086843"/>
              <a:gd name="f281" fmla="*/ f217 1 1779591"/>
              <a:gd name="f282" fmla="*/ f218 1 3086843"/>
              <a:gd name="f283" fmla="*/ f219 1 1779591"/>
              <a:gd name="f284" fmla="*/ f220 1 3086843"/>
              <a:gd name="f285" fmla="*/ f221 1 1779591"/>
              <a:gd name="f286" fmla="*/ f222 1 3086843"/>
              <a:gd name="f287" fmla="*/ f223 1 1779591"/>
              <a:gd name="f288" fmla="*/ f224 1 1779591"/>
              <a:gd name="f289" fmla="*/ f225 1 1779591"/>
              <a:gd name="f290" fmla="*/ f226 1 1779591"/>
              <a:gd name="f291" fmla="*/ f227 1 1779591"/>
              <a:gd name="f292" fmla="*/ f228 1 1779591"/>
              <a:gd name="f293" fmla="*/ f229 1 1779591"/>
              <a:gd name="f294" fmla="*/ f230 1 1779591"/>
              <a:gd name="f295" fmla="*/ f231 1 3086843"/>
              <a:gd name="f296" fmla="*/ f232 1 1779591"/>
              <a:gd name="f297" fmla="*/ f233 1 3086843"/>
              <a:gd name="f298" fmla="*/ f234 1 1779591"/>
              <a:gd name="f299" fmla="*/ f235 1 3086843"/>
              <a:gd name="f300" fmla="*/ f236 1 1779591"/>
              <a:gd name="f301" fmla="*/ f237 1 3086843"/>
              <a:gd name="f302" fmla="*/ f238 1 3086843"/>
              <a:gd name="f303" fmla="*/ f239 1 1779591"/>
              <a:gd name="f304" fmla="*/ f240 1 3086843"/>
              <a:gd name="f305" fmla="*/ f169 1 f176"/>
              <a:gd name="f306" fmla="*/ f170 1 f176"/>
              <a:gd name="f307" fmla="*/ f169 1 f177"/>
              <a:gd name="f308" fmla="*/ f171 1 f177"/>
              <a:gd name="f309" fmla="*/ f242 1 f176"/>
              <a:gd name="f310" fmla="*/ f243 1 f177"/>
              <a:gd name="f311" fmla="*/ f244 1 f176"/>
              <a:gd name="f312" fmla="*/ f245 1 f177"/>
              <a:gd name="f313" fmla="*/ f246 1 f177"/>
              <a:gd name="f314" fmla="*/ f247 1 f176"/>
              <a:gd name="f315" fmla="*/ f248 1 f176"/>
              <a:gd name="f316" fmla="*/ f249 1 f177"/>
              <a:gd name="f317" fmla="*/ f250 1 f176"/>
              <a:gd name="f318" fmla="*/ f251 1 f177"/>
              <a:gd name="f319" fmla="*/ f252 1 f177"/>
              <a:gd name="f320" fmla="*/ f253 1 f176"/>
              <a:gd name="f321" fmla="*/ f254 1 f177"/>
              <a:gd name="f322" fmla="*/ f255 1 f177"/>
              <a:gd name="f323" fmla="*/ f256 1 f176"/>
              <a:gd name="f324" fmla="*/ f257 1 f176"/>
              <a:gd name="f325" fmla="*/ f258 1 f177"/>
              <a:gd name="f326" fmla="*/ f259 1 f176"/>
              <a:gd name="f327" fmla="*/ f260 1 f176"/>
              <a:gd name="f328" fmla="*/ f261 1 f177"/>
              <a:gd name="f329" fmla="*/ f262 1 f176"/>
              <a:gd name="f330" fmla="*/ f263 1 f176"/>
              <a:gd name="f331" fmla="*/ f264 1 f177"/>
              <a:gd name="f332" fmla="*/ f265 1 f176"/>
              <a:gd name="f333" fmla="*/ f266 1 f177"/>
              <a:gd name="f334" fmla="*/ f267 1 f176"/>
              <a:gd name="f335" fmla="*/ f268 1 f177"/>
              <a:gd name="f336" fmla="*/ f269 1 f176"/>
              <a:gd name="f337" fmla="*/ f270 1 f177"/>
              <a:gd name="f338" fmla="*/ f271 1 f176"/>
              <a:gd name="f339" fmla="*/ f272 1 f176"/>
              <a:gd name="f340" fmla="*/ f273 1 f177"/>
              <a:gd name="f341" fmla="*/ f274 1 f176"/>
              <a:gd name="f342" fmla="*/ f275 1 f177"/>
              <a:gd name="f343" fmla="*/ f276 1 f176"/>
              <a:gd name="f344" fmla="*/ f277 1 f177"/>
              <a:gd name="f345" fmla="*/ f278 1 f176"/>
              <a:gd name="f346" fmla="*/ f279 1 f177"/>
              <a:gd name="f347" fmla="*/ f280 1 f177"/>
              <a:gd name="f348" fmla="*/ f281 1 f176"/>
              <a:gd name="f349" fmla="*/ f282 1 f177"/>
              <a:gd name="f350" fmla="*/ f283 1 f176"/>
              <a:gd name="f351" fmla="*/ f284 1 f177"/>
              <a:gd name="f352" fmla="*/ f285 1 f176"/>
              <a:gd name="f353" fmla="*/ f286 1 f177"/>
              <a:gd name="f354" fmla="*/ f287 1 f176"/>
              <a:gd name="f355" fmla="*/ f288 1 f176"/>
              <a:gd name="f356" fmla="*/ f289 1 f176"/>
              <a:gd name="f357" fmla="*/ f290 1 f176"/>
              <a:gd name="f358" fmla="*/ f291 1 f176"/>
              <a:gd name="f359" fmla="*/ f292 1 f176"/>
              <a:gd name="f360" fmla="*/ f293 1 f176"/>
              <a:gd name="f361" fmla="*/ f294 1 f176"/>
              <a:gd name="f362" fmla="*/ f295 1 f177"/>
              <a:gd name="f363" fmla="*/ f296 1 f176"/>
              <a:gd name="f364" fmla="*/ f297 1 f177"/>
              <a:gd name="f365" fmla="*/ f298 1 f176"/>
              <a:gd name="f366" fmla="*/ f299 1 f177"/>
              <a:gd name="f367" fmla="*/ f300 1 f176"/>
              <a:gd name="f368" fmla="*/ f301 1 f177"/>
              <a:gd name="f369" fmla="*/ f302 1 f177"/>
              <a:gd name="f370" fmla="*/ f303 1 f176"/>
              <a:gd name="f371" fmla="*/ f304 1 f177"/>
              <a:gd name="f372" fmla="*/ f305 f167 1"/>
              <a:gd name="f373" fmla="*/ f306 f167 1"/>
              <a:gd name="f374" fmla="*/ f308 f168 1"/>
              <a:gd name="f375" fmla="*/ f307 f168 1"/>
              <a:gd name="f376" fmla="*/ f309 f167 1"/>
              <a:gd name="f377" fmla="*/ f310 f168 1"/>
              <a:gd name="f378" fmla="*/ f311 f167 1"/>
              <a:gd name="f379" fmla="*/ f312 f168 1"/>
              <a:gd name="f380" fmla="*/ f313 f168 1"/>
              <a:gd name="f381" fmla="*/ f314 f167 1"/>
              <a:gd name="f382" fmla="*/ f315 f167 1"/>
              <a:gd name="f383" fmla="*/ f316 f168 1"/>
              <a:gd name="f384" fmla="*/ f317 f167 1"/>
              <a:gd name="f385" fmla="*/ f318 f168 1"/>
              <a:gd name="f386" fmla="*/ f319 f168 1"/>
              <a:gd name="f387" fmla="*/ f320 f167 1"/>
              <a:gd name="f388" fmla="*/ f321 f168 1"/>
              <a:gd name="f389" fmla="*/ f322 f168 1"/>
              <a:gd name="f390" fmla="*/ f323 f167 1"/>
              <a:gd name="f391" fmla="*/ f324 f167 1"/>
              <a:gd name="f392" fmla="*/ f325 f168 1"/>
              <a:gd name="f393" fmla="*/ f326 f167 1"/>
              <a:gd name="f394" fmla="*/ f327 f167 1"/>
              <a:gd name="f395" fmla="*/ f328 f168 1"/>
              <a:gd name="f396" fmla="*/ f329 f167 1"/>
              <a:gd name="f397" fmla="*/ f330 f167 1"/>
              <a:gd name="f398" fmla="*/ f331 f168 1"/>
              <a:gd name="f399" fmla="*/ f332 f167 1"/>
              <a:gd name="f400" fmla="*/ f333 f168 1"/>
              <a:gd name="f401" fmla="*/ f334 f167 1"/>
              <a:gd name="f402" fmla="*/ f335 f168 1"/>
              <a:gd name="f403" fmla="*/ f336 f167 1"/>
              <a:gd name="f404" fmla="*/ f337 f168 1"/>
              <a:gd name="f405" fmla="*/ f338 f167 1"/>
              <a:gd name="f406" fmla="*/ f339 f167 1"/>
              <a:gd name="f407" fmla="*/ f340 f168 1"/>
              <a:gd name="f408" fmla="*/ f341 f167 1"/>
              <a:gd name="f409" fmla="*/ f342 f168 1"/>
              <a:gd name="f410" fmla="*/ f343 f167 1"/>
              <a:gd name="f411" fmla="*/ f344 f168 1"/>
              <a:gd name="f412" fmla="*/ f345 f167 1"/>
              <a:gd name="f413" fmla="*/ f346 f168 1"/>
              <a:gd name="f414" fmla="*/ f347 f168 1"/>
              <a:gd name="f415" fmla="*/ f348 f167 1"/>
              <a:gd name="f416" fmla="*/ f349 f168 1"/>
              <a:gd name="f417" fmla="*/ f350 f167 1"/>
              <a:gd name="f418" fmla="*/ f351 f168 1"/>
              <a:gd name="f419" fmla="*/ f352 f167 1"/>
              <a:gd name="f420" fmla="*/ f353 f168 1"/>
              <a:gd name="f421" fmla="*/ f354 f167 1"/>
              <a:gd name="f422" fmla="*/ f355 f167 1"/>
              <a:gd name="f423" fmla="*/ f356 f167 1"/>
              <a:gd name="f424" fmla="*/ f357 f167 1"/>
              <a:gd name="f425" fmla="*/ f358 f167 1"/>
              <a:gd name="f426" fmla="*/ f359 f167 1"/>
              <a:gd name="f427" fmla="*/ f360 f167 1"/>
              <a:gd name="f428" fmla="*/ f361 f167 1"/>
              <a:gd name="f429" fmla="*/ f362 f168 1"/>
              <a:gd name="f430" fmla="*/ f363 f167 1"/>
              <a:gd name="f431" fmla="*/ f364 f168 1"/>
              <a:gd name="f432" fmla="*/ f365 f167 1"/>
              <a:gd name="f433" fmla="*/ f366 f168 1"/>
              <a:gd name="f434" fmla="*/ f367 f167 1"/>
              <a:gd name="f435" fmla="*/ f368 f168 1"/>
              <a:gd name="f436" fmla="*/ f369 f168 1"/>
              <a:gd name="f437" fmla="*/ f370 f167 1"/>
              <a:gd name="f438" fmla="*/ f371 f1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1">
                <a:pos x="f376" y="f377"/>
              </a:cxn>
              <a:cxn ang="f241">
                <a:pos x="f378" y="f379"/>
              </a:cxn>
              <a:cxn ang="f241">
                <a:pos x="f376" y="f380"/>
              </a:cxn>
              <a:cxn ang="f241">
                <a:pos x="f381" y="f379"/>
              </a:cxn>
              <a:cxn ang="f241">
                <a:pos x="f376" y="f377"/>
              </a:cxn>
              <a:cxn ang="f241">
                <a:pos x="f382" y="f383"/>
              </a:cxn>
              <a:cxn ang="f241">
                <a:pos x="f384" y="f385"/>
              </a:cxn>
              <a:cxn ang="f241">
                <a:pos x="f382" y="f386"/>
              </a:cxn>
              <a:cxn ang="f241">
                <a:pos x="f387" y="f388"/>
              </a:cxn>
              <a:cxn ang="f241">
                <a:pos x="f382" y="f383"/>
              </a:cxn>
              <a:cxn ang="f241">
                <a:pos x="f382" y="f389"/>
              </a:cxn>
              <a:cxn ang="f241">
                <a:pos x="f390" y="f388"/>
              </a:cxn>
              <a:cxn ang="f241">
                <a:pos x="f391" y="f392"/>
              </a:cxn>
              <a:cxn ang="f241">
                <a:pos x="f393" y="f385"/>
              </a:cxn>
              <a:cxn ang="f241">
                <a:pos x="f382" y="f389"/>
              </a:cxn>
              <a:cxn ang="f241">
                <a:pos x="f394" y="f395"/>
              </a:cxn>
              <a:cxn ang="f241">
                <a:pos x="f396" y="f395"/>
              </a:cxn>
              <a:cxn ang="f241">
                <a:pos x="f397" y="f398"/>
              </a:cxn>
              <a:cxn ang="f241">
                <a:pos x="f399" y="f400"/>
              </a:cxn>
              <a:cxn ang="f241">
                <a:pos x="f401" y="f402"/>
              </a:cxn>
              <a:cxn ang="f241">
                <a:pos x="f403" y="f404"/>
              </a:cxn>
              <a:cxn ang="f241">
                <a:pos x="f405" y="f404"/>
              </a:cxn>
              <a:cxn ang="f241">
                <a:pos x="f406" y="f407"/>
              </a:cxn>
              <a:cxn ang="f241">
                <a:pos x="f408" y="f409"/>
              </a:cxn>
              <a:cxn ang="f241">
                <a:pos x="f410" y="f411"/>
              </a:cxn>
              <a:cxn ang="f241">
                <a:pos x="f412" y="f413"/>
              </a:cxn>
              <a:cxn ang="f241">
                <a:pos x="f406" y="f414"/>
              </a:cxn>
              <a:cxn ang="f241">
                <a:pos x="f415" y="f416"/>
              </a:cxn>
              <a:cxn ang="f241">
                <a:pos x="f417" y="f418"/>
              </a:cxn>
              <a:cxn ang="f241">
                <a:pos x="f419" y="f420"/>
              </a:cxn>
              <a:cxn ang="f241">
                <a:pos x="f421" y="f418"/>
              </a:cxn>
              <a:cxn ang="f241">
                <a:pos x="f422" y="f416"/>
              </a:cxn>
              <a:cxn ang="f241">
                <a:pos x="f423" y="f414"/>
              </a:cxn>
              <a:cxn ang="f241">
                <a:pos x="f424" y="f413"/>
              </a:cxn>
              <a:cxn ang="f241">
                <a:pos x="f425" y="f411"/>
              </a:cxn>
              <a:cxn ang="f241">
                <a:pos x="f426" y="f409"/>
              </a:cxn>
              <a:cxn ang="f241">
                <a:pos x="f423" y="f407"/>
              </a:cxn>
              <a:cxn ang="f241">
                <a:pos x="f427" y="f404"/>
              </a:cxn>
              <a:cxn ang="f241">
                <a:pos x="f428" y="f404"/>
              </a:cxn>
              <a:cxn ang="f241">
                <a:pos x="f425" y="f429"/>
              </a:cxn>
              <a:cxn ang="f241">
                <a:pos x="f430" y="f431"/>
              </a:cxn>
              <a:cxn ang="f241">
                <a:pos x="f432" y="f433"/>
              </a:cxn>
              <a:cxn ang="f241">
                <a:pos x="f434" y="f435"/>
              </a:cxn>
              <a:cxn ang="f241">
                <a:pos x="f434" y="f436"/>
              </a:cxn>
              <a:cxn ang="f241">
                <a:pos x="f437" y="f438"/>
              </a:cxn>
              <a:cxn ang="f241">
                <a:pos x="f394" y="f395"/>
              </a:cxn>
            </a:cxnLst>
            <a:rect l="f372" t="f375" r="f373" b="f374"/>
            <a:pathLst>
              <a:path w="1779591" h="3086843">
                <a:moveTo>
                  <a:pt x="f8" y="f9"/>
                </a:moveTo>
                <a:cubicBezTo>
                  <a:pt x="f10" y="f9"/>
                  <a:pt x="f11" y="f12"/>
                  <a:pt x="f11" y="f13"/>
                </a:cubicBezTo>
                <a:cubicBezTo>
                  <a:pt x="f11" y="f14"/>
                  <a:pt x="f15" y="f16"/>
                  <a:pt x="f8" y="f16"/>
                </a:cubicBezTo>
                <a:cubicBezTo>
                  <a:pt x="f17" y="f16"/>
                  <a:pt x="f18" y="f14"/>
                  <a:pt x="f18" y="f13"/>
                </a:cubicBezTo>
                <a:cubicBezTo>
                  <a:pt x="f18" y="f19"/>
                  <a:pt x="f20" y="f9"/>
                  <a:pt x="f8" y="f9"/>
                </a:cubicBezTo>
                <a:close/>
                <a:moveTo>
                  <a:pt x="f21" y="f22"/>
                </a:moveTo>
                <a:cubicBezTo>
                  <a:pt x="f23" y="f22"/>
                  <a:pt x="f24" y="f25"/>
                  <a:pt x="f26" y="f27"/>
                </a:cubicBezTo>
                <a:cubicBezTo>
                  <a:pt x="f28" y="f29"/>
                  <a:pt x="f23" y="f30"/>
                  <a:pt x="f21" y="f30"/>
                </a:cubicBez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6" y="f37"/>
                  <a:pt x="f21" y="f22"/>
                </a:cubicBezTo>
                <a:close/>
                <a:moveTo>
                  <a:pt x="f21" y="f38"/>
                </a:moveTo>
                <a:cubicBezTo>
                  <a:pt x="f39" y="f38"/>
                  <a:pt x="f40" y="f41"/>
                  <a:pt x="f40" y="f34"/>
                </a:cubicBezTo>
                <a:cubicBezTo>
                  <a:pt x="f40" y="f42"/>
                  <a:pt x="f43" y="f44"/>
                  <a:pt x="f45" y="f44"/>
                </a:cubicBezTo>
                <a:cubicBezTo>
                  <a:pt x="f46" y="f44"/>
                  <a:pt x="f47" y="f42"/>
                  <a:pt x="f47" y="f27"/>
                </a:cubicBezTo>
                <a:cubicBezTo>
                  <a:pt x="f47" y="f48"/>
                  <a:pt x="f49" y="f38"/>
                  <a:pt x="f21" y="f38"/>
                </a:cubicBezTo>
                <a:close/>
                <a:moveTo>
                  <a:pt x="f50" y="f5"/>
                </a:moveTo>
                <a:cubicBezTo>
                  <a:pt x="f51" y="f5"/>
                  <a:pt x="f21" y="f5"/>
                  <a:pt x="f52" y="f5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0"/>
                  <a:pt x="f53" y="f72"/>
                  <a:pt x="f73" y="f74"/>
                </a:cubicBezTo>
                <a:lnTo>
                  <a:pt x="f75" y="f74"/>
                </a:lnTo>
                <a:cubicBezTo>
                  <a:pt x="f76" y="f77"/>
                  <a:pt x="f78" y="f79"/>
                  <a:pt x="f80" y="f81"/>
                </a:cubicBezTo>
                <a:cubicBezTo>
                  <a:pt x="f78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80" y="f101"/>
                  <a:pt x="f80" y="f102"/>
                </a:cubicBezTo>
                <a:cubicBezTo>
                  <a:pt x="f103" y="f104"/>
                  <a:pt x="f103" y="f105"/>
                  <a:pt x="f103" y="f106"/>
                </a:cubicBezTo>
                <a:cubicBezTo>
                  <a:pt x="f103" y="f107"/>
                  <a:pt x="f108" y="f109"/>
                  <a:pt x="f110" y="f111"/>
                </a:cubicBezTo>
                <a:cubicBezTo>
                  <a:pt x="f112" y="f113"/>
                  <a:pt x="f20" y="f7"/>
                  <a:pt x="f114" y="f7"/>
                </a:cubicBezTo>
                <a:cubicBezTo>
                  <a:pt x="f115" y="f7"/>
                  <a:pt x="f116" y="f113"/>
                  <a:pt x="f117" y="f111"/>
                </a:cubicBezTo>
                <a:cubicBezTo>
                  <a:pt x="f118" y="f109"/>
                  <a:pt x="f119" y="f107"/>
                  <a:pt x="f119" y="f106"/>
                </a:cubicBezTo>
                <a:cubicBezTo>
                  <a:pt x="f119" y="f105"/>
                  <a:pt x="f120" y="f104"/>
                  <a:pt x="f120" y="f102"/>
                </a:cubicBezTo>
                <a:cubicBezTo>
                  <a:pt x="f121" y="f101"/>
                  <a:pt x="f122" y="f100"/>
                  <a:pt x="f123" y="f98"/>
                </a:cubicBezTo>
                <a:cubicBezTo>
                  <a:pt x="f124" y="f96"/>
                  <a:pt x="f125" y="f126"/>
                  <a:pt x="f127" y="f92"/>
                </a:cubicBezTo>
                <a:cubicBezTo>
                  <a:pt x="f128" y="f90"/>
                  <a:pt x="f129" y="f88"/>
                  <a:pt x="f130" y="f86"/>
                </a:cubicBezTo>
                <a:cubicBezTo>
                  <a:pt x="f131" y="f132"/>
                  <a:pt x="f121" y="f133"/>
                  <a:pt x="f120" y="f81"/>
                </a:cubicBezTo>
                <a:cubicBezTo>
                  <a:pt x="f121" y="f79"/>
                  <a:pt x="f134" y="f77"/>
                  <a:pt x="f135" y="f74"/>
                </a:cubicBezTo>
                <a:lnTo>
                  <a:pt x="f136" y="f74"/>
                </a:lnTo>
                <a:cubicBezTo>
                  <a:pt x="f136" y="f74"/>
                  <a:pt x="f127" y="f137"/>
                  <a:pt x="f127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2" y="f154"/>
                </a:cubicBezTo>
                <a:cubicBezTo>
                  <a:pt x="f155" y="f156"/>
                  <a:pt x="f155" y="f157"/>
                  <a:pt x="f152" y="f158"/>
                </a:cubicBezTo>
                <a:cubicBezTo>
                  <a:pt x="f159" y="f160"/>
                  <a:pt x="f161" y="f162"/>
                  <a:pt x="f118" y="f163"/>
                </a:cubicBezTo>
                <a:cubicBezTo>
                  <a:pt x="f164" y="f5"/>
                  <a:pt x="f165" y="f54"/>
                  <a:pt x="f50" y="f5"/>
                </a:cubicBezTo>
                <a:close/>
              </a:path>
            </a:pathLst>
          </a:custGeom>
          <a:solidFill>
            <a:srgbClr val="15BC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chemeClr val="bg1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: Shape 77">
            <a:extLst>
              <a:ext uri="{FF2B5EF4-FFF2-40B4-BE49-F238E27FC236}">
                <a16:creationId xmlns:a16="http://schemas.microsoft.com/office/drawing/2014/main" id="{1EBE0748-9C8E-E082-7B89-1DADF19F3FA7}"/>
              </a:ext>
            </a:extLst>
          </p:cNvPr>
          <p:cNvSpPr/>
          <p:nvPr/>
        </p:nvSpPr>
        <p:spPr>
          <a:xfrm>
            <a:off x="6043731" y="2683410"/>
            <a:ext cx="240340" cy="1970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2050"/>
              <a:gd name="f7" fmla="val 952500"/>
              <a:gd name="f8" fmla="val 1169670"/>
              <a:gd name="f9" fmla="val 316230"/>
              <a:gd name="f10" fmla="val 141922"/>
              <a:gd name="f11" fmla="val 1027747"/>
              <a:gd name="f12" fmla="val 853440"/>
              <a:gd name="f13" fmla="val 792480"/>
              <a:gd name="f14" fmla="val 736282"/>
              <a:gd name="f15" fmla="val 17145"/>
              <a:gd name="f16" fmla="val 687705"/>
              <a:gd name="f17" fmla="val 46672"/>
              <a:gd name="f18" fmla="val 644843"/>
              <a:gd name="f19" fmla="val 593407"/>
              <a:gd name="f20" fmla="val 537210"/>
              <a:gd name="f21" fmla="val 442913"/>
              <a:gd name="f22" fmla="val 360045"/>
              <a:gd name="f23" fmla="val 49530"/>
              <a:gd name="f24" fmla="val 312420"/>
              <a:gd name="f25" fmla="val 124777"/>
              <a:gd name="f26" fmla="val 286702"/>
              <a:gd name="f27" fmla="val 114300"/>
              <a:gd name="f28" fmla="val 258127"/>
              <a:gd name="f29" fmla="val 109538"/>
              <a:gd name="f30" fmla="val 229552"/>
              <a:gd name="f31" fmla="val 102870"/>
              <a:gd name="f32" fmla="val 212408"/>
              <a:gd name="f33" fmla="val 339090"/>
              <a:gd name="f34" fmla="val 465773"/>
              <a:gd name="f35" fmla="val 568643"/>
              <a:gd name="f36" fmla="val 234315"/>
              <a:gd name="f37" fmla="val 238125"/>
              <a:gd name="f38" fmla="val 242888"/>
              <a:gd name="f39" fmla="val 682943"/>
              <a:gd name="f40" fmla="val 227647"/>
              <a:gd name="f41" fmla="val 797243"/>
              <a:gd name="f42" fmla="val 220980"/>
              <a:gd name="f43" fmla="val 911543"/>
              <a:gd name="f44" fmla="val 218122"/>
              <a:gd name="f45" fmla="val 958215"/>
              <a:gd name="f46" fmla="val 226695"/>
              <a:gd name="f47" fmla="val 965835"/>
              <a:gd name="f48" fmla="val 270510"/>
              <a:gd name="f49" fmla="val 412432"/>
              <a:gd name="f50" fmla="val 933450"/>
              <a:gd name="f51" fmla="val 555307"/>
              <a:gd name="f52" fmla="val 915353"/>
              <a:gd name="f53" fmla="val 699135"/>
              <a:gd name="f54" fmla="val 934403"/>
              <a:gd name="f55" fmla="val 713422"/>
              <a:gd name="f56" fmla="val 727710"/>
              <a:gd name="f57" fmla="val 741997"/>
              <a:gd name="f58" fmla="val 937260"/>
              <a:gd name="f59" fmla="val 750570"/>
              <a:gd name="f60" fmla="val 939165"/>
              <a:gd name="f61" fmla="val 759142"/>
              <a:gd name="f62" fmla="val 941070"/>
              <a:gd name="f63" fmla="val 765810"/>
              <a:gd name="f64" fmla="val 943928"/>
              <a:gd name="f65" fmla="val 767715"/>
              <a:gd name="f66" fmla="val 769620"/>
              <a:gd name="f67" fmla="val 771525"/>
              <a:gd name="f68" fmla="val 797242"/>
              <a:gd name="f69" fmla="val 950595"/>
              <a:gd name="f70" fmla="val 822960"/>
              <a:gd name="f71" fmla="val 957262"/>
              <a:gd name="f72" fmla="val 849630"/>
              <a:gd name="f73" fmla="val 959168"/>
              <a:gd name="f74" fmla="val 893445"/>
              <a:gd name="f75" fmla="val 962025"/>
              <a:gd name="f76" fmla="val 901065"/>
              <a:gd name="f77" fmla="val 898207"/>
              <a:gd name="f78" fmla="val 891540"/>
              <a:gd name="f79" fmla="val 818198"/>
              <a:gd name="f80" fmla="val 885825"/>
              <a:gd name="f81" fmla="val 725805"/>
              <a:gd name="f82" fmla="val 878205"/>
              <a:gd name="f83" fmla="val 632460"/>
              <a:gd name="f84" fmla="val 1041082"/>
              <a:gd name="f85" fmla="val 618173"/>
              <a:gd name="f86" fmla="val 481965"/>
              <a:gd name="f87" fmla="+- 0 0 -90"/>
              <a:gd name="f88" fmla="*/ f3 1 1162050"/>
              <a:gd name="f89" fmla="*/ f4 1 952500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1162050"/>
              <a:gd name="f98" fmla="*/ f94 1 952500"/>
              <a:gd name="f99" fmla="*/ 1169670 f95 1"/>
              <a:gd name="f100" fmla="*/ 316230 f94 1"/>
              <a:gd name="f101" fmla="*/ 853440 f95 1"/>
              <a:gd name="f102" fmla="*/ 0 f94 1"/>
              <a:gd name="f103" fmla="*/ 687705 f95 1"/>
              <a:gd name="f104" fmla="*/ 46672 f94 1"/>
              <a:gd name="f105" fmla="*/ 537210 f95 1"/>
              <a:gd name="f106" fmla="*/ 312420 f95 1"/>
              <a:gd name="f107" fmla="*/ 124777 f94 1"/>
              <a:gd name="f108" fmla="*/ 229552 f95 1"/>
              <a:gd name="f109" fmla="*/ 109538 f94 1"/>
              <a:gd name="f110" fmla="*/ 0 f95 1"/>
              <a:gd name="f111" fmla="*/ 339090 f94 1"/>
              <a:gd name="f112" fmla="*/ 568643 f94 1"/>
              <a:gd name="f113" fmla="*/ 242888 f95 1"/>
              <a:gd name="f114" fmla="*/ 220980 f95 1"/>
              <a:gd name="f115" fmla="*/ 911543 f94 1"/>
              <a:gd name="f116" fmla="*/ 270510 f95 1"/>
              <a:gd name="f117" fmla="*/ 958215 f94 1"/>
              <a:gd name="f118" fmla="*/ 699135 f95 1"/>
              <a:gd name="f119" fmla="*/ 934403 f94 1"/>
              <a:gd name="f120" fmla="*/ 741997 f95 1"/>
              <a:gd name="f121" fmla="*/ 937260 f94 1"/>
              <a:gd name="f122" fmla="*/ 765810 f95 1"/>
              <a:gd name="f123" fmla="*/ 943928 f94 1"/>
              <a:gd name="f124" fmla="*/ 771525 f95 1"/>
              <a:gd name="f125" fmla="*/ 849630 f95 1"/>
              <a:gd name="f126" fmla="*/ 959168 f94 1"/>
              <a:gd name="f127" fmla="*/ 898207 f95 1"/>
              <a:gd name="f128" fmla="*/ 878205 f95 1"/>
              <a:gd name="f129" fmla="*/ 632460 f94 1"/>
              <a:gd name="f130" fmla="+- f96 0 f1"/>
              <a:gd name="f131" fmla="*/ f99 1 1162050"/>
              <a:gd name="f132" fmla="*/ f100 1 952500"/>
              <a:gd name="f133" fmla="*/ f101 1 1162050"/>
              <a:gd name="f134" fmla="*/ f102 1 952500"/>
              <a:gd name="f135" fmla="*/ f103 1 1162050"/>
              <a:gd name="f136" fmla="*/ f104 1 952500"/>
              <a:gd name="f137" fmla="*/ f105 1 1162050"/>
              <a:gd name="f138" fmla="*/ f106 1 1162050"/>
              <a:gd name="f139" fmla="*/ f107 1 952500"/>
              <a:gd name="f140" fmla="*/ f108 1 1162050"/>
              <a:gd name="f141" fmla="*/ f109 1 952500"/>
              <a:gd name="f142" fmla="*/ f110 1 1162050"/>
              <a:gd name="f143" fmla="*/ f111 1 952500"/>
              <a:gd name="f144" fmla="*/ f112 1 952500"/>
              <a:gd name="f145" fmla="*/ f113 1 1162050"/>
              <a:gd name="f146" fmla="*/ f114 1 1162050"/>
              <a:gd name="f147" fmla="*/ f115 1 952500"/>
              <a:gd name="f148" fmla="*/ f116 1 1162050"/>
              <a:gd name="f149" fmla="*/ f117 1 952500"/>
              <a:gd name="f150" fmla="*/ f118 1 1162050"/>
              <a:gd name="f151" fmla="*/ f119 1 952500"/>
              <a:gd name="f152" fmla="*/ f120 1 1162050"/>
              <a:gd name="f153" fmla="*/ f121 1 952500"/>
              <a:gd name="f154" fmla="*/ f122 1 1162050"/>
              <a:gd name="f155" fmla="*/ f123 1 952500"/>
              <a:gd name="f156" fmla="*/ f124 1 1162050"/>
              <a:gd name="f157" fmla="*/ f125 1 1162050"/>
              <a:gd name="f158" fmla="*/ f126 1 952500"/>
              <a:gd name="f159" fmla="*/ f127 1 1162050"/>
              <a:gd name="f160" fmla="*/ f128 1 1162050"/>
              <a:gd name="f161" fmla="*/ f129 1 952500"/>
              <a:gd name="f162" fmla="*/ f90 1 f97"/>
              <a:gd name="f163" fmla="*/ f91 1 f97"/>
              <a:gd name="f164" fmla="*/ f90 1 f98"/>
              <a:gd name="f165" fmla="*/ f92 1 f98"/>
              <a:gd name="f166" fmla="*/ f131 1 f97"/>
              <a:gd name="f167" fmla="*/ f132 1 f98"/>
              <a:gd name="f168" fmla="*/ f133 1 f97"/>
              <a:gd name="f169" fmla="*/ f134 1 f98"/>
              <a:gd name="f170" fmla="*/ f135 1 f97"/>
              <a:gd name="f171" fmla="*/ f136 1 f98"/>
              <a:gd name="f172" fmla="*/ f137 1 f97"/>
              <a:gd name="f173" fmla="*/ f138 1 f97"/>
              <a:gd name="f174" fmla="*/ f139 1 f98"/>
              <a:gd name="f175" fmla="*/ f140 1 f97"/>
              <a:gd name="f176" fmla="*/ f141 1 f98"/>
              <a:gd name="f177" fmla="*/ f142 1 f97"/>
              <a:gd name="f178" fmla="*/ f143 1 f98"/>
              <a:gd name="f179" fmla="*/ f144 1 f98"/>
              <a:gd name="f180" fmla="*/ f145 1 f97"/>
              <a:gd name="f181" fmla="*/ f146 1 f97"/>
              <a:gd name="f182" fmla="*/ f147 1 f98"/>
              <a:gd name="f183" fmla="*/ f148 1 f97"/>
              <a:gd name="f184" fmla="*/ f149 1 f98"/>
              <a:gd name="f185" fmla="*/ f150 1 f97"/>
              <a:gd name="f186" fmla="*/ f151 1 f98"/>
              <a:gd name="f187" fmla="*/ f152 1 f97"/>
              <a:gd name="f188" fmla="*/ f153 1 f98"/>
              <a:gd name="f189" fmla="*/ f154 1 f97"/>
              <a:gd name="f190" fmla="*/ f155 1 f98"/>
              <a:gd name="f191" fmla="*/ f156 1 f97"/>
              <a:gd name="f192" fmla="*/ f157 1 f97"/>
              <a:gd name="f193" fmla="*/ f158 1 f98"/>
              <a:gd name="f194" fmla="*/ f159 1 f97"/>
              <a:gd name="f195" fmla="*/ f160 1 f97"/>
              <a:gd name="f196" fmla="*/ f161 1 f98"/>
              <a:gd name="f197" fmla="*/ f162 f88 1"/>
              <a:gd name="f198" fmla="*/ f163 f88 1"/>
              <a:gd name="f199" fmla="*/ f165 f89 1"/>
              <a:gd name="f200" fmla="*/ f164 f89 1"/>
              <a:gd name="f201" fmla="*/ f166 f88 1"/>
              <a:gd name="f202" fmla="*/ f167 f89 1"/>
              <a:gd name="f203" fmla="*/ f168 f88 1"/>
              <a:gd name="f204" fmla="*/ f169 f89 1"/>
              <a:gd name="f205" fmla="*/ f170 f88 1"/>
              <a:gd name="f206" fmla="*/ f171 f89 1"/>
              <a:gd name="f207" fmla="*/ f172 f88 1"/>
              <a:gd name="f208" fmla="*/ f173 f88 1"/>
              <a:gd name="f209" fmla="*/ f174 f89 1"/>
              <a:gd name="f210" fmla="*/ f175 f88 1"/>
              <a:gd name="f211" fmla="*/ f176 f89 1"/>
              <a:gd name="f212" fmla="*/ f177 f88 1"/>
              <a:gd name="f213" fmla="*/ f178 f89 1"/>
              <a:gd name="f214" fmla="*/ f179 f89 1"/>
              <a:gd name="f215" fmla="*/ f180 f88 1"/>
              <a:gd name="f216" fmla="*/ f181 f88 1"/>
              <a:gd name="f217" fmla="*/ f182 f89 1"/>
              <a:gd name="f218" fmla="*/ f183 f88 1"/>
              <a:gd name="f219" fmla="*/ f184 f89 1"/>
              <a:gd name="f220" fmla="*/ f185 f88 1"/>
              <a:gd name="f221" fmla="*/ f186 f89 1"/>
              <a:gd name="f222" fmla="*/ f187 f88 1"/>
              <a:gd name="f223" fmla="*/ f188 f89 1"/>
              <a:gd name="f224" fmla="*/ f189 f88 1"/>
              <a:gd name="f225" fmla="*/ f190 f89 1"/>
              <a:gd name="f226" fmla="*/ f191 f88 1"/>
              <a:gd name="f227" fmla="*/ f192 f88 1"/>
              <a:gd name="f228" fmla="*/ f193 f89 1"/>
              <a:gd name="f229" fmla="*/ f194 f88 1"/>
              <a:gd name="f230" fmla="*/ f195 f88 1"/>
              <a:gd name="f231" fmla="*/ f196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0">
                <a:pos x="f201" y="f202"/>
              </a:cxn>
              <a:cxn ang="f130">
                <a:pos x="f203" y="f204"/>
              </a:cxn>
              <a:cxn ang="f130">
                <a:pos x="f205" y="f206"/>
              </a:cxn>
              <a:cxn ang="f130">
                <a:pos x="f207" y="f204"/>
              </a:cxn>
              <a:cxn ang="f130">
                <a:pos x="f208" y="f209"/>
              </a:cxn>
              <a:cxn ang="f130">
                <a:pos x="f210" y="f211"/>
              </a:cxn>
              <a:cxn ang="f130">
                <a:pos x="f212" y="f213"/>
              </a:cxn>
              <a:cxn ang="f130">
                <a:pos x="f210" y="f214"/>
              </a:cxn>
              <a:cxn ang="f130">
                <a:pos x="f215" y="f214"/>
              </a:cxn>
              <a:cxn ang="f130">
                <a:pos x="f216" y="f217"/>
              </a:cxn>
              <a:cxn ang="f130">
                <a:pos x="f218" y="f219"/>
              </a:cxn>
              <a:cxn ang="f130">
                <a:pos x="f220" y="f221"/>
              </a:cxn>
              <a:cxn ang="f130">
                <a:pos x="f222" y="f223"/>
              </a:cxn>
              <a:cxn ang="f130">
                <a:pos x="f224" y="f225"/>
              </a:cxn>
              <a:cxn ang="f130">
                <a:pos x="f226" y="f225"/>
              </a:cxn>
              <a:cxn ang="f130">
                <a:pos x="f227" y="f228"/>
              </a:cxn>
              <a:cxn ang="f130">
                <a:pos x="f229" y="f217"/>
              </a:cxn>
              <a:cxn ang="f130">
                <a:pos x="f230" y="f231"/>
              </a:cxn>
              <a:cxn ang="f130">
                <a:pos x="f201" y="f202"/>
              </a:cxn>
            </a:cxnLst>
            <a:rect l="f197" t="f200" r="f198" b="f199"/>
            <a:pathLst>
              <a:path w="1162050" h="952500">
                <a:moveTo>
                  <a:pt x="f8" y="f9"/>
                </a:moveTo>
                <a:cubicBezTo>
                  <a:pt x="f8" y="f10"/>
                  <a:pt x="f11" y="f5"/>
                  <a:pt x="f12" y="f5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15"/>
                  <a:pt x="f19" y="f5"/>
                  <a:pt x="f20" y="f5"/>
                </a:cubicBezTo>
                <a:cubicBezTo>
                  <a:pt x="f21" y="f5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5" y="f32"/>
                  <a:pt x="f5" y="f33"/>
                </a:cubicBezTo>
                <a:cubicBezTo>
                  <a:pt x="f5" y="f34"/>
                  <a:pt x="f31" y="f35"/>
                  <a:pt x="f30" y="f35"/>
                </a:cubicBezTo>
                <a:cubicBezTo>
                  <a:pt x="f36" y="f35"/>
                  <a:pt x="f37" y="f35"/>
                  <a:pt x="f38" y="f35"/>
                </a:cubicBezTo>
                <a:cubicBezTo>
                  <a:pt x="f36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5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0"/>
                  <a:pt x="f56" y="f54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4"/>
                  <a:pt x="f66" y="f64"/>
                  <a:pt x="f67" y="f64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45"/>
                  <a:pt x="f77" y="f43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" y="f86"/>
                  <a:pt x="f8" y="f9"/>
                </a:cubicBezTo>
                <a:close/>
              </a:path>
            </a:pathLst>
          </a:custGeom>
          <a:solidFill>
            <a:srgbClr val="15BC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chemeClr val="bg1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Rectangle 78">
            <a:extLst>
              <a:ext uri="{FF2B5EF4-FFF2-40B4-BE49-F238E27FC236}">
                <a16:creationId xmlns:a16="http://schemas.microsoft.com/office/drawing/2014/main" id="{DC3661EA-F02F-87E3-8319-FEE4F320077E}"/>
              </a:ext>
            </a:extLst>
          </p:cNvPr>
          <p:cNvSpPr/>
          <p:nvPr/>
        </p:nvSpPr>
        <p:spPr>
          <a:xfrm>
            <a:off x="4611177" y="1520110"/>
            <a:ext cx="617220" cy="34290"/>
          </a:xfrm>
          <a:prstGeom prst="rect">
            <a:avLst/>
          </a:prstGeom>
          <a:solidFill>
            <a:srgbClr val="FDFEF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chemeClr val="bg1"/>
              </a:solidFill>
              <a:uFillTx/>
              <a:latin typeface="Arial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46C23A0-B483-6A83-9AA0-F0E8F905C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307" y="466724"/>
            <a:ext cx="65913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0317505B-FF98-267E-F461-579E23A328E0}"/>
              </a:ext>
            </a:extLst>
          </p:cNvPr>
          <p:cNvSpPr/>
          <p:nvPr/>
        </p:nvSpPr>
        <p:spPr>
          <a:xfrm flipH="1">
            <a:off x="2536723" y="0"/>
            <a:ext cx="6607277" cy="8371102"/>
          </a:xfrm>
          <a:custGeom>
            <a:avLst/>
            <a:gdLst>
              <a:gd name="connsiteX0" fmla="*/ 0 w 4057650"/>
              <a:gd name="connsiteY0" fmla="*/ 0 h 5140847"/>
              <a:gd name="connsiteX1" fmla="*/ 3939540 w 4057650"/>
              <a:gd name="connsiteY1" fmla="*/ 0 h 5140847"/>
              <a:gd name="connsiteX2" fmla="*/ 3973084 w 4057650"/>
              <a:gd name="connsiteY2" fmla="*/ 130757 h 5140847"/>
              <a:gd name="connsiteX3" fmla="*/ 4057650 w 4057650"/>
              <a:gd name="connsiteY3" fmla="*/ 971551 h 5140847"/>
              <a:gd name="connsiteX4" fmla="*/ 109423 w 4057650"/>
              <a:gd name="connsiteY4" fmla="*/ 5138074 h 5140847"/>
              <a:gd name="connsiteX5" fmla="*/ 0 w 4057650"/>
              <a:gd name="connsiteY5" fmla="*/ 5140847 h 514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650" h="5140847">
                <a:moveTo>
                  <a:pt x="0" y="0"/>
                </a:moveTo>
                <a:lnTo>
                  <a:pt x="3939540" y="0"/>
                </a:lnTo>
                <a:lnTo>
                  <a:pt x="3973084" y="130757"/>
                </a:lnTo>
                <a:cubicBezTo>
                  <a:pt x="4028532" y="402341"/>
                  <a:pt x="4057650" y="683538"/>
                  <a:pt x="4057650" y="971551"/>
                </a:cubicBezTo>
                <a:cubicBezTo>
                  <a:pt x="4057650" y="3203653"/>
                  <a:pt x="2308723" y="5026336"/>
                  <a:pt x="109423" y="5138074"/>
                </a:cubicBezTo>
                <a:lnTo>
                  <a:pt x="0" y="5140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>
              <a:buFont typeface="Montserrat Medium"/>
              <a:buNone/>
            </a:pPr>
            <a:endParaRPr lang="en-US" sz="18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296874-737D-712D-B366-8AF8C887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16" y="1670050"/>
            <a:ext cx="3432629" cy="3432629"/>
          </a:xfrm>
          <a:prstGeom prst="rect">
            <a:avLst/>
          </a:prstGeom>
        </p:spPr>
      </p:pic>
      <p:sp>
        <p:nvSpPr>
          <p:cNvPr id="5" name="Google Shape;558;p43">
            <a:extLst>
              <a:ext uri="{FF2B5EF4-FFF2-40B4-BE49-F238E27FC236}">
                <a16:creationId xmlns:a16="http://schemas.microsoft.com/office/drawing/2014/main" id="{19CCEBE8-5C75-6690-565D-F1BC6A2DD8DD}"/>
              </a:ext>
            </a:extLst>
          </p:cNvPr>
          <p:cNvSpPr txBox="1"/>
          <p:nvPr/>
        </p:nvSpPr>
        <p:spPr>
          <a:xfrm>
            <a:off x="3318147" y="3168853"/>
            <a:ext cx="2107198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1800">
                <a:solidFill>
                  <a:srgbClr val="15BC20"/>
                </a:solidFill>
              </a:rPr>
              <a:t>Mercury</a:t>
            </a:r>
          </a:p>
        </p:txBody>
      </p:sp>
      <p:sp>
        <p:nvSpPr>
          <p:cNvPr id="6" name="Google Shape;559;p43">
            <a:extLst>
              <a:ext uri="{FF2B5EF4-FFF2-40B4-BE49-F238E27FC236}">
                <a16:creationId xmlns:a16="http://schemas.microsoft.com/office/drawing/2014/main" id="{8F7F28F0-43AE-4672-0C53-3745ECBE2395}"/>
              </a:ext>
            </a:extLst>
          </p:cNvPr>
          <p:cNvSpPr txBox="1"/>
          <p:nvPr/>
        </p:nvSpPr>
        <p:spPr>
          <a:xfrm>
            <a:off x="3318147" y="3487128"/>
            <a:ext cx="2107198" cy="853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/>
              <a:t>Mercury is the smallest planet in the Solar System</a:t>
            </a:r>
          </a:p>
        </p:txBody>
      </p:sp>
      <p:sp>
        <p:nvSpPr>
          <p:cNvPr id="7" name="Google Shape;561;p43">
            <a:extLst>
              <a:ext uri="{FF2B5EF4-FFF2-40B4-BE49-F238E27FC236}">
                <a16:creationId xmlns:a16="http://schemas.microsoft.com/office/drawing/2014/main" id="{8005FF41-B940-1B1C-46B2-6BBB85EB66EB}"/>
              </a:ext>
            </a:extLst>
          </p:cNvPr>
          <p:cNvSpPr txBox="1"/>
          <p:nvPr/>
        </p:nvSpPr>
        <p:spPr>
          <a:xfrm>
            <a:off x="6510464" y="3168853"/>
            <a:ext cx="2107198" cy="38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1800">
                <a:solidFill>
                  <a:srgbClr val="15BC20"/>
                </a:solidFill>
              </a:rPr>
              <a:t>Saturn</a:t>
            </a:r>
          </a:p>
        </p:txBody>
      </p:sp>
      <p:sp>
        <p:nvSpPr>
          <p:cNvPr id="8" name="Google Shape;562;p43">
            <a:extLst>
              <a:ext uri="{FF2B5EF4-FFF2-40B4-BE49-F238E27FC236}">
                <a16:creationId xmlns:a16="http://schemas.microsoft.com/office/drawing/2014/main" id="{59187C10-B3D2-51DC-4930-C57EB57A6BDC}"/>
              </a:ext>
            </a:extLst>
          </p:cNvPr>
          <p:cNvSpPr txBox="1"/>
          <p:nvPr/>
        </p:nvSpPr>
        <p:spPr>
          <a:xfrm>
            <a:off x="6510464" y="3487128"/>
            <a:ext cx="2107198" cy="853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lvl1pPr marL="457200" marR="0" lvl="0" indent="-3429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Montserrat Medium"/>
              <a:buChar char="●"/>
              <a:defRPr lang="es-PE" sz="1800" b="0" i="0" u="none" strike="noStrike" kern="0" cap="none" spc="0" baseline="0">
                <a:solidFill>
                  <a:srgbClr val="000000"/>
                </a:solidFill>
                <a:uFillTx/>
                <a:latin typeface="Montserrat Medium"/>
                <a:ea typeface="Montserrat Medium"/>
                <a:cs typeface="Montserra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1400"/>
              <a:t>Saturn is composed mostly of hydrogen and helium</a:t>
            </a:r>
          </a:p>
        </p:txBody>
      </p:sp>
      <p:sp>
        <p:nvSpPr>
          <p:cNvPr id="9" name="Google Shape;557;p43">
            <a:extLst>
              <a:ext uri="{FF2B5EF4-FFF2-40B4-BE49-F238E27FC236}">
                <a16:creationId xmlns:a16="http://schemas.microsoft.com/office/drawing/2014/main" id="{0DFB0B74-5BE7-416D-5318-07C0FB7569DD}"/>
              </a:ext>
            </a:extLst>
          </p:cNvPr>
          <p:cNvSpPr txBox="1"/>
          <p:nvPr/>
        </p:nvSpPr>
        <p:spPr>
          <a:xfrm>
            <a:off x="3781881" y="411567"/>
            <a:ext cx="5053495" cy="572697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2800" b="1" i="0" u="none" strike="noStrike" kern="0" cap="none" spc="0" baseline="0">
                <a:solidFill>
                  <a:srgbClr val="000000"/>
                </a:solidFill>
                <a:uFillTx/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>
                <a:solidFill>
                  <a:srgbClr val="2A160F"/>
                </a:solidFill>
              </a:rPr>
              <a:t>Maybe You Need to Divide the Content</a:t>
            </a:r>
          </a:p>
        </p:txBody>
      </p:sp>
      <p:sp>
        <p:nvSpPr>
          <p:cNvPr id="10" name="Google Shape;560;p43">
            <a:extLst>
              <a:ext uri="{FF2B5EF4-FFF2-40B4-BE49-F238E27FC236}">
                <a16:creationId xmlns:a16="http://schemas.microsoft.com/office/drawing/2014/main" id="{42C7FF12-9100-686E-E0F7-E143F7672FFB}"/>
              </a:ext>
            </a:extLst>
          </p:cNvPr>
          <p:cNvSpPr/>
          <p:nvPr/>
        </p:nvSpPr>
        <p:spPr>
          <a:xfrm>
            <a:off x="3939667" y="1968529"/>
            <a:ext cx="806098" cy="806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84;p43">
            <a:extLst>
              <a:ext uri="{FF2B5EF4-FFF2-40B4-BE49-F238E27FC236}">
                <a16:creationId xmlns:a16="http://schemas.microsoft.com/office/drawing/2014/main" id="{390A15FD-18E6-DB45-F1B2-724D80071486}"/>
              </a:ext>
            </a:extLst>
          </p:cNvPr>
          <p:cNvSpPr/>
          <p:nvPr/>
        </p:nvSpPr>
        <p:spPr>
          <a:xfrm>
            <a:off x="7131993" y="1968529"/>
            <a:ext cx="806098" cy="806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A160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F25F657-7B49-17BB-5273-5AFB328E98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46" y="1719508"/>
            <a:ext cx="1332139" cy="13321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19D39C6-67FA-0FF6-40FC-79B2903E20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93" y="1719508"/>
            <a:ext cx="1332139" cy="13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lling Stor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910</Words>
  <Application>Microsoft Office PowerPoint</Application>
  <PresentationFormat>Presentación en pantalla (16:9)</PresentationFormat>
  <Paragraphs>129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3" baseType="lpstr">
      <vt:lpstr>맑은 고딕</vt:lpstr>
      <vt:lpstr>Arial</vt:lpstr>
      <vt:lpstr>Assistant</vt:lpstr>
      <vt:lpstr>Assistant Light</vt:lpstr>
      <vt:lpstr>Calibri</vt:lpstr>
      <vt:lpstr>Comfortaa</vt:lpstr>
      <vt:lpstr>FZShuTi</vt:lpstr>
      <vt:lpstr>Kanit Light</vt:lpstr>
      <vt:lpstr>Montserrat</vt:lpstr>
      <vt:lpstr>Montserrat Medium</vt:lpstr>
      <vt:lpstr>Open Sans</vt:lpstr>
      <vt:lpstr>Orbitron</vt:lpstr>
      <vt:lpstr>Orbitron Medium</vt:lpstr>
      <vt:lpstr>Roboto</vt:lpstr>
      <vt:lpstr>Rubik</vt:lpstr>
      <vt:lpstr>Source Sans Pro</vt:lpstr>
      <vt:lpstr>Squada One</vt:lpstr>
      <vt:lpstr>Times New Roman</vt:lpstr>
      <vt:lpstr>Ubuntu</vt:lpstr>
      <vt:lpstr>Telling Stories</vt:lpstr>
      <vt:lpstr>Presentación de PowerPoint</vt:lpstr>
      <vt:lpstr>Presentación de PowerPoint</vt:lpstr>
      <vt:lpstr>Presentación de PowerPoint</vt:lpstr>
      <vt:lpstr>Presentación de PowerPoint</vt:lpstr>
      <vt:lpstr>—Someone Famous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Minecraft</dc:title>
  <dc:creator>slidesppt</dc:creator>
  <cp:lastModifiedBy>eduardo</cp:lastModifiedBy>
  <cp:revision>43</cp:revision>
  <dcterms:modified xsi:type="dcterms:W3CDTF">2025-10-31T10:58:30Z</dcterms:modified>
  <cp:category>slidesppt.net</cp:category>
</cp:coreProperties>
</file>