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62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A61B39-EAB4-D576-74AA-A03A59DB1D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EA185EC-E5B5-0C62-7FEE-B415B150DD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FF5FF95-BAE9-19E5-7F3C-ED7CDCC96F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08FAA-1E9D-DC09-85CB-979BB697D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CBF2A77-4943-C871-0180-133D3E3BDC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5492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2025-07-13T14:55:43Z</dcterms:modified>
</cp:coreProperties>
</file>