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8697549a8_0_12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8697549a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8697549a8_0_293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8697549a8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8697549a8_0_299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8697549a8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8697549a8_0_307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8697549a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8697549a8_0_313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8697549a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8697549a8_0_318:notes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8697549a8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s://nsportal.ru/a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nsportal.ru/ap/" TargetMode="External"/><Relationship Id="rId5" Type="http://schemas.openxmlformats.org/officeDocument/2006/relationships/hyperlink" Target="https://nsportal.ru/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360925"/>
            <a:ext cx="9144000" cy="2351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4A86E8"/>
              </a:highlight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2360925"/>
            <a:ext cx="9153000" cy="13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Рисуем осенние листья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0" y="3729375"/>
            <a:ext cx="9144000" cy="9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Мастер-класс для детей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208675" y="6462300"/>
            <a:ext cx="9444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chemeClr val="hlink"/>
                </a:solidFill>
                <a:hlinkClick r:id="rId4"/>
              </a:rPr>
              <a:t>Nsportal.ru</a:t>
            </a:r>
            <a:endParaRPr sz="1200" u="sng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572075"/>
            <a:ext cx="9144000" cy="726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0" y="593375"/>
            <a:ext cx="9144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Выберите листок, который вы будете рисовать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5203200" y="0"/>
            <a:ext cx="3940800" cy="2129400"/>
          </a:xfrm>
          <a:prstGeom prst="teardrop">
            <a:avLst>
              <a:gd fmla="val 100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5806150" y="244025"/>
            <a:ext cx="3337800" cy="160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Обведите листок      простым карандашом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6111000"/>
            <a:ext cx="5057100" cy="747000"/>
          </a:xfrm>
          <a:prstGeom prst="snip1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0" y="6176400"/>
            <a:ext cx="49143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Нанесите основные цвета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 flipH="1" rot="5400000">
            <a:off x="6818700" y="4532700"/>
            <a:ext cx="883500" cy="3767100"/>
          </a:xfrm>
          <a:prstGeom prst="flowChartDelay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5503225" y="6151175"/>
            <a:ext cx="34974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Добавьте детали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 rot="-10799745">
            <a:off x="-125" y="4678650"/>
            <a:ext cx="4039200" cy="2179200"/>
          </a:xfrm>
          <a:prstGeom prst="teardrop">
            <a:avLst>
              <a:gd fmla="val 100000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218750" y="4964650"/>
            <a:ext cx="3921300" cy="18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Обведите черной ручкой контур листа и нарисуйте прожилки.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Готово!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9075"/>
            <a:ext cx="9144000" cy="1194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235600" y="104775"/>
            <a:ext cx="86502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Можно нарисовать целый гербарий!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u="sng">
                <a:solidFill>
                  <a:schemeClr val="hlink"/>
                </a:solidFill>
                <a:hlinkClick r:id="rId4"/>
              </a:rPr>
              <a:t>Смотрите другие мастер-классы для детей</a:t>
            </a:r>
            <a:endParaRPr sz="2200" u="sng">
              <a:solidFill>
                <a:srgbClr val="4A86E8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8172300" y="6410400"/>
            <a:ext cx="97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chemeClr val="hlink"/>
                </a:solidFill>
                <a:hlinkClick r:id="rId5"/>
              </a:rPr>
              <a:t>Nsportal.ru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